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3"/>
  </p:notesMasterIdLst>
  <p:handoutMasterIdLst>
    <p:handoutMasterId r:id="rId34"/>
  </p:handoutMasterIdLst>
  <p:sldIdLst>
    <p:sldId id="346" r:id="rId2"/>
    <p:sldId id="340" r:id="rId3"/>
    <p:sldId id="342" r:id="rId4"/>
    <p:sldId id="344" r:id="rId5"/>
    <p:sldId id="347" r:id="rId6"/>
    <p:sldId id="280" r:id="rId7"/>
    <p:sldId id="285" r:id="rId8"/>
    <p:sldId id="318" r:id="rId9"/>
    <p:sldId id="324" r:id="rId10"/>
    <p:sldId id="287" r:id="rId11"/>
    <p:sldId id="283" r:id="rId12"/>
    <p:sldId id="309" r:id="rId13"/>
    <p:sldId id="276" r:id="rId14"/>
    <p:sldId id="327" r:id="rId15"/>
    <p:sldId id="328" r:id="rId16"/>
    <p:sldId id="329" r:id="rId17"/>
    <p:sldId id="311" r:id="rId18"/>
    <p:sldId id="332" r:id="rId19"/>
    <p:sldId id="331" r:id="rId20"/>
    <p:sldId id="330" r:id="rId21"/>
    <p:sldId id="323" r:id="rId22"/>
    <p:sldId id="315" r:id="rId23"/>
    <p:sldId id="334" r:id="rId24"/>
    <p:sldId id="299" r:id="rId25"/>
    <p:sldId id="335" r:id="rId26"/>
    <p:sldId id="297" r:id="rId27"/>
    <p:sldId id="304" r:id="rId28"/>
    <p:sldId id="306" r:id="rId29"/>
    <p:sldId id="349" r:id="rId30"/>
    <p:sldId id="345" r:id="rId31"/>
    <p:sldId id="348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66"/>
    <a:srgbClr val="FFFFCC"/>
    <a:srgbClr val="F9E2FA"/>
    <a:srgbClr val="E479E7"/>
    <a:srgbClr val="EA94EC"/>
    <a:srgbClr val="F1B4F2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04" autoAdjust="0"/>
    <p:restoredTop sz="94492" autoAdjust="0"/>
  </p:normalViewPr>
  <p:slideViewPr>
    <p:cSldViewPr>
      <p:cViewPr>
        <p:scale>
          <a:sx n="80" d="100"/>
          <a:sy n="80" d="100"/>
        </p:scale>
        <p:origin x="-1728" y="-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A95DE922-4636-4F4F-BA6A-20BFA5FF7F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0343B55F-E8F0-494F-9405-39EAD9D67C2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DDA7E0B-8B62-4212-89E6-F58DC7987B2F}" type="datetimeFigureOut">
              <a:rPr lang="en-US" altLang="en-US"/>
              <a:pPr/>
              <a:t>10/12/2020</a:t>
            </a:fld>
            <a:endParaRPr lang="en-US" altLang="en-US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xmlns="" id="{03FA06DA-329F-45F2-B665-DE6FD919E8F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xmlns="" id="{E012AEAF-0C4E-4ECF-A835-26DBC0D3AE0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BAEC589-9EA1-4F17-B65D-8FF9A4562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903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021E412E-8EA7-4E29-A574-7931687BE1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8DBCFA6F-6BC4-4BF9-B7D8-A8476AC8C72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xmlns="" id="{47CDB721-E962-4D4E-A454-B611610D477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xmlns="" id="{8A760F16-0865-4FB0-ACEB-A3265DD91EC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xmlns="" id="{4EC0D16A-B776-497B-A9C2-9371396FE7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xmlns="" id="{BA5D41E2-2959-4795-B418-5174AC4D13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DACE2C1-8F48-40FB-A4C2-0B7A41C928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979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1726D1-ACF4-4C35-B591-2EB36747BC3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xmlns="" id="{44AED4CF-A823-4A1A-A5B6-2ABAA7069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xmlns="" id="{D7EA3AB1-CF6D-4DA1-B936-B5E55B67F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7F56DE83-C1DC-4D14-817E-6909B42C7B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xmlns="" id="{D956B2AF-4CAB-492A-BF21-A372233B7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xmlns="" id="{DF12A61E-61BA-4BFA-B815-DA7FCFEC0C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xmlns="" id="{66D790C9-4A8B-4B34-8701-4D46B1EE0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xmlns="" id="{38E91960-6BDF-4284-B34F-ACB0881C93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xmlns="" id="{B7E41940-079B-4F31-AF9A-A340BD0EA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xmlns="" id="{FD043F11-F50C-4DA2-9540-25EDFAFA43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xmlns="" id="{15664A56-8287-41A9-B3A5-78121D812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xmlns="" id="{D4B07FAD-B507-41F0-8815-DFBE2247E2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xmlns="" id="{1DBEC938-E30D-458E-A475-E73ACC562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450127B1-6F69-415D-9C8F-9015DF85C0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xmlns="" id="{3F43C833-E6B2-4870-9B90-64ECD4F41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xmlns="" id="{A03ECF08-F393-408D-9E89-2F658798D1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xmlns="" id="{A5927A18-4E44-4E39-8866-34290115A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9D951AB2-17BA-44D4-865D-8895E21C5D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xmlns="" id="{FC217954-AF7A-4CF9-A562-9D6C00177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xmlns="" id="{3309B523-2976-42AF-A534-99EBD155FD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xmlns="" id="{880544E9-6897-44CB-AF6F-8D746885A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73871FF8-5D41-4A5A-847A-A1238926A1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0E090FC8-7C4F-4725-AEC2-DA8C94CFE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FDD05D3C-1B32-4D67-A0F9-BA75BCF570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xmlns="" id="{450EDFFD-AF1D-4AF0-A070-BC6CEC9A4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xmlns="" id="{8F4645DF-CC50-4073-81C8-70AE2D2A0F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xmlns="" id="{E19BD3EE-0630-4436-A17A-0D6DEA956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xmlns="" id="{0E81AB6E-89EB-4B02-BCE3-C1F677538B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xmlns="" id="{447FD886-75F2-480F-83FD-0F82BC669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xmlns="" id="{BF587FBD-A006-4CF0-A282-7BA367BD6A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xmlns="" id="{456DBE8F-2ABF-4DCE-894E-90BB889FA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F2BE0919-4EB5-41C8-B7CD-E346DB71BB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xmlns="" id="{7E86CE98-EDF9-4F93-A2A0-BA9EA10B04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xmlns="" id="{C5D05361-182E-4683-AEA0-4B33968E8D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xmlns="" id="{BB8F3B98-4B48-46AB-AE58-28D67FE06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xmlns="" id="{BB88B5E7-D400-4296-BA76-4AEBC8902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xmlns="" id="{4FEE59B5-AB8C-4A37-8463-5CED9C645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xmlns="" id="{E71A7EA1-7462-4DE4-B693-04EF1C856D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xmlns="" id="{3B2B129C-7E8A-4204-BA76-1CE0B11A4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xmlns="" id="{E0B45110-C210-42CD-8C61-FCA99AC7F5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xmlns="" id="{97CE62B1-2C06-4F48-B156-F59C5E2D2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xmlns="" id="{E0B45110-C210-42CD-8C61-FCA99AC7F5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xmlns="" id="{97CE62B1-2C06-4F48-B156-F59C5E2D2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D991C334-4192-4011-A668-3E7C4D87F7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D13E5294-6201-487C-A074-2E20659BC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xmlns="" id="{F0ABC9CF-D2AC-43E8-AD90-3AAF45F823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xmlns="" id="{B73C0B2A-D996-497B-A501-4CC5E2C55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090D96-E3D0-4BD5-9E33-8F89ED80D8B8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9508819F-C28F-4BB2-9F49-5AD2F9073C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D0E80966-ADF2-4A11-803F-A6B4FFFB5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1726D1-ACF4-4C35-B591-2EB36747BC3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01119F51-7A7C-4DB0-B467-BD503D992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xmlns="" id="{017A5DB0-5FA1-4FB6-934D-764870B21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39D409FC-BD8D-45FC-88A2-CAB0C0EF1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xmlns="" id="{D469B9B4-7133-4E19-A7B5-AA04E3F10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3709FF26-F800-4501-8CD3-DBE83FD833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xmlns="" id="{4995722E-44C4-4754-99B9-FC2283272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xmlns="" id="{FA422F8B-0E0D-41E1-A577-D17A2BF5FD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xmlns="" id="{DE4C4332-CF0F-4D34-B211-0EE7831407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9514-ED1E-479D-AC87-113D664076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06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F6F9-4A75-434A-AC24-4DFFE05D32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66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4E65-8F4A-46E3-A5A1-D84A59FE1F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58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56A5-8568-4D8D-BB75-61F2BFBD3C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5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38DF-CF26-432C-A0F9-564E2C01C2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04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22BA1-93F6-4901-BC6A-0A0DB86DCF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79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1A3E-2468-447F-9352-942146B838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40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2DB3-2E9C-4569-A158-324769003D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12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F2BE-6CD5-461A-8B75-2E93D7D98D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01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0EE2-D564-403E-92C9-645E89E5045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25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9874-1877-4929-B6E7-3077342673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61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AC66B-69C7-4829-8F28-E74AD877D5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76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hyperlink" Target="http://www.google.com.vn/imgres?imgurl=http://i100.photobucket.com/albums/m5/tranquocdu1983/aobaba1.jpg&amp;imgrefurl=http://www.vietnamsingle.com/f_view.asp?CID=1901&amp;QID=43680&amp;usg=__lOyp3AbD-kudG3iz5NeLBA09gok=&amp;h=600&amp;w=400&amp;sz=91&amp;hl=vi&amp;start=5&amp;zoom=1&amp;tbnid=YzQ7plwTCeoMaM:&amp;tbnh=135&amp;tbnw=90&amp;prev=/images?q=dan+toc+kinh&amp;um=1&amp;hl=vi&amp;rlz=1T4RNSN_enVN399VN399&amp;tbs=isch:1&amp;um=1&amp;itbs=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google.com.vn/imgres?imgurl=http://www.baodientusonla.com.vn/images/12dantoc/tay/2cc.jpg&amp;imgrefurl=http://www.baodientusonla.com.vn/images/12dantoc/dantoctay.asp&amp;usg=__B_D2XRjdAo9ntm68LghEXiw87Us=&amp;h=472&amp;w=300&amp;sz=142&amp;hl=vi&amp;start=2&amp;zoom=1&amp;tbnid=_2QjWCwirkpfVM:&amp;tbnh=129&amp;tbnw=82&amp;prev=/images?q=dan+toc+tay&amp;um=1&amp;hl=vi&amp;rlz=1T4RNSN_enVN399VN399&amp;tbs=isch:1&amp;um=1&amp;itbs=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vn/imgres?imgurl=http://image.tin247.com/vietnamnet/080920033344-730-560.jpg&amp;imgrefurl=http://www.tin247.com/nguoi_dep_miet_vuon_vao_chung_ket_hh_cac_dan_toc_vn-8-21228843.html&amp;usg=__6LMKoo0XtqUiHtGNd7xJ1V0msVQ=&amp;h=601&amp;w=400&amp;sz=29&amp;hl=vi&amp;start=8&amp;zoom=1&amp;tbnid=fF_TDvj4AUZX7M:&amp;tbnh=135&amp;tbnw=90&amp;prev=/images?q=dan+toc+gia+rai&amp;um=1&amp;hl=vi&amp;sa=N&amp;rlz=1T4RNSN_enVN399VN399&amp;tbs=isch:1&amp;um=1&amp;itbs=1" TargetMode="Externa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www.google.com.vn/imgres?imgurl=http://www.skhcndaklak.gov.vn/Portals/0/Images/cchieng/12cchieng.JPG&amp;imgrefurl=http://www.skhcndaklak.gov.vn/Tint%E1%BB%A9c/Tin%C4%91iaph%C6%B0%C6%A1ng/tabid/135/ChannelId/5/ItemId/117/Default.aspx&amp;usg=__WBYBGgImwdiZn3suK2nU9eUvTXY=&amp;h=752&amp;w=1134&amp;sz=886&amp;hl=vi&amp;start=5&amp;zoom=1&amp;tbnid=2MqwB70BHDLI_M:&amp;tbnh=99&amp;tbnw=150&amp;prev=/images?q=le+hoi+cong+chieng&amp;um=1&amp;hl=vi&amp;sa=G&amp;rlz=1T4RNSN_enVN399VN399&amp;tbs=isch:1&amp;um=1&amp;itbs=1" TargetMode="External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www.google.com.vn/imgres?imgurl=http://bee.net.vn/dataimages/200906/original/images37022_115968.jpg&amp;imgrefurl=http://bee.net.vn/channel/2046/2009/06/1711324/&amp;usg=__-mhd-IZ3Ugbz8rtRvZJnBjmfC8g=&amp;h=300&amp;w=400&amp;sz=22&amp;hl=vi&amp;start=15&amp;zoom=1&amp;tbnid=7XDR-cGHZ3ibdM:&amp;tbnh=93&amp;tbnw=124&amp;prev=/images?q=le+hoi+cong+chieng&amp;um=1&amp;hl=vi&amp;sa=G&amp;rlz=1T4RNSN_enVN399VN399&amp;tbs=isch:1&amp;um=1&amp;itbs=1" TargetMode="Externa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7.jpeg"/><Relationship Id="rId7" Type="http://schemas.openxmlformats.org/officeDocument/2006/relationships/hyperlink" Target="http://www.google.com.vn/imgres?imgurl=http://dangcongsan.vn/admin/Upload/News/2009/11/LE%20MUNG%20LUA%20MOI.jpg&amp;imgrefurl=http://www.cpv.org.vn/cpv/Modules/News/NewsDetail.aspx?co_id=30424&amp;cn_id=372586&amp;usg=__7ViIRhPySBg3aKXYGBAGVhqgamE=&amp;h=300&amp;w=450&amp;sz=58&amp;hl=vi&amp;start=4&amp;zoom=1&amp;tbnid=9mTfuum7rYJs5M:&amp;tbnh=85&amp;tbnw=127&amp;prev=/images?q=le+an+com+moi&amp;um=1&amp;hl=vi&amp;sa=N&amp;rlz=1T4RNSN_enVN399VN399&amp;tbs=isch:1&amp;um=1&amp;itbs=1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://www.google.com.vn/imgres?imgurl=http://honvietquochoc.com.vn/getfile/7bbb3a1c-ba31-4027-95a0-c8a67ec086f8/Le-an-com-moi.aspx&amp;imgrefurl=http://honvietquochoc.com.vn/Van-hoa/Dan-toc-thieu-so/Le-an-com-moi-cua-nguoi-Ede.aspx&amp;usg=__jHgzGdEZZuvGsrfq12UjZxi8qPc=&amp;h=287&amp;w=400&amp;sz=30&amp;hl=vi&amp;start=1&amp;zoom=1&amp;tbnid=B-04ns_Y_9MOeM:&amp;tbnh=89&amp;tbnw=124&amp;prev=/images?q=le+an+com+moi&amp;um=1&amp;hl=vi&amp;sa=N&amp;rlz=1T4RNSN_enVN399VN399&amp;tbs=isch:1&amp;um=1&amp;itbs=1" TargetMode="Externa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vn/imgres?imgurl=http://www.hanhtrinhviet.com.vn/UpLoads_BaiViet/upload/CongChiengTayNguyen03.jpg&amp;imgrefurl=http://hanhtrinhviet.com.vn/xemthongtindulich/?IDT=23&amp;IDN=66&amp;.=cong-chieng-tay-nguyen&amp;usg=__UTcs9-1OvJjcB8YnfMlvZkKchMQ=&amp;h=334&amp;w=450&amp;sz=48&amp;hl=vi&amp;start=1&amp;zoom=1&amp;tbnid=WeUN73EovNuY-M:&amp;tbnh=94&amp;tbnw=127&amp;prev=/images?q=cong+chieng+tay+nguyen&amp;um=1&amp;hl=vi&amp;sa=N&amp;rlz=1T4RNSN_enVN399VN399&amp;tbs=isch:1&amp;um=1&amp;itbs=1" TargetMode="External"/><Relationship Id="rId13" Type="http://schemas.openxmlformats.org/officeDocument/2006/relationships/hyperlink" Target="http://www.google.com.vn/imgres?imgurl=http://d2.violet.vn/uploads/thumbnails/blog/2431/entrythumb/1087942.jpg&amp;imgrefurl=http://huuthanh1972.violet.vn/entry/list/cat_id/1153891&amp;usg=__StHdTIQgGDNX_wuMR7vxbPqDliw=&amp;h=144&amp;w=150&amp;sz=27&amp;hl=vi&amp;start=12&amp;zoom=1&amp;tbnid=quCyZmLvwl-5NM:&amp;tbnh=92&amp;tbnw=96&amp;prev=/images?q=dan+krong-put&amp;um=1&amp;hl=vi&amp;sa=N&amp;rlz=1T4RNSN_enVN399VN399&amp;tbs=isch:1&amp;um=1&amp;itbs=1" TargetMode="External"/><Relationship Id="rId3" Type="http://schemas.openxmlformats.org/officeDocument/2006/relationships/hyperlink" Target="http://www.google.com.vn/imgres?imgurl=http://i298.photobucket.com/albums/mm254/xuki87/Meovang010.jpg&amp;imgrefurl=http://www.123mua.com.vn/xem?sp=ePZbVPaOED&amp;usg=__uPNiOxYJ9iKamFl3Rij8ryyB-SU=&amp;h=1024&amp;w=768&amp;sz=88&amp;hl=vi&amp;start=6&amp;zoom=1&amp;tbnid=xaf75mpliYzcqM:&amp;tbnh=150&amp;tbnw=113&amp;prev=/images?q=dan+to+rung&amp;um=1&amp;hl=vi&amp;rlz=1T4RNSN_enVN399VN399&amp;tbs=isch:1&amp;um=1&amp;itbs=1" TargetMode="External"/><Relationship Id="rId7" Type="http://schemas.openxmlformats.org/officeDocument/2006/relationships/image" Target="../media/image43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hyperlink" Target="http://www.google.com.vn/imgres?imgurl=http://www.idecaf.gov.vn/dulieu/khamphavanhoa/dan%20da.jpg&amp;imgrefurl=http://www.idecaf.gov.vn/detail.php?lang=vi&amp;id=7&amp;conid=27&amp;ndid=595&amp;p=news&amp;usg=__qzgCR17VDNt-5S6ipHiImOkmJKI=&amp;h=251&amp;w=400&amp;sz=28&amp;hl=vi&amp;start=1&amp;zoom=1&amp;tbnid=yycarYGT7nS_bM:&amp;tbnh=78&amp;tbnw=124&amp;prev=/images?q=dan+da&amp;um=1&amp;hl=vi&amp;rlz=1T4RNSN_enVN399VN399&amp;tbs=isch:1&amp;um=1&amp;itbs=1" TargetMode="External"/><Relationship Id="rId5" Type="http://schemas.openxmlformats.org/officeDocument/2006/relationships/hyperlink" Target="http://www.google.com.vn/imgres?imgurl=http://s1.60s.com.vn/image/22009/22/NLD_3754.jpg&amp;imgrefurl=http://60s.com.vn/index/1971388/22022009.aspx&amp;usg=__OxlRUxoFCWAOdqV76o24y4IN7Bs=&amp;h=300&amp;w=400&amp;sz=52&amp;hl=vi&amp;start=7&amp;zoom=1&amp;tbnid=0D1odzv0GE-a8M:&amp;tbnh=93&amp;tbnw=124&amp;prev=/images?q=dan+to+rung&amp;um=1&amp;hl=vi&amp;rlz=1T4RNSN_enVN399VN399&amp;tbs=isch:1&amp;um=1&amp;itbs=1" TargetMode="External"/><Relationship Id="rId15" Type="http://schemas.openxmlformats.org/officeDocument/2006/relationships/hyperlink" Target="http://www.google.com.vn/imgres?imgurl=http://i282.photobucket.com/albums/kk259/nguyenvanquoc/DANKRONG-PUT.jpg&amp;imgrefurl=http://bongmac.vnweblogs.com/post/18720/251264&amp;usg=__YsscJAPlsj1eoamSaJP7iTQpQsQ=&amp;h=300&amp;w=400&amp;sz=34&amp;hl=vi&amp;start=3&amp;zoom=1&amp;tbnid=0V6STH6wEq4uDM:&amp;tbnh=93&amp;tbnw=124&amp;prev=/images?q=dan+krong-put&amp;um=1&amp;hl=vi&amp;sa=N&amp;rlz=1T4RNSN_enVN399VN399&amp;tbs=isch:1&amp;um=1&amp;itbs=1" TargetMode="External"/><Relationship Id="rId10" Type="http://schemas.openxmlformats.org/officeDocument/2006/relationships/image" Target="../media/image45.png"/><Relationship Id="rId4" Type="http://schemas.openxmlformats.org/officeDocument/2006/relationships/image" Target="../media/image41.jpeg"/><Relationship Id="rId9" Type="http://schemas.openxmlformats.org/officeDocument/2006/relationships/image" Target="../media/image44.jpeg"/><Relationship Id="rId1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hyperlink" Target="http://www.google.com.vn/imgres?imgurl=http://i100.photobucket.com/albums/m5/tranquocdu1983/aobaba1.jpg&amp;imgrefurl=http://www.vietnamsingle.com/f_view.asp?CID=1901&amp;QID=43680&amp;usg=__lOyp3AbD-kudG3iz5NeLBA09gok=&amp;h=600&amp;w=400&amp;sz=91&amp;hl=vi&amp;start=5&amp;zoom=1&amp;tbnid=YzQ7plwTCeoMaM:&amp;tbnh=135&amp;tbnw=90&amp;prev=/images?q=dan+toc+kinh&amp;um=1&amp;hl=vi&amp;rlz=1T4RNSN_enVN399VN399&amp;tbs=isch:1&amp;um=1&amp;itbs=1" TargetMode="External"/><Relationship Id="rId3" Type="http://schemas.openxmlformats.org/officeDocument/2006/relationships/hyperlink" Target="http://www.google.com.vn/imgres?imgurl=http://image.tin247.com/vietnamnet/080920033344-730-560.jpg&amp;imgrefurl=http://www.tin247.com/nguoi_dep_miet_vuon_vao_chung_ket_hh_cac_dan_toc_vn-8-21228843.html&amp;usg=__6LMKoo0XtqUiHtGNd7xJ1V0msVQ=&amp;h=601&amp;w=400&amp;sz=29&amp;hl=vi&amp;start=8&amp;zoom=1&amp;tbnid=fF_TDvj4AUZX7M:&amp;tbnh=135&amp;tbnw=90&amp;prev=/images?q=dan+toc+gia+rai&amp;um=1&amp;hl=vi&amp;sa=N&amp;rlz=1T4RNSN_enVN399VN399&amp;tbs=isch:1&amp;um=1&amp;itbs=1" TargetMode="External"/><Relationship Id="rId7" Type="http://schemas.openxmlformats.org/officeDocument/2006/relationships/hyperlink" Target="http://www.google.com.vn/imgres?imgurl=http://www.baoanhdatmui.vn/vcms/media/photos/2007/2/14.2/P8-9-10-X07-10.jpg&amp;imgrefurl=http://www.baoanhdatmui.vn/vcms/html/news_detail.php?nid=3075&amp;usg=__GxHJlkg3Bc7jtAMUl8pztn2oAXQ=&amp;h=272&amp;w=355&amp;sz=30&amp;hl=vi&amp;start=6&amp;zoom=1&amp;tbnid=Pvk326ggviEeIM:&amp;tbnh=93&amp;tbnw=121&amp;prev=/images?q=dan+toc+ba+na&amp;um=1&amp;hl=vi&amp;rlz=1T4RNSN_enVN399VN399&amp;tbs=isch:1&amp;um=1&amp;itbs=1" TargetMode="Externa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0" Type="http://schemas.openxmlformats.org/officeDocument/2006/relationships/hyperlink" Target="http://www.google.com.vn/imgres?imgurl=http://www.baodientusonla.com.vn/images/12dantoc/tay/2cc.jpg&amp;imgrefurl=http://www.baodientusonla.com.vn/images/12dantoc/dantoctay.asp&amp;usg=__B_D2XRjdAo9ntm68LghEXiw87Us=&amp;h=472&amp;w=300&amp;sz=142&amp;hl=vi&amp;start=2&amp;zoom=1&amp;tbnid=_2QjWCwirkpfVM:&amp;tbnh=129&amp;tbnw=82&amp;prev=/images?q=dan+toc+tay&amp;um=1&amp;hl=vi&amp;rlz=1T4RNSN_enVN399VN399&amp;tbs=isch:1&amp;um=1&amp;itbs=1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4.jpe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google.com.vn/imgres?imgurl=http://image.tin247.com/vietnamnet/080920033344-730-560.jpg&amp;imgrefurl=http://www.tin247.com/nguoi_dep_miet_vuon_vao_chung_ket_hh_cac_dan_toc_vn-8-21228843.html&amp;usg=__6LMKoo0XtqUiHtGNd7xJ1V0msVQ=&amp;h=601&amp;w=400&amp;sz=29&amp;hl=vi&amp;start=8&amp;zoom=1&amp;tbnid=fF_TDvj4AUZX7M:&amp;tbnh=135&amp;tbnw=90&amp;prev=/images?q=dan+toc+gia+rai&amp;um=1&amp;hl=vi&amp;sa=N&amp;rlz=1T4RNSN_enVN399VN399&amp;tbs=isch:1&amp;um=1&amp;itbs=1" TargetMode="External"/><Relationship Id="rId7" Type="http://schemas.openxmlformats.org/officeDocument/2006/relationships/hyperlink" Target="http://www.google.com.vn/imgres?imgurl=http://www.baoanhdatmui.vn/vcms/media/photos/2007/2/14.2/P8-9-10-X07-10.jpg&amp;imgrefurl=http://www.baoanhdatmui.vn/vcms/html/news_detail.php?nid=3075&amp;usg=__GxHJlkg3Bc7jtAMUl8pztn2oAXQ=&amp;h=272&amp;w=355&amp;sz=30&amp;hl=vi&amp;start=6&amp;zoom=1&amp;tbnid=Pvk326ggviEeIM:&amp;tbnh=93&amp;tbnw=121&amp;prev=/images?q=dan+toc+ba+na&amp;um=1&amp;hl=vi&amp;rlz=1T4RNSN_enVN399VN399&amp;tbs=isch:1&amp;um=1&amp;itbs=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752600" y="2590800"/>
            <a:ext cx="5715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 LÍ LỚP </a:t>
            </a:r>
            <a:r>
              <a:rPr lang="en-US" sz="5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>
              <a:defRPr/>
            </a:pPr>
            <a:endParaRPr lang="en-US" sz="5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1" name="Picture 3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59436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Mat troi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5825" y="0"/>
            <a:ext cx="63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Mat troi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3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hoa nam nga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hoa nam nga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Hoa h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100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Hoa h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6750" y="38100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381000" y="914400"/>
            <a:ext cx="8305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PHÒNG GIÁO DỤC  VÀ  ĐÀO TẠO QUẬN LONG BIÊN</a:t>
            </a:r>
          </a:p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TIỂU HỌC ÁI MỘ B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95300" y="2743200"/>
            <a:ext cx="83439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5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alt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>
            <a:extLst>
              <a:ext uri="{FF2B5EF4-FFF2-40B4-BE49-F238E27FC236}">
                <a16:creationId xmlns:a16="http://schemas.microsoft.com/office/drawing/2014/main" xmlns="" id="{A39CA3D4-588B-4835-BEA5-44B7C23E4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6400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2" name="Group 43">
            <a:extLst>
              <a:ext uri="{FF2B5EF4-FFF2-40B4-BE49-F238E27FC236}">
                <a16:creationId xmlns:a16="http://schemas.microsoft.com/office/drawing/2014/main" xmlns="" id="{DBD37DA0-80AC-4BF7-BDE7-7383C4100173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362200"/>
            <a:ext cx="7772400" cy="990600"/>
            <a:chOff x="576" y="1488"/>
            <a:chExt cx="4896" cy="672"/>
          </a:xfrm>
        </p:grpSpPr>
        <p:sp>
          <p:nvSpPr>
            <p:cNvPr id="11284" name="AutoShape 30" descr="Dotted grid">
              <a:extLst>
                <a:ext uri="{FF2B5EF4-FFF2-40B4-BE49-F238E27FC236}">
                  <a16:creationId xmlns:a16="http://schemas.microsoft.com/office/drawing/2014/main" xmlns="" id="{8B131074-CBF6-4A8B-A0F9-BBB65861F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488"/>
              <a:ext cx="4896" cy="672"/>
            </a:xfrm>
            <a:prstGeom prst="flowChartAlternateProcess">
              <a:avLst/>
            </a:prstGeom>
            <a:pattFill prst="dot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76200" cmpd="tri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903" name="Rectangle 31">
              <a:extLst>
                <a:ext uri="{FF2B5EF4-FFF2-40B4-BE49-F238E27FC236}">
                  <a16:creationId xmlns:a16="http://schemas.microsoft.com/office/drawing/2014/main" xmlns="" id="{60D9C110-AD0E-4997-A08D-86612933F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1536"/>
              <a:ext cx="4704" cy="3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fr-FR" alt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Mông</a:t>
              </a:r>
              <a:r>
                <a:rPr lang="fr-FR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Tày, </a:t>
              </a:r>
              <a:r>
                <a:rPr lang="fr-FR" alt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Nùng</a:t>
              </a:r>
              <a:r>
                <a:rPr lang="fr-FR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</p:grpSp>
      <p:sp>
        <p:nvSpPr>
          <p:cNvPr id="79908" name="Rectangle 36">
            <a:extLst>
              <a:ext uri="{FF2B5EF4-FFF2-40B4-BE49-F238E27FC236}">
                <a16:creationId xmlns:a16="http://schemas.microsoft.com/office/drawing/2014/main" xmlns="" id="{CE3CC3BA-E022-43A7-A795-BB3102938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63" y="1704457"/>
            <a:ext cx="620233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grpSp>
        <p:nvGrpSpPr>
          <p:cNvPr id="3" name="Group 44">
            <a:extLst>
              <a:ext uri="{FF2B5EF4-FFF2-40B4-BE49-F238E27FC236}">
                <a16:creationId xmlns:a16="http://schemas.microsoft.com/office/drawing/2014/main" xmlns="" id="{AB17D05B-8082-47A1-B6FB-F100990B8E4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282950"/>
            <a:ext cx="7423150" cy="3251200"/>
            <a:chOff x="576" y="2068"/>
            <a:chExt cx="4676" cy="2048"/>
          </a:xfrm>
        </p:grpSpPr>
        <p:sp>
          <p:nvSpPr>
            <p:cNvPr id="11274" name="Text Box 2">
              <a:extLst>
                <a:ext uri="{FF2B5EF4-FFF2-40B4-BE49-F238E27FC236}">
                  <a16:creationId xmlns:a16="http://schemas.microsoft.com/office/drawing/2014/main" xmlns="" id="{090196F7-5AE8-4DA4-AE93-9294605D1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2508"/>
              <a:ext cx="16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275" name="Picture 20" descr="dan-toc-Mong31109-1">
              <a:extLst>
                <a:ext uri="{FF2B5EF4-FFF2-40B4-BE49-F238E27FC236}">
                  <a16:creationId xmlns:a16="http://schemas.microsoft.com/office/drawing/2014/main" xmlns="" id="{7A1895A8-CAD5-48EE-A3FF-99649E775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112"/>
              <a:ext cx="1440" cy="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Rectangle 21">
              <a:extLst>
                <a:ext uri="{FF2B5EF4-FFF2-40B4-BE49-F238E27FC236}">
                  <a16:creationId xmlns:a16="http://schemas.microsoft.com/office/drawing/2014/main" xmlns="" id="{53AAD468-039A-4BFC-BAA4-5F2FAE84F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3828"/>
              <a:ext cx="5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Mông</a:t>
              </a:r>
              <a:endPara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277" name="Picture 22" descr="2cc">
              <a:hlinkClick r:id="rId4"/>
              <a:extLst>
                <a:ext uri="{FF2B5EF4-FFF2-40B4-BE49-F238E27FC236}">
                  <a16:creationId xmlns:a16="http://schemas.microsoft.com/office/drawing/2014/main" xmlns="" id="{A93C1788-EDAA-4E7E-BA1C-4D5960E1E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" y="2112"/>
              <a:ext cx="806" cy="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Rectangle 23">
              <a:extLst>
                <a:ext uri="{FF2B5EF4-FFF2-40B4-BE49-F238E27FC236}">
                  <a16:creationId xmlns:a16="http://schemas.microsoft.com/office/drawing/2014/main" xmlns="" id="{CA009859-5133-4490-BF26-A0442B4E0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" y="3828"/>
              <a:ext cx="4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Tày</a:t>
              </a:r>
              <a:endPara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279" name="Picture 24" descr="nung">
              <a:extLst>
                <a:ext uri="{FF2B5EF4-FFF2-40B4-BE49-F238E27FC236}">
                  <a16:creationId xmlns:a16="http://schemas.microsoft.com/office/drawing/2014/main" xmlns="" id="{454827B0-8657-4F58-82C4-B7BCC1DEB5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2115"/>
              <a:ext cx="928" cy="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0" name="Rectangle 25">
              <a:extLst>
                <a:ext uri="{FF2B5EF4-FFF2-40B4-BE49-F238E27FC236}">
                  <a16:creationId xmlns:a16="http://schemas.microsoft.com/office/drawing/2014/main" xmlns="" id="{33F3C79A-1FF0-4106-B1D5-25C0A1AA5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" y="3828"/>
              <a:ext cx="5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Nùng</a:t>
              </a:r>
              <a:endPara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281" name="Picture 26" descr="aobaba1">
              <a:hlinkClick r:id="rId7"/>
              <a:extLst>
                <a:ext uri="{FF2B5EF4-FFF2-40B4-BE49-F238E27FC236}">
                  <a16:creationId xmlns:a16="http://schemas.microsoft.com/office/drawing/2014/main" xmlns="" id="{30080653-68BF-4F2B-9B4D-F082C42089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" y="2068"/>
              <a:ext cx="896" cy="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2" name="Rectangle 27">
              <a:extLst>
                <a:ext uri="{FF2B5EF4-FFF2-40B4-BE49-F238E27FC236}">
                  <a16:creationId xmlns:a16="http://schemas.microsoft.com/office/drawing/2014/main" xmlns="" id="{FFAA27ED-C51B-45A9-980D-A1979BC0F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3828"/>
              <a:ext cx="7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 …</a:t>
              </a:r>
              <a:endPara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3" name="Text Box 37">
              <a:extLst>
                <a:ext uri="{FF2B5EF4-FFF2-40B4-BE49-F238E27FC236}">
                  <a16:creationId xmlns:a16="http://schemas.microsoft.com/office/drawing/2014/main" xmlns="" id="{197810B6-1C0D-4D21-9019-B5337BE23D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" y="24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270" name="Text Box 42">
            <a:extLst>
              <a:ext uri="{FF2B5EF4-FFF2-40B4-BE49-F238E27FC236}">
                <a16:creationId xmlns:a16="http://schemas.microsoft.com/office/drawing/2014/main" xmlns="" id="{7A69715F-62D4-461F-8CCD-BE3655E6B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82" y="614682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>
            <a:extLst>
              <a:ext uri="{FF2B5EF4-FFF2-40B4-BE49-F238E27FC236}">
                <a16:creationId xmlns:a16="http://schemas.microsoft.com/office/drawing/2014/main" xmlns="" id="{1805F547-0B02-4D2B-930F-3ABA57CEF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6400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291" name="Rectangle 12">
            <a:extLst>
              <a:ext uri="{FF2B5EF4-FFF2-40B4-BE49-F238E27FC236}">
                <a16:creationId xmlns:a16="http://schemas.microsoft.com/office/drawing/2014/main" xmlns="" id="{1D0EFA01-8E51-4AE4-ABC0-9D908F70D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50" y="573617"/>
            <a:ext cx="84278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3200" b="1" u="sng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9" name="Rectangle 15">
            <a:extLst>
              <a:ext uri="{FF2B5EF4-FFF2-40B4-BE49-F238E27FC236}">
                <a16:creationId xmlns:a16="http://schemas.microsoft.com/office/drawing/2014/main" xmlns="" id="{626CF4E6-B7E2-46C2-9048-8F057FE24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522" y="1571671"/>
            <a:ext cx="8458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6907A79-6C8C-428B-9901-61CC0A8B8CB8}"/>
              </a:ext>
            </a:extLst>
          </p:cNvPr>
          <p:cNvSpPr/>
          <p:nvPr/>
        </p:nvSpPr>
        <p:spPr>
          <a:xfrm>
            <a:off x="448032" y="3506850"/>
            <a:ext cx="823876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9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1" name="Group 9">
            <a:extLst>
              <a:ext uri="{FF2B5EF4-FFF2-40B4-BE49-F238E27FC236}">
                <a16:creationId xmlns:a16="http://schemas.microsoft.com/office/drawing/2014/main" xmlns="" id="{4A4DAA2B-505F-4D0A-92FD-FB9595013329}"/>
              </a:ext>
            </a:extLst>
          </p:cNvPr>
          <p:cNvGrpSpPr>
            <a:grpSpLocks/>
          </p:cNvGrpSpPr>
          <p:nvPr/>
        </p:nvGrpSpPr>
        <p:grpSpPr bwMode="auto">
          <a:xfrm>
            <a:off x="0" y="-38100"/>
            <a:ext cx="9144000" cy="6896100"/>
            <a:chOff x="0" y="-24"/>
            <a:chExt cx="5760" cy="4344"/>
          </a:xfrm>
        </p:grpSpPr>
        <p:grpSp>
          <p:nvGrpSpPr>
            <p:cNvPr id="13322" name="Group 10">
              <a:extLst>
                <a:ext uri="{FF2B5EF4-FFF2-40B4-BE49-F238E27FC236}">
                  <a16:creationId xmlns:a16="http://schemas.microsoft.com/office/drawing/2014/main" xmlns="" id="{44AD8D4A-6ED6-4821-8002-2B39F9A3FF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4"/>
              <a:ext cx="5760" cy="4344"/>
              <a:chOff x="0" y="-24"/>
              <a:chExt cx="5760" cy="4344"/>
            </a:xfrm>
          </p:grpSpPr>
          <p:pic>
            <p:nvPicPr>
              <p:cNvPr id="13323" name="Picture 3" descr="Frames PPT 015">
                <a:extLst>
                  <a:ext uri="{FF2B5EF4-FFF2-40B4-BE49-F238E27FC236}">
                    <a16:creationId xmlns:a16="http://schemas.microsoft.com/office/drawing/2014/main" xmlns="" id="{341338C1-6790-476D-B57B-A32189A82F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4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13324" name="Object 12">
                <a:extLst>
                  <a:ext uri="{FF2B5EF4-FFF2-40B4-BE49-F238E27FC236}">
                    <a16:creationId xmlns:a16="http://schemas.microsoft.com/office/drawing/2014/main" xmlns="" id="{DD0E742C-08B2-40CE-B0EF-3642415895B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944" y="3572"/>
              <a:ext cx="816" cy="7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657" name="Clip" r:id="rId5" imgW="1999793" imgH="1831543" progId="">
                      <p:embed/>
                    </p:oleObj>
                  </mc:Choice>
                  <mc:Fallback>
                    <p:oleObj name="Clip" r:id="rId5" imgW="1999793" imgH="1831543" progId="">
                      <p:embed/>
                      <p:pic>
                        <p:nvPicPr>
                          <p:cNvPr id="0" name="Picture 3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44" y="3572"/>
                            <a:ext cx="816" cy="7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3325" name="Group 13">
                <a:extLst>
                  <a:ext uri="{FF2B5EF4-FFF2-40B4-BE49-F238E27FC236}">
                    <a16:creationId xmlns:a16="http://schemas.microsoft.com/office/drawing/2014/main" xmlns="" id="{0A0529C7-B4CF-4942-B9EA-009774E2B2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" y="0"/>
                <a:ext cx="766" cy="1776"/>
                <a:chOff x="2" y="0"/>
                <a:chExt cx="995" cy="2099"/>
              </a:xfrm>
            </p:grpSpPr>
            <p:sp>
              <p:nvSpPr>
                <p:cNvPr id="13326" name="AutoShape 14">
                  <a:extLst>
                    <a:ext uri="{FF2B5EF4-FFF2-40B4-BE49-F238E27FC236}">
                      <a16:creationId xmlns:a16="http://schemas.microsoft.com/office/drawing/2014/main" xmlns="" id="{621A6CBB-55A2-47EA-A064-DBA8AC951AA1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92" y="1296"/>
                  <a:ext cx="80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327" name="Group 15">
                  <a:extLst>
                    <a:ext uri="{FF2B5EF4-FFF2-40B4-BE49-F238E27FC236}">
                      <a16:creationId xmlns:a16="http://schemas.microsoft.com/office/drawing/2014/main" xmlns="" id="{E96228AA-976E-42D0-83E6-AF77089BC7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" y="3"/>
                  <a:ext cx="794" cy="666"/>
                  <a:chOff x="10" y="3"/>
                  <a:chExt cx="794" cy="666"/>
                </a:xfrm>
              </p:grpSpPr>
              <p:sp>
                <p:nvSpPr>
                  <p:cNvPr id="13328" name="Freeform 16">
                    <a:extLst>
                      <a:ext uri="{FF2B5EF4-FFF2-40B4-BE49-F238E27FC236}">
                        <a16:creationId xmlns:a16="http://schemas.microsoft.com/office/drawing/2014/main" xmlns="" id="{B40DB84A-C0D3-415F-B20A-B08A6A0D82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6" y="21"/>
                    <a:ext cx="112" cy="49"/>
                  </a:xfrm>
                  <a:custGeom>
                    <a:avLst/>
                    <a:gdLst>
                      <a:gd name="T0" fmla="*/ 0 w 223"/>
                      <a:gd name="T1" fmla="*/ 85 h 98"/>
                      <a:gd name="T2" fmla="*/ 0 w 223"/>
                      <a:gd name="T3" fmla="*/ 84 h 98"/>
                      <a:gd name="T4" fmla="*/ 3 w 223"/>
                      <a:gd name="T5" fmla="*/ 83 h 98"/>
                      <a:gd name="T6" fmla="*/ 6 w 223"/>
                      <a:gd name="T7" fmla="*/ 82 h 98"/>
                      <a:gd name="T8" fmla="*/ 6 w 223"/>
                      <a:gd name="T9" fmla="*/ 80 h 98"/>
                      <a:gd name="T10" fmla="*/ 24 w 223"/>
                      <a:gd name="T11" fmla="*/ 85 h 98"/>
                      <a:gd name="T12" fmla="*/ 43 w 223"/>
                      <a:gd name="T13" fmla="*/ 87 h 98"/>
                      <a:gd name="T14" fmla="*/ 60 w 223"/>
                      <a:gd name="T15" fmla="*/ 88 h 98"/>
                      <a:gd name="T16" fmla="*/ 76 w 223"/>
                      <a:gd name="T17" fmla="*/ 86 h 98"/>
                      <a:gd name="T18" fmla="*/ 92 w 223"/>
                      <a:gd name="T19" fmla="*/ 83 h 98"/>
                      <a:gd name="T20" fmla="*/ 108 w 223"/>
                      <a:gd name="T21" fmla="*/ 78 h 98"/>
                      <a:gd name="T22" fmla="*/ 123 w 223"/>
                      <a:gd name="T23" fmla="*/ 72 h 98"/>
                      <a:gd name="T24" fmla="*/ 137 w 223"/>
                      <a:gd name="T25" fmla="*/ 65 h 98"/>
                      <a:gd name="T26" fmla="*/ 151 w 223"/>
                      <a:gd name="T27" fmla="*/ 57 h 98"/>
                      <a:gd name="T28" fmla="*/ 163 w 223"/>
                      <a:gd name="T29" fmla="*/ 49 h 98"/>
                      <a:gd name="T30" fmla="*/ 175 w 223"/>
                      <a:gd name="T31" fmla="*/ 41 h 98"/>
                      <a:gd name="T32" fmla="*/ 187 w 223"/>
                      <a:gd name="T33" fmla="*/ 32 h 98"/>
                      <a:gd name="T34" fmla="*/ 197 w 223"/>
                      <a:gd name="T35" fmla="*/ 23 h 98"/>
                      <a:gd name="T36" fmla="*/ 206 w 223"/>
                      <a:gd name="T37" fmla="*/ 15 h 98"/>
                      <a:gd name="T38" fmla="*/ 215 w 223"/>
                      <a:gd name="T39" fmla="*/ 7 h 98"/>
                      <a:gd name="T40" fmla="*/ 223 w 223"/>
                      <a:gd name="T41" fmla="*/ 0 h 98"/>
                      <a:gd name="T42" fmla="*/ 221 w 223"/>
                      <a:gd name="T43" fmla="*/ 9 h 98"/>
                      <a:gd name="T44" fmla="*/ 215 w 223"/>
                      <a:gd name="T45" fmla="*/ 18 h 98"/>
                      <a:gd name="T46" fmla="*/ 207 w 223"/>
                      <a:gd name="T47" fmla="*/ 27 h 98"/>
                      <a:gd name="T48" fmla="*/ 196 w 223"/>
                      <a:gd name="T49" fmla="*/ 38 h 98"/>
                      <a:gd name="T50" fmla="*/ 183 w 223"/>
                      <a:gd name="T51" fmla="*/ 48 h 98"/>
                      <a:gd name="T52" fmla="*/ 169 w 223"/>
                      <a:gd name="T53" fmla="*/ 58 h 98"/>
                      <a:gd name="T54" fmla="*/ 153 w 223"/>
                      <a:gd name="T55" fmla="*/ 68 h 98"/>
                      <a:gd name="T56" fmla="*/ 136 w 223"/>
                      <a:gd name="T57" fmla="*/ 76 h 98"/>
                      <a:gd name="T58" fmla="*/ 119 w 223"/>
                      <a:gd name="T59" fmla="*/ 84 h 98"/>
                      <a:gd name="T60" fmla="*/ 100 w 223"/>
                      <a:gd name="T61" fmla="*/ 90 h 98"/>
                      <a:gd name="T62" fmla="*/ 82 w 223"/>
                      <a:gd name="T63" fmla="*/ 94 h 98"/>
                      <a:gd name="T64" fmla="*/ 64 w 223"/>
                      <a:gd name="T65" fmla="*/ 98 h 98"/>
                      <a:gd name="T66" fmla="*/ 46 w 223"/>
                      <a:gd name="T67" fmla="*/ 98 h 98"/>
                      <a:gd name="T68" fmla="*/ 30 w 223"/>
                      <a:gd name="T69" fmla="*/ 97 h 98"/>
                      <a:gd name="T70" fmla="*/ 14 w 223"/>
                      <a:gd name="T71" fmla="*/ 92 h 98"/>
                      <a:gd name="T72" fmla="*/ 0 w 223"/>
                      <a:gd name="T73" fmla="*/ 85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23" h="98">
                        <a:moveTo>
                          <a:pt x="0" y="85"/>
                        </a:moveTo>
                        <a:lnTo>
                          <a:pt x="0" y="84"/>
                        </a:lnTo>
                        <a:lnTo>
                          <a:pt x="3" y="83"/>
                        </a:lnTo>
                        <a:lnTo>
                          <a:pt x="6" y="82"/>
                        </a:lnTo>
                        <a:lnTo>
                          <a:pt x="6" y="80"/>
                        </a:lnTo>
                        <a:lnTo>
                          <a:pt x="24" y="85"/>
                        </a:lnTo>
                        <a:lnTo>
                          <a:pt x="43" y="87"/>
                        </a:lnTo>
                        <a:lnTo>
                          <a:pt x="60" y="88"/>
                        </a:lnTo>
                        <a:lnTo>
                          <a:pt x="76" y="86"/>
                        </a:lnTo>
                        <a:lnTo>
                          <a:pt x="92" y="83"/>
                        </a:lnTo>
                        <a:lnTo>
                          <a:pt x="108" y="78"/>
                        </a:lnTo>
                        <a:lnTo>
                          <a:pt x="123" y="72"/>
                        </a:lnTo>
                        <a:lnTo>
                          <a:pt x="137" y="65"/>
                        </a:lnTo>
                        <a:lnTo>
                          <a:pt x="151" y="57"/>
                        </a:lnTo>
                        <a:lnTo>
                          <a:pt x="163" y="49"/>
                        </a:lnTo>
                        <a:lnTo>
                          <a:pt x="175" y="41"/>
                        </a:lnTo>
                        <a:lnTo>
                          <a:pt x="187" y="32"/>
                        </a:lnTo>
                        <a:lnTo>
                          <a:pt x="197" y="23"/>
                        </a:lnTo>
                        <a:lnTo>
                          <a:pt x="206" y="15"/>
                        </a:lnTo>
                        <a:lnTo>
                          <a:pt x="215" y="7"/>
                        </a:lnTo>
                        <a:lnTo>
                          <a:pt x="223" y="0"/>
                        </a:lnTo>
                        <a:lnTo>
                          <a:pt x="221" y="9"/>
                        </a:lnTo>
                        <a:lnTo>
                          <a:pt x="215" y="18"/>
                        </a:lnTo>
                        <a:lnTo>
                          <a:pt x="207" y="27"/>
                        </a:lnTo>
                        <a:lnTo>
                          <a:pt x="196" y="38"/>
                        </a:lnTo>
                        <a:lnTo>
                          <a:pt x="183" y="48"/>
                        </a:lnTo>
                        <a:lnTo>
                          <a:pt x="169" y="58"/>
                        </a:lnTo>
                        <a:lnTo>
                          <a:pt x="153" y="68"/>
                        </a:lnTo>
                        <a:lnTo>
                          <a:pt x="136" y="76"/>
                        </a:lnTo>
                        <a:lnTo>
                          <a:pt x="119" y="84"/>
                        </a:lnTo>
                        <a:lnTo>
                          <a:pt x="100" y="90"/>
                        </a:lnTo>
                        <a:lnTo>
                          <a:pt x="82" y="94"/>
                        </a:lnTo>
                        <a:lnTo>
                          <a:pt x="64" y="98"/>
                        </a:lnTo>
                        <a:lnTo>
                          <a:pt x="46" y="98"/>
                        </a:lnTo>
                        <a:lnTo>
                          <a:pt x="30" y="97"/>
                        </a:lnTo>
                        <a:lnTo>
                          <a:pt x="14" y="92"/>
                        </a:lnTo>
                        <a:lnTo>
                          <a:pt x="0" y="8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29" name="Freeform 17">
                    <a:extLst>
                      <a:ext uri="{FF2B5EF4-FFF2-40B4-BE49-F238E27FC236}">
                        <a16:creationId xmlns:a16="http://schemas.microsoft.com/office/drawing/2014/main" xmlns="" id="{BBCB2F6F-E724-4A58-8B8D-43E79F87E4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4" y="7"/>
                    <a:ext cx="6" cy="38"/>
                  </a:xfrm>
                  <a:custGeom>
                    <a:avLst/>
                    <a:gdLst>
                      <a:gd name="T0" fmla="*/ 9 w 13"/>
                      <a:gd name="T1" fmla="*/ 0 h 76"/>
                      <a:gd name="T2" fmla="*/ 13 w 13"/>
                      <a:gd name="T3" fmla="*/ 9 h 76"/>
                      <a:gd name="T4" fmla="*/ 13 w 13"/>
                      <a:gd name="T5" fmla="*/ 31 h 76"/>
                      <a:gd name="T6" fmla="*/ 9 w 13"/>
                      <a:gd name="T7" fmla="*/ 56 h 76"/>
                      <a:gd name="T8" fmla="*/ 0 w 13"/>
                      <a:gd name="T9" fmla="*/ 76 h 76"/>
                      <a:gd name="T10" fmla="*/ 2 w 13"/>
                      <a:gd name="T11" fmla="*/ 56 h 76"/>
                      <a:gd name="T12" fmla="*/ 5 w 13"/>
                      <a:gd name="T13" fmla="*/ 31 h 76"/>
                      <a:gd name="T14" fmla="*/ 7 w 13"/>
                      <a:gd name="T15" fmla="*/ 9 h 76"/>
                      <a:gd name="T16" fmla="*/ 9 w 13"/>
                      <a:gd name="T17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76">
                        <a:moveTo>
                          <a:pt x="9" y="0"/>
                        </a:moveTo>
                        <a:lnTo>
                          <a:pt x="13" y="9"/>
                        </a:lnTo>
                        <a:lnTo>
                          <a:pt x="13" y="31"/>
                        </a:lnTo>
                        <a:lnTo>
                          <a:pt x="9" y="56"/>
                        </a:lnTo>
                        <a:lnTo>
                          <a:pt x="0" y="76"/>
                        </a:lnTo>
                        <a:lnTo>
                          <a:pt x="2" y="56"/>
                        </a:lnTo>
                        <a:lnTo>
                          <a:pt x="5" y="31"/>
                        </a:lnTo>
                        <a:lnTo>
                          <a:pt x="7" y="9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30" name="Freeform 18">
                    <a:extLst>
                      <a:ext uri="{FF2B5EF4-FFF2-40B4-BE49-F238E27FC236}">
                        <a16:creationId xmlns:a16="http://schemas.microsoft.com/office/drawing/2014/main" xmlns="" id="{8EBB646C-8551-40FB-9EDF-52D515F248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5" y="6"/>
                    <a:ext cx="8" cy="46"/>
                  </a:xfrm>
                  <a:custGeom>
                    <a:avLst/>
                    <a:gdLst>
                      <a:gd name="T0" fmla="*/ 12 w 16"/>
                      <a:gd name="T1" fmla="*/ 0 h 91"/>
                      <a:gd name="T2" fmla="*/ 16 w 16"/>
                      <a:gd name="T3" fmla="*/ 11 h 91"/>
                      <a:gd name="T4" fmla="*/ 15 w 16"/>
                      <a:gd name="T5" fmla="*/ 38 h 91"/>
                      <a:gd name="T6" fmla="*/ 10 w 16"/>
                      <a:gd name="T7" fmla="*/ 68 h 91"/>
                      <a:gd name="T8" fmla="*/ 0 w 16"/>
                      <a:gd name="T9" fmla="*/ 91 h 91"/>
                      <a:gd name="T10" fmla="*/ 2 w 16"/>
                      <a:gd name="T11" fmla="*/ 72 h 91"/>
                      <a:gd name="T12" fmla="*/ 4 w 16"/>
                      <a:gd name="T13" fmla="*/ 41 h 91"/>
                      <a:gd name="T14" fmla="*/ 8 w 16"/>
                      <a:gd name="T15" fmla="*/ 12 h 91"/>
                      <a:gd name="T16" fmla="*/ 12 w 16"/>
                      <a:gd name="T17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91">
                        <a:moveTo>
                          <a:pt x="12" y="0"/>
                        </a:moveTo>
                        <a:lnTo>
                          <a:pt x="16" y="11"/>
                        </a:lnTo>
                        <a:lnTo>
                          <a:pt x="15" y="38"/>
                        </a:lnTo>
                        <a:lnTo>
                          <a:pt x="10" y="68"/>
                        </a:lnTo>
                        <a:lnTo>
                          <a:pt x="0" y="91"/>
                        </a:lnTo>
                        <a:lnTo>
                          <a:pt x="2" y="72"/>
                        </a:lnTo>
                        <a:lnTo>
                          <a:pt x="4" y="41"/>
                        </a:lnTo>
                        <a:lnTo>
                          <a:pt x="8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31" name="Freeform 19">
                    <a:extLst>
                      <a:ext uri="{FF2B5EF4-FFF2-40B4-BE49-F238E27FC236}">
                        <a16:creationId xmlns:a16="http://schemas.microsoft.com/office/drawing/2014/main" xmlns="" id="{3A28C4AF-6799-41E1-ACFC-CB986AB007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9" y="13"/>
                    <a:ext cx="6" cy="48"/>
                  </a:xfrm>
                  <a:custGeom>
                    <a:avLst/>
                    <a:gdLst>
                      <a:gd name="T0" fmla="*/ 7 w 13"/>
                      <a:gd name="T1" fmla="*/ 0 h 95"/>
                      <a:gd name="T2" fmla="*/ 12 w 13"/>
                      <a:gd name="T3" fmla="*/ 12 h 95"/>
                      <a:gd name="T4" fmla="*/ 13 w 13"/>
                      <a:gd name="T5" fmla="*/ 41 h 95"/>
                      <a:gd name="T6" fmla="*/ 10 w 13"/>
                      <a:gd name="T7" fmla="*/ 73 h 95"/>
                      <a:gd name="T8" fmla="*/ 0 w 13"/>
                      <a:gd name="T9" fmla="*/ 95 h 95"/>
                      <a:gd name="T10" fmla="*/ 0 w 13"/>
                      <a:gd name="T11" fmla="*/ 76 h 95"/>
                      <a:gd name="T12" fmla="*/ 1 w 13"/>
                      <a:gd name="T13" fmla="*/ 43 h 95"/>
                      <a:gd name="T14" fmla="*/ 4 w 13"/>
                      <a:gd name="T15" fmla="*/ 13 h 95"/>
                      <a:gd name="T16" fmla="*/ 7 w 13"/>
                      <a:gd name="T17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95">
                        <a:moveTo>
                          <a:pt x="7" y="0"/>
                        </a:moveTo>
                        <a:lnTo>
                          <a:pt x="12" y="12"/>
                        </a:lnTo>
                        <a:lnTo>
                          <a:pt x="13" y="41"/>
                        </a:lnTo>
                        <a:lnTo>
                          <a:pt x="10" y="73"/>
                        </a:lnTo>
                        <a:lnTo>
                          <a:pt x="0" y="95"/>
                        </a:lnTo>
                        <a:lnTo>
                          <a:pt x="0" y="76"/>
                        </a:lnTo>
                        <a:lnTo>
                          <a:pt x="1" y="43"/>
                        </a:lnTo>
                        <a:lnTo>
                          <a:pt x="4" y="13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32" name="Freeform 20">
                    <a:extLst>
                      <a:ext uri="{FF2B5EF4-FFF2-40B4-BE49-F238E27FC236}">
                        <a16:creationId xmlns:a16="http://schemas.microsoft.com/office/drawing/2014/main" xmlns="" id="{8B9C1E37-6348-4A81-B66B-18C9240F29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8" y="22"/>
                    <a:ext cx="5" cy="43"/>
                  </a:xfrm>
                  <a:custGeom>
                    <a:avLst/>
                    <a:gdLst>
                      <a:gd name="T0" fmla="*/ 5 w 10"/>
                      <a:gd name="T1" fmla="*/ 0 h 85"/>
                      <a:gd name="T2" fmla="*/ 9 w 10"/>
                      <a:gd name="T3" fmla="*/ 11 h 85"/>
                      <a:gd name="T4" fmla="*/ 10 w 10"/>
                      <a:gd name="T5" fmla="*/ 38 h 85"/>
                      <a:gd name="T6" fmla="*/ 8 w 10"/>
                      <a:gd name="T7" fmla="*/ 67 h 85"/>
                      <a:gd name="T8" fmla="*/ 1 w 10"/>
                      <a:gd name="T9" fmla="*/ 85 h 85"/>
                      <a:gd name="T10" fmla="*/ 1 w 10"/>
                      <a:gd name="T11" fmla="*/ 66 h 85"/>
                      <a:gd name="T12" fmla="*/ 0 w 10"/>
                      <a:gd name="T13" fmla="*/ 37 h 85"/>
                      <a:gd name="T14" fmla="*/ 1 w 10"/>
                      <a:gd name="T15" fmla="*/ 11 h 85"/>
                      <a:gd name="T16" fmla="*/ 5 w 10"/>
                      <a:gd name="T17" fmla="*/ 0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85">
                        <a:moveTo>
                          <a:pt x="5" y="0"/>
                        </a:moveTo>
                        <a:lnTo>
                          <a:pt x="9" y="11"/>
                        </a:lnTo>
                        <a:lnTo>
                          <a:pt x="10" y="38"/>
                        </a:lnTo>
                        <a:lnTo>
                          <a:pt x="8" y="67"/>
                        </a:lnTo>
                        <a:lnTo>
                          <a:pt x="1" y="85"/>
                        </a:lnTo>
                        <a:lnTo>
                          <a:pt x="1" y="66"/>
                        </a:lnTo>
                        <a:lnTo>
                          <a:pt x="0" y="37"/>
                        </a:lnTo>
                        <a:lnTo>
                          <a:pt x="1" y="11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33" name="Freeform 21">
                    <a:extLst>
                      <a:ext uri="{FF2B5EF4-FFF2-40B4-BE49-F238E27FC236}">
                        <a16:creationId xmlns:a16="http://schemas.microsoft.com/office/drawing/2014/main" xmlns="" id="{FC9EA791-7B6B-45F1-8FE9-2A50591715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8" y="33"/>
                    <a:ext cx="6" cy="36"/>
                  </a:xfrm>
                  <a:custGeom>
                    <a:avLst/>
                    <a:gdLst>
                      <a:gd name="T0" fmla="*/ 3 w 13"/>
                      <a:gd name="T1" fmla="*/ 0 h 71"/>
                      <a:gd name="T2" fmla="*/ 8 w 13"/>
                      <a:gd name="T3" fmla="*/ 8 h 71"/>
                      <a:gd name="T4" fmla="*/ 13 w 13"/>
                      <a:gd name="T5" fmla="*/ 29 h 71"/>
                      <a:gd name="T6" fmla="*/ 12 w 13"/>
                      <a:gd name="T7" fmla="*/ 52 h 71"/>
                      <a:gd name="T8" fmla="*/ 5 w 13"/>
                      <a:gd name="T9" fmla="*/ 71 h 71"/>
                      <a:gd name="T10" fmla="*/ 4 w 13"/>
                      <a:gd name="T11" fmla="*/ 54 h 71"/>
                      <a:gd name="T12" fmla="*/ 1 w 13"/>
                      <a:gd name="T13" fmla="*/ 30 h 71"/>
                      <a:gd name="T14" fmla="*/ 0 w 13"/>
                      <a:gd name="T15" fmla="*/ 9 h 71"/>
                      <a:gd name="T16" fmla="*/ 3 w 13"/>
                      <a:gd name="T1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71">
                        <a:moveTo>
                          <a:pt x="3" y="0"/>
                        </a:moveTo>
                        <a:lnTo>
                          <a:pt x="8" y="8"/>
                        </a:lnTo>
                        <a:lnTo>
                          <a:pt x="13" y="29"/>
                        </a:lnTo>
                        <a:lnTo>
                          <a:pt x="12" y="52"/>
                        </a:lnTo>
                        <a:lnTo>
                          <a:pt x="5" y="71"/>
                        </a:lnTo>
                        <a:lnTo>
                          <a:pt x="4" y="54"/>
                        </a:lnTo>
                        <a:lnTo>
                          <a:pt x="1" y="30"/>
                        </a:lnTo>
                        <a:lnTo>
                          <a:pt x="0" y="9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34" name="Freeform 22">
                    <a:extLst>
                      <a:ext uri="{FF2B5EF4-FFF2-40B4-BE49-F238E27FC236}">
                        <a16:creationId xmlns:a16="http://schemas.microsoft.com/office/drawing/2014/main" xmlns="" id="{FF052206-8E4D-4BD3-A792-F01A38D7AD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" y="49"/>
                    <a:ext cx="7" cy="17"/>
                  </a:xfrm>
                  <a:custGeom>
                    <a:avLst/>
                    <a:gdLst>
                      <a:gd name="T0" fmla="*/ 2 w 15"/>
                      <a:gd name="T1" fmla="*/ 0 h 35"/>
                      <a:gd name="T2" fmla="*/ 6 w 15"/>
                      <a:gd name="T3" fmla="*/ 3 h 35"/>
                      <a:gd name="T4" fmla="*/ 12 w 15"/>
                      <a:gd name="T5" fmla="*/ 14 h 35"/>
                      <a:gd name="T6" fmla="*/ 15 w 15"/>
                      <a:gd name="T7" fmla="*/ 27 h 35"/>
                      <a:gd name="T8" fmla="*/ 11 w 15"/>
                      <a:gd name="T9" fmla="*/ 35 h 35"/>
                      <a:gd name="T10" fmla="*/ 11 w 15"/>
                      <a:gd name="T11" fmla="*/ 23 h 35"/>
                      <a:gd name="T12" fmla="*/ 5 w 15"/>
                      <a:gd name="T13" fmla="*/ 12 h 35"/>
                      <a:gd name="T14" fmla="*/ 0 w 15"/>
                      <a:gd name="T15" fmla="*/ 3 h 35"/>
                      <a:gd name="T16" fmla="*/ 2 w 15"/>
                      <a:gd name="T17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35">
                        <a:moveTo>
                          <a:pt x="2" y="0"/>
                        </a:moveTo>
                        <a:lnTo>
                          <a:pt x="6" y="3"/>
                        </a:lnTo>
                        <a:lnTo>
                          <a:pt x="12" y="14"/>
                        </a:lnTo>
                        <a:lnTo>
                          <a:pt x="15" y="27"/>
                        </a:lnTo>
                        <a:lnTo>
                          <a:pt x="11" y="35"/>
                        </a:lnTo>
                        <a:lnTo>
                          <a:pt x="11" y="23"/>
                        </a:lnTo>
                        <a:lnTo>
                          <a:pt x="5" y="12"/>
                        </a:lnTo>
                        <a:lnTo>
                          <a:pt x="0" y="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35" name="Freeform 23">
                    <a:extLst>
                      <a:ext uri="{FF2B5EF4-FFF2-40B4-BE49-F238E27FC236}">
                        <a16:creationId xmlns:a16="http://schemas.microsoft.com/office/drawing/2014/main" xmlns="" id="{74D6AF51-7C0F-4622-AC40-48C5FCD3D7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5" y="3"/>
                    <a:ext cx="6" cy="33"/>
                  </a:xfrm>
                  <a:custGeom>
                    <a:avLst/>
                    <a:gdLst>
                      <a:gd name="T0" fmla="*/ 9 w 13"/>
                      <a:gd name="T1" fmla="*/ 0 h 66"/>
                      <a:gd name="T2" fmla="*/ 13 w 13"/>
                      <a:gd name="T3" fmla="*/ 7 h 66"/>
                      <a:gd name="T4" fmla="*/ 13 w 13"/>
                      <a:gd name="T5" fmla="*/ 25 h 66"/>
                      <a:gd name="T6" fmla="*/ 9 w 13"/>
                      <a:gd name="T7" fmla="*/ 46 h 66"/>
                      <a:gd name="T8" fmla="*/ 0 w 13"/>
                      <a:gd name="T9" fmla="*/ 66 h 66"/>
                      <a:gd name="T10" fmla="*/ 2 w 13"/>
                      <a:gd name="T11" fmla="*/ 47 h 66"/>
                      <a:gd name="T12" fmla="*/ 3 w 13"/>
                      <a:gd name="T13" fmla="*/ 25 h 66"/>
                      <a:gd name="T14" fmla="*/ 6 w 13"/>
                      <a:gd name="T15" fmla="*/ 8 h 66"/>
                      <a:gd name="T16" fmla="*/ 9 w 13"/>
                      <a:gd name="T17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66">
                        <a:moveTo>
                          <a:pt x="9" y="0"/>
                        </a:moveTo>
                        <a:lnTo>
                          <a:pt x="13" y="7"/>
                        </a:lnTo>
                        <a:lnTo>
                          <a:pt x="13" y="25"/>
                        </a:lnTo>
                        <a:lnTo>
                          <a:pt x="9" y="46"/>
                        </a:lnTo>
                        <a:lnTo>
                          <a:pt x="0" y="66"/>
                        </a:lnTo>
                        <a:lnTo>
                          <a:pt x="2" y="47"/>
                        </a:lnTo>
                        <a:lnTo>
                          <a:pt x="3" y="25"/>
                        </a:lnTo>
                        <a:lnTo>
                          <a:pt x="6" y="8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36" name="Freeform 24">
                    <a:extLst>
                      <a:ext uri="{FF2B5EF4-FFF2-40B4-BE49-F238E27FC236}">
                        <a16:creationId xmlns:a16="http://schemas.microsoft.com/office/drawing/2014/main" xmlns="" id="{3AB3ABA3-E76F-4B7D-98C5-21F4B3931D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8" y="10"/>
                    <a:ext cx="6" cy="46"/>
                  </a:xfrm>
                  <a:custGeom>
                    <a:avLst/>
                    <a:gdLst>
                      <a:gd name="T0" fmla="*/ 7 w 12"/>
                      <a:gd name="T1" fmla="*/ 0 h 93"/>
                      <a:gd name="T2" fmla="*/ 11 w 12"/>
                      <a:gd name="T3" fmla="*/ 12 h 93"/>
                      <a:gd name="T4" fmla="*/ 12 w 12"/>
                      <a:gd name="T5" fmla="*/ 40 h 93"/>
                      <a:gd name="T6" fmla="*/ 9 w 12"/>
                      <a:gd name="T7" fmla="*/ 71 h 93"/>
                      <a:gd name="T8" fmla="*/ 0 w 12"/>
                      <a:gd name="T9" fmla="*/ 93 h 93"/>
                      <a:gd name="T10" fmla="*/ 0 w 12"/>
                      <a:gd name="T11" fmla="*/ 75 h 93"/>
                      <a:gd name="T12" fmla="*/ 1 w 12"/>
                      <a:gd name="T13" fmla="*/ 42 h 93"/>
                      <a:gd name="T14" fmla="*/ 3 w 12"/>
                      <a:gd name="T15" fmla="*/ 12 h 93"/>
                      <a:gd name="T16" fmla="*/ 7 w 12"/>
                      <a:gd name="T17" fmla="*/ 0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93">
                        <a:moveTo>
                          <a:pt x="7" y="0"/>
                        </a:moveTo>
                        <a:lnTo>
                          <a:pt x="11" y="12"/>
                        </a:lnTo>
                        <a:lnTo>
                          <a:pt x="12" y="40"/>
                        </a:lnTo>
                        <a:lnTo>
                          <a:pt x="9" y="71"/>
                        </a:lnTo>
                        <a:lnTo>
                          <a:pt x="0" y="93"/>
                        </a:lnTo>
                        <a:lnTo>
                          <a:pt x="0" y="75"/>
                        </a:lnTo>
                        <a:lnTo>
                          <a:pt x="1" y="42"/>
                        </a:lnTo>
                        <a:lnTo>
                          <a:pt x="3" y="12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37" name="Freeform 25">
                    <a:extLst>
                      <a:ext uri="{FF2B5EF4-FFF2-40B4-BE49-F238E27FC236}">
                        <a16:creationId xmlns:a16="http://schemas.microsoft.com/office/drawing/2014/main" xmlns="" id="{68A27AD3-2490-4604-AF57-126D9E2EF9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6" y="26"/>
                    <a:ext cx="7" cy="41"/>
                  </a:xfrm>
                  <a:custGeom>
                    <a:avLst/>
                    <a:gdLst>
                      <a:gd name="T0" fmla="*/ 3 w 13"/>
                      <a:gd name="T1" fmla="*/ 0 h 82"/>
                      <a:gd name="T2" fmla="*/ 8 w 13"/>
                      <a:gd name="T3" fmla="*/ 10 h 82"/>
                      <a:gd name="T4" fmla="*/ 13 w 13"/>
                      <a:gd name="T5" fmla="*/ 33 h 82"/>
                      <a:gd name="T6" fmla="*/ 13 w 13"/>
                      <a:gd name="T7" fmla="*/ 61 h 82"/>
                      <a:gd name="T8" fmla="*/ 6 w 13"/>
                      <a:gd name="T9" fmla="*/ 82 h 82"/>
                      <a:gd name="T10" fmla="*/ 5 w 13"/>
                      <a:gd name="T11" fmla="*/ 62 h 82"/>
                      <a:gd name="T12" fmla="*/ 3 w 13"/>
                      <a:gd name="T13" fmla="*/ 36 h 82"/>
                      <a:gd name="T14" fmla="*/ 0 w 13"/>
                      <a:gd name="T15" fmla="*/ 10 h 82"/>
                      <a:gd name="T16" fmla="*/ 3 w 13"/>
                      <a:gd name="T17" fmla="*/ 0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82">
                        <a:moveTo>
                          <a:pt x="3" y="0"/>
                        </a:moveTo>
                        <a:lnTo>
                          <a:pt x="8" y="10"/>
                        </a:lnTo>
                        <a:lnTo>
                          <a:pt x="13" y="33"/>
                        </a:lnTo>
                        <a:lnTo>
                          <a:pt x="13" y="61"/>
                        </a:lnTo>
                        <a:lnTo>
                          <a:pt x="6" y="82"/>
                        </a:lnTo>
                        <a:lnTo>
                          <a:pt x="5" y="62"/>
                        </a:lnTo>
                        <a:lnTo>
                          <a:pt x="3" y="36"/>
                        </a:lnTo>
                        <a:lnTo>
                          <a:pt x="0" y="1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38" name="Freeform 26">
                    <a:extLst>
                      <a:ext uri="{FF2B5EF4-FFF2-40B4-BE49-F238E27FC236}">
                        <a16:creationId xmlns:a16="http://schemas.microsoft.com/office/drawing/2014/main" xmlns="" id="{79C2BABC-B4D3-4D7B-8AF0-D597229481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1" y="35"/>
                    <a:ext cx="4" cy="34"/>
                  </a:xfrm>
                  <a:custGeom>
                    <a:avLst/>
                    <a:gdLst>
                      <a:gd name="T0" fmla="*/ 3 w 7"/>
                      <a:gd name="T1" fmla="*/ 0 h 68"/>
                      <a:gd name="T2" fmla="*/ 6 w 7"/>
                      <a:gd name="T3" fmla="*/ 11 h 68"/>
                      <a:gd name="T4" fmla="*/ 7 w 7"/>
                      <a:gd name="T5" fmla="*/ 32 h 68"/>
                      <a:gd name="T6" fmla="*/ 6 w 7"/>
                      <a:gd name="T7" fmla="*/ 56 h 68"/>
                      <a:gd name="T8" fmla="*/ 2 w 7"/>
                      <a:gd name="T9" fmla="*/ 68 h 68"/>
                      <a:gd name="T10" fmla="*/ 2 w 7"/>
                      <a:gd name="T11" fmla="*/ 53 h 68"/>
                      <a:gd name="T12" fmla="*/ 0 w 7"/>
                      <a:gd name="T13" fmla="*/ 32 h 68"/>
                      <a:gd name="T14" fmla="*/ 0 w 7"/>
                      <a:gd name="T15" fmla="*/ 12 h 68"/>
                      <a:gd name="T16" fmla="*/ 3 w 7"/>
                      <a:gd name="T17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68">
                        <a:moveTo>
                          <a:pt x="3" y="0"/>
                        </a:moveTo>
                        <a:lnTo>
                          <a:pt x="6" y="11"/>
                        </a:lnTo>
                        <a:lnTo>
                          <a:pt x="7" y="32"/>
                        </a:lnTo>
                        <a:lnTo>
                          <a:pt x="6" y="56"/>
                        </a:lnTo>
                        <a:lnTo>
                          <a:pt x="2" y="68"/>
                        </a:lnTo>
                        <a:lnTo>
                          <a:pt x="2" y="53"/>
                        </a:lnTo>
                        <a:lnTo>
                          <a:pt x="0" y="32"/>
                        </a:lnTo>
                        <a:lnTo>
                          <a:pt x="0" y="12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39" name="Freeform 27">
                    <a:extLst>
                      <a:ext uri="{FF2B5EF4-FFF2-40B4-BE49-F238E27FC236}">
                        <a16:creationId xmlns:a16="http://schemas.microsoft.com/office/drawing/2014/main" xmlns="" id="{34643133-58F9-4552-9EA1-0F811F0FB1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9" y="47"/>
                    <a:ext cx="7" cy="21"/>
                  </a:xfrm>
                  <a:custGeom>
                    <a:avLst/>
                    <a:gdLst>
                      <a:gd name="T0" fmla="*/ 3 w 14"/>
                      <a:gd name="T1" fmla="*/ 0 h 41"/>
                      <a:gd name="T2" fmla="*/ 7 w 14"/>
                      <a:gd name="T3" fmla="*/ 4 h 41"/>
                      <a:gd name="T4" fmla="*/ 12 w 14"/>
                      <a:gd name="T5" fmla="*/ 17 h 41"/>
                      <a:gd name="T6" fmla="*/ 14 w 14"/>
                      <a:gd name="T7" fmla="*/ 32 h 41"/>
                      <a:gd name="T8" fmla="*/ 9 w 14"/>
                      <a:gd name="T9" fmla="*/ 41 h 41"/>
                      <a:gd name="T10" fmla="*/ 9 w 14"/>
                      <a:gd name="T11" fmla="*/ 30 h 41"/>
                      <a:gd name="T12" fmla="*/ 5 w 14"/>
                      <a:gd name="T13" fmla="*/ 16 h 41"/>
                      <a:gd name="T14" fmla="*/ 0 w 14"/>
                      <a:gd name="T15" fmla="*/ 4 h 41"/>
                      <a:gd name="T16" fmla="*/ 3 w 14"/>
                      <a:gd name="T17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41">
                        <a:moveTo>
                          <a:pt x="3" y="0"/>
                        </a:moveTo>
                        <a:lnTo>
                          <a:pt x="7" y="4"/>
                        </a:lnTo>
                        <a:lnTo>
                          <a:pt x="12" y="17"/>
                        </a:lnTo>
                        <a:lnTo>
                          <a:pt x="14" y="32"/>
                        </a:lnTo>
                        <a:lnTo>
                          <a:pt x="9" y="41"/>
                        </a:lnTo>
                        <a:lnTo>
                          <a:pt x="9" y="30"/>
                        </a:lnTo>
                        <a:lnTo>
                          <a:pt x="5" y="16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40" name="Freeform 28">
                    <a:extLst>
                      <a:ext uri="{FF2B5EF4-FFF2-40B4-BE49-F238E27FC236}">
                        <a16:creationId xmlns:a16="http://schemas.microsoft.com/office/drawing/2014/main" xmlns="" id="{32967A28-BAFE-4752-8DAD-734195D829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4" y="7"/>
                    <a:ext cx="6" cy="22"/>
                  </a:xfrm>
                  <a:custGeom>
                    <a:avLst/>
                    <a:gdLst>
                      <a:gd name="T0" fmla="*/ 0 w 14"/>
                      <a:gd name="T1" fmla="*/ 43 h 43"/>
                      <a:gd name="T2" fmla="*/ 0 w 14"/>
                      <a:gd name="T3" fmla="*/ 33 h 43"/>
                      <a:gd name="T4" fmla="*/ 1 w 14"/>
                      <a:gd name="T5" fmla="*/ 17 h 43"/>
                      <a:gd name="T6" fmla="*/ 5 w 14"/>
                      <a:gd name="T7" fmla="*/ 5 h 43"/>
                      <a:gd name="T8" fmla="*/ 11 w 14"/>
                      <a:gd name="T9" fmla="*/ 0 h 43"/>
                      <a:gd name="T10" fmla="*/ 14 w 14"/>
                      <a:gd name="T11" fmla="*/ 7 h 43"/>
                      <a:gd name="T12" fmla="*/ 11 w 14"/>
                      <a:gd name="T13" fmla="*/ 20 h 43"/>
                      <a:gd name="T14" fmla="*/ 5 w 14"/>
                      <a:gd name="T15" fmla="*/ 33 h 43"/>
                      <a:gd name="T16" fmla="*/ 0 w 14"/>
                      <a:gd name="T17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43">
                        <a:moveTo>
                          <a:pt x="0" y="43"/>
                        </a:moveTo>
                        <a:lnTo>
                          <a:pt x="0" y="33"/>
                        </a:lnTo>
                        <a:lnTo>
                          <a:pt x="1" y="17"/>
                        </a:lnTo>
                        <a:lnTo>
                          <a:pt x="5" y="5"/>
                        </a:lnTo>
                        <a:lnTo>
                          <a:pt x="11" y="0"/>
                        </a:lnTo>
                        <a:lnTo>
                          <a:pt x="14" y="7"/>
                        </a:lnTo>
                        <a:lnTo>
                          <a:pt x="11" y="20"/>
                        </a:lnTo>
                        <a:lnTo>
                          <a:pt x="5" y="33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41" name="Freeform 29">
                    <a:extLst>
                      <a:ext uri="{FF2B5EF4-FFF2-40B4-BE49-F238E27FC236}">
                        <a16:creationId xmlns:a16="http://schemas.microsoft.com/office/drawing/2014/main" xmlns="" id="{D640ABDF-07B7-43B2-951A-DC79AE4039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2" y="25"/>
                    <a:ext cx="20" cy="5"/>
                  </a:xfrm>
                  <a:custGeom>
                    <a:avLst/>
                    <a:gdLst>
                      <a:gd name="T0" fmla="*/ 0 w 39"/>
                      <a:gd name="T1" fmla="*/ 8 h 9"/>
                      <a:gd name="T2" fmla="*/ 2 w 39"/>
                      <a:gd name="T3" fmla="*/ 8 h 9"/>
                      <a:gd name="T4" fmla="*/ 7 w 39"/>
                      <a:gd name="T5" fmla="*/ 8 h 9"/>
                      <a:gd name="T6" fmla="*/ 14 w 39"/>
                      <a:gd name="T7" fmla="*/ 8 h 9"/>
                      <a:gd name="T8" fmla="*/ 21 w 39"/>
                      <a:gd name="T9" fmla="*/ 9 h 9"/>
                      <a:gd name="T10" fmla="*/ 27 w 39"/>
                      <a:gd name="T11" fmla="*/ 9 h 9"/>
                      <a:gd name="T12" fmla="*/ 33 w 39"/>
                      <a:gd name="T13" fmla="*/ 8 h 9"/>
                      <a:gd name="T14" fmla="*/ 37 w 39"/>
                      <a:gd name="T15" fmla="*/ 5 h 9"/>
                      <a:gd name="T16" fmla="*/ 39 w 39"/>
                      <a:gd name="T17" fmla="*/ 3 h 9"/>
                      <a:gd name="T18" fmla="*/ 38 w 39"/>
                      <a:gd name="T19" fmla="*/ 1 h 9"/>
                      <a:gd name="T20" fmla="*/ 34 w 39"/>
                      <a:gd name="T21" fmla="*/ 0 h 9"/>
                      <a:gd name="T22" fmla="*/ 30 w 39"/>
                      <a:gd name="T23" fmla="*/ 0 h 9"/>
                      <a:gd name="T24" fmla="*/ 23 w 39"/>
                      <a:gd name="T25" fmla="*/ 1 h 9"/>
                      <a:gd name="T26" fmla="*/ 16 w 39"/>
                      <a:gd name="T27" fmla="*/ 3 h 9"/>
                      <a:gd name="T28" fmla="*/ 9 w 39"/>
                      <a:gd name="T29" fmla="*/ 4 h 9"/>
                      <a:gd name="T30" fmla="*/ 4 w 39"/>
                      <a:gd name="T31" fmla="*/ 7 h 9"/>
                      <a:gd name="T32" fmla="*/ 0 w 39"/>
                      <a:gd name="T33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9">
                        <a:moveTo>
                          <a:pt x="0" y="8"/>
                        </a:moveTo>
                        <a:lnTo>
                          <a:pt x="2" y="8"/>
                        </a:lnTo>
                        <a:lnTo>
                          <a:pt x="7" y="8"/>
                        </a:lnTo>
                        <a:lnTo>
                          <a:pt x="14" y="8"/>
                        </a:lnTo>
                        <a:lnTo>
                          <a:pt x="21" y="9"/>
                        </a:lnTo>
                        <a:lnTo>
                          <a:pt x="27" y="9"/>
                        </a:lnTo>
                        <a:lnTo>
                          <a:pt x="33" y="8"/>
                        </a:lnTo>
                        <a:lnTo>
                          <a:pt x="37" y="5"/>
                        </a:lnTo>
                        <a:lnTo>
                          <a:pt x="39" y="3"/>
                        </a:lnTo>
                        <a:lnTo>
                          <a:pt x="38" y="1"/>
                        </a:lnTo>
                        <a:lnTo>
                          <a:pt x="34" y="0"/>
                        </a:lnTo>
                        <a:lnTo>
                          <a:pt x="30" y="0"/>
                        </a:lnTo>
                        <a:lnTo>
                          <a:pt x="23" y="1"/>
                        </a:lnTo>
                        <a:lnTo>
                          <a:pt x="16" y="3"/>
                        </a:lnTo>
                        <a:lnTo>
                          <a:pt x="9" y="4"/>
                        </a:lnTo>
                        <a:lnTo>
                          <a:pt x="4" y="7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42" name="Freeform 30">
                    <a:extLst>
                      <a:ext uri="{FF2B5EF4-FFF2-40B4-BE49-F238E27FC236}">
                        <a16:creationId xmlns:a16="http://schemas.microsoft.com/office/drawing/2014/main" xmlns="" id="{331F2972-0072-49A6-A638-FEE143C13F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8" y="10"/>
                    <a:ext cx="16" cy="12"/>
                  </a:xfrm>
                  <a:custGeom>
                    <a:avLst/>
                    <a:gdLst>
                      <a:gd name="T0" fmla="*/ 0 w 32"/>
                      <a:gd name="T1" fmla="*/ 24 h 24"/>
                      <a:gd name="T2" fmla="*/ 3 w 32"/>
                      <a:gd name="T3" fmla="*/ 23 h 24"/>
                      <a:gd name="T4" fmla="*/ 7 w 32"/>
                      <a:gd name="T5" fmla="*/ 20 h 24"/>
                      <a:gd name="T6" fmla="*/ 13 w 32"/>
                      <a:gd name="T7" fmla="*/ 17 h 24"/>
                      <a:gd name="T8" fmla="*/ 19 w 32"/>
                      <a:gd name="T9" fmla="*/ 13 h 24"/>
                      <a:gd name="T10" fmla="*/ 24 w 32"/>
                      <a:gd name="T11" fmla="*/ 10 h 24"/>
                      <a:gd name="T12" fmla="*/ 30 w 32"/>
                      <a:gd name="T13" fmla="*/ 7 h 24"/>
                      <a:gd name="T14" fmla="*/ 32 w 32"/>
                      <a:gd name="T15" fmla="*/ 3 h 24"/>
                      <a:gd name="T16" fmla="*/ 32 w 32"/>
                      <a:gd name="T17" fmla="*/ 0 h 24"/>
                      <a:gd name="T18" fmla="*/ 27 w 32"/>
                      <a:gd name="T19" fmla="*/ 0 h 24"/>
                      <a:gd name="T20" fmla="*/ 17 w 32"/>
                      <a:gd name="T21" fmla="*/ 7 h 24"/>
                      <a:gd name="T22" fmla="*/ 7 w 32"/>
                      <a:gd name="T23" fmla="*/ 17 h 24"/>
                      <a:gd name="T24" fmla="*/ 0 w 32"/>
                      <a:gd name="T25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2" h="24">
                        <a:moveTo>
                          <a:pt x="0" y="24"/>
                        </a:moveTo>
                        <a:lnTo>
                          <a:pt x="3" y="23"/>
                        </a:lnTo>
                        <a:lnTo>
                          <a:pt x="7" y="20"/>
                        </a:lnTo>
                        <a:lnTo>
                          <a:pt x="13" y="17"/>
                        </a:lnTo>
                        <a:lnTo>
                          <a:pt x="19" y="13"/>
                        </a:lnTo>
                        <a:lnTo>
                          <a:pt x="24" y="10"/>
                        </a:lnTo>
                        <a:lnTo>
                          <a:pt x="30" y="7"/>
                        </a:lnTo>
                        <a:lnTo>
                          <a:pt x="32" y="3"/>
                        </a:lnTo>
                        <a:lnTo>
                          <a:pt x="32" y="0"/>
                        </a:lnTo>
                        <a:lnTo>
                          <a:pt x="27" y="0"/>
                        </a:lnTo>
                        <a:lnTo>
                          <a:pt x="17" y="7"/>
                        </a:lnTo>
                        <a:lnTo>
                          <a:pt x="7" y="17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43" name="Freeform 31">
                    <a:extLst>
                      <a:ext uri="{FF2B5EF4-FFF2-40B4-BE49-F238E27FC236}">
                        <a16:creationId xmlns:a16="http://schemas.microsoft.com/office/drawing/2014/main" xmlns="" id="{87FC2883-486C-4E71-9DA5-EE261DA24A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3" y="66"/>
                    <a:ext cx="6" cy="26"/>
                  </a:xfrm>
                  <a:custGeom>
                    <a:avLst/>
                    <a:gdLst>
                      <a:gd name="T0" fmla="*/ 1 w 12"/>
                      <a:gd name="T1" fmla="*/ 0 h 52"/>
                      <a:gd name="T2" fmla="*/ 8 w 12"/>
                      <a:gd name="T3" fmla="*/ 13 h 52"/>
                      <a:gd name="T4" fmla="*/ 12 w 12"/>
                      <a:gd name="T5" fmla="*/ 29 h 52"/>
                      <a:gd name="T6" fmla="*/ 11 w 12"/>
                      <a:gd name="T7" fmla="*/ 44 h 52"/>
                      <a:gd name="T8" fmla="*/ 6 w 12"/>
                      <a:gd name="T9" fmla="*/ 52 h 52"/>
                      <a:gd name="T10" fmla="*/ 1 w 12"/>
                      <a:gd name="T11" fmla="*/ 48 h 52"/>
                      <a:gd name="T12" fmla="*/ 0 w 12"/>
                      <a:gd name="T13" fmla="*/ 33 h 52"/>
                      <a:gd name="T14" fmla="*/ 1 w 12"/>
                      <a:gd name="T15" fmla="*/ 15 h 52"/>
                      <a:gd name="T16" fmla="*/ 1 w 12"/>
                      <a:gd name="T17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52">
                        <a:moveTo>
                          <a:pt x="1" y="0"/>
                        </a:moveTo>
                        <a:lnTo>
                          <a:pt x="8" y="13"/>
                        </a:lnTo>
                        <a:lnTo>
                          <a:pt x="12" y="29"/>
                        </a:lnTo>
                        <a:lnTo>
                          <a:pt x="11" y="44"/>
                        </a:lnTo>
                        <a:lnTo>
                          <a:pt x="6" y="52"/>
                        </a:lnTo>
                        <a:lnTo>
                          <a:pt x="1" y="48"/>
                        </a:lnTo>
                        <a:lnTo>
                          <a:pt x="0" y="33"/>
                        </a:lnTo>
                        <a:lnTo>
                          <a:pt x="1" y="15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44" name="Freeform 32">
                    <a:extLst>
                      <a:ext uri="{FF2B5EF4-FFF2-40B4-BE49-F238E27FC236}">
                        <a16:creationId xmlns:a16="http://schemas.microsoft.com/office/drawing/2014/main" xmlns="" id="{FE137467-D614-4ED1-BF80-1060AFB228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4" y="62"/>
                    <a:ext cx="9" cy="25"/>
                  </a:xfrm>
                  <a:custGeom>
                    <a:avLst/>
                    <a:gdLst>
                      <a:gd name="T0" fmla="*/ 18 w 18"/>
                      <a:gd name="T1" fmla="*/ 0 h 49"/>
                      <a:gd name="T2" fmla="*/ 16 w 18"/>
                      <a:gd name="T3" fmla="*/ 11 h 49"/>
                      <a:gd name="T4" fmla="*/ 14 w 18"/>
                      <a:gd name="T5" fmla="*/ 27 h 49"/>
                      <a:gd name="T6" fmla="*/ 10 w 18"/>
                      <a:gd name="T7" fmla="*/ 42 h 49"/>
                      <a:gd name="T8" fmla="*/ 3 w 18"/>
                      <a:gd name="T9" fmla="*/ 49 h 49"/>
                      <a:gd name="T10" fmla="*/ 0 w 18"/>
                      <a:gd name="T11" fmla="*/ 42 h 49"/>
                      <a:gd name="T12" fmla="*/ 5 w 18"/>
                      <a:gd name="T13" fmla="*/ 27 h 49"/>
                      <a:gd name="T14" fmla="*/ 13 w 18"/>
                      <a:gd name="T15" fmla="*/ 10 h 49"/>
                      <a:gd name="T16" fmla="*/ 18 w 18"/>
                      <a:gd name="T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" h="49">
                        <a:moveTo>
                          <a:pt x="18" y="0"/>
                        </a:moveTo>
                        <a:lnTo>
                          <a:pt x="16" y="11"/>
                        </a:lnTo>
                        <a:lnTo>
                          <a:pt x="14" y="27"/>
                        </a:lnTo>
                        <a:lnTo>
                          <a:pt x="10" y="42"/>
                        </a:lnTo>
                        <a:lnTo>
                          <a:pt x="3" y="49"/>
                        </a:lnTo>
                        <a:lnTo>
                          <a:pt x="0" y="42"/>
                        </a:lnTo>
                        <a:lnTo>
                          <a:pt x="5" y="27"/>
                        </a:lnTo>
                        <a:lnTo>
                          <a:pt x="13" y="1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45" name="Freeform 33">
                    <a:extLst>
                      <a:ext uri="{FF2B5EF4-FFF2-40B4-BE49-F238E27FC236}">
                        <a16:creationId xmlns:a16="http://schemas.microsoft.com/office/drawing/2014/main" xmlns="" id="{AFB75DC2-E1FA-47FD-8CD5-6B31679DDD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2" y="67"/>
                    <a:ext cx="6" cy="24"/>
                  </a:xfrm>
                  <a:custGeom>
                    <a:avLst/>
                    <a:gdLst>
                      <a:gd name="T0" fmla="*/ 0 w 12"/>
                      <a:gd name="T1" fmla="*/ 0 h 47"/>
                      <a:gd name="T2" fmla="*/ 7 w 12"/>
                      <a:gd name="T3" fmla="*/ 7 h 47"/>
                      <a:gd name="T4" fmla="*/ 11 w 12"/>
                      <a:gd name="T5" fmla="*/ 21 h 47"/>
                      <a:gd name="T6" fmla="*/ 12 w 12"/>
                      <a:gd name="T7" fmla="*/ 37 h 47"/>
                      <a:gd name="T8" fmla="*/ 9 w 12"/>
                      <a:gd name="T9" fmla="*/ 47 h 47"/>
                      <a:gd name="T10" fmla="*/ 4 w 12"/>
                      <a:gd name="T11" fmla="*/ 45 h 47"/>
                      <a:gd name="T12" fmla="*/ 3 w 12"/>
                      <a:gd name="T13" fmla="*/ 31 h 47"/>
                      <a:gd name="T14" fmla="*/ 2 w 12"/>
                      <a:gd name="T15" fmla="*/ 14 h 47"/>
                      <a:gd name="T16" fmla="*/ 0 w 12"/>
                      <a:gd name="T17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47">
                        <a:moveTo>
                          <a:pt x="0" y="0"/>
                        </a:moveTo>
                        <a:lnTo>
                          <a:pt x="7" y="7"/>
                        </a:lnTo>
                        <a:lnTo>
                          <a:pt x="11" y="21"/>
                        </a:lnTo>
                        <a:lnTo>
                          <a:pt x="12" y="37"/>
                        </a:lnTo>
                        <a:lnTo>
                          <a:pt x="9" y="47"/>
                        </a:lnTo>
                        <a:lnTo>
                          <a:pt x="4" y="45"/>
                        </a:lnTo>
                        <a:lnTo>
                          <a:pt x="3" y="31"/>
                        </a:lnTo>
                        <a:lnTo>
                          <a:pt x="2" y="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46" name="Freeform 34">
                    <a:extLst>
                      <a:ext uri="{FF2B5EF4-FFF2-40B4-BE49-F238E27FC236}">
                        <a16:creationId xmlns:a16="http://schemas.microsoft.com/office/drawing/2014/main" xmlns="" id="{32BC76F1-A667-4FA0-B0F7-F140B9E733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" y="67"/>
                    <a:ext cx="10" cy="25"/>
                  </a:xfrm>
                  <a:custGeom>
                    <a:avLst/>
                    <a:gdLst>
                      <a:gd name="T0" fmla="*/ 0 w 18"/>
                      <a:gd name="T1" fmla="*/ 0 h 49"/>
                      <a:gd name="T2" fmla="*/ 9 w 18"/>
                      <a:gd name="T3" fmla="*/ 8 h 49"/>
                      <a:gd name="T4" fmla="*/ 15 w 18"/>
                      <a:gd name="T5" fmla="*/ 24 h 49"/>
                      <a:gd name="T6" fmla="*/ 18 w 18"/>
                      <a:gd name="T7" fmla="*/ 40 h 49"/>
                      <a:gd name="T8" fmla="*/ 16 w 18"/>
                      <a:gd name="T9" fmla="*/ 49 h 49"/>
                      <a:gd name="T10" fmla="*/ 11 w 18"/>
                      <a:gd name="T11" fmla="*/ 46 h 49"/>
                      <a:gd name="T12" fmla="*/ 8 w 18"/>
                      <a:gd name="T13" fmla="*/ 33 h 49"/>
                      <a:gd name="T14" fmla="*/ 5 w 18"/>
                      <a:gd name="T15" fmla="*/ 16 h 49"/>
                      <a:gd name="T16" fmla="*/ 0 w 18"/>
                      <a:gd name="T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lnTo>
                          <a:pt x="9" y="8"/>
                        </a:lnTo>
                        <a:lnTo>
                          <a:pt x="15" y="24"/>
                        </a:lnTo>
                        <a:lnTo>
                          <a:pt x="18" y="40"/>
                        </a:lnTo>
                        <a:lnTo>
                          <a:pt x="16" y="49"/>
                        </a:lnTo>
                        <a:lnTo>
                          <a:pt x="11" y="46"/>
                        </a:lnTo>
                        <a:lnTo>
                          <a:pt x="8" y="33"/>
                        </a:lnTo>
                        <a:lnTo>
                          <a:pt x="5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47" name="Freeform 35">
                    <a:extLst>
                      <a:ext uri="{FF2B5EF4-FFF2-40B4-BE49-F238E27FC236}">
                        <a16:creationId xmlns:a16="http://schemas.microsoft.com/office/drawing/2014/main" xmlns="" id="{29E264FB-1F3A-481A-A0D2-8612A3317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8" y="66"/>
                    <a:ext cx="11" cy="23"/>
                  </a:xfrm>
                  <a:custGeom>
                    <a:avLst/>
                    <a:gdLst>
                      <a:gd name="T0" fmla="*/ 0 w 23"/>
                      <a:gd name="T1" fmla="*/ 0 h 46"/>
                      <a:gd name="T2" fmla="*/ 10 w 23"/>
                      <a:gd name="T3" fmla="*/ 9 h 46"/>
                      <a:gd name="T4" fmla="*/ 18 w 23"/>
                      <a:gd name="T5" fmla="*/ 24 h 46"/>
                      <a:gd name="T6" fmla="*/ 23 w 23"/>
                      <a:gd name="T7" fmla="*/ 39 h 46"/>
                      <a:gd name="T8" fmla="*/ 21 w 23"/>
                      <a:gd name="T9" fmla="*/ 46 h 46"/>
                      <a:gd name="T10" fmla="*/ 15 w 23"/>
                      <a:gd name="T11" fmla="*/ 42 h 46"/>
                      <a:gd name="T12" fmla="*/ 10 w 23"/>
                      <a:gd name="T13" fmla="*/ 28 h 46"/>
                      <a:gd name="T14" fmla="*/ 6 w 23"/>
                      <a:gd name="T15" fmla="*/ 12 h 46"/>
                      <a:gd name="T16" fmla="*/ 0 w 23"/>
                      <a:gd name="T17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46">
                        <a:moveTo>
                          <a:pt x="0" y="0"/>
                        </a:moveTo>
                        <a:lnTo>
                          <a:pt x="10" y="9"/>
                        </a:lnTo>
                        <a:lnTo>
                          <a:pt x="18" y="24"/>
                        </a:lnTo>
                        <a:lnTo>
                          <a:pt x="23" y="39"/>
                        </a:lnTo>
                        <a:lnTo>
                          <a:pt x="21" y="46"/>
                        </a:lnTo>
                        <a:lnTo>
                          <a:pt x="15" y="42"/>
                        </a:lnTo>
                        <a:lnTo>
                          <a:pt x="10" y="28"/>
                        </a:lnTo>
                        <a:lnTo>
                          <a:pt x="6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48" name="Freeform 36">
                    <a:extLst>
                      <a:ext uri="{FF2B5EF4-FFF2-40B4-BE49-F238E27FC236}">
                        <a16:creationId xmlns:a16="http://schemas.microsoft.com/office/drawing/2014/main" xmlns="" id="{B594CFBA-0D98-48AD-8582-2CE07E1F55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7" y="63"/>
                    <a:ext cx="17" cy="25"/>
                  </a:xfrm>
                  <a:custGeom>
                    <a:avLst/>
                    <a:gdLst>
                      <a:gd name="T0" fmla="*/ 0 w 35"/>
                      <a:gd name="T1" fmla="*/ 0 h 48"/>
                      <a:gd name="T2" fmla="*/ 6 w 35"/>
                      <a:gd name="T3" fmla="*/ 4 h 48"/>
                      <a:gd name="T4" fmla="*/ 12 w 35"/>
                      <a:gd name="T5" fmla="*/ 11 h 48"/>
                      <a:gd name="T6" fmla="*/ 19 w 35"/>
                      <a:gd name="T7" fmla="*/ 18 h 48"/>
                      <a:gd name="T8" fmla="*/ 25 w 35"/>
                      <a:gd name="T9" fmla="*/ 25 h 48"/>
                      <a:gd name="T10" fmla="*/ 30 w 35"/>
                      <a:gd name="T11" fmla="*/ 33 h 48"/>
                      <a:gd name="T12" fmla="*/ 34 w 35"/>
                      <a:gd name="T13" fmla="*/ 40 h 48"/>
                      <a:gd name="T14" fmla="*/ 35 w 35"/>
                      <a:gd name="T15" fmla="*/ 45 h 48"/>
                      <a:gd name="T16" fmla="*/ 32 w 35"/>
                      <a:gd name="T17" fmla="*/ 48 h 48"/>
                      <a:gd name="T18" fmla="*/ 24 w 35"/>
                      <a:gd name="T19" fmla="*/ 45 h 48"/>
                      <a:gd name="T20" fmla="*/ 15 w 35"/>
                      <a:gd name="T21" fmla="*/ 30 h 48"/>
                      <a:gd name="T22" fmla="*/ 7 w 35"/>
                      <a:gd name="T23" fmla="*/ 13 h 48"/>
                      <a:gd name="T24" fmla="*/ 0 w 35"/>
                      <a:gd name="T25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5" h="48">
                        <a:moveTo>
                          <a:pt x="0" y="0"/>
                        </a:moveTo>
                        <a:lnTo>
                          <a:pt x="6" y="4"/>
                        </a:lnTo>
                        <a:lnTo>
                          <a:pt x="12" y="11"/>
                        </a:lnTo>
                        <a:lnTo>
                          <a:pt x="19" y="18"/>
                        </a:lnTo>
                        <a:lnTo>
                          <a:pt x="25" y="25"/>
                        </a:lnTo>
                        <a:lnTo>
                          <a:pt x="30" y="33"/>
                        </a:lnTo>
                        <a:lnTo>
                          <a:pt x="34" y="40"/>
                        </a:lnTo>
                        <a:lnTo>
                          <a:pt x="35" y="45"/>
                        </a:lnTo>
                        <a:lnTo>
                          <a:pt x="32" y="48"/>
                        </a:lnTo>
                        <a:lnTo>
                          <a:pt x="24" y="45"/>
                        </a:lnTo>
                        <a:lnTo>
                          <a:pt x="15" y="30"/>
                        </a:lnTo>
                        <a:lnTo>
                          <a:pt x="7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49" name="Freeform 37">
                    <a:extLst>
                      <a:ext uri="{FF2B5EF4-FFF2-40B4-BE49-F238E27FC236}">
                        <a16:creationId xmlns:a16="http://schemas.microsoft.com/office/drawing/2014/main" xmlns="" id="{CF2F5751-6FF5-44E0-A3EE-F0D3D79BC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7" y="59"/>
                    <a:ext cx="22" cy="23"/>
                  </a:xfrm>
                  <a:custGeom>
                    <a:avLst/>
                    <a:gdLst>
                      <a:gd name="T0" fmla="*/ 0 w 45"/>
                      <a:gd name="T1" fmla="*/ 0 h 46"/>
                      <a:gd name="T2" fmla="*/ 6 w 45"/>
                      <a:gd name="T3" fmla="*/ 3 h 46"/>
                      <a:gd name="T4" fmla="*/ 13 w 45"/>
                      <a:gd name="T5" fmla="*/ 9 h 46"/>
                      <a:gd name="T6" fmla="*/ 21 w 45"/>
                      <a:gd name="T7" fmla="*/ 17 h 46"/>
                      <a:gd name="T8" fmla="*/ 30 w 45"/>
                      <a:gd name="T9" fmla="*/ 24 h 46"/>
                      <a:gd name="T10" fmla="*/ 37 w 45"/>
                      <a:gd name="T11" fmla="*/ 32 h 46"/>
                      <a:gd name="T12" fmla="*/ 42 w 45"/>
                      <a:gd name="T13" fmla="*/ 38 h 46"/>
                      <a:gd name="T14" fmla="*/ 45 w 45"/>
                      <a:gd name="T15" fmla="*/ 43 h 46"/>
                      <a:gd name="T16" fmla="*/ 44 w 45"/>
                      <a:gd name="T17" fmla="*/ 46 h 46"/>
                      <a:gd name="T18" fmla="*/ 39 w 45"/>
                      <a:gd name="T19" fmla="*/ 46 h 46"/>
                      <a:gd name="T20" fmla="*/ 33 w 45"/>
                      <a:gd name="T21" fmla="*/ 41 h 46"/>
                      <a:gd name="T22" fmla="*/ 26 w 45"/>
                      <a:gd name="T23" fmla="*/ 34 h 46"/>
                      <a:gd name="T24" fmla="*/ 19 w 45"/>
                      <a:gd name="T25" fmla="*/ 26 h 46"/>
                      <a:gd name="T26" fmla="*/ 14 w 45"/>
                      <a:gd name="T27" fmla="*/ 17 h 46"/>
                      <a:gd name="T28" fmla="*/ 8 w 45"/>
                      <a:gd name="T29" fmla="*/ 9 h 46"/>
                      <a:gd name="T30" fmla="*/ 3 w 45"/>
                      <a:gd name="T31" fmla="*/ 3 h 46"/>
                      <a:gd name="T32" fmla="*/ 0 w 45"/>
                      <a:gd name="T33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46">
                        <a:moveTo>
                          <a:pt x="0" y="0"/>
                        </a:moveTo>
                        <a:lnTo>
                          <a:pt x="6" y="3"/>
                        </a:lnTo>
                        <a:lnTo>
                          <a:pt x="13" y="9"/>
                        </a:lnTo>
                        <a:lnTo>
                          <a:pt x="21" y="17"/>
                        </a:lnTo>
                        <a:lnTo>
                          <a:pt x="30" y="24"/>
                        </a:lnTo>
                        <a:lnTo>
                          <a:pt x="37" y="32"/>
                        </a:lnTo>
                        <a:lnTo>
                          <a:pt x="42" y="38"/>
                        </a:lnTo>
                        <a:lnTo>
                          <a:pt x="45" y="43"/>
                        </a:lnTo>
                        <a:lnTo>
                          <a:pt x="44" y="46"/>
                        </a:lnTo>
                        <a:lnTo>
                          <a:pt x="39" y="46"/>
                        </a:lnTo>
                        <a:lnTo>
                          <a:pt x="33" y="41"/>
                        </a:lnTo>
                        <a:lnTo>
                          <a:pt x="26" y="34"/>
                        </a:lnTo>
                        <a:lnTo>
                          <a:pt x="19" y="26"/>
                        </a:lnTo>
                        <a:lnTo>
                          <a:pt x="14" y="17"/>
                        </a:lnTo>
                        <a:lnTo>
                          <a:pt x="8" y="9"/>
                        </a:lnTo>
                        <a:lnTo>
                          <a:pt x="3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50" name="Freeform 38">
                    <a:extLst>
                      <a:ext uri="{FF2B5EF4-FFF2-40B4-BE49-F238E27FC236}">
                        <a16:creationId xmlns:a16="http://schemas.microsoft.com/office/drawing/2014/main" xmlns="" id="{C16E8AB5-E7F7-401B-B91F-8BBC0D19CA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" y="54"/>
                    <a:ext cx="25" cy="24"/>
                  </a:xfrm>
                  <a:custGeom>
                    <a:avLst/>
                    <a:gdLst>
                      <a:gd name="T0" fmla="*/ 0 w 51"/>
                      <a:gd name="T1" fmla="*/ 0 h 49"/>
                      <a:gd name="T2" fmla="*/ 6 w 51"/>
                      <a:gd name="T3" fmla="*/ 4 h 49"/>
                      <a:gd name="T4" fmla="*/ 14 w 51"/>
                      <a:gd name="T5" fmla="*/ 8 h 49"/>
                      <a:gd name="T6" fmla="*/ 23 w 51"/>
                      <a:gd name="T7" fmla="*/ 15 h 49"/>
                      <a:gd name="T8" fmla="*/ 32 w 51"/>
                      <a:gd name="T9" fmla="*/ 23 h 49"/>
                      <a:gd name="T10" fmla="*/ 42 w 51"/>
                      <a:gd name="T11" fmla="*/ 31 h 49"/>
                      <a:gd name="T12" fmla="*/ 47 w 51"/>
                      <a:gd name="T13" fmla="*/ 38 h 49"/>
                      <a:gd name="T14" fmla="*/ 51 w 51"/>
                      <a:gd name="T15" fmla="*/ 44 h 49"/>
                      <a:gd name="T16" fmla="*/ 50 w 51"/>
                      <a:gd name="T17" fmla="*/ 49 h 49"/>
                      <a:gd name="T18" fmla="*/ 45 w 51"/>
                      <a:gd name="T19" fmla="*/ 49 h 49"/>
                      <a:gd name="T20" fmla="*/ 39 w 51"/>
                      <a:gd name="T21" fmla="*/ 45 h 49"/>
                      <a:gd name="T22" fmla="*/ 32 w 51"/>
                      <a:gd name="T23" fmla="*/ 38 h 49"/>
                      <a:gd name="T24" fmla="*/ 25 w 51"/>
                      <a:gd name="T25" fmla="*/ 29 h 49"/>
                      <a:gd name="T26" fmla="*/ 17 w 51"/>
                      <a:gd name="T27" fmla="*/ 20 h 49"/>
                      <a:gd name="T28" fmla="*/ 10 w 51"/>
                      <a:gd name="T29" fmla="*/ 12 h 49"/>
                      <a:gd name="T30" fmla="*/ 5 w 51"/>
                      <a:gd name="T31" fmla="*/ 5 h 49"/>
                      <a:gd name="T32" fmla="*/ 0 w 51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1" h="49">
                        <a:moveTo>
                          <a:pt x="0" y="0"/>
                        </a:moveTo>
                        <a:lnTo>
                          <a:pt x="6" y="4"/>
                        </a:lnTo>
                        <a:lnTo>
                          <a:pt x="14" y="8"/>
                        </a:lnTo>
                        <a:lnTo>
                          <a:pt x="23" y="15"/>
                        </a:lnTo>
                        <a:lnTo>
                          <a:pt x="32" y="23"/>
                        </a:lnTo>
                        <a:lnTo>
                          <a:pt x="42" y="31"/>
                        </a:lnTo>
                        <a:lnTo>
                          <a:pt x="47" y="38"/>
                        </a:lnTo>
                        <a:lnTo>
                          <a:pt x="51" y="44"/>
                        </a:lnTo>
                        <a:lnTo>
                          <a:pt x="50" y="49"/>
                        </a:lnTo>
                        <a:lnTo>
                          <a:pt x="45" y="49"/>
                        </a:lnTo>
                        <a:lnTo>
                          <a:pt x="39" y="45"/>
                        </a:lnTo>
                        <a:lnTo>
                          <a:pt x="32" y="38"/>
                        </a:lnTo>
                        <a:lnTo>
                          <a:pt x="25" y="29"/>
                        </a:lnTo>
                        <a:lnTo>
                          <a:pt x="17" y="20"/>
                        </a:lnTo>
                        <a:lnTo>
                          <a:pt x="10" y="12"/>
                        </a:lnTo>
                        <a:lnTo>
                          <a:pt x="5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51" name="Freeform 39">
                    <a:extLst>
                      <a:ext uri="{FF2B5EF4-FFF2-40B4-BE49-F238E27FC236}">
                        <a16:creationId xmlns:a16="http://schemas.microsoft.com/office/drawing/2014/main" xmlns="" id="{F9F94FE5-A8DF-4146-A92E-92AD26BC78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" y="48"/>
                    <a:ext cx="28" cy="22"/>
                  </a:xfrm>
                  <a:custGeom>
                    <a:avLst/>
                    <a:gdLst>
                      <a:gd name="T0" fmla="*/ 0 w 58"/>
                      <a:gd name="T1" fmla="*/ 0 h 44"/>
                      <a:gd name="T2" fmla="*/ 7 w 58"/>
                      <a:gd name="T3" fmla="*/ 2 h 44"/>
                      <a:gd name="T4" fmla="*/ 16 w 58"/>
                      <a:gd name="T5" fmla="*/ 5 h 44"/>
                      <a:gd name="T6" fmla="*/ 26 w 58"/>
                      <a:gd name="T7" fmla="*/ 10 h 44"/>
                      <a:gd name="T8" fmla="*/ 35 w 58"/>
                      <a:gd name="T9" fmla="*/ 15 h 44"/>
                      <a:gd name="T10" fmla="*/ 44 w 58"/>
                      <a:gd name="T11" fmla="*/ 22 h 44"/>
                      <a:gd name="T12" fmla="*/ 51 w 58"/>
                      <a:gd name="T13" fmla="*/ 27 h 44"/>
                      <a:gd name="T14" fmla="*/ 56 w 58"/>
                      <a:gd name="T15" fmla="*/ 35 h 44"/>
                      <a:gd name="T16" fmla="*/ 58 w 58"/>
                      <a:gd name="T17" fmla="*/ 42 h 44"/>
                      <a:gd name="T18" fmla="*/ 56 w 58"/>
                      <a:gd name="T19" fmla="*/ 44 h 44"/>
                      <a:gd name="T20" fmla="*/ 51 w 58"/>
                      <a:gd name="T21" fmla="*/ 41 h 44"/>
                      <a:gd name="T22" fmla="*/ 42 w 58"/>
                      <a:gd name="T23" fmla="*/ 35 h 44"/>
                      <a:gd name="T24" fmla="*/ 33 w 58"/>
                      <a:gd name="T25" fmla="*/ 27 h 44"/>
                      <a:gd name="T26" fmla="*/ 22 w 58"/>
                      <a:gd name="T27" fmla="*/ 19 h 44"/>
                      <a:gd name="T28" fmla="*/ 13 w 58"/>
                      <a:gd name="T29" fmla="*/ 11 h 44"/>
                      <a:gd name="T30" fmla="*/ 5 w 58"/>
                      <a:gd name="T31" fmla="*/ 4 h 44"/>
                      <a:gd name="T32" fmla="*/ 0 w 58"/>
                      <a:gd name="T33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44">
                        <a:moveTo>
                          <a:pt x="0" y="0"/>
                        </a:moveTo>
                        <a:lnTo>
                          <a:pt x="7" y="2"/>
                        </a:lnTo>
                        <a:lnTo>
                          <a:pt x="16" y="5"/>
                        </a:lnTo>
                        <a:lnTo>
                          <a:pt x="26" y="10"/>
                        </a:lnTo>
                        <a:lnTo>
                          <a:pt x="35" y="15"/>
                        </a:lnTo>
                        <a:lnTo>
                          <a:pt x="44" y="22"/>
                        </a:lnTo>
                        <a:lnTo>
                          <a:pt x="51" y="27"/>
                        </a:lnTo>
                        <a:lnTo>
                          <a:pt x="56" y="35"/>
                        </a:lnTo>
                        <a:lnTo>
                          <a:pt x="58" y="42"/>
                        </a:lnTo>
                        <a:lnTo>
                          <a:pt x="56" y="44"/>
                        </a:lnTo>
                        <a:lnTo>
                          <a:pt x="51" y="41"/>
                        </a:lnTo>
                        <a:lnTo>
                          <a:pt x="42" y="35"/>
                        </a:lnTo>
                        <a:lnTo>
                          <a:pt x="33" y="27"/>
                        </a:lnTo>
                        <a:lnTo>
                          <a:pt x="22" y="19"/>
                        </a:lnTo>
                        <a:lnTo>
                          <a:pt x="13" y="11"/>
                        </a:lnTo>
                        <a:lnTo>
                          <a:pt x="5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52" name="Freeform 40">
                    <a:extLst>
                      <a:ext uri="{FF2B5EF4-FFF2-40B4-BE49-F238E27FC236}">
                        <a16:creationId xmlns:a16="http://schemas.microsoft.com/office/drawing/2014/main" xmlns="" id="{CA95774A-FD31-4C0A-AD51-31EAA6B2BB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" y="44"/>
                    <a:ext cx="30" cy="10"/>
                  </a:xfrm>
                  <a:custGeom>
                    <a:avLst/>
                    <a:gdLst>
                      <a:gd name="T0" fmla="*/ 61 w 61"/>
                      <a:gd name="T1" fmla="*/ 19 h 20"/>
                      <a:gd name="T2" fmla="*/ 59 w 61"/>
                      <a:gd name="T3" fmla="*/ 20 h 20"/>
                      <a:gd name="T4" fmla="*/ 52 w 61"/>
                      <a:gd name="T5" fmla="*/ 19 h 20"/>
                      <a:gd name="T6" fmla="*/ 44 w 61"/>
                      <a:gd name="T7" fmla="*/ 17 h 20"/>
                      <a:gd name="T8" fmla="*/ 35 w 61"/>
                      <a:gd name="T9" fmla="*/ 13 h 20"/>
                      <a:gd name="T10" fmla="*/ 24 w 61"/>
                      <a:gd name="T11" fmla="*/ 10 h 20"/>
                      <a:gd name="T12" fmla="*/ 15 w 61"/>
                      <a:gd name="T13" fmla="*/ 7 h 20"/>
                      <a:gd name="T14" fmla="*/ 6 w 61"/>
                      <a:gd name="T15" fmla="*/ 3 h 20"/>
                      <a:gd name="T16" fmla="*/ 0 w 61"/>
                      <a:gd name="T17" fmla="*/ 2 h 20"/>
                      <a:gd name="T18" fmla="*/ 8 w 61"/>
                      <a:gd name="T19" fmla="*/ 0 h 20"/>
                      <a:gd name="T20" fmla="*/ 17 w 61"/>
                      <a:gd name="T21" fmla="*/ 0 h 20"/>
                      <a:gd name="T22" fmla="*/ 29 w 61"/>
                      <a:gd name="T23" fmla="*/ 1 h 20"/>
                      <a:gd name="T24" fmla="*/ 39 w 61"/>
                      <a:gd name="T25" fmla="*/ 3 h 20"/>
                      <a:gd name="T26" fmla="*/ 50 w 61"/>
                      <a:gd name="T27" fmla="*/ 5 h 20"/>
                      <a:gd name="T28" fmla="*/ 57 w 61"/>
                      <a:gd name="T29" fmla="*/ 10 h 20"/>
                      <a:gd name="T30" fmla="*/ 61 w 61"/>
                      <a:gd name="T31" fmla="*/ 15 h 20"/>
                      <a:gd name="T32" fmla="*/ 61 w 61"/>
                      <a:gd name="T33" fmla="*/ 19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1" h="20">
                        <a:moveTo>
                          <a:pt x="61" y="19"/>
                        </a:moveTo>
                        <a:lnTo>
                          <a:pt x="59" y="20"/>
                        </a:lnTo>
                        <a:lnTo>
                          <a:pt x="52" y="19"/>
                        </a:lnTo>
                        <a:lnTo>
                          <a:pt x="44" y="17"/>
                        </a:lnTo>
                        <a:lnTo>
                          <a:pt x="35" y="13"/>
                        </a:lnTo>
                        <a:lnTo>
                          <a:pt x="24" y="10"/>
                        </a:lnTo>
                        <a:lnTo>
                          <a:pt x="15" y="7"/>
                        </a:lnTo>
                        <a:lnTo>
                          <a:pt x="6" y="3"/>
                        </a:lnTo>
                        <a:lnTo>
                          <a:pt x="0" y="2"/>
                        </a:lnTo>
                        <a:lnTo>
                          <a:pt x="8" y="0"/>
                        </a:lnTo>
                        <a:lnTo>
                          <a:pt x="17" y="0"/>
                        </a:lnTo>
                        <a:lnTo>
                          <a:pt x="29" y="1"/>
                        </a:lnTo>
                        <a:lnTo>
                          <a:pt x="39" y="3"/>
                        </a:lnTo>
                        <a:lnTo>
                          <a:pt x="50" y="5"/>
                        </a:lnTo>
                        <a:lnTo>
                          <a:pt x="57" y="10"/>
                        </a:lnTo>
                        <a:lnTo>
                          <a:pt x="61" y="15"/>
                        </a:lnTo>
                        <a:lnTo>
                          <a:pt x="61" y="1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53" name="Freeform 41">
                    <a:extLst>
                      <a:ext uri="{FF2B5EF4-FFF2-40B4-BE49-F238E27FC236}">
                        <a16:creationId xmlns:a16="http://schemas.microsoft.com/office/drawing/2014/main" xmlns="" id="{46348C9D-1F8C-4C41-9B5D-B5E2296DEF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4" y="35"/>
                    <a:ext cx="30" cy="9"/>
                  </a:xfrm>
                  <a:custGeom>
                    <a:avLst/>
                    <a:gdLst>
                      <a:gd name="T0" fmla="*/ 61 w 61"/>
                      <a:gd name="T1" fmla="*/ 20 h 20"/>
                      <a:gd name="T2" fmla="*/ 57 w 61"/>
                      <a:gd name="T3" fmla="*/ 20 h 20"/>
                      <a:gd name="T4" fmla="*/ 51 w 61"/>
                      <a:gd name="T5" fmla="*/ 19 h 20"/>
                      <a:gd name="T6" fmla="*/ 42 w 61"/>
                      <a:gd name="T7" fmla="*/ 16 h 20"/>
                      <a:gd name="T8" fmla="*/ 33 w 61"/>
                      <a:gd name="T9" fmla="*/ 14 h 20"/>
                      <a:gd name="T10" fmla="*/ 23 w 61"/>
                      <a:gd name="T11" fmla="*/ 11 h 20"/>
                      <a:gd name="T12" fmla="*/ 13 w 61"/>
                      <a:gd name="T13" fmla="*/ 7 h 20"/>
                      <a:gd name="T14" fmla="*/ 5 w 61"/>
                      <a:gd name="T15" fmla="*/ 5 h 20"/>
                      <a:gd name="T16" fmla="*/ 0 w 61"/>
                      <a:gd name="T17" fmla="*/ 2 h 20"/>
                      <a:gd name="T18" fmla="*/ 8 w 61"/>
                      <a:gd name="T19" fmla="*/ 0 h 20"/>
                      <a:gd name="T20" fmla="*/ 18 w 61"/>
                      <a:gd name="T21" fmla="*/ 0 h 20"/>
                      <a:gd name="T22" fmla="*/ 28 w 61"/>
                      <a:gd name="T23" fmla="*/ 1 h 20"/>
                      <a:gd name="T24" fmla="*/ 39 w 61"/>
                      <a:gd name="T25" fmla="*/ 4 h 20"/>
                      <a:gd name="T26" fmla="*/ 49 w 61"/>
                      <a:gd name="T27" fmla="*/ 6 h 20"/>
                      <a:gd name="T28" fmla="*/ 56 w 61"/>
                      <a:gd name="T29" fmla="*/ 11 h 20"/>
                      <a:gd name="T30" fmla="*/ 61 w 61"/>
                      <a:gd name="T31" fmla="*/ 15 h 20"/>
                      <a:gd name="T32" fmla="*/ 61 w 61"/>
                      <a:gd name="T33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1" h="20">
                        <a:moveTo>
                          <a:pt x="61" y="20"/>
                        </a:moveTo>
                        <a:lnTo>
                          <a:pt x="57" y="20"/>
                        </a:lnTo>
                        <a:lnTo>
                          <a:pt x="51" y="19"/>
                        </a:lnTo>
                        <a:lnTo>
                          <a:pt x="42" y="16"/>
                        </a:lnTo>
                        <a:lnTo>
                          <a:pt x="33" y="14"/>
                        </a:lnTo>
                        <a:lnTo>
                          <a:pt x="23" y="11"/>
                        </a:lnTo>
                        <a:lnTo>
                          <a:pt x="13" y="7"/>
                        </a:lnTo>
                        <a:lnTo>
                          <a:pt x="5" y="5"/>
                        </a:lnTo>
                        <a:lnTo>
                          <a:pt x="0" y="2"/>
                        </a:lnTo>
                        <a:lnTo>
                          <a:pt x="8" y="0"/>
                        </a:lnTo>
                        <a:lnTo>
                          <a:pt x="18" y="0"/>
                        </a:lnTo>
                        <a:lnTo>
                          <a:pt x="28" y="1"/>
                        </a:lnTo>
                        <a:lnTo>
                          <a:pt x="39" y="4"/>
                        </a:lnTo>
                        <a:lnTo>
                          <a:pt x="49" y="6"/>
                        </a:lnTo>
                        <a:lnTo>
                          <a:pt x="56" y="11"/>
                        </a:lnTo>
                        <a:lnTo>
                          <a:pt x="61" y="15"/>
                        </a:lnTo>
                        <a:lnTo>
                          <a:pt x="61" y="2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54" name="Freeform 42">
                    <a:extLst>
                      <a:ext uri="{FF2B5EF4-FFF2-40B4-BE49-F238E27FC236}">
                        <a16:creationId xmlns:a16="http://schemas.microsoft.com/office/drawing/2014/main" xmlns="" id="{CA7EEBE0-046E-4D36-88A1-9327D9A37E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8" y="54"/>
                    <a:ext cx="147" cy="40"/>
                  </a:xfrm>
                  <a:custGeom>
                    <a:avLst/>
                    <a:gdLst>
                      <a:gd name="T0" fmla="*/ 3 w 293"/>
                      <a:gd name="T1" fmla="*/ 71 h 81"/>
                      <a:gd name="T2" fmla="*/ 2 w 293"/>
                      <a:gd name="T3" fmla="*/ 73 h 81"/>
                      <a:gd name="T4" fmla="*/ 1 w 293"/>
                      <a:gd name="T5" fmla="*/ 75 h 81"/>
                      <a:gd name="T6" fmla="*/ 1 w 293"/>
                      <a:gd name="T7" fmla="*/ 79 h 81"/>
                      <a:gd name="T8" fmla="*/ 0 w 293"/>
                      <a:gd name="T9" fmla="*/ 81 h 81"/>
                      <a:gd name="T10" fmla="*/ 20 w 293"/>
                      <a:gd name="T11" fmla="*/ 67 h 81"/>
                      <a:gd name="T12" fmla="*/ 42 w 293"/>
                      <a:gd name="T13" fmla="*/ 56 h 81"/>
                      <a:gd name="T14" fmla="*/ 63 w 293"/>
                      <a:gd name="T15" fmla="*/ 46 h 81"/>
                      <a:gd name="T16" fmla="*/ 84 w 293"/>
                      <a:gd name="T17" fmla="*/ 37 h 81"/>
                      <a:gd name="T18" fmla="*/ 105 w 293"/>
                      <a:gd name="T19" fmla="*/ 30 h 81"/>
                      <a:gd name="T20" fmla="*/ 124 w 293"/>
                      <a:gd name="T21" fmla="*/ 24 h 81"/>
                      <a:gd name="T22" fmla="*/ 144 w 293"/>
                      <a:gd name="T23" fmla="*/ 20 h 81"/>
                      <a:gd name="T24" fmla="*/ 162 w 293"/>
                      <a:gd name="T25" fmla="*/ 15 h 81"/>
                      <a:gd name="T26" fmla="*/ 182 w 293"/>
                      <a:gd name="T27" fmla="*/ 13 h 81"/>
                      <a:gd name="T28" fmla="*/ 199 w 293"/>
                      <a:gd name="T29" fmla="*/ 11 h 81"/>
                      <a:gd name="T30" fmla="*/ 216 w 293"/>
                      <a:gd name="T31" fmla="*/ 8 h 81"/>
                      <a:gd name="T32" fmla="*/ 234 w 293"/>
                      <a:gd name="T33" fmla="*/ 7 h 81"/>
                      <a:gd name="T34" fmla="*/ 250 w 293"/>
                      <a:gd name="T35" fmla="*/ 7 h 81"/>
                      <a:gd name="T36" fmla="*/ 265 w 293"/>
                      <a:gd name="T37" fmla="*/ 6 h 81"/>
                      <a:gd name="T38" fmla="*/ 280 w 293"/>
                      <a:gd name="T39" fmla="*/ 6 h 81"/>
                      <a:gd name="T40" fmla="*/ 293 w 293"/>
                      <a:gd name="T41" fmla="*/ 5 h 81"/>
                      <a:gd name="T42" fmla="*/ 284 w 293"/>
                      <a:gd name="T43" fmla="*/ 3 h 81"/>
                      <a:gd name="T44" fmla="*/ 272 w 293"/>
                      <a:gd name="T45" fmla="*/ 1 h 81"/>
                      <a:gd name="T46" fmla="*/ 258 w 293"/>
                      <a:gd name="T47" fmla="*/ 0 h 81"/>
                      <a:gd name="T48" fmla="*/ 240 w 293"/>
                      <a:gd name="T49" fmla="*/ 0 h 81"/>
                      <a:gd name="T50" fmla="*/ 221 w 293"/>
                      <a:gd name="T51" fmla="*/ 0 h 81"/>
                      <a:gd name="T52" fmla="*/ 201 w 293"/>
                      <a:gd name="T53" fmla="*/ 3 h 81"/>
                      <a:gd name="T54" fmla="*/ 179 w 293"/>
                      <a:gd name="T55" fmla="*/ 5 h 81"/>
                      <a:gd name="T56" fmla="*/ 158 w 293"/>
                      <a:gd name="T57" fmla="*/ 8 h 81"/>
                      <a:gd name="T58" fmla="*/ 134 w 293"/>
                      <a:gd name="T59" fmla="*/ 12 h 81"/>
                      <a:gd name="T60" fmla="*/ 113 w 293"/>
                      <a:gd name="T61" fmla="*/ 18 h 81"/>
                      <a:gd name="T62" fmla="*/ 91 w 293"/>
                      <a:gd name="T63" fmla="*/ 23 h 81"/>
                      <a:gd name="T64" fmla="*/ 70 w 293"/>
                      <a:gd name="T65" fmla="*/ 30 h 81"/>
                      <a:gd name="T66" fmla="*/ 50 w 293"/>
                      <a:gd name="T67" fmla="*/ 39 h 81"/>
                      <a:gd name="T68" fmla="*/ 32 w 293"/>
                      <a:gd name="T69" fmla="*/ 49 h 81"/>
                      <a:gd name="T70" fmla="*/ 17 w 293"/>
                      <a:gd name="T71" fmla="*/ 59 h 81"/>
                      <a:gd name="T72" fmla="*/ 3 w 293"/>
                      <a:gd name="T73" fmla="*/ 7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93" h="81">
                        <a:moveTo>
                          <a:pt x="3" y="71"/>
                        </a:moveTo>
                        <a:lnTo>
                          <a:pt x="2" y="73"/>
                        </a:lnTo>
                        <a:lnTo>
                          <a:pt x="1" y="75"/>
                        </a:lnTo>
                        <a:lnTo>
                          <a:pt x="1" y="79"/>
                        </a:lnTo>
                        <a:lnTo>
                          <a:pt x="0" y="81"/>
                        </a:lnTo>
                        <a:lnTo>
                          <a:pt x="20" y="67"/>
                        </a:lnTo>
                        <a:lnTo>
                          <a:pt x="42" y="56"/>
                        </a:lnTo>
                        <a:lnTo>
                          <a:pt x="63" y="46"/>
                        </a:lnTo>
                        <a:lnTo>
                          <a:pt x="84" y="37"/>
                        </a:lnTo>
                        <a:lnTo>
                          <a:pt x="105" y="30"/>
                        </a:lnTo>
                        <a:lnTo>
                          <a:pt x="124" y="24"/>
                        </a:lnTo>
                        <a:lnTo>
                          <a:pt x="144" y="20"/>
                        </a:lnTo>
                        <a:lnTo>
                          <a:pt x="162" y="15"/>
                        </a:lnTo>
                        <a:lnTo>
                          <a:pt x="182" y="13"/>
                        </a:lnTo>
                        <a:lnTo>
                          <a:pt x="199" y="11"/>
                        </a:lnTo>
                        <a:lnTo>
                          <a:pt x="216" y="8"/>
                        </a:lnTo>
                        <a:lnTo>
                          <a:pt x="234" y="7"/>
                        </a:lnTo>
                        <a:lnTo>
                          <a:pt x="250" y="7"/>
                        </a:lnTo>
                        <a:lnTo>
                          <a:pt x="265" y="6"/>
                        </a:lnTo>
                        <a:lnTo>
                          <a:pt x="280" y="6"/>
                        </a:lnTo>
                        <a:lnTo>
                          <a:pt x="293" y="5"/>
                        </a:lnTo>
                        <a:lnTo>
                          <a:pt x="284" y="3"/>
                        </a:lnTo>
                        <a:lnTo>
                          <a:pt x="272" y="1"/>
                        </a:lnTo>
                        <a:lnTo>
                          <a:pt x="258" y="0"/>
                        </a:lnTo>
                        <a:lnTo>
                          <a:pt x="240" y="0"/>
                        </a:lnTo>
                        <a:lnTo>
                          <a:pt x="221" y="0"/>
                        </a:lnTo>
                        <a:lnTo>
                          <a:pt x="201" y="3"/>
                        </a:lnTo>
                        <a:lnTo>
                          <a:pt x="179" y="5"/>
                        </a:lnTo>
                        <a:lnTo>
                          <a:pt x="158" y="8"/>
                        </a:lnTo>
                        <a:lnTo>
                          <a:pt x="134" y="12"/>
                        </a:lnTo>
                        <a:lnTo>
                          <a:pt x="113" y="18"/>
                        </a:lnTo>
                        <a:lnTo>
                          <a:pt x="91" y="23"/>
                        </a:lnTo>
                        <a:lnTo>
                          <a:pt x="70" y="30"/>
                        </a:lnTo>
                        <a:lnTo>
                          <a:pt x="50" y="39"/>
                        </a:lnTo>
                        <a:lnTo>
                          <a:pt x="32" y="49"/>
                        </a:lnTo>
                        <a:lnTo>
                          <a:pt x="17" y="59"/>
                        </a:lnTo>
                        <a:lnTo>
                          <a:pt x="3" y="7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55" name="Freeform 43">
                    <a:extLst>
                      <a:ext uri="{FF2B5EF4-FFF2-40B4-BE49-F238E27FC236}">
                        <a16:creationId xmlns:a16="http://schemas.microsoft.com/office/drawing/2014/main" xmlns="" id="{833AB18B-7C79-4B15-9093-848645F874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4" y="56"/>
                    <a:ext cx="23" cy="21"/>
                  </a:xfrm>
                  <a:custGeom>
                    <a:avLst/>
                    <a:gdLst>
                      <a:gd name="T0" fmla="*/ 44 w 45"/>
                      <a:gd name="T1" fmla="*/ 41 h 41"/>
                      <a:gd name="T2" fmla="*/ 45 w 45"/>
                      <a:gd name="T3" fmla="*/ 39 h 41"/>
                      <a:gd name="T4" fmla="*/ 44 w 45"/>
                      <a:gd name="T5" fmla="*/ 34 h 41"/>
                      <a:gd name="T6" fmla="*/ 41 w 45"/>
                      <a:gd name="T7" fmla="*/ 28 h 41"/>
                      <a:gd name="T8" fmla="*/ 35 w 45"/>
                      <a:gd name="T9" fmla="*/ 21 h 41"/>
                      <a:gd name="T10" fmla="*/ 28 w 45"/>
                      <a:gd name="T11" fmla="*/ 14 h 41"/>
                      <a:gd name="T12" fmla="*/ 20 w 45"/>
                      <a:gd name="T13" fmla="*/ 7 h 41"/>
                      <a:gd name="T14" fmla="*/ 11 w 45"/>
                      <a:gd name="T15" fmla="*/ 2 h 41"/>
                      <a:gd name="T16" fmla="*/ 0 w 45"/>
                      <a:gd name="T17" fmla="*/ 0 h 41"/>
                      <a:gd name="T18" fmla="*/ 6 w 45"/>
                      <a:gd name="T19" fmla="*/ 4 h 41"/>
                      <a:gd name="T20" fmla="*/ 12 w 45"/>
                      <a:gd name="T21" fmla="*/ 10 h 41"/>
                      <a:gd name="T22" fmla="*/ 19 w 45"/>
                      <a:gd name="T23" fmla="*/ 17 h 41"/>
                      <a:gd name="T24" fmla="*/ 25 w 45"/>
                      <a:gd name="T25" fmla="*/ 25 h 41"/>
                      <a:gd name="T26" fmla="*/ 31 w 45"/>
                      <a:gd name="T27" fmla="*/ 32 h 41"/>
                      <a:gd name="T28" fmla="*/ 37 w 45"/>
                      <a:gd name="T29" fmla="*/ 38 h 41"/>
                      <a:gd name="T30" fmla="*/ 41 w 45"/>
                      <a:gd name="T31" fmla="*/ 41 h 41"/>
                      <a:gd name="T32" fmla="*/ 44 w 45"/>
                      <a:gd name="T33" fmla="*/ 4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41">
                        <a:moveTo>
                          <a:pt x="44" y="41"/>
                        </a:moveTo>
                        <a:lnTo>
                          <a:pt x="45" y="39"/>
                        </a:lnTo>
                        <a:lnTo>
                          <a:pt x="44" y="34"/>
                        </a:lnTo>
                        <a:lnTo>
                          <a:pt x="41" y="28"/>
                        </a:lnTo>
                        <a:lnTo>
                          <a:pt x="35" y="21"/>
                        </a:lnTo>
                        <a:lnTo>
                          <a:pt x="28" y="14"/>
                        </a:lnTo>
                        <a:lnTo>
                          <a:pt x="20" y="7"/>
                        </a:lnTo>
                        <a:lnTo>
                          <a:pt x="11" y="2"/>
                        </a:lnTo>
                        <a:lnTo>
                          <a:pt x="0" y="0"/>
                        </a:lnTo>
                        <a:lnTo>
                          <a:pt x="6" y="4"/>
                        </a:lnTo>
                        <a:lnTo>
                          <a:pt x="12" y="10"/>
                        </a:lnTo>
                        <a:lnTo>
                          <a:pt x="19" y="17"/>
                        </a:lnTo>
                        <a:lnTo>
                          <a:pt x="25" y="25"/>
                        </a:lnTo>
                        <a:lnTo>
                          <a:pt x="31" y="32"/>
                        </a:lnTo>
                        <a:lnTo>
                          <a:pt x="37" y="38"/>
                        </a:lnTo>
                        <a:lnTo>
                          <a:pt x="41" y="41"/>
                        </a:lnTo>
                        <a:lnTo>
                          <a:pt x="44" y="4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56" name="Freeform 44">
                    <a:extLst>
                      <a:ext uri="{FF2B5EF4-FFF2-40B4-BE49-F238E27FC236}">
                        <a16:creationId xmlns:a16="http://schemas.microsoft.com/office/drawing/2014/main" xmlns="" id="{80ED2CA8-9A33-4D7D-9458-9704DD5271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7" y="56"/>
                    <a:ext cx="29" cy="24"/>
                  </a:xfrm>
                  <a:custGeom>
                    <a:avLst/>
                    <a:gdLst>
                      <a:gd name="T0" fmla="*/ 58 w 59"/>
                      <a:gd name="T1" fmla="*/ 47 h 47"/>
                      <a:gd name="T2" fmla="*/ 59 w 59"/>
                      <a:gd name="T3" fmla="*/ 44 h 47"/>
                      <a:gd name="T4" fmla="*/ 57 w 59"/>
                      <a:gd name="T5" fmla="*/ 39 h 47"/>
                      <a:gd name="T6" fmla="*/ 51 w 59"/>
                      <a:gd name="T7" fmla="*/ 31 h 47"/>
                      <a:gd name="T8" fmla="*/ 43 w 59"/>
                      <a:gd name="T9" fmla="*/ 23 h 47"/>
                      <a:gd name="T10" fmla="*/ 34 w 59"/>
                      <a:gd name="T11" fmla="*/ 15 h 47"/>
                      <a:gd name="T12" fmla="*/ 22 w 59"/>
                      <a:gd name="T13" fmla="*/ 8 h 47"/>
                      <a:gd name="T14" fmla="*/ 12 w 59"/>
                      <a:gd name="T15" fmla="*/ 2 h 47"/>
                      <a:gd name="T16" fmla="*/ 0 w 59"/>
                      <a:gd name="T17" fmla="*/ 0 h 47"/>
                      <a:gd name="T18" fmla="*/ 5 w 59"/>
                      <a:gd name="T19" fmla="*/ 3 h 47"/>
                      <a:gd name="T20" fmla="*/ 12 w 59"/>
                      <a:gd name="T21" fmla="*/ 10 h 47"/>
                      <a:gd name="T22" fmla="*/ 20 w 59"/>
                      <a:gd name="T23" fmla="*/ 18 h 47"/>
                      <a:gd name="T24" fmla="*/ 29 w 59"/>
                      <a:gd name="T25" fmla="*/ 27 h 47"/>
                      <a:gd name="T26" fmla="*/ 37 w 59"/>
                      <a:gd name="T27" fmla="*/ 36 h 47"/>
                      <a:gd name="T28" fmla="*/ 46 w 59"/>
                      <a:gd name="T29" fmla="*/ 43 h 47"/>
                      <a:gd name="T30" fmla="*/ 53 w 59"/>
                      <a:gd name="T31" fmla="*/ 47 h 47"/>
                      <a:gd name="T32" fmla="*/ 58 w 59"/>
                      <a:gd name="T33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47">
                        <a:moveTo>
                          <a:pt x="58" y="47"/>
                        </a:moveTo>
                        <a:lnTo>
                          <a:pt x="59" y="44"/>
                        </a:lnTo>
                        <a:lnTo>
                          <a:pt x="57" y="39"/>
                        </a:lnTo>
                        <a:lnTo>
                          <a:pt x="51" y="31"/>
                        </a:lnTo>
                        <a:lnTo>
                          <a:pt x="43" y="23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2" y="2"/>
                        </a:lnTo>
                        <a:lnTo>
                          <a:pt x="0" y="0"/>
                        </a:lnTo>
                        <a:lnTo>
                          <a:pt x="5" y="3"/>
                        </a:lnTo>
                        <a:lnTo>
                          <a:pt x="12" y="10"/>
                        </a:lnTo>
                        <a:lnTo>
                          <a:pt x="20" y="18"/>
                        </a:lnTo>
                        <a:lnTo>
                          <a:pt x="29" y="27"/>
                        </a:lnTo>
                        <a:lnTo>
                          <a:pt x="37" y="36"/>
                        </a:lnTo>
                        <a:lnTo>
                          <a:pt x="46" y="43"/>
                        </a:lnTo>
                        <a:lnTo>
                          <a:pt x="53" y="47"/>
                        </a:lnTo>
                        <a:lnTo>
                          <a:pt x="58" y="4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57" name="Freeform 45">
                    <a:extLst>
                      <a:ext uri="{FF2B5EF4-FFF2-40B4-BE49-F238E27FC236}">
                        <a16:creationId xmlns:a16="http://schemas.microsoft.com/office/drawing/2014/main" xmlns="" id="{B9B821B7-B6CA-49BA-9D4E-2F0D861620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4" y="59"/>
                    <a:ext cx="26" cy="27"/>
                  </a:xfrm>
                  <a:custGeom>
                    <a:avLst/>
                    <a:gdLst>
                      <a:gd name="T0" fmla="*/ 50 w 52"/>
                      <a:gd name="T1" fmla="*/ 54 h 54"/>
                      <a:gd name="T2" fmla="*/ 52 w 52"/>
                      <a:gd name="T3" fmla="*/ 50 h 54"/>
                      <a:gd name="T4" fmla="*/ 50 w 52"/>
                      <a:gd name="T5" fmla="*/ 44 h 54"/>
                      <a:gd name="T6" fmla="*/ 45 w 52"/>
                      <a:gd name="T7" fmla="*/ 34 h 54"/>
                      <a:gd name="T8" fmla="*/ 38 w 52"/>
                      <a:gd name="T9" fmla="*/ 25 h 54"/>
                      <a:gd name="T10" fmla="*/ 30 w 52"/>
                      <a:gd name="T11" fmla="*/ 16 h 54"/>
                      <a:gd name="T12" fmla="*/ 19 w 52"/>
                      <a:gd name="T13" fmla="*/ 8 h 54"/>
                      <a:gd name="T14" fmla="*/ 10 w 52"/>
                      <a:gd name="T15" fmla="*/ 2 h 54"/>
                      <a:gd name="T16" fmla="*/ 0 w 52"/>
                      <a:gd name="T17" fmla="*/ 0 h 54"/>
                      <a:gd name="T18" fmla="*/ 3 w 52"/>
                      <a:gd name="T19" fmla="*/ 4 h 54"/>
                      <a:gd name="T20" fmla="*/ 9 w 52"/>
                      <a:gd name="T21" fmla="*/ 11 h 54"/>
                      <a:gd name="T22" fmla="*/ 16 w 52"/>
                      <a:gd name="T23" fmla="*/ 21 h 54"/>
                      <a:gd name="T24" fmla="*/ 24 w 52"/>
                      <a:gd name="T25" fmla="*/ 30 h 54"/>
                      <a:gd name="T26" fmla="*/ 32 w 52"/>
                      <a:gd name="T27" fmla="*/ 40 h 54"/>
                      <a:gd name="T28" fmla="*/ 40 w 52"/>
                      <a:gd name="T29" fmla="*/ 48 h 54"/>
                      <a:gd name="T30" fmla="*/ 47 w 52"/>
                      <a:gd name="T31" fmla="*/ 53 h 54"/>
                      <a:gd name="T32" fmla="*/ 50 w 52"/>
                      <a:gd name="T33" fmla="*/ 54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54">
                        <a:moveTo>
                          <a:pt x="50" y="54"/>
                        </a:moveTo>
                        <a:lnTo>
                          <a:pt x="52" y="50"/>
                        </a:lnTo>
                        <a:lnTo>
                          <a:pt x="50" y="44"/>
                        </a:lnTo>
                        <a:lnTo>
                          <a:pt x="45" y="34"/>
                        </a:lnTo>
                        <a:lnTo>
                          <a:pt x="38" y="25"/>
                        </a:lnTo>
                        <a:lnTo>
                          <a:pt x="30" y="16"/>
                        </a:lnTo>
                        <a:lnTo>
                          <a:pt x="19" y="8"/>
                        </a:lnTo>
                        <a:lnTo>
                          <a:pt x="10" y="2"/>
                        </a:lnTo>
                        <a:lnTo>
                          <a:pt x="0" y="0"/>
                        </a:lnTo>
                        <a:lnTo>
                          <a:pt x="3" y="4"/>
                        </a:lnTo>
                        <a:lnTo>
                          <a:pt x="9" y="11"/>
                        </a:lnTo>
                        <a:lnTo>
                          <a:pt x="16" y="21"/>
                        </a:lnTo>
                        <a:lnTo>
                          <a:pt x="24" y="30"/>
                        </a:lnTo>
                        <a:lnTo>
                          <a:pt x="32" y="40"/>
                        </a:lnTo>
                        <a:lnTo>
                          <a:pt x="40" y="48"/>
                        </a:lnTo>
                        <a:lnTo>
                          <a:pt x="47" y="53"/>
                        </a:lnTo>
                        <a:lnTo>
                          <a:pt x="50" y="54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58" name="Freeform 46">
                    <a:extLst>
                      <a:ext uri="{FF2B5EF4-FFF2-40B4-BE49-F238E27FC236}">
                        <a16:creationId xmlns:a16="http://schemas.microsoft.com/office/drawing/2014/main" xmlns="" id="{B69FCE42-5CE3-4448-904D-9D3A00BBC8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9" y="64"/>
                    <a:ext cx="23" cy="25"/>
                  </a:xfrm>
                  <a:custGeom>
                    <a:avLst/>
                    <a:gdLst>
                      <a:gd name="T0" fmla="*/ 44 w 45"/>
                      <a:gd name="T1" fmla="*/ 51 h 51"/>
                      <a:gd name="T2" fmla="*/ 45 w 45"/>
                      <a:gd name="T3" fmla="*/ 47 h 51"/>
                      <a:gd name="T4" fmla="*/ 43 w 45"/>
                      <a:gd name="T5" fmla="*/ 41 h 51"/>
                      <a:gd name="T6" fmla="*/ 38 w 45"/>
                      <a:gd name="T7" fmla="*/ 33 h 51"/>
                      <a:gd name="T8" fmla="*/ 31 w 45"/>
                      <a:gd name="T9" fmla="*/ 24 h 51"/>
                      <a:gd name="T10" fmla="*/ 24 w 45"/>
                      <a:gd name="T11" fmla="*/ 15 h 51"/>
                      <a:gd name="T12" fmla="*/ 16 w 45"/>
                      <a:gd name="T13" fmla="*/ 7 h 51"/>
                      <a:gd name="T14" fmla="*/ 7 w 45"/>
                      <a:gd name="T15" fmla="*/ 2 h 51"/>
                      <a:gd name="T16" fmla="*/ 0 w 45"/>
                      <a:gd name="T17" fmla="*/ 0 h 51"/>
                      <a:gd name="T18" fmla="*/ 4 w 45"/>
                      <a:gd name="T19" fmla="*/ 5 h 51"/>
                      <a:gd name="T20" fmla="*/ 8 w 45"/>
                      <a:gd name="T21" fmla="*/ 12 h 51"/>
                      <a:gd name="T22" fmla="*/ 14 w 45"/>
                      <a:gd name="T23" fmla="*/ 21 h 51"/>
                      <a:gd name="T24" fmla="*/ 21 w 45"/>
                      <a:gd name="T25" fmla="*/ 30 h 51"/>
                      <a:gd name="T26" fmla="*/ 27 w 45"/>
                      <a:gd name="T27" fmla="*/ 39 h 51"/>
                      <a:gd name="T28" fmla="*/ 34 w 45"/>
                      <a:gd name="T29" fmla="*/ 46 h 51"/>
                      <a:gd name="T30" fmla="*/ 39 w 45"/>
                      <a:gd name="T31" fmla="*/ 51 h 51"/>
                      <a:gd name="T32" fmla="*/ 44 w 45"/>
                      <a:gd name="T33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1">
                        <a:moveTo>
                          <a:pt x="44" y="51"/>
                        </a:moveTo>
                        <a:lnTo>
                          <a:pt x="45" y="47"/>
                        </a:lnTo>
                        <a:lnTo>
                          <a:pt x="43" y="41"/>
                        </a:lnTo>
                        <a:lnTo>
                          <a:pt x="38" y="33"/>
                        </a:lnTo>
                        <a:lnTo>
                          <a:pt x="31" y="24"/>
                        </a:lnTo>
                        <a:lnTo>
                          <a:pt x="24" y="15"/>
                        </a:lnTo>
                        <a:lnTo>
                          <a:pt x="16" y="7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lnTo>
                          <a:pt x="4" y="5"/>
                        </a:lnTo>
                        <a:lnTo>
                          <a:pt x="8" y="12"/>
                        </a:lnTo>
                        <a:lnTo>
                          <a:pt x="14" y="21"/>
                        </a:lnTo>
                        <a:lnTo>
                          <a:pt x="21" y="30"/>
                        </a:lnTo>
                        <a:lnTo>
                          <a:pt x="27" y="39"/>
                        </a:lnTo>
                        <a:lnTo>
                          <a:pt x="34" y="46"/>
                        </a:lnTo>
                        <a:lnTo>
                          <a:pt x="39" y="51"/>
                        </a:lnTo>
                        <a:lnTo>
                          <a:pt x="44" y="5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59" name="Freeform 47">
                    <a:extLst>
                      <a:ext uri="{FF2B5EF4-FFF2-40B4-BE49-F238E27FC236}">
                        <a16:creationId xmlns:a16="http://schemas.microsoft.com/office/drawing/2014/main" xmlns="" id="{0141BD0B-2CCE-4D9A-86C3-F2AFD08E83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9" y="68"/>
                    <a:ext cx="16" cy="23"/>
                  </a:xfrm>
                  <a:custGeom>
                    <a:avLst/>
                    <a:gdLst>
                      <a:gd name="T0" fmla="*/ 29 w 32"/>
                      <a:gd name="T1" fmla="*/ 46 h 46"/>
                      <a:gd name="T2" fmla="*/ 32 w 32"/>
                      <a:gd name="T3" fmla="*/ 44 h 46"/>
                      <a:gd name="T4" fmla="*/ 32 w 32"/>
                      <a:gd name="T5" fmla="*/ 38 h 46"/>
                      <a:gd name="T6" fmla="*/ 31 w 32"/>
                      <a:gd name="T7" fmla="*/ 31 h 46"/>
                      <a:gd name="T8" fmla="*/ 27 w 32"/>
                      <a:gd name="T9" fmla="*/ 23 h 46"/>
                      <a:gd name="T10" fmla="*/ 23 w 32"/>
                      <a:gd name="T11" fmla="*/ 16 h 46"/>
                      <a:gd name="T12" fmla="*/ 17 w 32"/>
                      <a:gd name="T13" fmla="*/ 9 h 46"/>
                      <a:gd name="T14" fmla="*/ 9 w 32"/>
                      <a:gd name="T15" fmla="*/ 4 h 46"/>
                      <a:gd name="T16" fmla="*/ 0 w 32"/>
                      <a:gd name="T17" fmla="*/ 0 h 46"/>
                      <a:gd name="T18" fmla="*/ 6 w 32"/>
                      <a:gd name="T19" fmla="*/ 12 h 46"/>
                      <a:gd name="T20" fmla="*/ 14 w 32"/>
                      <a:gd name="T21" fmla="*/ 28 h 46"/>
                      <a:gd name="T22" fmla="*/ 23 w 32"/>
                      <a:gd name="T23" fmla="*/ 42 h 46"/>
                      <a:gd name="T24" fmla="*/ 29 w 32"/>
                      <a:gd name="T25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2" h="46">
                        <a:moveTo>
                          <a:pt x="29" y="46"/>
                        </a:moveTo>
                        <a:lnTo>
                          <a:pt x="32" y="44"/>
                        </a:lnTo>
                        <a:lnTo>
                          <a:pt x="32" y="38"/>
                        </a:lnTo>
                        <a:lnTo>
                          <a:pt x="31" y="31"/>
                        </a:lnTo>
                        <a:lnTo>
                          <a:pt x="27" y="23"/>
                        </a:lnTo>
                        <a:lnTo>
                          <a:pt x="23" y="16"/>
                        </a:lnTo>
                        <a:lnTo>
                          <a:pt x="17" y="9"/>
                        </a:lnTo>
                        <a:lnTo>
                          <a:pt x="9" y="4"/>
                        </a:lnTo>
                        <a:lnTo>
                          <a:pt x="0" y="0"/>
                        </a:lnTo>
                        <a:lnTo>
                          <a:pt x="6" y="12"/>
                        </a:lnTo>
                        <a:lnTo>
                          <a:pt x="14" y="28"/>
                        </a:lnTo>
                        <a:lnTo>
                          <a:pt x="23" y="42"/>
                        </a:lnTo>
                        <a:lnTo>
                          <a:pt x="29" y="4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60" name="Freeform 48">
                    <a:extLst>
                      <a:ext uri="{FF2B5EF4-FFF2-40B4-BE49-F238E27FC236}">
                        <a16:creationId xmlns:a16="http://schemas.microsoft.com/office/drawing/2014/main" xmlns="" id="{60E640CF-189A-496D-858F-60AB15B3FA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" y="79"/>
                    <a:ext cx="13" cy="17"/>
                  </a:xfrm>
                  <a:custGeom>
                    <a:avLst/>
                    <a:gdLst>
                      <a:gd name="T0" fmla="*/ 23 w 25"/>
                      <a:gd name="T1" fmla="*/ 35 h 35"/>
                      <a:gd name="T2" fmla="*/ 25 w 25"/>
                      <a:gd name="T3" fmla="*/ 28 h 35"/>
                      <a:gd name="T4" fmla="*/ 19 w 25"/>
                      <a:gd name="T5" fmla="*/ 15 h 35"/>
                      <a:gd name="T6" fmla="*/ 9 w 25"/>
                      <a:gd name="T7" fmla="*/ 5 h 35"/>
                      <a:gd name="T8" fmla="*/ 0 w 25"/>
                      <a:gd name="T9" fmla="*/ 0 h 35"/>
                      <a:gd name="T10" fmla="*/ 4 w 25"/>
                      <a:gd name="T11" fmla="*/ 8 h 35"/>
                      <a:gd name="T12" fmla="*/ 10 w 25"/>
                      <a:gd name="T13" fmla="*/ 20 h 35"/>
                      <a:gd name="T14" fmla="*/ 17 w 25"/>
                      <a:gd name="T15" fmla="*/ 30 h 35"/>
                      <a:gd name="T16" fmla="*/ 23 w 25"/>
                      <a:gd name="T17" fmla="*/ 35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35">
                        <a:moveTo>
                          <a:pt x="23" y="35"/>
                        </a:moveTo>
                        <a:lnTo>
                          <a:pt x="25" y="28"/>
                        </a:lnTo>
                        <a:lnTo>
                          <a:pt x="19" y="15"/>
                        </a:lnTo>
                        <a:lnTo>
                          <a:pt x="9" y="5"/>
                        </a:lnTo>
                        <a:lnTo>
                          <a:pt x="0" y="0"/>
                        </a:lnTo>
                        <a:lnTo>
                          <a:pt x="4" y="8"/>
                        </a:lnTo>
                        <a:lnTo>
                          <a:pt x="10" y="20"/>
                        </a:lnTo>
                        <a:lnTo>
                          <a:pt x="17" y="30"/>
                        </a:lnTo>
                        <a:lnTo>
                          <a:pt x="23" y="3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61" name="Freeform 49">
                    <a:extLst>
                      <a:ext uri="{FF2B5EF4-FFF2-40B4-BE49-F238E27FC236}">
                        <a16:creationId xmlns:a16="http://schemas.microsoft.com/office/drawing/2014/main" xmlns="" id="{B47DE5D1-C73F-4751-8527-8EB7634752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7" y="84"/>
                    <a:ext cx="9" cy="12"/>
                  </a:xfrm>
                  <a:custGeom>
                    <a:avLst/>
                    <a:gdLst>
                      <a:gd name="T0" fmla="*/ 17 w 18"/>
                      <a:gd name="T1" fmla="*/ 23 h 24"/>
                      <a:gd name="T2" fmla="*/ 18 w 18"/>
                      <a:gd name="T3" fmla="*/ 16 h 24"/>
                      <a:gd name="T4" fmla="*/ 15 w 18"/>
                      <a:gd name="T5" fmla="*/ 7 h 24"/>
                      <a:gd name="T6" fmla="*/ 9 w 18"/>
                      <a:gd name="T7" fmla="*/ 0 h 24"/>
                      <a:gd name="T8" fmla="*/ 0 w 18"/>
                      <a:gd name="T9" fmla="*/ 1 h 24"/>
                      <a:gd name="T10" fmla="*/ 7 w 18"/>
                      <a:gd name="T11" fmla="*/ 6 h 24"/>
                      <a:gd name="T12" fmla="*/ 10 w 18"/>
                      <a:gd name="T13" fmla="*/ 15 h 24"/>
                      <a:gd name="T14" fmla="*/ 14 w 18"/>
                      <a:gd name="T15" fmla="*/ 24 h 24"/>
                      <a:gd name="T16" fmla="*/ 17 w 18"/>
                      <a:gd name="T17" fmla="*/ 23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" h="24">
                        <a:moveTo>
                          <a:pt x="17" y="23"/>
                        </a:moveTo>
                        <a:lnTo>
                          <a:pt x="18" y="16"/>
                        </a:lnTo>
                        <a:lnTo>
                          <a:pt x="15" y="7"/>
                        </a:lnTo>
                        <a:lnTo>
                          <a:pt x="9" y="0"/>
                        </a:lnTo>
                        <a:lnTo>
                          <a:pt x="0" y="1"/>
                        </a:lnTo>
                        <a:lnTo>
                          <a:pt x="7" y="6"/>
                        </a:lnTo>
                        <a:lnTo>
                          <a:pt x="10" y="15"/>
                        </a:lnTo>
                        <a:lnTo>
                          <a:pt x="14" y="24"/>
                        </a:lnTo>
                        <a:lnTo>
                          <a:pt x="17" y="2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62" name="Freeform 50">
                    <a:extLst>
                      <a:ext uri="{FF2B5EF4-FFF2-40B4-BE49-F238E27FC236}">
                        <a16:creationId xmlns:a16="http://schemas.microsoft.com/office/drawing/2014/main" xmlns="" id="{5CA584F3-5BFF-46CC-9D40-5444F2C5B2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0" y="56"/>
                    <a:ext cx="26" cy="22"/>
                  </a:xfrm>
                  <a:custGeom>
                    <a:avLst/>
                    <a:gdLst>
                      <a:gd name="T0" fmla="*/ 50 w 51"/>
                      <a:gd name="T1" fmla="*/ 45 h 45"/>
                      <a:gd name="T2" fmla="*/ 51 w 51"/>
                      <a:gd name="T3" fmla="*/ 41 h 45"/>
                      <a:gd name="T4" fmla="*/ 50 w 51"/>
                      <a:gd name="T5" fmla="*/ 37 h 45"/>
                      <a:gd name="T6" fmla="*/ 46 w 51"/>
                      <a:gd name="T7" fmla="*/ 30 h 45"/>
                      <a:gd name="T8" fmla="*/ 39 w 51"/>
                      <a:gd name="T9" fmla="*/ 22 h 45"/>
                      <a:gd name="T10" fmla="*/ 31 w 51"/>
                      <a:gd name="T11" fmla="*/ 15 h 45"/>
                      <a:gd name="T12" fmla="*/ 21 w 51"/>
                      <a:gd name="T13" fmla="*/ 8 h 45"/>
                      <a:gd name="T14" fmla="*/ 10 w 51"/>
                      <a:gd name="T15" fmla="*/ 2 h 45"/>
                      <a:gd name="T16" fmla="*/ 0 w 51"/>
                      <a:gd name="T17" fmla="*/ 0 h 45"/>
                      <a:gd name="T18" fmla="*/ 4 w 51"/>
                      <a:gd name="T19" fmla="*/ 3 h 45"/>
                      <a:gd name="T20" fmla="*/ 10 w 51"/>
                      <a:gd name="T21" fmla="*/ 9 h 45"/>
                      <a:gd name="T22" fmla="*/ 17 w 51"/>
                      <a:gd name="T23" fmla="*/ 17 h 45"/>
                      <a:gd name="T24" fmla="*/ 25 w 51"/>
                      <a:gd name="T25" fmla="*/ 25 h 45"/>
                      <a:gd name="T26" fmla="*/ 33 w 51"/>
                      <a:gd name="T27" fmla="*/ 33 h 45"/>
                      <a:gd name="T28" fmla="*/ 40 w 51"/>
                      <a:gd name="T29" fmla="*/ 40 h 45"/>
                      <a:gd name="T30" fmla="*/ 46 w 51"/>
                      <a:gd name="T31" fmla="*/ 45 h 45"/>
                      <a:gd name="T32" fmla="*/ 50 w 51"/>
                      <a:gd name="T33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1" h="45">
                        <a:moveTo>
                          <a:pt x="50" y="45"/>
                        </a:moveTo>
                        <a:lnTo>
                          <a:pt x="51" y="41"/>
                        </a:lnTo>
                        <a:lnTo>
                          <a:pt x="50" y="37"/>
                        </a:lnTo>
                        <a:lnTo>
                          <a:pt x="46" y="30"/>
                        </a:lnTo>
                        <a:lnTo>
                          <a:pt x="39" y="22"/>
                        </a:lnTo>
                        <a:lnTo>
                          <a:pt x="31" y="15"/>
                        </a:lnTo>
                        <a:lnTo>
                          <a:pt x="21" y="8"/>
                        </a:lnTo>
                        <a:lnTo>
                          <a:pt x="10" y="2"/>
                        </a:lnTo>
                        <a:lnTo>
                          <a:pt x="0" y="0"/>
                        </a:lnTo>
                        <a:lnTo>
                          <a:pt x="4" y="3"/>
                        </a:lnTo>
                        <a:lnTo>
                          <a:pt x="10" y="9"/>
                        </a:lnTo>
                        <a:lnTo>
                          <a:pt x="17" y="17"/>
                        </a:lnTo>
                        <a:lnTo>
                          <a:pt x="25" y="25"/>
                        </a:lnTo>
                        <a:lnTo>
                          <a:pt x="33" y="33"/>
                        </a:lnTo>
                        <a:lnTo>
                          <a:pt x="40" y="40"/>
                        </a:lnTo>
                        <a:lnTo>
                          <a:pt x="46" y="45"/>
                        </a:lnTo>
                        <a:lnTo>
                          <a:pt x="50" y="4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63" name="Freeform 51">
                    <a:extLst>
                      <a:ext uri="{FF2B5EF4-FFF2-40B4-BE49-F238E27FC236}">
                        <a16:creationId xmlns:a16="http://schemas.microsoft.com/office/drawing/2014/main" xmlns="" id="{572C2219-07ED-4BAE-9E04-B25564129E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7" y="55"/>
                    <a:ext cx="20" cy="18"/>
                  </a:xfrm>
                  <a:custGeom>
                    <a:avLst/>
                    <a:gdLst>
                      <a:gd name="T0" fmla="*/ 39 w 40"/>
                      <a:gd name="T1" fmla="*/ 35 h 35"/>
                      <a:gd name="T2" fmla="*/ 40 w 40"/>
                      <a:gd name="T3" fmla="*/ 33 h 35"/>
                      <a:gd name="T4" fmla="*/ 40 w 40"/>
                      <a:gd name="T5" fmla="*/ 30 h 35"/>
                      <a:gd name="T6" fmla="*/ 37 w 40"/>
                      <a:gd name="T7" fmla="*/ 24 h 35"/>
                      <a:gd name="T8" fmla="*/ 33 w 40"/>
                      <a:gd name="T9" fmla="*/ 18 h 35"/>
                      <a:gd name="T10" fmla="*/ 26 w 40"/>
                      <a:gd name="T11" fmla="*/ 12 h 35"/>
                      <a:gd name="T12" fmla="*/ 19 w 40"/>
                      <a:gd name="T13" fmla="*/ 6 h 35"/>
                      <a:gd name="T14" fmla="*/ 10 w 40"/>
                      <a:gd name="T15" fmla="*/ 2 h 35"/>
                      <a:gd name="T16" fmla="*/ 0 w 40"/>
                      <a:gd name="T17" fmla="*/ 0 h 35"/>
                      <a:gd name="T18" fmla="*/ 4 w 40"/>
                      <a:gd name="T19" fmla="*/ 4 h 35"/>
                      <a:gd name="T20" fmla="*/ 10 w 40"/>
                      <a:gd name="T21" fmla="*/ 10 h 35"/>
                      <a:gd name="T22" fmla="*/ 16 w 40"/>
                      <a:gd name="T23" fmla="*/ 16 h 35"/>
                      <a:gd name="T24" fmla="*/ 22 w 40"/>
                      <a:gd name="T25" fmla="*/ 23 h 35"/>
                      <a:gd name="T26" fmla="*/ 27 w 40"/>
                      <a:gd name="T27" fmla="*/ 28 h 35"/>
                      <a:gd name="T28" fmla="*/ 32 w 40"/>
                      <a:gd name="T29" fmla="*/ 33 h 35"/>
                      <a:gd name="T30" fmla="*/ 37 w 40"/>
                      <a:gd name="T31" fmla="*/ 35 h 35"/>
                      <a:gd name="T32" fmla="*/ 39 w 40"/>
                      <a:gd name="T33" fmla="*/ 35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0" h="35">
                        <a:moveTo>
                          <a:pt x="39" y="35"/>
                        </a:moveTo>
                        <a:lnTo>
                          <a:pt x="40" y="33"/>
                        </a:lnTo>
                        <a:lnTo>
                          <a:pt x="40" y="30"/>
                        </a:lnTo>
                        <a:lnTo>
                          <a:pt x="37" y="24"/>
                        </a:lnTo>
                        <a:lnTo>
                          <a:pt x="33" y="18"/>
                        </a:lnTo>
                        <a:lnTo>
                          <a:pt x="26" y="12"/>
                        </a:lnTo>
                        <a:lnTo>
                          <a:pt x="19" y="6"/>
                        </a:lnTo>
                        <a:lnTo>
                          <a:pt x="10" y="2"/>
                        </a:ln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10" y="10"/>
                        </a:lnTo>
                        <a:lnTo>
                          <a:pt x="16" y="16"/>
                        </a:lnTo>
                        <a:lnTo>
                          <a:pt x="22" y="23"/>
                        </a:lnTo>
                        <a:lnTo>
                          <a:pt x="27" y="28"/>
                        </a:lnTo>
                        <a:lnTo>
                          <a:pt x="32" y="33"/>
                        </a:lnTo>
                        <a:lnTo>
                          <a:pt x="37" y="35"/>
                        </a:lnTo>
                        <a:lnTo>
                          <a:pt x="39" y="3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64" name="Freeform 52">
                    <a:extLst>
                      <a:ext uri="{FF2B5EF4-FFF2-40B4-BE49-F238E27FC236}">
                        <a16:creationId xmlns:a16="http://schemas.microsoft.com/office/drawing/2014/main" xmlns="" id="{172879E2-A90E-4DA9-89BD-29102D8589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9" y="61"/>
                    <a:ext cx="23" cy="24"/>
                  </a:xfrm>
                  <a:custGeom>
                    <a:avLst/>
                    <a:gdLst>
                      <a:gd name="T0" fmla="*/ 44 w 45"/>
                      <a:gd name="T1" fmla="*/ 50 h 50"/>
                      <a:gd name="T2" fmla="*/ 45 w 45"/>
                      <a:gd name="T3" fmla="*/ 47 h 50"/>
                      <a:gd name="T4" fmla="*/ 43 w 45"/>
                      <a:gd name="T5" fmla="*/ 40 h 50"/>
                      <a:gd name="T6" fmla="*/ 38 w 45"/>
                      <a:gd name="T7" fmla="*/ 33 h 50"/>
                      <a:gd name="T8" fmla="*/ 31 w 45"/>
                      <a:gd name="T9" fmla="*/ 24 h 50"/>
                      <a:gd name="T10" fmla="*/ 24 w 45"/>
                      <a:gd name="T11" fmla="*/ 15 h 50"/>
                      <a:gd name="T12" fmla="*/ 16 w 45"/>
                      <a:gd name="T13" fmla="*/ 7 h 50"/>
                      <a:gd name="T14" fmla="*/ 7 w 45"/>
                      <a:gd name="T15" fmla="*/ 2 h 50"/>
                      <a:gd name="T16" fmla="*/ 0 w 45"/>
                      <a:gd name="T17" fmla="*/ 0 h 50"/>
                      <a:gd name="T18" fmla="*/ 3 w 45"/>
                      <a:gd name="T19" fmla="*/ 5 h 50"/>
                      <a:gd name="T20" fmla="*/ 8 w 45"/>
                      <a:gd name="T21" fmla="*/ 12 h 50"/>
                      <a:gd name="T22" fmla="*/ 14 w 45"/>
                      <a:gd name="T23" fmla="*/ 21 h 50"/>
                      <a:gd name="T24" fmla="*/ 21 w 45"/>
                      <a:gd name="T25" fmla="*/ 30 h 50"/>
                      <a:gd name="T26" fmla="*/ 26 w 45"/>
                      <a:gd name="T27" fmla="*/ 38 h 50"/>
                      <a:gd name="T28" fmla="*/ 33 w 45"/>
                      <a:gd name="T29" fmla="*/ 45 h 50"/>
                      <a:gd name="T30" fmla="*/ 39 w 45"/>
                      <a:gd name="T31" fmla="*/ 50 h 50"/>
                      <a:gd name="T32" fmla="*/ 44 w 45"/>
                      <a:gd name="T33" fmla="*/ 5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44" y="50"/>
                        </a:moveTo>
                        <a:lnTo>
                          <a:pt x="45" y="47"/>
                        </a:lnTo>
                        <a:lnTo>
                          <a:pt x="43" y="40"/>
                        </a:lnTo>
                        <a:lnTo>
                          <a:pt x="38" y="33"/>
                        </a:lnTo>
                        <a:lnTo>
                          <a:pt x="31" y="24"/>
                        </a:lnTo>
                        <a:lnTo>
                          <a:pt x="24" y="15"/>
                        </a:lnTo>
                        <a:lnTo>
                          <a:pt x="16" y="7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lnTo>
                          <a:pt x="3" y="5"/>
                        </a:lnTo>
                        <a:lnTo>
                          <a:pt x="8" y="12"/>
                        </a:lnTo>
                        <a:lnTo>
                          <a:pt x="14" y="21"/>
                        </a:lnTo>
                        <a:lnTo>
                          <a:pt x="21" y="30"/>
                        </a:lnTo>
                        <a:lnTo>
                          <a:pt x="26" y="38"/>
                        </a:lnTo>
                        <a:lnTo>
                          <a:pt x="33" y="45"/>
                        </a:lnTo>
                        <a:lnTo>
                          <a:pt x="39" y="50"/>
                        </a:lnTo>
                        <a:lnTo>
                          <a:pt x="44" y="5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65" name="Freeform 53">
                    <a:extLst>
                      <a:ext uri="{FF2B5EF4-FFF2-40B4-BE49-F238E27FC236}">
                        <a16:creationId xmlns:a16="http://schemas.microsoft.com/office/drawing/2014/main" xmlns="" id="{425EB0BC-3200-4088-B640-B18D1F9782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7" y="73"/>
                    <a:ext cx="17" cy="20"/>
                  </a:xfrm>
                  <a:custGeom>
                    <a:avLst/>
                    <a:gdLst>
                      <a:gd name="T0" fmla="*/ 32 w 34"/>
                      <a:gd name="T1" fmla="*/ 42 h 42"/>
                      <a:gd name="T2" fmla="*/ 34 w 34"/>
                      <a:gd name="T3" fmla="*/ 39 h 42"/>
                      <a:gd name="T4" fmla="*/ 33 w 34"/>
                      <a:gd name="T5" fmla="*/ 34 h 42"/>
                      <a:gd name="T6" fmla="*/ 29 w 34"/>
                      <a:gd name="T7" fmla="*/ 27 h 42"/>
                      <a:gd name="T8" fmla="*/ 24 w 34"/>
                      <a:gd name="T9" fmla="*/ 19 h 42"/>
                      <a:gd name="T10" fmla="*/ 18 w 34"/>
                      <a:gd name="T11" fmla="*/ 12 h 42"/>
                      <a:gd name="T12" fmla="*/ 12 w 34"/>
                      <a:gd name="T13" fmla="*/ 6 h 42"/>
                      <a:gd name="T14" fmla="*/ 5 w 34"/>
                      <a:gd name="T15" fmla="*/ 1 h 42"/>
                      <a:gd name="T16" fmla="*/ 0 w 34"/>
                      <a:gd name="T17" fmla="*/ 0 h 42"/>
                      <a:gd name="T18" fmla="*/ 6 w 34"/>
                      <a:gd name="T19" fmla="*/ 9 h 42"/>
                      <a:gd name="T20" fmla="*/ 14 w 34"/>
                      <a:gd name="T21" fmla="*/ 23 h 42"/>
                      <a:gd name="T22" fmla="*/ 24 w 34"/>
                      <a:gd name="T23" fmla="*/ 36 h 42"/>
                      <a:gd name="T24" fmla="*/ 32 w 34"/>
                      <a:gd name="T25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4" h="42">
                        <a:moveTo>
                          <a:pt x="32" y="42"/>
                        </a:moveTo>
                        <a:lnTo>
                          <a:pt x="34" y="39"/>
                        </a:lnTo>
                        <a:lnTo>
                          <a:pt x="33" y="34"/>
                        </a:lnTo>
                        <a:lnTo>
                          <a:pt x="29" y="27"/>
                        </a:lnTo>
                        <a:lnTo>
                          <a:pt x="24" y="19"/>
                        </a:lnTo>
                        <a:lnTo>
                          <a:pt x="18" y="12"/>
                        </a:lnTo>
                        <a:lnTo>
                          <a:pt x="12" y="6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6" y="9"/>
                        </a:lnTo>
                        <a:lnTo>
                          <a:pt x="14" y="23"/>
                        </a:lnTo>
                        <a:lnTo>
                          <a:pt x="24" y="36"/>
                        </a:lnTo>
                        <a:lnTo>
                          <a:pt x="32" y="4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66" name="Freeform 54">
                    <a:extLst>
                      <a:ext uri="{FF2B5EF4-FFF2-40B4-BE49-F238E27FC236}">
                        <a16:creationId xmlns:a16="http://schemas.microsoft.com/office/drawing/2014/main" xmlns="" id="{27BE7C8D-F824-4385-95D1-168451239B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7" y="53"/>
                    <a:ext cx="22" cy="3"/>
                  </a:xfrm>
                  <a:custGeom>
                    <a:avLst/>
                    <a:gdLst>
                      <a:gd name="T0" fmla="*/ 0 w 45"/>
                      <a:gd name="T1" fmla="*/ 6 h 7"/>
                      <a:gd name="T2" fmla="*/ 4 w 45"/>
                      <a:gd name="T3" fmla="*/ 6 h 7"/>
                      <a:gd name="T4" fmla="*/ 10 w 45"/>
                      <a:gd name="T5" fmla="*/ 5 h 7"/>
                      <a:gd name="T6" fmla="*/ 16 w 45"/>
                      <a:gd name="T7" fmla="*/ 4 h 7"/>
                      <a:gd name="T8" fmla="*/ 24 w 45"/>
                      <a:gd name="T9" fmla="*/ 2 h 7"/>
                      <a:gd name="T10" fmla="*/ 33 w 45"/>
                      <a:gd name="T11" fmla="*/ 1 h 7"/>
                      <a:gd name="T12" fmla="*/ 39 w 45"/>
                      <a:gd name="T13" fmla="*/ 0 h 7"/>
                      <a:gd name="T14" fmla="*/ 44 w 45"/>
                      <a:gd name="T15" fmla="*/ 0 h 7"/>
                      <a:gd name="T16" fmla="*/ 45 w 45"/>
                      <a:gd name="T17" fmla="*/ 2 h 7"/>
                      <a:gd name="T18" fmla="*/ 44 w 45"/>
                      <a:gd name="T19" fmla="*/ 5 h 7"/>
                      <a:gd name="T20" fmla="*/ 39 w 45"/>
                      <a:gd name="T21" fmla="*/ 7 h 7"/>
                      <a:gd name="T22" fmla="*/ 34 w 45"/>
                      <a:gd name="T23" fmla="*/ 7 h 7"/>
                      <a:gd name="T24" fmla="*/ 27 w 45"/>
                      <a:gd name="T25" fmla="*/ 7 h 7"/>
                      <a:gd name="T26" fmla="*/ 19 w 45"/>
                      <a:gd name="T27" fmla="*/ 7 h 7"/>
                      <a:gd name="T28" fmla="*/ 11 w 45"/>
                      <a:gd name="T29" fmla="*/ 7 h 7"/>
                      <a:gd name="T30" fmla="*/ 5 w 45"/>
                      <a:gd name="T31" fmla="*/ 6 h 7"/>
                      <a:gd name="T32" fmla="*/ 0 w 45"/>
                      <a:gd name="T33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7">
                        <a:moveTo>
                          <a:pt x="0" y="6"/>
                        </a:moveTo>
                        <a:lnTo>
                          <a:pt x="4" y="6"/>
                        </a:lnTo>
                        <a:lnTo>
                          <a:pt x="10" y="5"/>
                        </a:lnTo>
                        <a:lnTo>
                          <a:pt x="16" y="4"/>
                        </a:lnTo>
                        <a:lnTo>
                          <a:pt x="24" y="2"/>
                        </a:lnTo>
                        <a:lnTo>
                          <a:pt x="33" y="1"/>
                        </a:lnTo>
                        <a:lnTo>
                          <a:pt x="39" y="0"/>
                        </a:lnTo>
                        <a:lnTo>
                          <a:pt x="44" y="0"/>
                        </a:lnTo>
                        <a:lnTo>
                          <a:pt x="45" y="2"/>
                        </a:lnTo>
                        <a:lnTo>
                          <a:pt x="44" y="5"/>
                        </a:lnTo>
                        <a:lnTo>
                          <a:pt x="39" y="7"/>
                        </a:lnTo>
                        <a:lnTo>
                          <a:pt x="34" y="7"/>
                        </a:lnTo>
                        <a:lnTo>
                          <a:pt x="27" y="7"/>
                        </a:lnTo>
                        <a:lnTo>
                          <a:pt x="19" y="7"/>
                        </a:lnTo>
                        <a:lnTo>
                          <a:pt x="11" y="7"/>
                        </a:lnTo>
                        <a:lnTo>
                          <a:pt x="5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67" name="Freeform 55">
                    <a:extLst>
                      <a:ext uri="{FF2B5EF4-FFF2-40B4-BE49-F238E27FC236}">
                        <a16:creationId xmlns:a16="http://schemas.microsoft.com/office/drawing/2014/main" xmlns="" id="{E5298CBE-42E3-4899-B420-DF9AC88E95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1" y="28"/>
                    <a:ext cx="30" cy="27"/>
                  </a:xfrm>
                  <a:custGeom>
                    <a:avLst/>
                    <a:gdLst>
                      <a:gd name="T0" fmla="*/ 0 w 60"/>
                      <a:gd name="T1" fmla="*/ 55 h 55"/>
                      <a:gd name="T2" fmla="*/ 7 w 60"/>
                      <a:gd name="T3" fmla="*/ 51 h 55"/>
                      <a:gd name="T4" fmla="*/ 17 w 60"/>
                      <a:gd name="T5" fmla="*/ 44 h 55"/>
                      <a:gd name="T6" fmla="*/ 28 w 60"/>
                      <a:gd name="T7" fmla="*/ 36 h 55"/>
                      <a:gd name="T8" fmla="*/ 40 w 60"/>
                      <a:gd name="T9" fmla="*/ 27 h 55"/>
                      <a:gd name="T10" fmla="*/ 49 w 60"/>
                      <a:gd name="T11" fmla="*/ 19 h 55"/>
                      <a:gd name="T12" fmla="*/ 57 w 60"/>
                      <a:gd name="T13" fmla="*/ 11 h 55"/>
                      <a:gd name="T14" fmla="*/ 60 w 60"/>
                      <a:gd name="T15" fmla="*/ 4 h 55"/>
                      <a:gd name="T16" fmla="*/ 59 w 60"/>
                      <a:gd name="T17" fmla="*/ 0 h 55"/>
                      <a:gd name="T18" fmla="*/ 55 w 60"/>
                      <a:gd name="T19" fmla="*/ 0 h 55"/>
                      <a:gd name="T20" fmla="*/ 48 w 60"/>
                      <a:gd name="T21" fmla="*/ 5 h 55"/>
                      <a:gd name="T22" fmla="*/ 40 w 60"/>
                      <a:gd name="T23" fmla="*/ 12 h 55"/>
                      <a:gd name="T24" fmla="*/ 32 w 60"/>
                      <a:gd name="T25" fmla="*/ 22 h 55"/>
                      <a:gd name="T26" fmla="*/ 22 w 60"/>
                      <a:gd name="T27" fmla="*/ 32 h 55"/>
                      <a:gd name="T28" fmla="*/ 14 w 60"/>
                      <a:gd name="T29" fmla="*/ 42 h 55"/>
                      <a:gd name="T30" fmla="*/ 6 w 60"/>
                      <a:gd name="T31" fmla="*/ 50 h 55"/>
                      <a:gd name="T32" fmla="*/ 0 w 60"/>
                      <a:gd name="T33" fmla="*/ 55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55">
                        <a:moveTo>
                          <a:pt x="0" y="55"/>
                        </a:moveTo>
                        <a:lnTo>
                          <a:pt x="7" y="51"/>
                        </a:lnTo>
                        <a:lnTo>
                          <a:pt x="17" y="44"/>
                        </a:lnTo>
                        <a:lnTo>
                          <a:pt x="28" y="36"/>
                        </a:lnTo>
                        <a:lnTo>
                          <a:pt x="40" y="27"/>
                        </a:lnTo>
                        <a:lnTo>
                          <a:pt x="49" y="19"/>
                        </a:lnTo>
                        <a:lnTo>
                          <a:pt x="57" y="11"/>
                        </a:lnTo>
                        <a:lnTo>
                          <a:pt x="60" y="4"/>
                        </a:lnTo>
                        <a:lnTo>
                          <a:pt x="59" y="0"/>
                        </a:lnTo>
                        <a:lnTo>
                          <a:pt x="55" y="0"/>
                        </a:lnTo>
                        <a:lnTo>
                          <a:pt x="48" y="5"/>
                        </a:lnTo>
                        <a:lnTo>
                          <a:pt x="40" y="12"/>
                        </a:lnTo>
                        <a:lnTo>
                          <a:pt x="32" y="22"/>
                        </a:lnTo>
                        <a:lnTo>
                          <a:pt x="22" y="32"/>
                        </a:lnTo>
                        <a:lnTo>
                          <a:pt x="14" y="42"/>
                        </a:lnTo>
                        <a:lnTo>
                          <a:pt x="6" y="50"/>
                        </a:lnTo>
                        <a:lnTo>
                          <a:pt x="0" y="5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68" name="Freeform 56">
                    <a:extLst>
                      <a:ext uri="{FF2B5EF4-FFF2-40B4-BE49-F238E27FC236}">
                        <a16:creationId xmlns:a16="http://schemas.microsoft.com/office/drawing/2014/main" xmlns="" id="{2434698B-5C4A-4CDB-877A-2E6008A8DB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0" y="28"/>
                    <a:ext cx="27" cy="28"/>
                  </a:xfrm>
                  <a:custGeom>
                    <a:avLst/>
                    <a:gdLst>
                      <a:gd name="T0" fmla="*/ 0 w 54"/>
                      <a:gd name="T1" fmla="*/ 57 h 57"/>
                      <a:gd name="T2" fmla="*/ 7 w 54"/>
                      <a:gd name="T3" fmla="*/ 52 h 57"/>
                      <a:gd name="T4" fmla="*/ 16 w 54"/>
                      <a:gd name="T5" fmla="*/ 44 h 57"/>
                      <a:gd name="T6" fmla="*/ 25 w 54"/>
                      <a:gd name="T7" fmla="*/ 36 h 57"/>
                      <a:gd name="T8" fmla="*/ 35 w 54"/>
                      <a:gd name="T9" fmla="*/ 26 h 57"/>
                      <a:gd name="T10" fmla="*/ 45 w 54"/>
                      <a:gd name="T11" fmla="*/ 17 h 57"/>
                      <a:gd name="T12" fmla="*/ 51 w 54"/>
                      <a:gd name="T13" fmla="*/ 9 h 57"/>
                      <a:gd name="T14" fmla="*/ 54 w 54"/>
                      <a:gd name="T15" fmla="*/ 3 h 57"/>
                      <a:gd name="T16" fmla="*/ 53 w 54"/>
                      <a:gd name="T17" fmla="*/ 0 h 57"/>
                      <a:gd name="T18" fmla="*/ 47 w 54"/>
                      <a:gd name="T19" fmla="*/ 3 h 57"/>
                      <a:gd name="T20" fmla="*/ 40 w 54"/>
                      <a:gd name="T21" fmla="*/ 9 h 57"/>
                      <a:gd name="T22" fmla="*/ 33 w 54"/>
                      <a:gd name="T23" fmla="*/ 17 h 57"/>
                      <a:gd name="T24" fmla="*/ 25 w 54"/>
                      <a:gd name="T25" fmla="*/ 27 h 57"/>
                      <a:gd name="T26" fmla="*/ 17 w 54"/>
                      <a:gd name="T27" fmla="*/ 36 h 57"/>
                      <a:gd name="T28" fmla="*/ 10 w 54"/>
                      <a:gd name="T29" fmla="*/ 47 h 57"/>
                      <a:gd name="T30" fmla="*/ 4 w 54"/>
                      <a:gd name="T31" fmla="*/ 54 h 57"/>
                      <a:gd name="T32" fmla="*/ 0 w 54"/>
                      <a:gd name="T33" fmla="*/ 5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4" h="57">
                        <a:moveTo>
                          <a:pt x="0" y="57"/>
                        </a:moveTo>
                        <a:lnTo>
                          <a:pt x="7" y="52"/>
                        </a:lnTo>
                        <a:lnTo>
                          <a:pt x="16" y="44"/>
                        </a:lnTo>
                        <a:lnTo>
                          <a:pt x="25" y="36"/>
                        </a:lnTo>
                        <a:lnTo>
                          <a:pt x="35" y="26"/>
                        </a:lnTo>
                        <a:lnTo>
                          <a:pt x="45" y="17"/>
                        </a:lnTo>
                        <a:lnTo>
                          <a:pt x="51" y="9"/>
                        </a:lnTo>
                        <a:lnTo>
                          <a:pt x="54" y="3"/>
                        </a:lnTo>
                        <a:lnTo>
                          <a:pt x="53" y="0"/>
                        </a:lnTo>
                        <a:lnTo>
                          <a:pt x="47" y="3"/>
                        </a:lnTo>
                        <a:lnTo>
                          <a:pt x="40" y="9"/>
                        </a:lnTo>
                        <a:lnTo>
                          <a:pt x="33" y="17"/>
                        </a:lnTo>
                        <a:lnTo>
                          <a:pt x="25" y="27"/>
                        </a:lnTo>
                        <a:lnTo>
                          <a:pt x="17" y="36"/>
                        </a:lnTo>
                        <a:lnTo>
                          <a:pt x="10" y="47"/>
                        </a:lnTo>
                        <a:lnTo>
                          <a:pt x="4" y="54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69" name="Freeform 57">
                    <a:extLst>
                      <a:ext uri="{FF2B5EF4-FFF2-40B4-BE49-F238E27FC236}">
                        <a16:creationId xmlns:a16="http://schemas.microsoft.com/office/drawing/2014/main" xmlns="" id="{86C748F7-0B9A-4204-A11E-1EACF7B9F8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7" y="28"/>
                    <a:ext cx="24" cy="30"/>
                  </a:xfrm>
                  <a:custGeom>
                    <a:avLst/>
                    <a:gdLst>
                      <a:gd name="T0" fmla="*/ 0 w 47"/>
                      <a:gd name="T1" fmla="*/ 60 h 60"/>
                      <a:gd name="T2" fmla="*/ 7 w 47"/>
                      <a:gd name="T3" fmla="*/ 55 h 60"/>
                      <a:gd name="T4" fmla="*/ 16 w 47"/>
                      <a:gd name="T5" fmla="*/ 46 h 60"/>
                      <a:gd name="T6" fmla="*/ 26 w 47"/>
                      <a:gd name="T7" fmla="*/ 36 h 60"/>
                      <a:gd name="T8" fmla="*/ 34 w 47"/>
                      <a:gd name="T9" fmla="*/ 27 h 60"/>
                      <a:gd name="T10" fmla="*/ 41 w 47"/>
                      <a:gd name="T11" fmla="*/ 16 h 60"/>
                      <a:gd name="T12" fmla="*/ 46 w 47"/>
                      <a:gd name="T13" fmla="*/ 8 h 60"/>
                      <a:gd name="T14" fmla="*/ 47 w 47"/>
                      <a:gd name="T15" fmla="*/ 3 h 60"/>
                      <a:gd name="T16" fmla="*/ 46 w 47"/>
                      <a:gd name="T17" fmla="*/ 0 h 60"/>
                      <a:gd name="T18" fmla="*/ 42 w 47"/>
                      <a:gd name="T19" fmla="*/ 3 h 60"/>
                      <a:gd name="T20" fmla="*/ 36 w 47"/>
                      <a:gd name="T21" fmla="*/ 8 h 60"/>
                      <a:gd name="T22" fmla="*/ 30 w 47"/>
                      <a:gd name="T23" fmla="*/ 16 h 60"/>
                      <a:gd name="T24" fmla="*/ 23 w 47"/>
                      <a:gd name="T25" fmla="*/ 27 h 60"/>
                      <a:gd name="T26" fmla="*/ 18 w 47"/>
                      <a:gd name="T27" fmla="*/ 38 h 60"/>
                      <a:gd name="T28" fmla="*/ 11 w 47"/>
                      <a:gd name="T29" fmla="*/ 48 h 60"/>
                      <a:gd name="T30" fmla="*/ 5 w 47"/>
                      <a:gd name="T31" fmla="*/ 56 h 60"/>
                      <a:gd name="T32" fmla="*/ 0 w 47"/>
                      <a:gd name="T33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60">
                        <a:moveTo>
                          <a:pt x="0" y="60"/>
                        </a:moveTo>
                        <a:lnTo>
                          <a:pt x="7" y="55"/>
                        </a:lnTo>
                        <a:lnTo>
                          <a:pt x="16" y="46"/>
                        </a:lnTo>
                        <a:lnTo>
                          <a:pt x="26" y="36"/>
                        </a:lnTo>
                        <a:lnTo>
                          <a:pt x="34" y="27"/>
                        </a:lnTo>
                        <a:lnTo>
                          <a:pt x="41" y="16"/>
                        </a:lnTo>
                        <a:lnTo>
                          <a:pt x="46" y="8"/>
                        </a:lnTo>
                        <a:lnTo>
                          <a:pt x="47" y="3"/>
                        </a:lnTo>
                        <a:lnTo>
                          <a:pt x="46" y="0"/>
                        </a:lnTo>
                        <a:lnTo>
                          <a:pt x="42" y="3"/>
                        </a:lnTo>
                        <a:lnTo>
                          <a:pt x="36" y="8"/>
                        </a:lnTo>
                        <a:lnTo>
                          <a:pt x="30" y="16"/>
                        </a:lnTo>
                        <a:lnTo>
                          <a:pt x="23" y="27"/>
                        </a:lnTo>
                        <a:lnTo>
                          <a:pt x="18" y="38"/>
                        </a:lnTo>
                        <a:lnTo>
                          <a:pt x="11" y="48"/>
                        </a:lnTo>
                        <a:lnTo>
                          <a:pt x="5" y="56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70" name="Freeform 58">
                    <a:extLst>
                      <a:ext uri="{FF2B5EF4-FFF2-40B4-BE49-F238E27FC236}">
                        <a16:creationId xmlns:a16="http://schemas.microsoft.com/office/drawing/2014/main" xmlns="" id="{7F147A44-E97D-4F08-9F67-77DCCCC284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4" y="33"/>
                    <a:ext cx="18" cy="28"/>
                  </a:xfrm>
                  <a:custGeom>
                    <a:avLst/>
                    <a:gdLst>
                      <a:gd name="T0" fmla="*/ 0 w 36"/>
                      <a:gd name="T1" fmla="*/ 55 h 55"/>
                      <a:gd name="T2" fmla="*/ 6 w 36"/>
                      <a:gd name="T3" fmla="*/ 50 h 55"/>
                      <a:gd name="T4" fmla="*/ 13 w 36"/>
                      <a:gd name="T5" fmla="*/ 42 h 55"/>
                      <a:gd name="T6" fmla="*/ 19 w 36"/>
                      <a:gd name="T7" fmla="*/ 33 h 55"/>
                      <a:gd name="T8" fmla="*/ 26 w 36"/>
                      <a:gd name="T9" fmla="*/ 24 h 55"/>
                      <a:gd name="T10" fmla="*/ 32 w 36"/>
                      <a:gd name="T11" fmla="*/ 15 h 55"/>
                      <a:gd name="T12" fmla="*/ 36 w 36"/>
                      <a:gd name="T13" fmla="*/ 7 h 55"/>
                      <a:gd name="T14" fmla="*/ 36 w 36"/>
                      <a:gd name="T15" fmla="*/ 2 h 55"/>
                      <a:gd name="T16" fmla="*/ 32 w 36"/>
                      <a:gd name="T17" fmla="*/ 0 h 55"/>
                      <a:gd name="T18" fmla="*/ 22 w 36"/>
                      <a:gd name="T19" fmla="*/ 8 h 55"/>
                      <a:gd name="T20" fmla="*/ 15 w 36"/>
                      <a:gd name="T21" fmla="*/ 24 h 55"/>
                      <a:gd name="T22" fmla="*/ 7 w 36"/>
                      <a:gd name="T23" fmla="*/ 42 h 55"/>
                      <a:gd name="T24" fmla="*/ 0 w 36"/>
                      <a:gd name="T25" fmla="*/ 55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6" h="55">
                        <a:moveTo>
                          <a:pt x="0" y="55"/>
                        </a:moveTo>
                        <a:lnTo>
                          <a:pt x="6" y="50"/>
                        </a:lnTo>
                        <a:lnTo>
                          <a:pt x="13" y="42"/>
                        </a:lnTo>
                        <a:lnTo>
                          <a:pt x="19" y="33"/>
                        </a:lnTo>
                        <a:lnTo>
                          <a:pt x="26" y="24"/>
                        </a:lnTo>
                        <a:lnTo>
                          <a:pt x="32" y="15"/>
                        </a:lnTo>
                        <a:lnTo>
                          <a:pt x="36" y="7"/>
                        </a:lnTo>
                        <a:lnTo>
                          <a:pt x="36" y="2"/>
                        </a:lnTo>
                        <a:lnTo>
                          <a:pt x="32" y="0"/>
                        </a:lnTo>
                        <a:lnTo>
                          <a:pt x="22" y="8"/>
                        </a:lnTo>
                        <a:lnTo>
                          <a:pt x="15" y="24"/>
                        </a:lnTo>
                        <a:lnTo>
                          <a:pt x="7" y="42"/>
                        </a:lnTo>
                        <a:lnTo>
                          <a:pt x="0" y="5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71" name="Freeform 59">
                    <a:extLst>
                      <a:ext uri="{FF2B5EF4-FFF2-40B4-BE49-F238E27FC236}">
                        <a16:creationId xmlns:a16="http://schemas.microsoft.com/office/drawing/2014/main" xmlns="" id="{319CCE38-FA8F-40AA-B828-B80470EC43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1" y="36"/>
                    <a:ext cx="16" cy="27"/>
                  </a:xfrm>
                  <a:custGeom>
                    <a:avLst/>
                    <a:gdLst>
                      <a:gd name="T0" fmla="*/ 0 w 33"/>
                      <a:gd name="T1" fmla="*/ 53 h 53"/>
                      <a:gd name="T2" fmla="*/ 5 w 33"/>
                      <a:gd name="T3" fmla="*/ 48 h 53"/>
                      <a:gd name="T4" fmla="*/ 11 w 33"/>
                      <a:gd name="T5" fmla="*/ 40 h 53"/>
                      <a:gd name="T6" fmla="*/ 16 w 33"/>
                      <a:gd name="T7" fmla="*/ 31 h 53"/>
                      <a:gd name="T8" fmla="*/ 23 w 33"/>
                      <a:gd name="T9" fmla="*/ 20 h 53"/>
                      <a:gd name="T10" fmla="*/ 28 w 33"/>
                      <a:gd name="T11" fmla="*/ 12 h 53"/>
                      <a:gd name="T12" fmla="*/ 31 w 33"/>
                      <a:gd name="T13" fmla="*/ 4 h 53"/>
                      <a:gd name="T14" fmla="*/ 33 w 33"/>
                      <a:gd name="T15" fmla="*/ 0 h 53"/>
                      <a:gd name="T16" fmla="*/ 29 w 33"/>
                      <a:gd name="T17" fmla="*/ 0 h 53"/>
                      <a:gd name="T18" fmla="*/ 19 w 33"/>
                      <a:gd name="T19" fmla="*/ 9 h 53"/>
                      <a:gd name="T20" fmla="*/ 11 w 33"/>
                      <a:gd name="T21" fmla="*/ 25 h 53"/>
                      <a:gd name="T22" fmla="*/ 5 w 33"/>
                      <a:gd name="T23" fmla="*/ 42 h 53"/>
                      <a:gd name="T24" fmla="*/ 0 w 33"/>
                      <a:gd name="T25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3" h="53">
                        <a:moveTo>
                          <a:pt x="0" y="53"/>
                        </a:moveTo>
                        <a:lnTo>
                          <a:pt x="5" y="48"/>
                        </a:lnTo>
                        <a:lnTo>
                          <a:pt x="11" y="40"/>
                        </a:lnTo>
                        <a:lnTo>
                          <a:pt x="16" y="31"/>
                        </a:lnTo>
                        <a:lnTo>
                          <a:pt x="23" y="20"/>
                        </a:lnTo>
                        <a:lnTo>
                          <a:pt x="28" y="12"/>
                        </a:lnTo>
                        <a:lnTo>
                          <a:pt x="31" y="4"/>
                        </a:lnTo>
                        <a:lnTo>
                          <a:pt x="33" y="0"/>
                        </a:lnTo>
                        <a:lnTo>
                          <a:pt x="29" y="0"/>
                        </a:lnTo>
                        <a:lnTo>
                          <a:pt x="19" y="9"/>
                        </a:lnTo>
                        <a:lnTo>
                          <a:pt x="11" y="25"/>
                        </a:lnTo>
                        <a:lnTo>
                          <a:pt x="5" y="42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72" name="Freeform 60">
                    <a:extLst>
                      <a:ext uri="{FF2B5EF4-FFF2-40B4-BE49-F238E27FC236}">
                        <a16:creationId xmlns:a16="http://schemas.microsoft.com/office/drawing/2014/main" xmlns="" id="{03F6B339-73B9-4D1B-9533-993821C7CC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7" y="43"/>
                    <a:ext cx="8" cy="23"/>
                  </a:xfrm>
                  <a:custGeom>
                    <a:avLst/>
                    <a:gdLst>
                      <a:gd name="T0" fmla="*/ 0 w 16"/>
                      <a:gd name="T1" fmla="*/ 47 h 47"/>
                      <a:gd name="T2" fmla="*/ 8 w 16"/>
                      <a:gd name="T3" fmla="*/ 34 h 47"/>
                      <a:gd name="T4" fmla="*/ 14 w 16"/>
                      <a:gd name="T5" fmla="*/ 18 h 47"/>
                      <a:gd name="T6" fmla="*/ 16 w 16"/>
                      <a:gd name="T7" fmla="*/ 5 h 47"/>
                      <a:gd name="T8" fmla="*/ 10 w 16"/>
                      <a:gd name="T9" fmla="*/ 0 h 47"/>
                      <a:gd name="T10" fmla="*/ 3 w 16"/>
                      <a:gd name="T11" fmla="*/ 7 h 47"/>
                      <a:gd name="T12" fmla="*/ 2 w 16"/>
                      <a:gd name="T13" fmla="*/ 20 h 47"/>
                      <a:gd name="T14" fmla="*/ 2 w 16"/>
                      <a:gd name="T15" fmla="*/ 35 h 47"/>
                      <a:gd name="T16" fmla="*/ 0 w 16"/>
                      <a:gd name="T17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47">
                        <a:moveTo>
                          <a:pt x="0" y="47"/>
                        </a:moveTo>
                        <a:lnTo>
                          <a:pt x="8" y="34"/>
                        </a:lnTo>
                        <a:lnTo>
                          <a:pt x="14" y="18"/>
                        </a:lnTo>
                        <a:lnTo>
                          <a:pt x="16" y="5"/>
                        </a:lnTo>
                        <a:lnTo>
                          <a:pt x="10" y="0"/>
                        </a:lnTo>
                        <a:lnTo>
                          <a:pt x="3" y="7"/>
                        </a:lnTo>
                        <a:lnTo>
                          <a:pt x="2" y="20"/>
                        </a:lnTo>
                        <a:lnTo>
                          <a:pt x="2" y="35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73" name="Freeform 61">
                    <a:extLst>
                      <a:ext uri="{FF2B5EF4-FFF2-40B4-BE49-F238E27FC236}">
                        <a16:creationId xmlns:a16="http://schemas.microsoft.com/office/drawing/2014/main" xmlns="" id="{02DA2D59-3BDC-4FE7-B339-677BA5CB7C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6" y="50"/>
                    <a:ext cx="4" cy="20"/>
                  </a:xfrm>
                  <a:custGeom>
                    <a:avLst/>
                    <a:gdLst>
                      <a:gd name="T0" fmla="*/ 2 w 9"/>
                      <a:gd name="T1" fmla="*/ 41 h 41"/>
                      <a:gd name="T2" fmla="*/ 6 w 9"/>
                      <a:gd name="T3" fmla="*/ 30 h 41"/>
                      <a:gd name="T4" fmla="*/ 9 w 9"/>
                      <a:gd name="T5" fmla="*/ 16 h 41"/>
                      <a:gd name="T6" fmla="*/ 9 w 9"/>
                      <a:gd name="T7" fmla="*/ 4 h 41"/>
                      <a:gd name="T8" fmla="*/ 4 w 9"/>
                      <a:gd name="T9" fmla="*/ 0 h 41"/>
                      <a:gd name="T10" fmla="*/ 0 w 9"/>
                      <a:gd name="T11" fmla="*/ 6 h 41"/>
                      <a:gd name="T12" fmla="*/ 1 w 9"/>
                      <a:gd name="T13" fmla="*/ 16 h 41"/>
                      <a:gd name="T14" fmla="*/ 2 w 9"/>
                      <a:gd name="T15" fmla="*/ 29 h 41"/>
                      <a:gd name="T16" fmla="*/ 2 w 9"/>
                      <a:gd name="T17" fmla="*/ 4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41">
                        <a:moveTo>
                          <a:pt x="2" y="41"/>
                        </a:moveTo>
                        <a:lnTo>
                          <a:pt x="6" y="30"/>
                        </a:lnTo>
                        <a:lnTo>
                          <a:pt x="9" y="16"/>
                        </a:lnTo>
                        <a:lnTo>
                          <a:pt x="9" y="4"/>
                        </a:lnTo>
                        <a:lnTo>
                          <a:pt x="4" y="0"/>
                        </a:lnTo>
                        <a:lnTo>
                          <a:pt x="0" y="6"/>
                        </a:lnTo>
                        <a:lnTo>
                          <a:pt x="1" y="16"/>
                        </a:lnTo>
                        <a:lnTo>
                          <a:pt x="2" y="29"/>
                        </a:lnTo>
                        <a:lnTo>
                          <a:pt x="2" y="4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74" name="Freeform 62">
                    <a:extLst>
                      <a:ext uri="{FF2B5EF4-FFF2-40B4-BE49-F238E27FC236}">
                        <a16:creationId xmlns:a16="http://schemas.microsoft.com/office/drawing/2014/main" xmlns="" id="{EC931852-3351-47D4-BD6D-AF26D7499A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4" y="54"/>
                    <a:ext cx="6" cy="19"/>
                  </a:xfrm>
                  <a:custGeom>
                    <a:avLst/>
                    <a:gdLst>
                      <a:gd name="T0" fmla="*/ 8 w 11"/>
                      <a:gd name="T1" fmla="*/ 39 h 39"/>
                      <a:gd name="T2" fmla="*/ 10 w 11"/>
                      <a:gd name="T3" fmla="*/ 30 h 39"/>
                      <a:gd name="T4" fmla="*/ 11 w 11"/>
                      <a:gd name="T5" fmla="*/ 18 h 39"/>
                      <a:gd name="T6" fmla="*/ 9 w 11"/>
                      <a:gd name="T7" fmla="*/ 5 h 39"/>
                      <a:gd name="T8" fmla="*/ 3 w 11"/>
                      <a:gd name="T9" fmla="*/ 0 h 39"/>
                      <a:gd name="T10" fmla="*/ 0 w 11"/>
                      <a:gd name="T11" fmla="*/ 5 h 39"/>
                      <a:gd name="T12" fmla="*/ 2 w 11"/>
                      <a:gd name="T13" fmla="*/ 14 h 39"/>
                      <a:gd name="T14" fmla="*/ 5 w 11"/>
                      <a:gd name="T15" fmla="*/ 27 h 39"/>
                      <a:gd name="T16" fmla="*/ 8 w 11"/>
                      <a:gd name="T17" fmla="*/ 39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" h="39">
                        <a:moveTo>
                          <a:pt x="8" y="39"/>
                        </a:moveTo>
                        <a:lnTo>
                          <a:pt x="10" y="30"/>
                        </a:lnTo>
                        <a:lnTo>
                          <a:pt x="11" y="18"/>
                        </a:lnTo>
                        <a:lnTo>
                          <a:pt x="9" y="5"/>
                        </a:lnTo>
                        <a:lnTo>
                          <a:pt x="3" y="0"/>
                        </a:lnTo>
                        <a:lnTo>
                          <a:pt x="0" y="5"/>
                        </a:lnTo>
                        <a:lnTo>
                          <a:pt x="2" y="14"/>
                        </a:lnTo>
                        <a:lnTo>
                          <a:pt x="5" y="27"/>
                        </a:lnTo>
                        <a:lnTo>
                          <a:pt x="8" y="3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75" name="Freeform 63">
                    <a:extLst>
                      <a:ext uri="{FF2B5EF4-FFF2-40B4-BE49-F238E27FC236}">
                        <a16:creationId xmlns:a16="http://schemas.microsoft.com/office/drawing/2014/main" xmlns="" id="{231051CE-45FD-4D80-8284-7859031EA8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" y="61"/>
                    <a:ext cx="5" cy="19"/>
                  </a:xfrm>
                  <a:custGeom>
                    <a:avLst/>
                    <a:gdLst>
                      <a:gd name="T0" fmla="*/ 1 w 12"/>
                      <a:gd name="T1" fmla="*/ 38 h 38"/>
                      <a:gd name="T2" fmla="*/ 7 w 12"/>
                      <a:gd name="T3" fmla="*/ 32 h 38"/>
                      <a:gd name="T4" fmla="*/ 12 w 12"/>
                      <a:gd name="T5" fmla="*/ 21 h 38"/>
                      <a:gd name="T6" fmla="*/ 12 w 12"/>
                      <a:gd name="T7" fmla="*/ 8 h 38"/>
                      <a:gd name="T8" fmla="*/ 6 w 12"/>
                      <a:gd name="T9" fmla="*/ 0 h 38"/>
                      <a:gd name="T10" fmla="*/ 0 w 12"/>
                      <a:gd name="T11" fmla="*/ 4 h 38"/>
                      <a:gd name="T12" fmla="*/ 0 w 12"/>
                      <a:gd name="T13" fmla="*/ 14 h 38"/>
                      <a:gd name="T14" fmla="*/ 1 w 12"/>
                      <a:gd name="T15" fmla="*/ 28 h 38"/>
                      <a:gd name="T16" fmla="*/ 1 w 12"/>
                      <a:gd name="T17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38">
                        <a:moveTo>
                          <a:pt x="1" y="38"/>
                        </a:moveTo>
                        <a:lnTo>
                          <a:pt x="7" y="32"/>
                        </a:lnTo>
                        <a:lnTo>
                          <a:pt x="12" y="21"/>
                        </a:lnTo>
                        <a:lnTo>
                          <a:pt x="12" y="8"/>
                        </a:lnTo>
                        <a:lnTo>
                          <a:pt x="6" y="0"/>
                        </a:lnTo>
                        <a:lnTo>
                          <a:pt x="0" y="4"/>
                        </a:lnTo>
                        <a:lnTo>
                          <a:pt x="0" y="14"/>
                        </a:lnTo>
                        <a:lnTo>
                          <a:pt x="1" y="28"/>
                        </a:lnTo>
                        <a:lnTo>
                          <a:pt x="1" y="3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76" name="Freeform 64">
                    <a:extLst>
                      <a:ext uri="{FF2B5EF4-FFF2-40B4-BE49-F238E27FC236}">
                        <a16:creationId xmlns:a16="http://schemas.microsoft.com/office/drawing/2014/main" xmlns="" id="{C55BE7C5-D2CB-44FF-9F72-9725C23CC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" y="63"/>
                    <a:ext cx="5" cy="21"/>
                  </a:xfrm>
                  <a:custGeom>
                    <a:avLst/>
                    <a:gdLst>
                      <a:gd name="T0" fmla="*/ 4 w 11"/>
                      <a:gd name="T1" fmla="*/ 42 h 42"/>
                      <a:gd name="T2" fmla="*/ 7 w 11"/>
                      <a:gd name="T3" fmla="*/ 33 h 42"/>
                      <a:gd name="T4" fmla="*/ 11 w 11"/>
                      <a:gd name="T5" fmla="*/ 20 h 42"/>
                      <a:gd name="T6" fmla="*/ 11 w 11"/>
                      <a:gd name="T7" fmla="*/ 8 h 42"/>
                      <a:gd name="T8" fmla="*/ 6 w 11"/>
                      <a:gd name="T9" fmla="*/ 0 h 42"/>
                      <a:gd name="T10" fmla="*/ 0 w 11"/>
                      <a:gd name="T11" fmla="*/ 3 h 42"/>
                      <a:gd name="T12" fmla="*/ 0 w 11"/>
                      <a:gd name="T13" fmla="*/ 16 h 42"/>
                      <a:gd name="T14" fmla="*/ 1 w 11"/>
                      <a:gd name="T15" fmla="*/ 32 h 42"/>
                      <a:gd name="T16" fmla="*/ 4 w 11"/>
                      <a:gd name="T17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" h="42">
                        <a:moveTo>
                          <a:pt x="4" y="42"/>
                        </a:moveTo>
                        <a:lnTo>
                          <a:pt x="7" y="33"/>
                        </a:lnTo>
                        <a:lnTo>
                          <a:pt x="11" y="20"/>
                        </a:lnTo>
                        <a:lnTo>
                          <a:pt x="11" y="8"/>
                        </a:lnTo>
                        <a:lnTo>
                          <a:pt x="6" y="0"/>
                        </a:lnTo>
                        <a:lnTo>
                          <a:pt x="0" y="3"/>
                        </a:lnTo>
                        <a:lnTo>
                          <a:pt x="0" y="16"/>
                        </a:lnTo>
                        <a:lnTo>
                          <a:pt x="1" y="32"/>
                        </a:lnTo>
                        <a:lnTo>
                          <a:pt x="4" y="4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77" name="Freeform 65">
                    <a:extLst>
                      <a:ext uri="{FF2B5EF4-FFF2-40B4-BE49-F238E27FC236}">
                        <a16:creationId xmlns:a16="http://schemas.microsoft.com/office/drawing/2014/main" xmlns="" id="{6027C949-E145-4496-8F35-5B7137299C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3" y="33"/>
                    <a:ext cx="31" cy="22"/>
                  </a:xfrm>
                  <a:custGeom>
                    <a:avLst/>
                    <a:gdLst>
                      <a:gd name="T0" fmla="*/ 60 w 62"/>
                      <a:gd name="T1" fmla="*/ 0 h 45"/>
                      <a:gd name="T2" fmla="*/ 56 w 62"/>
                      <a:gd name="T3" fmla="*/ 1 h 45"/>
                      <a:gd name="T4" fmla="*/ 51 w 62"/>
                      <a:gd name="T5" fmla="*/ 5 h 45"/>
                      <a:gd name="T6" fmla="*/ 43 w 62"/>
                      <a:gd name="T7" fmla="*/ 12 h 45"/>
                      <a:gd name="T8" fmla="*/ 35 w 62"/>
                      <a:gd name="T9" fmla="*/ 20 h 45"/>
                      <a:gd name="T10" fmla="*/ 26 w 62"/>
                      <a:gd name="T11" fmla="*/ 29 h 45"/>
                      <a:gd name="T12" fmla="*/ 17 w 62"/>
                      <a:gd name="T13" fmla="*/ 35 h 45"/>
                      <a:gd name="T14" fmla="*/ 8 w 62"/>
                      <a:gd name="T15" fmla="*/ 41 h 45"/>
                      <a:gd name="T16" fmla="*/ 0 w 62"/>
                      <a:gd name="T17" fmla="*/ 45 h 45"/>
                      <a:gd name="T18" fmla="*/ 10 w 62"/>
                      <a:gd name="T19" fmla="*/ 41 h 45"/>
                      <a:gd name="T20" fmla="*/ 22 w 62"/>
                      <a:gd name="T21" fmla="*/ 35 h 45"/>
                      <a:gd name="T22" fmla="*/ 33 w 62"/>
                      <a:gd name="T23" fmla="*/ 30 h 45"/>
                      <a:gd name="T24" fmla="*/ 43 w 62"/>
                      <a:gd name="T25" fmla="*/ 22 h 45"/>
                      <a:gd name="T26" fmla="*/ 53 w 62"/>
                      <a:gd name="T27" fmla="*/ 15 h 45"/>
                      <a:gd name="T28" fmla="*/ 60 w 62"/>
                      <a:gd name="T29" fmla="*/ 8 h 45"/>
                      <a:gd name="T30" fmla="*/ 62 w 62"/>
                      <a:gd name="T31" fmla="*/ 3 h 45"/>
                      <a:gd name="T32" fmla="*/ 60 w 62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45">
                        <a:moveTo>
                          <a:pt x="60" y="0"/>
                        </a:moveTo>
                        <a:lnTo>
                          <a:pt x="56" y="1"/>
                        </a:lnTo>
                        <a:lnTo>
                          <a:pt x="51" y="5"/>
                        </a:lnTo>
                        <a:lnTo>
                          <a:pt x="43" y="12"/>
                        </a:lnTo>
                        <a:lnTo>
                          <a:pt x="35" y="20"/>
                        </a:lnTo>
                        <a:lnTo>
                          <a:pt x="26" y="29"/>
                        </a:lnTo>
                        <a:lnTo>
                          <a:pt x="17" y="35"/>
                        </a:lnTo>
                        <a:lnTo>
                          <a:pt x="8" y="41"/>
                        </a:lnTo>
                        <a:lnTo>
                          <a:pt x="0" y="45"/>
                        </a:lnTo>
                        <a:lnTo>
                          <a:pt x="10" y="41"/>
                        </a:lnTo>
                        <a:lnTo>
                          <a:pt x="22" y="35"/>
                        </a:lnTo>
                        <a:lnTo>
                          <a:pt x="33" y="30"/>
                        </a:lnTo>
                        <a:lnTo>
                          <a:pt x="43" y="22"/>
                        </a:lnTo>
                        <a:lnTo>
                          <a:pt x="53" y="15"/>
                        </a:lnTo>
                        <a:lnTo>
                          <a:pt x="60" y="8"/>
                        </a:lnTo>
                        <a:lnTo>
                          <a:pt x="62" y="3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78" name="Freeform 66">
                    <a:extLst>
                      <a:ext uri="{FF2B5EF4-FFF2-40B4-BE49-F238E27FC236}">
                        <a16:creationId xmlns:a16="http://schemas.microsoft.com/office/drawing/2014/main" xmlns="" id="{F37DBB4F-520C-4929-8763-B4447A65B1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7" y="42"/>
                    <a:ext cx="23" cy="14"/>
                  </a:xfrm>
                  <a:custGeom>
                    <a:avLst/>
                    <a:gdLst>
                      <a:gd name="T0" fmla="*/ 0 w 46"/>
                      <a:gd name="T1" fmla="*/ 29 h 29"/>
                      <a:gd name="T2" fmla="*/ 6 w 46"/>
                      <a:gd name="T3" fmla="*/ 25 h 29"/>
                      <a:gd name="T4" fmla="*/ 14 w 46"/>
                      <a:gd name="T5" fmla="*/ 22 h 29"/>
                      <a:gd name="T6" fmla="*/ 22 w 46"/>
                      <a:gd name="T7" fmla="*/ 17 h 29"/>
                      <a:gd name="T8" fmla="*/ 30 w 46"/>
                      <a:gd name="T9" fmla="*/ 13 h 29"/>
                      <a:gd name="T10" fmla="*/ 38 w 46"/>
                      <a:gd name="T11" fmla="*/ 9 h 29"/>
                      <a:gd name="T12" fmla="*/ 44 w 46"/>
                      <a:gd name="T13" fmla="*/ 5 h 29"/>
                      <a:gd name="T14" fmla="*/ 46 w 46"/>
                      <a:gd name="T15" fmla="*/ 2 h 29"/>
                      <a:gd name="T16" fmla="*/ 46 w 46"/>
                      <a:gd name="T17" fmla="*/ 0 h 29"/>
                      <a:gd name="T18" fmla="*/ 43 w 46"/>
                      <a:gd name="T19" fmla="*/ 0 h 29"/>
                      <a:gd name="T20" fmla="*/ 37 w 46"/>
                      <a:gd name="T21" fmla="*/ 2 h 29"/>
                      <a:gd name="T22" fmla="*/ 31 w 46"/>
                      <a:gd name="T23" fmla="*/ 7 h 29"/>
                      <a:gd name="T24" fmla="*/ 23 w 46"/>
                      <a:gd name="T25" fmla="*/ 12 h 29"/>
                      <a:gd name="T26" fmla="*/ 16 w 46"/>
                      <a:gd name="T27" fmla="*/ 17 h 29"/>
                      <a:gd name="T28" fmla="*/ 10 w 46"/>
                      <a:gd name="T29" fmla="*/ 22 h 29"/>
                      <a:gd name="T30" fmla="*/ 4 w 46"/>
                      <a:gd name="T31" fmla="*/ 27 h 29"/>
                      <a:gd name="T32" fmla="*/ 0 w 46"/>
                      <a:gd name="T33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6" h="29">
                        <a:moveTo>
                          <a:pt x="0" y="29"/>
                        </a:moveTo>
                        <a:lnTo>
                          <a:pt x="6" y="25"/>
                        </a:lnTo>
                        <a:lnTo>
                          <a:pt x="14" y="22"/>
                        </a:lnTo>
                        <a:lnTo>
                          <a:pt x="22" y="17"/>
                        </a:lnTo>
                        <a:lnTo>
                          <a:pt x="30" y="13"/>
                        </a:lnTo>
                        <a:lnTo>
                          <a:pt x="38" y="9"/>
                        </a:lnTo>
                        <a:lnTo>
                          <a:pt x="44" y="5"/>
                        </a:lnTo>
                        <a:lnTo>
                          <a:pt x="46" y="2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7" y="2"/>
                        </a:lnTo>
                        <a:lnTo>
                          <a:pt x="31" y="7"/>
                        </a:lnTo>
                        <a:lnTo>
                          <a:pt x="23" y="12"/>
                        </a:lnTo>
                        <a:lnTo>
                          <a:pt x="16" y="17"/>
                        </a:lnTo>
                        <a:lnTo>
                          <a:pt x="10" y="22"/>
                        </a:lnTo>
                        <a:lnTo>
                          <a:pt x="4" y="27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79" name="Freeform 67">
                    <a:extLst>
                      <a:ext uri="{FF2B5EF4-FFF2-40B4-BE49-F238E27FC236}">
                        <a16:creationId xmlns:a16="http://schemas.microsoft.com/office/drawing/2014/main" xmlns="" id="{B825AAAA-A83D-4488-99E2-834772D703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2" y="126"/>
                    <a:ext cx="127" cy="30"/>
                  </a:xfrm>
                  <a:custGeom>
                    <a:avLst/>
                    <a:gdLst>
                      <a:gd name="T0" fmla="*/ 1 w 254"/>
                      <a:gd name="T1" fmla="*/ 11 h 60"/>
                      <a:gd name="T2" fmla="*/ 0 w 254"/>
                      <a:gd name="T3" fmla="*/ 9 h 60"/>
                      <a:gd name="T4" fmla="*/ 1 w 254"/>
                      <a:gd name="T5" fmla="*/ 6 h 60"/>
                      <a:gd name="T6" fmla="*/ 2 w 254"/>
                      <a:gd name="T7" fmla="*/ 4 h 60"/>
                      <a:gd name="T8" fmla="*/ 2 w 254"/>
                      <a:gd name="T9" fmla="*/ 0 h 60"/>
                      <a:gd name="T10" fmla="*/ 18 w 254"/>
                      <a:gd name="T11" fmla="*/ 14 h 60"/>
                      <a:gd name="T12" fmla="*/ 34 w 254"/>
                      <a:gd name="T13" fmla="*/ 25 h 60"/>
                      <a:gd name="T14" fmla="*/ 51 w 254"/>
                      <a:gd name="T15" fmla="*/ 34 h 60"/>
                      <a:gd name="T16" fmla="*/ 69 w 254"/>
                      <a:gd name="T17" fmla="*/ 41 h 60"/>
                      <a:gd name="T18" fmla="*/ 86 w 254"/>
                      <a:gd name="T19" fmla="*/ 47 h 60"/>
                      <a:gd name="T20" fmla="*/ 103 w 254"/>
                      <a:gd name="T21" fmla="*/ 50 h 60"/>
                      <a:gd name="T22" fmla="*/ 121 w 254"/>
                      <a:gd name="T23" fmla="*/ 51 h 60"/>
                      <a:gd name="T24" fmla="*/ 138 w 254"/>
                      <a:gd name="T25" fmla="*/ 52 h 60"/>
                      <a:gd name="T26" fmla="*/ 154 w 254"/>
                      <a:gd name="T27" fmla="*/ 52 h 60"/>
                      <a:gd name="T28" fmla="*/ 171 w 254"/>
                      <a:gd name="T29" fmla="*/ 51 h 60"/>
                      <a:gd name="T30" fmla="*/ 187 w 254"/>
                      <a:gd name="T31" fmla="*/ 49 h 60"/>
                      <a:gd name="T32" fmla="*/ 202 w 254"/>
                      <a:gd name="T33" fmla="*/ 47 h 60"/>
                      <a:gd name="T34" fmla="*/ 216 w 254"/>
                      <a:gd name="T35" fmla="*/ 44 h 60"/>
                      <a:gd name="T36" fmla="*/ 230 w 254"/>
                      <a:gd name="T37" fmla="*/ 42 h 60"/>
                      <a:gd name="T38" fmla="*/ 243 w 254"/>
                      <a:gd name="T39" fmla="*/ 39 h 60"/>
                      <a:gd name="T40" fmla="*/ 254 w 254"/>
                      <a:gd name="T41" fmla="*/ 36 h 60"/>
                      <a:gd name="T42" fmla="*/ 246 w 254"/>
                      <a:gd name="T43" fmla="*/ 42 h 60"/>
                      <a:gd name="T44" fmla="*/ 236 w 254"/>
                      <a:gd name="T45" fmla="*/ 47 h 60"/>
                      <a:gd name="T46" fmla="*/ 222 w 254"/>
                      <a:gd name="T47" fmla="*/ 51 h 60"/>
                      <a:gd name="T48" fmla="*/ 207 w 254"/>
                      <a:gd name="T49" fmla="*/ 55 h 60"/>
                      <a:gd name="T50" fmla="*/ 190 w 254"/>
                      <a:gd name="T51" fmla="*/ 58 h 60"/>
                      <a:gd name="T52" fmla="*/ 171 w 254"/>
                      <a:gd name="T53" fmla="*/ 59 h 60"/>
                      <a:gd name="T54" fmla="*/ 152 w 254"/>
                      <a:gd name="T55" fmla="*/ 60 h 60"/>
                      <a:gd name="T56" fmla="*/ 132 w 254"/>
                      <a:gd name="T57" fmla="*/ 59 h 60"/>
                      <a:gd name="T58" fmla="*/ 112 w 254"/>
                      <a:gd name="T59" fmla="*/ 58 h 60"/>
                      <a:gd name="T60" fmla="*/ 93 w 254"/>
                      <a:gd name="T61" fmla="*/ 56 h 60"/>
                      <a:gd name="T62" fmla="*/ 73 w 254"/>
                      <a:gd name="T63" fmla="*/ 52 h 60"/>
                      <a:gd name="T64" fmla="*/ 55 w 254"/>
                      <a:gd name="T65" fmla="*/ 47 h 60"/>
                      <a:gd name="T66" fmla="*/ 39 w 254"/>
                      <a:gd name="T67" fmla="*/ 40 h 60"/>
                      <a:gd name="T68" fmla="*/ 24 w 254"/>
                      <a:gd name="T69" fmla="*/ 32 h 60"/>
                      <a:gd name="T70" fmla="*/ 11 w 254"/>
                      <a:gd name="T71" fmla="*/ 22 h 60"/>
                      <a:gd name="T72" fmla="*/ 1 w 254"/>
                      <a:gd name="T73" fmla="*/ 11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54" h="60">
                        <a:moveTo>
                          <a:pt x="1" y="11"/>
                        </a:moveTo>
                        <a:lnTo>
                          <a:pt x="0" y="9"/>
                        </a:lnTo>
                        <a:lnTo>
                          <a:pt x="1" y="6"/>
                        </a:lnTo>
                        <a:lnTo>
                          <a:pt x="2" y="4"/>
                        </a:lnTo>
                        <a:lnTo>
                          <a:pt x="2" y="0"/>
                        </a:lnTo>
                        <a:lnTo>
                          <a:pt x="18" y="14"/>
                        </a:lnTo>
                        <a:lnTo>
                          <a:pt x="34" y="25"/>
                        </a:lnTo>
                        <a:lnTo>
                          <a:pt x="51" y="34"/>
                        </a:lnTo>
                        <a:lnTo>
                          <a:pt x="69" y="41"/>
                        </a:lnTo>
                        <a:lnTo>
                          <a:pt x="86" y="47"/>
                        </a:lnTo>
                        <a:lnTo>
                          <a:pt x="103" y="50"/>
                        </a:lnTo>
                        <a:lnTo>
                          <a:pt x="121" y="51"/>
                        </a:lnTo>
                        <a:lnTo>
                          <a:pt x="138" y="52"/>
                        </a:lnTo>
                        <a:lnTo>
                          <a:pt x="154" y="52"/>
                        </a:lnTo>
                        <a:lnTo>
                          <a:pt x="171" y="51"/>
                        </a:lnTo>
                        <a:lnTo>
                          <a:pt x="187" y="49"/>
                        </a:lnTo>
                        <a:lnTo>
                          <a:pt x="202" y="47"/>
                        </a:lnTo>
                        <a:lnTo>
                          <a:pt x="216" y="44"/>
                        </a:lnTo>
                        <a:lnTo>
                          <a:pt x="230" y="42"/>
                        </a:lnTo>
                        <a:lnTo>
                          <a:pt x="243" y="39"/>
                        </a:lnTo>
                        <a:lnTo>
                          <a:pt x="254" y="36"/>
                        </a:lnTo>
                        <a:lnTo>
                          <a:pt x="246" y="42"/>
                        </a:lnTo>
                        <a:lnTo>
                          <a:pt x="236" y="47"/>
                        </a:lnTo>
                        <a:lnTo>
                          <a:pt x="222" y="51"/>
                        </a:lnTo>
                        <a:lnTo>
                          <a:pt x="207" y="55"/>
                        </a:lnTo>
                        <a:lnTo>
                          <a:pt x="190" y="58"/>
                        </a:lnTo>
                        <a:lnTo>
                          <a:pt x="171" y="59"/>
                        </a:lnTo>
                        <a:lnTo>
                          <a:pt x="152" y="60"/>
                        </a:lnTo>
                        <a:lnTo>
                          <a:pt x="132" y="59"/>
                        </a:lnTo>
                        <a:lnTo>
                          <a:pt x="112" y="58"/>
                        </a:lnTo>
                        <a:lnTo>
                          <a:pt x="93" y="56"/>
                        </a:lnTo>
                        <a:lnTo>
                          <a:pt x="73" y="52"/>
                        </a:lnTo>
                        <a:lnTo>
                          <a:pt x="55" y="47"/>
                        </a:lnTo>
                        <a:lnTo>
                          <a:pt x="39" y="40"/>
                        </a:lnTo>
                        <a:lnTo>
                          <a:pt x="24" y="32"/>
                        </a:lnTo>
                        <a:lnTo>
                          <a:pt x="11" y="22"/>
                        </a:lnTo>
                        <a:lnTo>
                          <a:pt x="1" y="1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80" name="Freeform 68">
                    <a:extLst>
                      <a:ext uri="{FF2B5EF4-FFF2-40B4-BE49-F238E27FC236}">
                        <a16:creationId xmlns:a16="http://schemas.microsoft.com/office/drawing/2014/main" xmlns="" id="{F39B51E9-AAD2-449B-BB7F-5DE9800F70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9" y="125"/>
                    <a:ext cx="15" cy="25"/>
                  </a:xfrm>
                  <a:custGeom>
                    <a:avLst/>
                    <a:gdLst>
                      <a:gd name="T0" fmla="*/ 0 w 31"/>
                      <a:gd name="T1" fmla="*/ 52 h 52"/>
                      <a:gd name="T2" fmla="*/ 6 w 31"/>
                      <a:gd name="T3" fmla="*/ 47 h 52"/>
                      <a:gd name="T4" fmla="*/ 12 w 31"/>
                      <a:gd name="T5" fmla="*/ 40 h 52"/>
                      <a:gd name="T6" fmla="*/ 18 w 31"/>
                      <a:gd name="T7" fmla="*/ 32 h 52"/>
                      <a:gd name="T8" fmla="*/ 24 w 31"/>
                      <a:gd name="T9" fmla="*/ 23 h 52"/>
                      <a:gd name="T10" fmla="*/ 27 w 31"/>
                      <a:gd name="T11" fmla="*/ 15 h 52"/>
                      <a:gd name="T12" fmla="*/ 30 w 31"/>
                      <a:gd name="T13" fmla="*/ 8 h 52"/>
                      <a:gd name="T14" fmla="*/ 31 w 31"/>
                      <a:gd name="T15" fmla="*/ 2 h 52"/>
                      <a:gd name="T16" fmla="*/ 30 w 31"/>
                      <a:gd name="T17" fmla="*/ 0 h 52"/>
                      <a:gd name="T18" fmla="*/ 24 w 31"/>
                      <a:gd name="T19" fmla="*/ 5 h 52"/>
                      <a:gd name="T20" fmla="*/ 18 w 31"/>
                      <a:gd name="T21" fmla="*/ 18 h 52"/>
                      <a:gd name="T22" fmla="*/ 10 w 31"/>
                      <a:gd name="T23" fmla="*/ 37 h 52"/>
                      <a:gd name="T24" fmla="*/ 0 w 31"/>
                      <a:gd name="T25" fmla="*/ 5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1" h="52">
                        <a:moveTo>
                          <a:pt x="0" y="52"/>
                        </a:moveTo>
                        <a:lnTo>
                          <a:pt x="6" y="47"/>
                        </a:lnTo>
                        <a:lnTo>
                          <a:pt x="12" y="40"/>
                        </a:lnTo>
                        <a:lnTo>
                          <a:pt x="18" y="32"/>
                        </a:lnTo>
                        <a:lnTo>
                          <a:pt x="24" y="23"/>
                        </a:lnTo>
                        <a:lnTo>
                          <a:pt x="27" y="15"/>
                        </a:lnTo>
                        <a:lnTo>
                          <a:pt x="30" y="8"/>
                        </a:lnTo>
                        <a:lnTo>
                          <a:pt x="31" y="2"/>
                        </a:lnTo>
                        <a:lnTo>
                          <a:pt x="30" y="0"/>
                        </a:lnTo>
                        <a:lnTo>
                          <a:pt x="24" y="5"/>
                        </a:lnTo>
                        <a:lnTo>
                          <a:pt x="18" y="18"/>
                        </a:lnTo>
                        <a:lnTo>
                          <a:pt x="10" y="37"/>
                        </a:lnTo>
                        <a:lnTo>
                          <a:pt x="0" y="5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81" name="Freeform 69">
                    <a:extLst>
                      <a:ext uri="{FF2B5EF4-FFF2-40B4-BE49-F238E27FC236}">
                        <a16:creationId xmlns:a16="http://schemas.microsoft.com/office/drawing/2014/main" xmlns="" id="{EBF4569B-7A25-4E90-93D9-851C63EC34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7" y="121"/>
                    <a:ext cx="23" cy="32"/>
                  </a:xfrm>
                  <a:custGeom>
                    <a:avLst/>
                    <a:gdLst>
                      <a:gd name="T0" fmla="*/ 46 w 46"/>
                      <a:gd name="T1" fmla="*/ 0 h 64"/>
                      <a:gd name="T2" fmla="*/ 46 w 46"/>
                      <a:gd name="T3" fmla="*/ 4 h 64"/>
                      <a:gd name="T4" fmla="*/ 45 w 46"/>
                      <a:gd name="T5" fmla="*/ 9 h 64"/>
                      <a:gd name="T6" fmla="*/ 40 w 46"/>
                      <a:gd name="T7" fmla="*/ 19 h 64"/>
                      <a:gd name="T8" fmla="*/ 34 w 46"/>
                      <a:gd name="T9" fmla="*/ 29 h 64"/>
                      <a:gd name="T10" fmla="*/ 27 w 46"/>
                      <a:gd name="T11" fmla="*/ 40 h 64"/>
                      <a:gd name="T12" fmla="*/ 19 w 46"/>
                      <a:gd name="T13" fmla="*/ 50 h 64"/>
                      <a:gd name="T14" fmla="*/ 9 w 46"/>
                      <a:gd name="T15" fmla="*/ 58 h 64"/>
                      <a:gd name="T16" fmla="*/ 0 w 46"/>
                      <a:gd name="T17" fmla="*/ 64 h 64"/>
                      <a:gd name="T18" fmla="*/ 5 w 46"/>
                      <a:gd name="T19" fmla="*/ 57 h 64"/>
                      <a:gd name="T20" fmla="*/ 11 w 46"/>
                      <a:gd name="T21" fmla="*/ 47 h 64"/>
                      <a:gd name="T22" fmla="*/ 18 w 46"/>
                      <a:gd name="T23" fmla="*/ 37 h 64"/>
                      <a:gd name="T24" fmla="*/ 25 w 46"/>
                      <a:gd name="T25" fmla="*/ 25 h 64"/>
                      <a:gd name="T26" fmla="*/ 32 w 46"/>
                      <a:gd name="T27" fmla="*/ 15 h 64"/>
                      <a:gd name="T28" fmla="*/ 38 w 46"/>
                      <a:gd name="T29" fmla="*/ 7 h 64"/>
                      <a:gd name="T30" fmla="*/ 42 w 46"/>
                      <a:gd name="T31" fmla="*/ 1 h 64"/>
                      <a:gd name="T32" fmla="*/ 46 w 46"/>
                      <a:gd name="T33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6" h="64">
                        <a:moveTo>
                          <a:pt x="46" y="0"/>
                        </a:moveTo>
                        <a:lnTo>
                          <a:pt x="46" y="4"/>
                        </a:lnTo>
                        <a:lnTo>
                          <a:pt x="45" y="9"/>
                        </a:lnTo>
                        <a:lnTo>
                          <a:pt x="40" y="19"/>
                        </a:lnTo>
                        <a:lnTo>
                          <a:pt x="34" y="29"/>
                        </a:lnTo>
                        <a:lnTo>
                          <a:pt x="27" y="40"/>
                        </a:lnTo>
                        <a:lnTo>
                          <a:pt x="19" y="50"/>
                        </a:lnTo>
                        <a:lnTo>
                          <a:pt x="9" y="58"/>
                        </a:lnTo>
                        <a:lnTo>
                          <a:pt x="0" y="64"/>
                        </a:lnTo>
                        <a:lnTo>
                          <a:pt x="5" y="57"/>
                        </a:lnTo>
                        <a:lnTo>
                          <a:pt x="11" y="47"/>
                        </a:lnTo>
                        <a:lnTo>
                          <a:pt x="18" y="37"/>
                        </a:lnTo>
                        <a:lnTo>
                          <a:pt x="25" y="25"/>
                        </a:lnTo>
                        <a:lnTo>
                          <a:pt x="32" y="15"/>
                        </a:lnTo>
                        <a:lnTo>
                          <a:pt x="38" y="7"/>
                        </a:lnTo>
                        <a:lnTo>
                          <a:pt x="42" y="1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82" name="Freeform 70">
                    <a:extLst>
                      <a:ext uri="{FF2B5EF4-FFF2-40B4-BE49-F238E27FC236}">
                        <a16:creationId xmlns:a16="http://schemas.microsoft.com/office/drawing/2014/main" xmlns="" id="{A5E6CAEB-59CA-467E-A180-11AFCAC1D0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4" y="118"/>
                    <a:ext cx="30" cy="37"/>
                  </a:xfrm>
                  <a:custGeom>
                    <a:avLst/>
                    <a:gdLst>
                      <a:gd name="T0" fmla="*/ 58 w 59"/>
                      <a:gd name="T1" fmla="*/ 0 h 74"/>
                      <a:gd name="T2" fmla="*/ 59 w 59"/>
                      <a:gd name="T3" fmla="*/ 4 h 74"/>
                      <a:gd name="T4" fmla="*/ 56 w 59"/>
                      <a:gd name="T5" fmla="*/ 12 h 74"/>
                      <a:gd name="T6" fmla="*/ 50 w 59"/>
                      <a:gd name="T7" fmla="*/ 22 h 74"/>
                      <a:gd name="T8" fmla="*/ 41 w 59"/>
                      <a:gd name="T9" fmla="*/ 35 h 74"/>
                      <a:gd name="T10" fmla="*/ 32 w 59"/>
                      <a:gd name="T11" fmla="*/ 48 h 74"/>
                      <a:gd name="T12" fmla="*/ 20 w 59"/>
                      <a:gd name="T13" fmla="*/ 59 h 74"/>
                      <a:gd name="T14" fmla="*/ 10 w 59"/>
                      <a:gd name="T15" fmla="*/ 68 h 74"/>
                      <a:gd name="T16" fmla="*/ 0 w 59"/>
                      <a:gd name="T17" fmla="*/ 74 h 74"/>
                      <a:gd name="T18" fmla="*/ 4 w 59"/>
                      <a:gd name="T19" fmla="*/ 68 h 74"/>
                      <a:gd name="T20" fmla="*/ 11 w 59"/>
                      <a:gd name="T21" fmla="*/ 58 h 74"/>
                      <a:gd name="T22" fmla="*/ 19 w 59"/>
                      <a:gd name="T23" fmla="*/ 46 h 74"/>
                      <a:gd name="T24" fmla="*/ 30 w 59"/>
                      <a:gd name="T25" fmla="*/ 33 h 74"/>
                      <a:gd name="T26" fmla="*/ 39 w 59"/>
                      <a:gd name="T27" fmla="*/ 20 h 74"/>
                      <a:gd name="T28" fmla="*/ 47 w 59"/>
                      <a:gd name="T29" fmla="*/ 8 h 74"/>
                      <a:gd name="T30" fmla="*/ 54 w 59"/>
                      <a:gd name="T31" fmla="*/ 1 h 74"/>
                      <a:gd name="T32" fmla="*/ 58 w 59"/>
                      <a:gd name="T33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4">
                        <a:moveTo>
                          <a:pt x="58" y="0"/>
                        </a:moveTo>
                        <a:lnTo>
                          <a:pt x="59" y="4"/>
                        </a:lnTo>
                        <a:lnTo>
                          <a:pt x="56" y="12"/>
                        </a:lnTo>
                        <a:lnTo>
                          <a:pt x="50" y="22"/>
                        </a:lnTo>
                        <a:lnTo>
                          <a:pt x="41" y="35"/>
                        </a:lnTo>
                        <a:lnTo>
                          <a:pt x="32" y="48"/>
                        </a:lnTo>
                        <a:lnTo>
                          <a:pt x="20" y="59"/>
                        </a:lnTo>
                        <a:lnTo>
                          <a:pt x="10" y="68"/>
                        </a:lnTo>
                        <a:lnTo>
                          <a:pt x="0" y="74"/>
                        </a:lnTo>
                        <a:lnTo>
                          <a:pt x="4" y="68"/>
                        </a:lnTo>
                        <a:lnTo>
                          <a:pt x="11" y="58"/>
                        </a:lnTo>
                        <a:lnTo>
                          <a:pt x="19" y="46"/>
                        </a:lnTo>
                        <a:lnTo>
                          <a:pt x="30" y="33"/>
                        </a:lnTo>
                        <a:lnTo>
                          <a:pt x="39" y="20"/>
                        </a:lnTo>
                        <a:lnTo>
                          <a:pt x="47" y="8"/>
                        </a:lnTo>
                        <a:lnTo>
                          <a:pt x="54" y="1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83" name="Freeform 71">
                    <a:extLst>
                      <a:ext uri="{FF2B5EF4-FFF2-40B4-BE49-F238E27FC236}">
                        <a16:creationId xmlns:a16="http://schemas.microsoft.com/office/drawing/2014/main" xmlns="" id="{83BE34EC-7620-49A5-AF91-E5E3F1126D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1" y="114"/>
                    <a:ext cx="27" cy="40"/>
                  </a:xfrm>
                  <a:custGeom>
                    <a:avLst/>
                    <a:gdLst>
                      <a:gd name="T0" fmla="*/ 52 w 54"/>
                      <a:gd name="T1" fmla="*/ 0 h 81"/>
                      <a:gd name="T2" fmla="*/ 54 w 54"/>
                      <a:gd name="T3" fmla="*/ 5 h 81"/>
                      <a:gd name="T4" fmla="*/ 51 w 54"/>
                      <a:gd name="T5" fmla="*/ 14 h 81"/>
                      <a:gd name="T6" fmla="*/ 46 w 54"/>
                      <a:gd name="T7" fmla="*/ 25 h 81"/>
                      <a:gd name="T8" fmla="*/ 38 w 54"/>
                      <a:gd name="T9" fmla="*/ 39 h 81"/>
                      <a:gd name="T10" fmla="*/ 28 w 54"/>
                      <a:gd name="T11" fmla="*/ 53 h 81"/>
                      <a:gd name="T12" fmla="*/ 19 w 54"/>
                      <a:gd name="T13" fmla="*/ 66 h 81"/>
                      <a:gd name="T14" fmla="*/ 9 w 54"/>
                      <a:gd name="T15" fmla="*/ 75 h 81"/>
                      <a:gd name="T16" fmla="*/ 0 w 54"/>
                      <a:gd name="T17" fmla="*/ 81 h 81"/>
                      <a:gd name="T18" fmla="*/ 3 w 54"/>
                      <a:gd name="T19" fmla="*/ 75 h 81"/>
                      <a:gd name="T20" fmla="*/ 9 w 54"/>
                      <a:gd name="T21" fmla="*/ 64 h 81"/>
                      <a:gd name="T22" fmla="*/ 17 w 54"/>
                      <a:gd name="T23" fmla="*/ 51 h 81"/>
                      <a:gd name="T24" fmla="*/ 25 w 54"/>
                      <a:gd name="T25" fmla="*/ 36 h 81"/>
                      <a:gd name="T26" fmla="*/ 34 w 54"/>
                      <a:gd name="T27" fmla="*/ 22 h 81"/>
                      <a:gd name="T28" fmla="*/ 42 w 54"/>
                      <a:gd name="T29" fmla="*/ 10 h 81"/>
                      <a:gd name="T30" fmla="*/ 48 w 54"/>
                      <a:gd name="T31" fmla="*/ 2 h 81"/>
                      <a:gd name="T32" fmla="*/ 52 w 54"/>
                      <a:gd name="T33" fmla="*/ 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4" h="81">
                        <a:moveTo>
                          <a:pt x="52" y="0"/>
                        </a:moveTo>
                        <a:lnTo>
                          <a:pt x="54" y="5"/>
                        </a:lnTo>
                        <a:lnTo>
                          <a:pt x="51" y="14"/>
                        </a:lnTo>
                        <a:lnTo>
                          <a:pt x="46" y="25"/>
                        </a:lnTo>
                        <a:lnTo>
                          <a:pt x="38" y="39"/>
                        </a:lnTo>
                        <a:lnTo>
                          <a:pt x="28" y="53"/>
                        </a:lnTo>
                        <a:lnTo>
                          <a:pt x="19" y="66"/>
                        </a:lnTo>
                        <a:lnTo>
                          <a:pt x="9" y="75"/>
                        </a:lnTo>
                        <a:lnTo>
                          <a:pt x="0" y="81"/>
                        </a:lnTo>
                        <a:lnTo>
                          <a:pt x="3" y="75"/>
                        </a:lnTo>
                        <a:lnTo>
                          <a:pt x="9" y="64"/>
                        </a:lnTo>
                        <a:lnTo>
                          <a:pt x="17" y="51"/>
                        </a:lnTo>
                        <a:lnTo>
                          <a:pt x="25" y="36"/>
                        </a:lnTo>
                        <a:lnTo>
                          <a:pt x="34" y="22"/>
                        </a:lnTo>
                        <a:lnTo>
                          <a:pt x="42" y="10"/>
                        </a:lnTo>
                        <a:lnTo>
                          <a:pt x="48" y="2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84" name="Freeform 72">
                    <a:extLst>
                      <a:ext uri="{FF2B5EF4-FFF2-40B4-BE49-F238E27FC236}">
                        <a16:creationId xmlns:a16="http://schemas.microsoft.com/office/drawing/2014/main" xmlns="" id="{54467D6F-6EF2-4644-AE59-497946BABD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" y="114"/>
                    <a:ext cx="23" cy="36"/>
                  </a:xfrm>
                  <a:custGeom>
                    <a:avLst/>
                    <a:gdLst>
                      <a:gd name="T0" fmla="*/ 46 w 46"/>
                      <a:gd name="T1" fmla="*/ 0 h 73"/>
                      <a:gd name="T2" fmla="*/ 46 w 46"/>
                      <a:gd name="T3" fmla="*/ 4 h 73"/>
                      <a:gd name="T4" fmla="*/ 44 w 46"/>
                      <a:gd name="T5" fmla="*/ 12 h 73"/>
                      <a:gd name="T6" fmla="*/ 38 w 46"/>
                      <a:gd name="T7" fmla="*/ 22 h 73"/>
                      <a:gd name="T8" fmla="*/ 32 w 46"/>
                      <a:gd name="T9" fmla="*/ 35 h 73"/>
                      <a:gd name="T10" fmla="*/ 24 w 46"/>
                      <a:gd name="T11" fmla="*/ 49 h 73"/>
                      <a:gd name="T12" fmla="*/ 15 w 46"/>
                      <a:gd name="T13" fmla="*/ 60 h 73"/>
                      <a:gd name="T14" fmla="*/ 7 w 46"/>
                      <a:gd name="T15" fmla="*/ 68 h 73"/>
                      <a:gd name="T16" fmla="*/ 0 w 46"/>
                      <a:gd name="T17" fmla="*/ 73 h 73"/>
                      <a:gd name="T18" fmla="*/ 4 w 46"/>
                      <a:gd name="T19" fmla="*/ 66 h 73"/>
                      <a:gd name="T20" fmla="*/ 9 w 46"/>
                      <a:gd name="T21" fmla="*/ 55 h 73"/>
                      <a:gd name="T22" fmla="*/ 15 w 46"/>
                      <a:gd name="T23" fmla="*/ 43 h 73"/>
                      <a:gd name="T24" fmla="*/ 22 w 46"/>
                      <a:gd name="T25" fmla="*/ 29 h 73"/>
                      <a:gd name="T26" fmla="*/ 29 w 46"/>
                      <a:gd name="T27" fmla="*/ 17 h 73"/>
                      <a:gd name="T28" fmla="*/ 36 w 46"/>
                      <a:gd name="T29" fmla="*/ 7 h 73"/>
                      <a:gd name="T30" fmla="*/ 42 w 46"/>
                      <a:gd name="T31" fmla="*/ 1 h 73"/>
                      <a:gd name="T32" fmla="*/ 46 w 46"/>
                      <a:gd name="T33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6" h="73">
                        <a:moveTo>
                          <a:pt x="46" y="0"/>
                        </a:moveTo>
                        <a:lnTo>
                          <a:pt x="46" y="4"/>
                        </a:lnTo>
                        <a:lnTo>
                          <a:pt x="44" y="12"/>
                        </a:lnTo>
                        <a:lnTo>
                          <a:pt x="38" y="22"/>
                        </a:lnTo>
                        <a:lnTo>
                          <a:pt x="32" y="35"/>
                        </a:lnTo>
                        <a:lnTo>
                          <a:pt x="24" y="49"/>
                        </a:lnTo>
                        <a:lnTo>
                          <a:pt x="15" y="60"/>
                        </a:lnTo>
                        <a:lnTo>
                          <a:pt x="7" y="68"/>
                        </a:lnTo>
                        <a:lnTo>
                          <a:pt x="0" y="73"/>
                        </a:lnTo>
                        <a:lnTo>
                          <a:pt x="4" y="66"/>
                        </a:lnTo>
                        <a:lnTo>
                          <a:pt x="9" y="55"/>
                        </a:lnTo>
                        <a:lnTo>
                          <a:pt x="15" y="43"/>
                        </a:lnTo>
                        <a:lnTo>
                          <a:pt x="22" y="29"/>
                        </a:lnTo>
                        <a:lnTo>
                          <a:pt x="29" y="17"/>
                        </a:lnTo>
                        <a:lnTo>
                          <a:pt x="36" y="7"/>
                        </a:lnTo>
                        <a:lnTo>
                          <a:pt x="42" y="1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85" name="Freeform 73">
                    <a:extLst>
                      <a:ext uri="{FF2B5EF4-FFF2-40B4-BE49-F238E27FC236}">
                        <a16:creationId xmlns:a16="http://schemas.microsoft.com/office/drawing/2014/main" xmlns="" id="{8907927A-D86D-4266-BBB7-FD519B6990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3" y="115"/>
                    <a:ext cx="20" cy="31"/>
                  </a:xfrm>
                  <a:custGeom>
                    <a:avLst/>
                    <a:gdLst>
                      <a:gd name="T0" fmla="*/ 38 w 39"/>
                      <a:gd name="T1" fmla="*/ 0 h 61"/>
                      <a:gd name="T2" fmla="*/ 39 w 39"/>
                      <a:gd name="T3" fmla="*/ 3 h 61"/>
                      <a:gd name="T4" fmla="*/ 38 w 39"/>
                      <a:gd name="T5" fmla="*/ 10 h 61"/>
                      <a:gd name="T6" fmla="*/ 36 w 39"/>
                      <a:gd name="T7" fmla="*/ 19 h 61"/>
                      <a:gd name="T8" fmla="*/ 31 w 39"/>
                      <a:gd name="T9" fmla="*/ 28 h 61"/>
                      <a:gd name="T10" fmla="*/ 26 w 39"/>
                      <a:gd name="T11" fmla="*/ 39 h 61"/>
                      <a:gd name="T12" fmla="*/ 18 w 39"/>
                      <a:gd name="T13" fmla="*/ 48 h 61"/>
                      <a:gd name="T14" fmla="*/ 9 w 39"/>
                      <a:gd name="T15" fmla="*/ 56 h 61"/>
                      <a:gd name="T16" fmla="*/ 0 w 39"/>
                      <a:gd name="T17" fmla="*/ 61 h 61"/>
                      <a:gd name="T18" fmla="*/ 5 w 39"/>
                      <a:gd name="T19" fmla="*/ 55 h 61"/>
                      <a:gd name="T20" fmla="*/ 9 w 39"/>
                      <a:gd name="T21" fmla="*/ 46 h 61"/>
                      <a:gd name="T22" fmla="*/ 15 w 39"/>
                      <a:gd name="T23" fmla="*/ 35 h 61"/>
                      <a:gd name="T24" fmla="*/ 21 w 39"/>
                      <a:gd name="T25" fmla="*/ 25 h 61"/>
                      <a:gd name="T26" fmla="*/ 26 w 39"/>
                      <a:gd name="T27" fmla="*/ 15 h 61"/>
                      <a:gd name="T28" fmla="*/ 31 w 39"/>
                      <a:gd name="T29" fmla="*/ 6 h 61"/>
                      <a:gd name="T30" fmla="*/ 35 w 39"/>
                      <a:gd name="T31" fmla="*/ 1 h 61"/>
                      <a:gd name="T32" fmla="*/ 38 w 39"/>
                      <a:gd name="T33" fmla="*/ 0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61">
                        <a:moveTo>
                          <a:pt x="38" y="0"/>
                        </a:moveTo>
                        <a:lnTo>
                          <a:pt x="39" y="3"/>
                        </a:lnTo>
                        <a:lnTo>
                          <a:pt x="38" y="10"/>
                        </a:lnTo>
                        <a:lnTo>
                          <a:pt x="36" y="19"/>
                        </a:lnTo>
                        <a:lnTo>
                          <a:pt x="31" y="28"/>
                        </a:lnTo>
                        <a:lnTo>
                          <a:pt x="26" y="39"/>
                        </a:lnTo>
                        <a:lnTo>
                          <a:pt x="18" y="48"/>
                        </a:lnTo>
                        <a:lnTo>
                          <a:pt x="9" y="56"/>
                        </a:lnTo>
                        <a:lnTo>
                          <a:pt x="0" y="61"/>
                        </a:lnTo>
                        <a:lnTo>
                          <a:pt x="5" y="55"/>
                        </a:lnTo>
                        <a:lnTo>
                          <a:pt x="9" y="46"/>
                        </a:lnTo>
                        <a:lnTo>
                          <a:pt x="15" y="35"/>
                        </a:lnTo>
                        <a:lnTo>
                          <a:pt x="21" y="25"/>
                        </a:lnTo>
                        <a:lnTo>
                          <a:pt x="26" y="15"/>
                        </a:lnTo>
                        <a:lnTo>
                          <a:pt x="31" y="6"/>
                        </a:lnTo>
                        <a:lnTo>
                          <a:pt x="35" y="1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86" name="Freeform 74">
                    <a:extLst>
                      <a:ext uri="{FF2B5EF4-FFF2-40B4-BE49-F238E27FC236}">
                        <a16:creationId xmlns:a16="http://schemas.microsoft.com/office/drawing/2014/main" xmlns="" id="{E0961FD1-6ADF-49BA-94AF-184DAF0103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7" y="112"/>
                    <a:ext cx="5" cy="18"/>
                  </a:xfrm>
                  <a:custGeom>
                    <a:avLst/>
                    <a:gdLst>
                      <a:gd name="T0" fmla="*/ 6 w 10"/>
                      <a:gd name="T1" fmla="*/ 0 h 35"/>
                      <a:gd name="T2" fmla="*/ 9 w 10"/>
                      <a:gd name="T3" fmla="*/ 5 h 35"/>
                      <a:gd name="T4" fmla="*/ 10 w 10"/>
                      <a:gd name="T5" fmla="*/ 17 h 35"/>
                      <a:gd name="T6" fmla="*/ 7 w 10"/>
                      <a:gd name="T7" fmla="*/ 28 h 35"/>
                      <a:gd name="T8" fmla="*/ 0 w 10"/>
                      <a:gd name="T9" fmla="*/ 35 h 35"/>
                      <a:gd name="T10" fmla="*/ 3 w 10"/>
                      <a:gd name="T11" fmla="*/ 25 h 35"/>
                      <a:gd name="T12" fmla="*/ 3 w 10"/>
                      <a:gd name="T13" fmla="*/ 12 h 35"/>
                      <a:gd name="T14" fmla="*/ 2 w 10"/>
                      <a:gd name="T15" fmla="*/ 2 h 35"/>
                      <a:gd name="T16" fmla="*/ 6 w 10"/>
                      <a:gd name="T17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35">
                        <a:moveTo>
                          <a:pt x="6" y="0"/>
                        </a:moveTo>
                        <a:lnTo>
                          <a:pt x="9" y="5"/>
                        </a:lnTo>
                        <a:lnTo>
                          <a:pt x="10" y="17"/>
                        </a:lnTo>
                        <a:lnTo>
                          <a:pt x="7" y="28"/>
                        </a:lnTo>
                        <a:lnTo>
                          <a:pt x="0" y="35"/>
                        </a:lnTo>
                        <a:lnTo>
                          <a:pt x="3" y="25"/>
                        </a:lnTo>
                        <a:lnTo>
                          <a:pt x="3" y="12"/>
                        </a:lnTo>
                        <a:lnTo>
                          <a:pt x="2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87" name="Freeform 75">
                    <a:extLst>
                      <a:ext uri="{FF2B5EF4-FFF2-40B4-BE49-F238E27FC236}">
                        <a16:creationId xmlns:a16="http://schemas.microsoft.com/office/drawing/2014/main" xmlns="" id="{AC6A0503-1188-4FE2-A578-384893C77E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4" y="120"/>
                    <a:ext cx="27" cy="34"/>
                  </a:xfrm>
                  <a:custGeom>
                    <a:avLst/>
                    <a:gdLst>
                      <a:gd name="T0" fmla="*/ 52 w 53"/>
                      <a:gd name="T1" fmla="*/ 0 h 68"/>
                      <a:gd name="T2" fmla="*/ 53 w 53"/>
                      <a:gd name="T3" fmla="*/ 3 h 68"/>
                      <a:gd name="T4" fmla="*/ 51 w 53"/>
                      <a:gd name="T5" fmla="*/ 11 h 68"/>
                      <a:gd name="T6" fmla="*/ 46 w 53"/>
                      <a:gd name="T7" fmla="*/ 21 h 68"/>
                      <a:gd name="T8" fmla="*/ 39 w 53"/>
                      <a:gd name="T9" fmla="*/ 32 h 68"/>
                      <a:gd name="T10" fmla="*/ 30 w 53"/>
                      <a:gd name="T11" fmla="*/ 43 h 68"/>
                      <a:gd name="T12" fmla="*/ 21 w 53"/>
                      <a:gd name="T13" fmla="*/ 54 h 68"/>
                      <a:gd name="T14" fmla="*/ 11 w 53"/>
                      <a:gd name="T15" fmla="*/ 62 h 68"/>
                      <a:gd name="T16" fmla="*/ 0 w 53"/>
                      <a:gd name="T17" fmla="*/ 68 h 68"/>
                      <a:gd name="T18" fmla="*/ 5 w 53"/>
                      <a:gd name="T19" fmla="*/ 62 h 68"/>
                      <a:gd name="T20" fmla="*/ 11 w 53"/>
                      <a:gd name="T21" fmla="*/ 53 h 68"/>
                      <a:gd name="T22" fmla="*/ 18 w 53"/>
                      <a:gd name="T23" fmla="*/ 41 h 68"/>
                      <a:gd name="T24" fmla="*/ 27 w 53"/>
                      <a:gd name="T25" fmla="*/ 30 h 68"/>
                      <a:gd name="T26" fmla="*/ 35 w 53"/>
                      <a:gd name="T27" fmla="*/ 18 h 68"/>
                      <a:gd name="T28" fmla="*/ 42 w 53"/>
                      <a:gd name="T29" fmla="*/ 8 h 68"/>
                      <a:gd name="T30" fmla="*/ 48 w 53"/>
                      <a:gd name="T31" fmla="*/ 1 h 68"/>
                      <a:gd name="T32" fmla="*/ 52 w 53"/>
                      <a:gd name="T33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68">
                        <a:moveTo>
                          <a:pt x="52" y="0"/>
                        </a:moveTo>
                        <a:lnTo>
                          <a:pt x="53" y="3"/>
                        </a:lnTo>
                        <a:lnTo>
                          <a:pt x="51" y="11"/>
                        </a:lnTo>
                        <a:lnTo>
                          <a:pt x="46" y="21"/>
                        </a:lnTo>
                        <a:lnTo>
                          <a:pt x="39" y="32"/>
                        </a:lnTo>
                        <a:lnTo>
                          <a:pt x="30" y="43"/>
                        </a:lnTo>
                        <a:lnTo>
                          <a:pt x="21" y="54"/>
                        </a:lnTo>
                        <a:lnTo>
                          <a:pt x="11" y="62"/>
                        </a:lnTo>
                        <a:lnTo>
                          <a:pt x="0" y="68"/>
                        </a:lnTo>
                        <a:lnTo>
                          <a:pt x="5" y="62"/>
                        </a:lnTo>
                        <a:lnTo>
                          <a:pt x="11" y="53"/>
                        </a:lnTo>
                        <a:lnTo>
                          <a:pt x="18" y="41"/>
                        </a:lnTo>
                        <a:lnTo>
                          <a:pt x="27" y="30"/>
                        </a:lnTo>
                        <a:lnTo>
                          <a:pt x="35" y="18"/>
                        </a:lnTo>
                        <a:lnTo>
                          <a:pt x="42" y="8"/>
                        </a:lnTo>
                        <a:lnTo>
                          <a:pt x="48" y="1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88" name="Freeform 76">
                    <a:extLst>
                      <a:ext uri="{FF2B5EF4-FFF2-40B4-BE49-F238E27FC236}">
                        <a16:creationId xmlns:a16="http://schemas.microsoft.com/office/drawing/2014/main" xmlns="" id="{DECE1577-A206-4217-8A0C-5EC0B27308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3" y="116"/>
                    <a:ext cx="26" cy="39"/>
                  </a:xfrm>
                  <a:custGeom>
                    <a:avLst/>
                    <a:gdLst>
                      <a:gd name="T0" fmla="*/ 50 w 52"/>
                      <a:gd name="T1" fmla="*/ 0 h 78"/>
                      <a:gd name="T2" fmla="*/ 52 w 52"/>
                      <a:gd name="T3" fmla="*/ 4 h 78"/>
                      <a:gd name="T4" fmla="*/ 49 w 52"/>
                      <a:gd name="T5" fmla="*/ 14 h 78"/>
                      <a:gd name="T6" fmla="*/ 45 w 52"/>
                      <a:gd name="T7" fmla="*/ 25 h 78"/>
                      <a:gd name="T8" fmla="*/ 38 w 52"/>
                      <a:gd name="T9" fmla="*/ 39 h 78"/>
                      <a:gd name="T10" fmla="*/ 28 w 52"/>
                      <a:gd name="T11" fmla="*/ 52 h 78"/>
                      <a:gd name="T12" fmla="*/ 18 w 52"/>
                      <a:gd name="T13" fmla="*/ 64 h 78"/>
                      <a:gd name="T14" fmla="*/ 9 w 52"/>
                      <a:gd name="T15" fmla="*/ 74 h 78"/>
                      <a:gd name="T16" fmla="*/ 0 w 52"/>
                      <a:gd name="T17" fmla="*/ 78 h 78"/>
                      <a:gd name="T18" fmla="*/ 3 w 52"/>
                      <a:gd name="T19" fmla="*/ 72 h 78"/>
                      <a:gd name="T20" fmla="*/ 9 w 52"/>
                      <a:gd name="T21" fmla="*/ 62 h 78"/>
                      <a:gd name="T22" fmla="*/ 16 w 52"/>
                      <a:gd name="T23" fmla="*/ 48 h 78"/>
                      <a:gd name="T24" fmla="*/ 25 w 52"/>
                      <a:gd name="T25" fmla="*/ 34 h 78"/>
                      <a:gd name="T26" fmla="*/ 33 w 52"/>
                      <a:gd name="T27" fmla="*/ 20 h 78"/>
                      <a:gd name="T28" fmla="*/ 41 w 52"/>
                      <a:gd name="T29" fmla="*/ 9 h 78"/>
                      <a:gd name="T30" fmla="*/ 47 w 52"/>
                      <a:gd name="T31" fmla="*/ 2 h 78"/>
                      <a:gd name="T32" fmla="*/ 50 w 52"/>
                      <a:gd name="T33" fmla="*/ 0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78">
                        <a:moveTo>
                          <a:pt x="50" y="0"/>
                        </a:moveTo>
                        <a:lnTo>
                          <a:pt x="52" y="4"/>
                        </a:lnTo>
                        <a:lnTo>
                          <a:pt x="49" y="14"/>
                        </a:lnTo>
                        <a:lnTo>
                          <a:pt x="45" y="25"/>
                        </a:lnTo>
                        <a:lnTo>
                          <a:pt x="38" y="39"/>
                        </a:lnTo>
                        <a:lnTo>
                          <a:pt x="28" y="52"/>
                        </a:lnTo>
                        <a:lnTo>
                          <a:pt x="18" y="64"/>
                        </a:lnTo>
                        <a:lnTo>
                          <a:pt x="9" y="74"/>
                        </a:lnTo>
                        <a:lnTo>
                          <a:pt x="0" y="78"/>
                        </a:lnTo>
                        <a:lnTo>
                          <a:pt x="3" y="72"/>
                        </a:lnTo>
                        <a:lnTo>
                          <a:pt x="9" y="62"/>
                        </a:lnTo>
                        <a:lnTo>
                          <a:pt x="16" y="48"/>
                        </a:lnTo>
                        <a:lnTo>
                          <a:pt x="25" y="34"/>
                        </a:lnTo>
                        <a:lnTo>
                          <a:pt x="33" y="20"/>
                        </a:lnTo>
                        <a:lnTo>
                          <a:pt x="41" y="9"/>
                        </a:lnTo>
                        <a:lnTo>
                          <a:pt x="47" y="2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89" name="Freeform 77">
                    <a:extLst>
                      <a:ext uri="{FF2B5EF4-FFF2-40B4-BE49-F238E27FC236}">
                        <a16:creationId xmlns:a16="http://schemas.microsoft.com/office/drawing/2014/main" xmlns="" id="{38BB3746-5DFB-4115-9A0E-2B5F396DD9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2" y="113"/>
                    <a:ext cx="19" cy="37"/>
                  </a:xfrm>
                  <a:custGeom>
                    <a:avLst/>
                    <a:gdLst>
                      <a:gd name="T0" fmla="*/ 37 w 38"/>
                      <a:gd name="T1" fmla="*/ 0 h 75"/>
                      <a:gd name="T2" fmla="*/ 38 w 38"/>
                      <a:gd name="T3" fmla="*/ 3 h 75"/>
                      <a:gd name="T4" fmla="*/ 37 w 38"/>
                      <a:gd name="T5" fmla="*/ 11 h 75"/>
                      <a:gd name="T6" fmla="*/ 34 w 38"/>
                      <a:gd name="T7" fmla="*/ 23 h 75"/>
                      <a:gd name="T8" fmla="*/ 30 w 38"/>
                      <a:gd name="T9" fmla="*/ 35 h 75"/>
                      <a:gd name="T10" fmla="*/ 24 w 38"/>
                      <a:gd name="T11" fmla="*/ 47 h 75"/>
                      <a:gd name="T12" fmla="*/ 17 w 38"/>
                      <a:gd name="T13" fmla="*/ 59 h 75"/>
                      <a:gd name="T14" fmla="*/ 9 w 38"/>
                      <a:gd name="T15" fmla="*/ 69 h 75"/>
                      <a:gd name="T16" fmla="*/ 0 w 38"/>
                      <a:gd name="T17" fmla="*/ 75 h 75"/>
                      <a:gd name="T18" fmla="*/ 3 w 38"/>
                      <a:gd name="T19" fmla="*/ 68 h 75"/>
                      <a:gd name="T20" fmla="*/ 8 w 38"/>
                      <a:gd name="T21" fmla="*/ 56 h 75"/>
                      <a:gd name="T22" fmla="*/ 12 w 38"/>
                      <a:gd name="T23" fmla="*/ 44 h 75"/>
                      <a:gd name="T24" fmla="*/ 18 w 38"/>
                      <a:gd name="T25" fmla="*/ 31 h 75"/>
                      <a:gd name="T26" fmla="*/ 24 w 38"/>
                      <a:gd name="T27" fmla="*/ 18 h 75"/>
                      <a:gd name="T28" fmla="*/ 28 w 38"/>
                      <a:gd name="T29" fmla="*/ 8 h 75"/>
                      <a:gd name="T30" fmla="*/ 33 w 38"/>
                      <a:gd name="T31" fmla="*/ 1 h 75"/>
                      <a:gd name="T32" fmla="*/ 37 w 38"/>
                      <a:gd name="T33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75">
                        <a:moveTo>
                          <a:pt x="37" y="0"/>
                        </a:moveTo>
                        <a:lnTo>
                          <a:pt x="38" y="3"/>
                        </a:lnTo>
                        <a:lnTo>
                          <a:pt x="37" y="11"/>
                        </a:lnTo>
                        <a:lnTo>
                          <a:pt x="34" y="23"/>
                        </a:lnTo>
                        <a:lnTo>
                          <a:pt x="30" y="35"/>
                        </a:lnTo>
                        <a:lnTo>
                          <a:pt x="24" y="47"/>
                        </a:lnTo>
                        <a:lnTo>
                          <a:pt x="17" y="59"/>
                        </a:lnTo>
                        <a:lnTo>
                          <a:pt x="9" y="69"/>
                        </a:lnTo>
                        <a:lnTo>
                          <a:pt x="0" y="75"/>
                        </a:lnTo>
                        <a:lnTo>
                          <a:pt x="3" y="68"/>
                        </a:lnTo>
                        <a:lnTo>
                          <a:pt x="8" y="56"/>
                        </a:lnTo>
                        <a:lnTo>
                          <a:pt x="12" y="44"/>
                        </a:lnTo>
                        <a:lnTo>
                          <a:pt x="18" y="31"/>
                        </a:lnTo>
                        <a:lnTo>
                          <a:pt x="24" y="18"/>
                        </a:lnTo>
                        <a:lnTo>
                          <a:pt x="28" y="8"/>
                        </a:lnTo>
                        <a:lnTo>
                          <a:pt x="33" y="1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90" name="Freeform 78">
                    <a:extLst>
                      <a:ext uri="{FF2B5EF4-FFF2-40B4-BE49-F238E27FC236}">
                        <a16:creationId xmlns:a16="http://schemas.microsoft.com/office/drawing/2014/main" xmlns="" id="{34AD1630-06E4-4580-856D-C7039B6154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6" y="114"/>
                    <a:ext cx="20" cy="28"/>
                  </a:xfrm>
                  <a:custGeom>
                    <a:avLst/>
                    <a:gdLst>
                      <a:gd name="T0" fmla="*/ 40 w 41"/>
                      <a:gd name="T1" fmla="*/ 0 h 56"/>
                      <a:gd name="T2" fmla="*/ 41 w 41"/>
                      <a:gd name="T3" fmla="*/ 4 h 56"/>
                      <a:gd name="T4" fmla="*/ 37 w 41"/>
                      <a:gd name="T5" fmla="*/ 11 h 56"/>
                      <a:gd name="T6" fmla="*/ 33 w 41"/>
                      <a:gd name="T7" fmla="*/ 20 h 56"/>
                      <a:gd name="T8" fmla="*/ 27 w 41"/>
                      <a:gd name="T9" fmla="*/ 29 h 56"/>
                      <a:gd name="T10" fmla="*/ 19 w 41"/>
                      <a:gd name="T11" fmla="*/ 39 h 56"/>
                      <a:gd name="T12" fmla="*/ 12 w 41"/>
                      <a:gd name="T13" fmla="*/ 48 h 56"/>
                      <a:gd name="T14" fmla="*/ 5 w 41"/>
                      <a:gd name="T15" fmla="*/ 53 h 56"/>
                      <a:gd name="T16" fmla="*/ 0 w 41"/>
                      <a:gd name="T17" fmla="*/ 56 h 56"/>
                      <a:gd name="T18" fmla="*/ 4 w 41"/>
                      <a:gd name="T19" fmla="*/ 50 h 56"/>
                      <a:gd name="T20" fmla="*/ 8 w 41"/>
                      <a:gd name="T21" fmla="*/ 43 h 56"/>
                      <a:gd name="T22" fmla="*/ 14 w 41"/>
                      <a:gd name="T23" fmla="*/ 34 h 56"/>
                      <a:gd name="T24" fmla="*/ 20 w 41"/>
                      <a:gd name="T25" fmla="*/ 24 h 56"/>
                      <a:gd name="T26" fmla="*/ 26 w 41"/>
                      <a:gd name="T27" fmla="*/ 15 h 56"/>
                      <a:gd name="T28" fmla="*/ 32 w 41"/>
                      <a:gd name="T29" fmla="*/ 8 h 56"/>
                      <a:gd name="T30" fmla="*/ 36 w 41"/>
                      <a:gd name="T31" fmla="*/ 3 h 56"/>
                      <a:gd name="T32" fmla="*/ 40 w 41"/>
                      <a:gd name="T33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1" h="56">
                        <a:moveTo>
                          <a:pt x="40" y="0"/>
                        </a:moveTo>
                        <a:lnTo>
                          <a:pt x="41" y="4"/>
                        </a:lnTo>
                        <a:lnTo>
                          <a:pt x="37" y="11"/>
                        </a:lnTo>
                        <a:lnTo>
                          <a:pt x="33" y="20"/>
                        </a:lnTo>
                        <a:lnTo>
                          <a:pt x="27" y="29"/>
                        </a:lnTo>
                        <a:lnTo>
                          <a:pt x="19" y="39"/>
                        </a:lnTo>
                        <a:lnTo>
                          <a:pt x="12" y="48"/>
                        </a:lnTo>
                        <a:lnTo>
                          <a:pt x="5" y="53"/>
                        </a:lnTo>
                        <a:lnTo>
                          <a:pt x="0" y="56"/>
                        </a:lnTo>
                        <a:lnTo>
                          <a:pt x="4" y="50"/>
                        </a:lnTo>
                        <a:lnTo>
                          <a:pt x="8" y="43"/>
                        </a:lnTo>
                        <a:lnTo>
                          <a:pt x="14" y="34"/>
                        </a:lnTo>
                        <a:lnTo>
                          <a:pt x="20" y="24"/>
                        </a:lnTo>
                        <a:lnTo>
                          <a:pt x="26" y="15"/>
                        </a:lnTo>
                        <a:lnTo>
                          <a:pt x="32" y="8"/>
                        </a:lnTo>
                        <a:lnTo>
                          <a:pt x="36" y="3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91" name="Freeform 79">
                    <a:extLst>
                      <a:ext uri="{FF2B5EF4-FFF2-40B4-BE49-F238E27FC236}">
                        <a16:creationId xmlns:a16="http://schemas.microsoft.com/office/drawing/2014/main" xmlns="" id="{C5EA8B54-D0B4-4400-9D61-9DF11AC668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3" y="118"/>
                    <a:ext cx="7" cy="20"/>
                  </a:xfrm>
                  <a:custGeom>
                    <a:avLst/>
                    <a:gdLst>
                      <a:gd name="T0" fmla="*/ 12 w 14"/>
                      <a:gd name="T1" fmla="*/ 0 h 41"/>
                      <a:gd name="T2" fmla="*/ 14 w 14"/>
                      <a:gd name="T3" fmla="*/ 7 h 41"/>
                      <a:gd name="T4" fmla="*/ 12 w 14"/>
                      <a:gd name="T5" fmla="*/ 21 h 41"/>
                      <a:gd name="T6" fmla="*/ 8 w 14"/>
                      <a:gd name="T7" fmla="*/ 34 h 41"/>
                      <a:gd name="T8" fmla="*/ 0 w 14"/>
                      <a:gd name="T9" fmla="*/ 41 h 41"/>
                      <a:gd name="T10" fmla="*/ 4 w 14"/>
                      <a:gd name="T11" fmla="*/ 30 h 41"/>
                      <a:gd name="T12" fmla="*/ 6 w 14"/>
                      <a:gd name="T13" fmla="*/ 15 h 41"/>
                      <a:gd name="T14" fmla="*/ 8 w 14"/>
                      <a:gd name="T15" fmla="*/ 4 h 41"/>
                      <a:gd name="T16" fmla="*/ 12 w 14"/>
                      <a:gd name="T17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41">
                        <a:moveTo>
                          <a:pt x="12" y="0"/>
                        </a:moveTo>
                        <a:lnTo>
                          <a:pt x="14" y="7"/>
                        </a:lnTo>
                        <a:lnTo>
                          <a:pt x="12" y="21"/>
                        </a:lnTo>
                        <a:lnTo>
                          <a:pt x="8" y="34"/>
                        </a:lnTo>
                        <a:lnTo>
                          <a:pt x="0" y="41"/>
                        </a:lnTo>
                        <a:lnTo>
                          <a:pt x="4" y="30"/>
                        </a:lnTo>
                        <a:lnTo>
                          <a:pt x="6" y="15"/>
                        </a:lnTo>
                        <a:lnTo>
                          <a:pt x="8" y="4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92" name="Freeform 80">
                    <a:extLst>
                      <a:ext uri="{FF2B5EF4-FFF2-40B4-BE49-F238E27FC236}">
                        <a16:creationId xmlns:a16="http://schemas.microsoft.com/office/drawing/2014/main" xmlns="" id="{0A22E4F9-02E9-4E0B-A768-712CB57160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9" y="131"/>
                    <a:ext cx="16" cy="17"/>
                  </a:xfrm>
                  <a:custGeom>
                    <a:avLst/>
                    <a:gdLst>
                      <a:gd name="T0" fmla="*/ 0 w 33"/>
                      <a:gd name="T1" fmla="*/ 32 h 32"/>
                      <a:gd name="T2" fmla="*/ 6 w 33"/>
                      <a:gd name="T3" fmla="*/ 24 h 32"/>
                      <a:gd name="T4" fmla="*/ 14 w 33"/>
                      <a:gd name="T5" fmla="*/ 11 h 32"/>
                      <a:gd name="T6" fmla="*/ 23 w 33"/>
                      <a:gd name="T7" fmla="*/ 1 h 32"/>
                      <a:gd name="T8" fmla="*/ 31 w 33"/>
                      <a:gd name="T9" fmla="*/ 0 h 32"/>
                      <a:gd name="T10" fmla="*/ 33 w 33"/>
                      <a:gd name="T11" fmla="*/ 3 h 32"/>
                      <a:gd name="T12" fmla="*/ 31 w 33"/>
                      <a:gd name="T13" fmla="*/ 8 h 32"/>
                      <a:gd name="T14" fmla="*/ 27 w 33"/>
                      <a:gd name="T15" fmla="*/ 13 h 32"/>
                      <a:gd name="T16" fmla="*/ 21 w 33"/>
                      <a:gd name="T17" fmla="*/ 17 h 32"/>
                      <a:gd name="T18" fmla="*/ 15 w 33"/>
                      <a:gd name="T19" fmla="*/ 22 h 32"/>
                      <a:gd name="T20" fmla="*/ 10 w 33"/>
                      <a:gd name="T21" fmla="*/ 25 h 32"/>
                      <a:gd name="T22" fmla="*/ 4 w 33"/>
                      <a:gd name="T23" fmla="*/ 30 h 32"/>
                      <a:gd name="T24" fmla="*/ 0 w 33"/>
                      <a:gd name="T25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3" h="32">
                        <a:moveTo>
                          <a:pt x="0" y="32"/>
                        </a:moveTo>
                        <a:lnTo>
                          <a:pt x="6" y="24"/>
                        </a:lnTo>
                        <a:lnTo>
                          <a:pt x="14" y="11"/>
                        </a:lnTo>
                        <a:lnTo>
                          <a:pt x="23" y="1"/>
                        </a:lnTo>
                        <a:lnTo>
                          <a:pt x="31" y="0"/>
                        </a:lnTo>
                        <a:lnTo>
                          <a:pt x="33" y="3"/>
                        </a:lnTo>
                        <a:lnTo>
                          <a:pt x="31" y="8"/>
                        </a:lnTo>
                        <a:lnTo>
                          <a:pt x="27" y="13"/>
                        </a:lnTo>
                        <a:lnTo>
                          <a:pt x="21" y="17"/>
                        </a:lnTo>
                        <a:lnTo>
                          <a:pt x="15" y="22"/>
                        </a:lnTo>
                        <a:lnTo>
                          <a:pt x="10" y="25"/>
                        </a:lnTo>
                        <a:lnTo>
                          <a:pt x="4" y="3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93" name="Freeform 81">
                    <a:extLst>
                      <a:ext uri="{FF2B5EF4-FFF2-40B4-BE49-F238E27FC236}">
                        <a16:creationId xmlns:a16="http://schemas.microsoft.com/office/drawing/2014/main" xmlns="" id="{51E4D4BD-1941-4CEA-B66B-628E65E952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2" y="142"/>
                    <a:ext cx="21" cy="5"/>
                  </a:xfrm>
                  <a:custGeom>
                    <a:avLst/>
                    <a:gdLst>
                      <a:gd name="T0" fmla="*/ 0 w 42"/>
                      <a:gd name="T1" fmla="*/ 8 h 9"/>
                      <a:gd name="T2" fmla="*/ 3 w 42"/>
                      <a:gd name="T3" fmla="*/ 8 h 9"/>
                      <a:gd name="T4" fmla="*/ 8 w 42"/>
                      <a:gd name="T5" fmla="*/ 8 h 9"/>
                      <a:gd name="T6" fmla="*/ 15 w 42"/>
                      <a:gd name="T7" fmla="*/ 8 h 9"/>
                      <a:gd name="T8" fmla="*/ 22 w 42"/>
                      <a:gd name="T9" fmla="*/ 9 h 9"/>
                      <a:gd name="T10" fmla="*/ 29 w 42"/>
                      <a:gd name="T11" fmla="*/ 9 h 9"/>
                      <a:gd name="T12" fmla="*/ 36 w 42"/>
                      <a:gd name="T13" fmla="*/ 8 h 9"/>
                      <a:gd name="T14" fmla="*/ 41 w 42"/>
                      <a:gd name="T15" fmla="*/ 6 h 9"/>
                      <a:gd name="T16" fmla="*/ 42 w 42"/>
                      <a:gd name="T17" fmla="*/ 3 h 9"/>
                      <a:gd name="T18" fmla="*/ 41 w 42"/>
                      <a:gd name="T19" fmla="*/ 1 h 9"/>
                      <a:gd name="T20" fmla="*/ 36 w 42"/>
                      <a:gd name="T21" fmla="*/ 0 h 9"/>
                      <a:gd name="T22" fmla="*/ 30 w 42"/>
                      <a:gd name="T23" fmla="*/ 0 h 9"/>
                      <a:gd name="T24" fmla="*/ 24 w 42"/>
                      <a:gd name="T25" fmla="*/ 1 h 9"/>
                      <a:gd name="T26" fmla="*/ 16 w 42"/>
                      <a:gd name="T27" fmla="*/ 3 h 9"/>
                      <a:gd name="T28" fmla="*/ 11 w 42"/>
                      <a:gd name="T29" fmla="*/ 4 h 9"/>
                      <a:gd name="T30" fmla="*/ 5 w 42"/>
                      <a:gd name="T31" fmla="*/ 7 h 9"/>
                      <a:gd name="T32" fmla="*/ 0 w 42"/>
                      <a:gd name="T33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2" h="9">
                        <a:moveTo>
                          <a:pt x="0" y="8"/>
                        </a:moveTo>
                        <a:lnTo>
                          <a:pt x="3" y="8"/>
                        </a:lnTo>
                        <a:lnTo>
                          <a:pt x="8" y="8"/>
                        </a:lnTo>
                        <a:lnTo>
                          <a:pt x="15" y="8"/>
                        </a:lnTo>
                        <a:lnTo>
                          <a:pt x="22" y="9"/>
                        </a:lnTo>
                        <a:lnTo>
                          <a:pt x="29" y="9"/>
                        </a:lnTo>
                        <a:lnTo>
                          <a:pt x="36" y="8"/>
                        </a:lnTo>
                        <a:lnTo>
                          <a:pt x="41" y="6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6" y="0"/>
                        </a:lnTo>
                        <a:lnTo>
                          <a:pt x="30" y="0"/>
                        </a:lnTo>
                        <a:lnTo>
                          <a:pt x="24" y="1"/>
                        </a:lnTo>
                        <a:lnTo>
                          <a:pt x="16" y="3"/>
                        </a:lnTo>
                        <a:lnTo>
                          <a:pt x="11" y="4"/>
                        </a:lnTo>
                        <a:lnTo>
                          <a:pt x="5" y="7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94" name="Freeform 82">
                    <a:extLst>
                      <a:ext uri="{FF2B5EF4-FFF2-40B4-BE49-F238E27FC236}">
                        <a16:creationId xmlns:a16="http://schemas.microsoft.com/office/drawing/2014/main" xmlns="" id="{A287A293-8CA6-48EB-82BC-35E6105845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8" y="147"/>
                    <a:ext cx="21" cy="16"/>
                  </a:xfrm>
                  <a:custGeom>
                    <a:avLst/>
                    <a:gdLst>
                      <a:gd name="T0" fmla="*/ 0 w 42"/>
                      <a:gd name="T1" fmla="*/ 0 h 31"/>
                      <a:gd name="T2" fmla="*/ 6 w 42"/>
                      <a:gd name="T3" fmla="*/ 2 h 31"/>
                      <a:gd name="T4" fmla="*/ 13 w 42"/>
                      <a:gd name="T5" fmla="*/ 7 h 31"/>
                      <a:gd name="T6" fmla="*/ 20 w 42"/>
                      <a:gd name="T7" fmla="*/ 12 h 31"/>
                      <a:gd name="T8" fmla="*/ 28 w 42"/>
                      <a:gd name="T9" fmla="*/ 16 h 31"/>
                      <a:gd name="T10" fmla="*/ 34 w 42"/>
                      <a:gd name="T11" fmla="*/ 21 h 31"/>
                      <a:gd name="T12" fmla="*/ 39 w 42"/>
                      <a:gd name="T13" fmla="*/ 25 h 31"/>
                      <a:gd name="T14" fmla="*/ 42 w 42"/>
                      <a:gd name="T15" fmla="*/ 29 h 31"/>
                      <a:gd name="T16" fmla="*/ 41 w 42"/>
                      <a:gd name="T17" fmla="*/ 31 h 31"/>
                      <a:gd name="T18" fmla="*/ 37 w 42"/>
                      <a:gd name="T19" fmla="*/ 31 h 31"/>
                      <a:gd name="T20" fmla="*/ 32 w 42"/>
                      <a:gd name="T21" fmla="*/ 29 h 31"/>
                      <a:gd name="T22" fmla="*/ 27 w 42"/>
                      <a:gd name="T23" fmla="*/ 25 h 31"/>
                      <a:gd name="T24" fmla="*/ 21 w 42"/>
                      <a:gd name="T25" fmla="*/ 20 h 31"/>
                      <a:gd name="T26" fmla="*/ 14 w 42"/>
                      <a:gd name="T27" fmla="*/ 14 h 31"/>
                      <a:gd name="T28" fmla="*/ 8 w 42"/>
                      <a:gd name="T29" fmla="*/ 8 h 31"/>
                      <a:gd name="T30" fmla="*/ 4 w 42"/>
                      <a:gd name="T31" fmla="*/ 3 h 31"/>
                      <a:gd name="T32" fmla="*/ 0 w 42"/>
                      <a:gd name="T33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2" h="31">
                        <a:moveTo>
                          <a:pt x="0" y="0"/>
                        </a:moveTo>
                        <a:lnTo>
                          <a:pt x="6" y="2"/>
                        </a:lnTo>
                        <a:lnTo>
                          <a:pt x="13" y="7"/>
                        </a:lnTo>
                        <a:lnTo>
                          <a:pt x="20" y="12"/>
                        </a:lnTo>
                        <a:lnTo>
                          <a:pt x="28" y="16"/>
                        </a:lnTo>
                        <a:lnTo>
                          <a:pt x="34" y="21"/>
                        </a:lnTo>
                        <a:lnTo>
                          <a:pt x="39" y="25"/>
                        </a:lnTo>
                        <a:lnTo>
                          <a:pt x="42" y="29"/>
                        </a:lnTo>
                        <a:lnTo>
                          <a:pt x="41" y="31"/>
                        </a:lnTo>
                        <a:lnTo>
                          <a:pt x="37" y="31"/>
                        </a:lnTo>
                        <a:lnTo>
                          <a:pt x="32" y="29"/>
                        </a:lnTo>
                        <a:lnTo>
                          <a:pt x="27" y="25"/>
                        </a:lnTo>
                        <a:lnTo>
                          <a:pt x="21" y="20"/>
                        </a:lnTo>
                        <a:lnTo>
                          <a:pt x="14" y="14"/>
                        </a:lnTo>
                        <a:lnTo>
                          <a:pt x="8" y="8"/>
                        </a:lnTo>
                        <a:lnTo>
                          <a:pt x="4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95" name="Freeform 83">
                    <a:extLst>
                      <a:ext uri="{FF2B5EF4-FFF2-40B4-BE49-F238E27FC236}">
                        <a16:creationId xmlns:a16="http://schemas.microsoft.com/office/drawing/2014/main" xmlns="" id="{249E257F-2863-41C6-A236-4364C12439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" y="141"/>
                    <a:ext cx="5" cy="26"/>
                  </a:xfrm>
                  <a:custGeom>
                    <a:avLst/>
                    <a:gdLst>
                      <a:gd name="T0" fmla="*/ 6 w 10"/>
                      <a:gd name="T1" fmla="*/ 0 h 52"/>
                      <a:gd name="T2" fmla="*/ 8 w 10"/>
                      <a:gd name="T3" fmla="*/ 14 h 52"/>
                      <a:gd name="T4" fmla="*/ 10 w 10"/>
                      <a:gd name="T5" fmla="*/ 30 h 52"/>
                      <a:gd name="T6" fmla="*/ 10 w 10"/>
                      <a:gd name="T7" fmla="*/ 45 h 52"/>
                      <a:gd name="T8" fmla="*/ 4 w 10"/>
                      <a:gd name="T9" fmla="*/ 52 h 52"/>
                      <a:gd name="T10" fmla="*/ 0 w 10"/>
                      <a:gd name="T11" fmla="*/ 46 h 52"/>
                      <a:gd name="T12" fmla="*/ 1 w 10"/>
                      <a:gd name="T13" fmla="*/ 31 h 52"/>
                      <a:gd name="T14" fmla="*/ 3 w 10"/>
                      <a:gd name="T15" fmla="*/ 14 h 52"/>
                      <a:gd name="T16" fmla="*/ 6 w 10"/>
                      <a:gd name="T17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52">
                        <a:moveTo>
                          <a:pt x="6" y="0"/>
                        </a:moveTo>
                        <a:lnTo>
                          <a:pt x="8" y="14"/>
                        </a:lnTo>
                        <a:lnTo>
                          <a:pt x="10" y="30"/>
                        </a:lnTo>
                        <a:lnTo>
                          <a:pt x="10" y="45"/>
                        </a:lnTo>
                        <a:lnTo>
                          <a:pt x="4" y="52"/>
                        </a:lnTo>
                        <a:lnTo>
                          <a:pt x="0" y="46"/>
                        </a:lnTo>
                        <a:lnTo>
                          <a:pt x="1" y="31"/>
                        </a:lnTo>
                        <a:lnTo>
                          <a:pt x="3" y="1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96" name="Freeform 84">
                    <a:extLst>
                      <a:ext uri="{FF2B5EF4-FFF2-40B4-BE49-F238E27FC236}">
                        <a16:creationId xmlns:a16="http://schemas.microsoft.com/office/drawing/2014/main" xmlns="" id="{C695EEDD-17B9-421B-8F2B-FDE9CA5695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2" y="137"/>
                    <a:ext cx="10" cy="25"/>
                  </a:xfrm>
                  <a:custGeom>
                    <a:avLst/>
                    <a:gdLst>
                      <a:gd name="T0" fmla="*/ 19 w 19"/>
                      <a:gd name="T1" fmla="*/ 0 h 51"/>
                      <a:gd name="T2" fmla="*/ 18 w 19"/>
                      <a:gd name="T3" fmla="*/ 12 h 51"/>
                      <a:gd name="T4" fmla="*/ 15 w 19"/>
                      <a:gd name="T5" fmla="*/ 29 h 51"/>
                      <a:gd name="T6" fmla="*/ 10 w 19"/>
                      <a:gd name="T7" fmla="*/ 44 h 51"/>
                      <a:gd name="T8" fmla="*/ 2 w 19"/>
                      <a:gd name="T9" fmla="*/ 51 h 51"/>
                      <a:gd name="T10" fmla="*/ 0 w 19"/>
                      <a:gd name="T11" fmla="*/ 44 h 51"/>
                      <a:gd name="T12" fmla="*/ 6 w 19"/>
                      <a:gd name="T13" fmla="*/ 29 h 51"/>
                      <a:gd name="T14" fmla="*/ 14 w 19"/>
                      <a:gd name="T15" fmla="*/ 12 h 51"/>
                      <a:gd name="T16" fmla="*/ 19 w 19"/>
                      <a:gd name="T1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" h="51">
                        <a:moveTo>
                          <a:pt x="19" y="0"/>
                        </a:moveTo>
                        <a:lnTo>
                          <a:pt x="18" y="12"/>
                        </a:lnTo>
                        <a:lnTo>
                          <a:pt x="15" y="29"/>
                        </a:lnTo>
                        <a:lnTo>
                          <a:pt x="10" y="44"/>
                        </a:lnTo>
                        <a:lnTo>
                          <a:pt x="2" y="51"/>
                        </a:lnTo>
                        <a:lnTo>
                          <a:pt x="0" y="44"/>
                        </a:lnTo>
                        <a:lnTo>
                          <a:pt x="6" y="29"/>
                        </a:lnTo>
                        <a:lnTo>
                          <a:pt x="14" y="12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97" name="Freeform 85">
                    <a:extLst>
                      <a:ext uri="{FF2B5EF4-FFF2-40B4-BE49-F238E27FC236}">
                        <a16:creationId xmlns:a16="http://schemas.microsoft.com/office/drawing/2014/main" xmlns="" id="{6C954647-BD4A-4C34-B7C4-15664747DC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4" y="142"/>
                    <a:ext cx="5" cy="24"/>
                  </a:xfrm>
                  <a:custGeom>
                    <a:avLst/>
                    <a:gdLst>
                      <a:gd name="T0" fmla="*/ 2 w 10"/>
                      <a:gd name="T1" fmla="*/ 0 h 48"/>
                      <a:gd name="T2" fmla="*/ 6 w 10"/>
                      <a:gd name="T3" fmla="*/ 7 h 48"/>
                      <a:gd name="T4" fmla="*/ 10 w 10"/>
                      <a:gd name="T5" fmla="*/ 22 h 48"/>
                      <a:gd name="T6" fmla="*/ 10 w 10"/>
                      <a:gd name="T7" fmla="*/ 38 h 48"/>
                      <a:gd name="T8" fmla="*/ 4 w 10"/>
                      <a:gd name="T9" fmla="*/ 48 h 48"/>
                      <a:gd name="T10" fmla="*/ 0 w 10"/>
                      <a:gd name="T11" fmla="*/ 45 h 48"/>
                      <a:gd name="T12" fmla="*/ 0 w 10"/>
                      <a:gd name="T13" fmla="*/ 31 h 48"/>
                      <a:gd name="T14" fmla="*/ 2 w 10"/>
                      <a:gd name="T15" fmla="*/ 13 h 48"/>
                      <a:gd name="T16" fmla="*/ 2 w 10"/>
                      <a:gd name="T1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48">
                        <a:moveTo>
                          <a:pt x="2" y="0"/>
                        </a:moveTo>
                        <a:lnTo>
                          <a:pt x="6" y="7"/>
                        </a:lnTo>
                        <a:lnTo>
                          <a:pt x="10" y="22"/>
                        </a:lnTo>
                        <a:lnTo>
                          <a:pt x="10" y="38"/>
                        </a:lnTo>
                        <a:lnTo>
                          <a:pt x="4" y="48"/>
                        </a:lnTo>
                        <a:lnTo>
                          <a:pt x="0" y="45"/>
                        </a:lnTo>
                        <a:lnTo>
                          <a:pt x="0" y="31"/>
                        </a:lnTo>
                        <a:lnTo>
                          <a:pt x="2" y="1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98" name="Freeform 86">
                    <a:extLst>
                      <a:ext uri="{FF2B5EF4-FFF2-40B4-BE49-F238E27FC236}">
                        <a16:creationId xmlns:a16="http://schemas.microsoft.com/office/drawing/2014/main" xmlns="" id="{849E777A-C4C3-4035-9FEF-03E9688716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3" y="146"/>
                    <a:ext cx="6" cy="26"/>
                  </a:xfrm>
                  <a:custGeom>
                    <a:avLst/>
                    <a:gdLst>
                      <a:gd name="T0" fmla="*/ 0 w 11"/>
                      <a:gd name="T1" fmla="*/ 0 h 52"/>
                      <a:gd name="T2" fmla="*/ 5 w 11"/>
                      <a:gd name="T3" fmla="*/ 10 h 52"/>
                      <a:gd name="T4" fmla="*/ 9 w 11"/>
                      <a:gd name="T5" fmla="*/ 26 h 52"/>
                      <a:gd name="T6" fmla="*/ 11 w 11"/>
                      <a:gd name="T7" fmla="*/ 42 h 52"/>
                      <a:gd name="T8" fmla="*/ 8 w 11"/>
                      <a:gd name="T9" fmla="*/ 52 h 52"/>
                      <a:gd name="T10" fmla="*/ 5 w 11"/>
                      <a:gd name="T11" fmla="*/ 48 h 52"/>
                      <a:gd name="T12" fmla="*/ 2 w 11"/>
                      <a:gd name="T13" fmla="*/ 34 h 52"/>
                      <a:gd name="T14" fmla="*/ 2 w 11"/>
                      <a:gd name="T15" fmla="*/ 16 h 52"/>
                      <a:gd name="T16" fmla="*/ 0 w 11"/>
                      <a:gd name="T17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" h="52">
                        <a:moveTo>
                          <a:pt x="0" y="0"/>
                        </a:moveTo>
                        <a:lnTo>
                          <a:pt x="5" y="10"/>
                        </a:lnTo>
                        <a:lnTo>
                          <a:pt x="9" y="26"/>
                        </a:lnTo>
                        <a:lnTo>
                          <a:pt x="11" y="42"/>
                        </a:lnTo>
                        <a:lnTo>
                          <a:pt x="8" y="52"/>
                        </a:lnTo>
                        <a:lnTo>
                          <a:pt x="5" y="48"/>
                        </a:lnTo>
                        <a:lnTo>
                          <a:pt x="2" y="34"/>
                        </a:lnTo>
                        <a:lnTo>
                          <a:pt x="2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99" name="Freeform 87">
                    <a:extLst>
                      <a:ext uri="{FF2B5EF4-FFF2-40B4-BE49-F238E27FC236}">
                        <a16:creationId xmlns:a16="http://schemas.microsoft.com/office/drawing/2014/main" xmlns="" id="{2CCB04B4-B110-40A3-A0A2-DD1F9AF12D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3" y="150"/>
                    <a:ext cx="7" cy="26"/>
                  </a:xfrm>
                  <a:custGeom>
                    <a:avLst/>
                    <a:gdLst>
                      <a:gd name="T0" fmla="*/ 0 w 14"/>
                      <a:gd name="T1" fmla="*/ 0 h 52"/>
                      <a:gd name="T2" fmla="*/ 5 w 14"/>
                      <a:gd name="T3" fmla="*/ 11 h 52"/>
                      <a:gd name="T4" fmla="*/ 12 w 14"/>
                      <a:gd name="T5" fmla="*/ 29 h 52"/>
                      <a:gd name="T6" fmla="*/ 14 w 14"/>
                      <a:gd name="T7" fmla="*/ 45 h 52"/>
                      <a:gd name="T8" fmla="*/ 12 w 14"/>
                      <a:gd name="T9" fmla="*/ 52 h 52"/>
                      <a:gd name="T10" fmla="*/ 6 w 14"/>
                      <a:gd name="T11" fmla="*/ 46 h 52"/>
                      <a:gd name="T12" fmla="*/ 4 w 14"/>
                      <a:gd name="T13" fmla="*/ 31 h 52"/>
                      <a:gd name="T14" fmla="*/ 3 w 14"/>
                      <a:gd name="T15" fmla="*/ 15 h 52"/>
                      <a:gd name="T16" fmla="*/ 0 w 14"/>
                      <a:gd name="T17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52">
                        <a:moveTo>
                          <a:pt x="0" y="0"/>
                        </a:moveTo>
                        <a:lnTo>
                          <a:pt x="5" y="11"/>
                        </a:lnTo>
                        <a:lnTo>
                          <a:pt x="12" y="29"/>
                        </a:lnTo>
                        <a:lnTo>
                          <a:pt x="14" y="45"/>
                        </a:lnTo>
                        <a:lnTo>
                          <a:pt x="12" y="52"/>
                        </a:lnTo>
                        <a:lnTo>
                          <a:pt x="6" y="46"/>
                        </a:lnTo>
                        <a:lnTo>
                          <a:pt x="4" y="31"/>
                        </a:lnTo>
                        <a:lnTo>
                          <a:pt x="3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0" name="Freeform 88">
                    <a:extLst>
                      <a:ext uri="{FF2B5EF4-FFF2-40B4-BE49-F238E27FC236}">
                        <a16:creationId xmlns:a16="http://schemas.microsoft.com/office/drawing/2014/main" xmlns="" id="{E355B4D5-5AA5-42BF-85BC-BCD8ACA793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2" y="152"/>
                    <a:ext cx="9" cy="28"/>
                  </a:xfrm>
                  <a:custGeom>
                    <a:avLst/>
                    <a:gdLst>
                      <a:gd name="T0" fmla="*/ 0 w 17"/>
                      <a:gd name="T1" fmla="*/ 0 h 58"/>
                      <a:gd name="T2" fmla="*/ 8 w 17"/>
                      <a:gd name="T3" fmla="*/ 15 h 58"/>
                      <a:gd name="T4" fmla="*/ 15 w 17"/>
                      <a:gd name="T5" fmla="*/ 34 h 58"/>
                      <a:gd name="T6" fmla="*/ 17 w 17"/>
                      <a:gd name="T7" fmla="*/ 50 h 58"/>
                      <a:gd name="T8" fmla="*/ 12 w 17"/>
                      <a:gd name="T9" fmla="*/ 58 h 58"/>
                      <a:gd name="T10" fmla="*/ 6 w 17"/>
                      <a:gd name="T11" fmla="*/ 51 h 58"/>
                      <a:gd name="T12" fmla="*/ 3 w 17"/>
                      <a:gd name="T13" fmla="*/ 34 h 58"/>
                      <a:gd name="T14" fmla="*/ 2 w 17"/>
                      <a:gd name="T15" fmla="*/ 14 h 58"/>
                      <a:gd name="T16" fmla="*/ 0 w 17"/>
                      <a:gd name="T17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58">
                        <a:moveTo>
                          <a:pt x="0" y="0"/>
                        </a:moveTo>
                        <a:lnTo>
                          <a:pt x="8" y="15"/>
                        </a:lnTo>
                        <a:lnTo>
                          <a:pt x="15" y="34"/>
                        </a:lnTo>
                        <a:lnTo>
                          <a:pt x="17" y="50"/>
                        </a:lnTo>
                        <a:lnTo>
                          <a:pt x="12" y="58"/>
                        </a:lnTo>
                        <a:lnTo>
                          <a:pt x="6" y="51"/>
                        </a:lnTo>
                        <a:lnTo>
                          <a:pt x="3" y="34"/>
                        </a:lnTo>
                        <a:lnTo>
                          <a:pt x="2" y="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1" name="Freeform 89">
                    <a:extLst>
                      <a:ext uri="{FF2B5EF4-FFF2-40B4-BE49-F238E27FC236}">
                        <a16:creationId xmlns:a16="http://schemas.microsoft.com/office/drawing/2014/main" xmlns="" id="{6797B7E7-2DCC-46FF-830D-29E1BDDAA9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3" y="153"/>
                    <a:ext cx="11" cy="31"/>
                  </a:xfrm>
                  <a:custGeom>
                    <a:avLst/>
                    <a:gdLst>
                      <a:gd name="T0" fmla="*/ 0 w 23"/>
                      <a:gd name="T1" fmla="*/ 0 h 61"/>
                      <a:gd name="T2" fmla="*/ 7 w 23"/>
                      <a:gd name="T3" fmla="*/ 14 h 61"/>
                      <a:gd name="T4" fmla="*/ 17 w 23"/>
                      <a:gd name="T5" fmla="*/ 35 h 61"/>
                      <a:gd name="T6" fmla="*/ 23 w 23"/>
                      <a:gd name="T7" fmla="*/ 54 h 61"/>
                      <a:gd name="T8" fmla="*/ 19 w 23"/>
                      <a:gd name="T9" fmla="*/ 61 h 61"/>
                      <a:gd name="T10" fmla="*/ 11 w 23"/>
                      <a:gd name="T11" fmla="*/ 52 h 61"/>
                      <a:gd name="T12" fmla="*/ 7 w 23"/>
                      <a:gd name="T13" fmla="*/ 32 h 61"/>
                      <a:gd name="T14" fmla="*/ 2 w 23"/>
                      <a:gd name="T15" fmla="*/ 12 h 61"/>
                      <a:gd name="T16" fmla="*/ 0 w 23"/>
                      <a:gd name="T17" fmla="*/ 0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61">
                        <a:moveTo>
                          <a:pt x="0" y="0"/>
                        </a:moveTo>
                        <a:lnTo>
                          <a:pt x="7" y="14"/>
                        </a:lnTo>
                        <a:lnTo>
                          <a:pt x="17" y="35"/>
                        </a:lnTo>
                        <a:lnTo>
                          <a:pt x="23" y="54"/>
                        </a:lnTo>
                        <a:lnTo>
                          <a:pt x="19" y="61"/>
                        </a:lnTo>
                        <a:lnTo>
                          <a:pt x="11" y="52"/>
                        </a:lnTo>
                        <a:lnTo>
                          <a:pt x="7" y="32"/>
                        </a:lnTo>
                        <a:lnTo>
                          <a:pt x="2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2" name="Freeform 90">
                    <a:extLst>
                      <a:ext uri="{FF2B5EF4-FFF2-40B4-BE49-F238E27FC236}">
                        <a16:creationId xmlns:a16="http://schemas.microsoft.com/office/drawing/2014/main" xmlns="" id="{BF8B364C-433C-4795-A35F-43C1541B1A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" y="153"/>
                    <a:ext cx="15" cy="33"/>
                  </a:xfrm>
                  <a:custGeom>
                    <a:avLst/>
                    <a:gdLst>
                      <a:gd name="T0" fmla="*/ 0 w 30"/>
                      <a:gd name="T1" fmla="*/ 0 h 66"/>
                      <a:gd name="T2" fmla="*/ 6 w 30"/>
                      <a:gd name="T3" fmla="*/ 5 h 66"/>
                      <a:gd name="T4" fmla="*/ 12 w 30"/>
                      <a:gd name="T5" fmla="*/ 15 h 66"/>
                      <a:gd name="T6" fmla="*/ 18 w 30"/>
                      <a:gd name="T7" fmla="*/ 25 h 66"/>
                      <a:gd name="T8" fmla="*/ 24 w 30"/>
                      <a:gd name="T9" fmla="*/ 36 h 66"/>
                      <a:gd name="T10" fmla="*/ 27 w 30"/>
                      <a:gd name="T11" fmla="*/ 48 h 66"/>
                      <a:gd name="T12" fmla="*/ 30 w 30"/>
                      <a:gd name="T13" fmla="*/ 57 h 66"/>
                      <a:gd name="T14" fmla="*/ 29 w 30"/>
                      <a:gd name="T15" fmla="*/ 64 h 66"/>
                      <a:gd name="T16" fmla="*/ 25 w 30"/>
                      <a:gd name="T17" fmla="*/ 66 h 66"/>
                      <a:gd name="T18" fmla="*/ 16 w 30"/>
                      <a:gd name="T19" fmla="*/ 59 h 66"/>
                      <a:gd name="T20" fmla="*/ 8 w 30"/>
                      <a:gd name="T21" fmla="*/ 40 h 66"/>
                      <a:gd name="T22" fmla="*/ 3 w 30"/>
                      <a:gd name="T23" fmla="*/ 17 h 66"/>
                      <a:gd name="T24" fmla="*/ 0 w 30"/>
                      <a:gd name="T25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0" h="66">
                        <a:moveTo>
                          <a:pt x="0" y="0"/>
                        </a:moveTo>
                        <a:lnTo>
                          <a:pt x="6" y="5"/>
                        </a:lnTo>
                        <a:lnTo>
                          <a:pt x="12" y="15"/>
                        </a:lnTo>
                        <a:lnTo>
                          <a:pt x="18" y="25"/>
                        </a:lnTo>
                        <a:lnTo>
                          <a:pt x="24" y="36"/>
                        </a:lnTo>
                        <a:lnTo>
                          <a:pt x="27" y="48"/>
                        </a:lnTo>
                        <a:lnTo>
                          <a:pt x="30" y="57"/>
                        </a:lnTo>
                        <a:lnTo>
                          <a:pt x="29" y="64"/>
                        </a:lnTo>
                        <a:lnTo>
                          <a:pt x="25" y="66"/>
                        </a:lnTo>
                        <a:lnTo>
                          <a:pt x="16" y="59"/>
                        </a:lnTo>
                        <a:lnTo>
                          <a:pt x="8" y="40"/>
                        </a:lnTo>
                        <a:lnTo>
                          <a:pt x="3" y="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3" name="Freeform 91">
                    <a:extLst>
                      <a:ext uri="{FF2B5EF4-FFF2-40B4-BE49-F238E27FC236}">
                        <a16:creationId xmlns:a16="http://schemas.microsoft.com/office/drawing/2014/main" xmlns="" id="{E5F2D85D-FEF0-4FD0-91E9-EE839115A8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4" y="152"/>
                    <a:ext cx="23" cy="30"/>
                  </a:xfrm>
                  <a:custGeom>
                    <a:avLst/>
                    <a:gdLst>
                      <a:gd name="T0" fmla="*/ 0 w 46"/>
                      <a:gd name="T1" fmla="*/ 0 h 61"/>
                      <a:gd name="T2" fmla="*/ 7 w 46"/>
                      <a:gd name="T3" fmla="*/ 5 h 61"/>
                      <a:gd name="T4" fmla="*/ 15 w 46"/>
                      <a:gd name="T5" fmla="*/ 13 h 61"/>
                      <a:gd name="T6" fmla="*/ 24 w 46"/>
                      <a:gd name="T7" fmla="*/ 22 h 61"/>
                      <a:gd name="T8" fmla="*/ 32 w 46"/>
                      <a:gd name="T9" fmla="*/ 32 h 61"/>
                      <a:gd name="T10" fmla="*/ 39 w 46"/>
                      <a:gd name="T11" fmla="*/ 43 h 61"/>
                      <a:gd name="T12" fmla="*/ 44 w 46"/>
                      <a:gd name="T13" fmla="*/ 51 h 61"/>
                      <a:gd name="T14" fmla="*/ 46 w 46"/>
                      <a:gd name="T15" fmla="*/ 58 h 61"/>
                      <a:gd name="T16" fmla="*/ 45 w 46"/>
                      <a:gd name="T17" fmla="*/ 61 h 61"/>
                      <a:gd name="T18" fmla="*/ 40 w 46"/>
                      <a:gd name="T19" fmla="*/ 61 h 61"/>
                      <a:gd name="T20" fmla="*/ 35 w 46"/>
                      <a:gd name="T21" fmla="*/ 57 h 61"/>
                      <a:gd name="T22" fmla="*/ 28 w 46"/>
                      <a:gd name="T23" fmla="*/ 50 h 61"/>
                      <a:gd name="T24" fmla="*/ 21 w 46"/>
                      <a:gd name="T25" fmla="*/ 41 h 61"/>
                      <a:gd name="T26" fmla="*/ 14 w 46"/>
                      <a:gd name="T27" fmla="*/ 30 h 61"/>
                      <a:gd name="T28" fmla="*/ 8 w 46"/>
                      <a:gd name="T29" fmla="*/ 20 h 61"/>
                      <a:gd name="T30" fmla="*/ 2 w 46"/>
                      <a:gd name="T31" fmla="*/ 9 h 61"/>
                      <a:gd name="T32" fmla="*/ 0 w 46"/>
                      <a:gd name="T33" fmla="*/ 0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6" h="61">
                        <a:moveTo>
                          <a:pt x="0" y="0"/>
                        </a:moveTo>
                        <a:lnTo>
                          <a:pt x="7" y="5"/>
                        </a:lnTo>
                        <a:lnTo>
                          <a:pt x="15" y="13"/>
                        </a:lnTo>
                        <a:lnTo>
                          <a:pt x="24" y="22"/>
                        </a:lnTo>
                        <a:lnTo>
                          <a:pt x="32" y="32"/>
                        </a:lnTo>
                        <a:lnTo>
                          <a:pt x="39" y="43"/>
                        </a:lnTo>
                        <a:lnTo>
                          <a:pt x="44" y="51"/>
                        </a:lnTo>
                        <a:lnTo>
                          <a:pt x="46" y="58"/>
                        </a:lnTo>
                        <a:lnTo>
                          <a:pt x="45" y="61"/>
                        </a:lnTo>
                        <a:lnTo>
                          <a:pt x="40" y="61"/>
                        </a:lnTo>
                        <a:lnTo>
                          <a:pt x="35" y="57"/>
                        </a:lnTo>
                        <a:lnTo>
                          <a:pt x="28" y="50"/>
                        </a:lnTo>
                        <a:lnTo>
                          <a:pt x="21" y="41"/>
                        </a:lnTo>
                        <a:lnTo>
                          <a:pt x="14" y="30"/>
                        </a:lnTo>
                        <a:lnTo>
                          <a:pt x="8" y="20"/>
                        </a:lnTo>
                        <a:lnTo>
                          <a:pt x="2" y="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4" name="Freeform 92">
                    <a:extLst>
                      <a:ext uri="{FF2B5EF4-FFF2-40B4-BE49-F238E27FC236}">
                        <a16:creationId xmlns:a16="http://schemas.microsoft.com/office/drawing/2014/main" xmlns="" id="{F96E75E4-519E-481D-A8DB-2FDF43684C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6" y="150"/>
                    <a:ext cx="28" cy="26"/>
                  </a:xfrm>
                  <a:custGeom>
                    <a:avLst/>
                    <a:gdLst>
                      <a:gd name="T0" fmla="*/ 0 w 58"/>
                      <a:gd name="T1" fmla="*/ 0 h 51"/>
                      <a:gd name="T2" fmla="*/ 7 w 58"/>
                      <a:gd name="T3" fmla="*/ 3 h 51"/>
                      <a:gd name="T4" fmla="*/ 16 w 58"/>
                      <a:gd name="T5" fmla="*/ 10 h 51"/>
                      <a:gd name="T6" fmla="*/ 27 w 58"/>
                      <a:gd name="T7" fmla="*/ 17 h 51"/>
                      <a:gd name="T8" fmla="*/ 37 w 58"/>
                      <a:gd name="T9" fmla="*/ 25 h 51"/>
                      <a:gd name="T10" fmla="*/ 48 w 58"/>
                      <a:gd name="T11" fmla="*/ 33 h 51"/>
                      <a:gd name="T12" fmla="*/ 54 w 58"/>
                      <a:gd name="T13" fmla="*/ 40 h 51"/>
                      <a:gd name="T14" fmla="*/ 58 w 58"/>
                      <a:gd name="T15" fmla="*/ 47 h 51"/>
                      <a:gd name="T16" fmla="*/ 57 w 58"/>
                      <a:gd name="T17" fmla="*/ 51 h 51"/>
                      <a:gd name="T18" fmla="*/ 51 w 58"/>
                      <a:gd name="T19" fmla="*/ 51 h 51"/>
                      <a:gd name="T20" fmla="*/ 44 w 58"/>
                      <a:gd name="T21" fmla="*/ 47 h 51"/>
                      <a:gd name="T22" fmla="*/ 35 w 58"/>
                      <a:gd name="T23" fmla="*/ 40 h 51"/>
                      <a:gd name="T24" fmla="*/ 25 w 58"/>
                      <a:gd name="T25" fmla="*/ 32 h 51"/>
                      <a:gd name="T26" fmla="*/ 15 w 58"/>
                      <a:gd name="T27" fmla="*/ 22 h 51"/>
                      <a:gd name="T28" fmla="*/ 7 w 58"/>
                      <a:gd name="T29" fmla="*/ 14 h 51"/>
                      <a:gd name="T30" fmla="*/ 3 w 58"/>
                      <a:gd name="T31" fmla="*/ 6 h 51"/>
                      <a:gd name="T32" fmla="*/ 0 w 58"/>
                      <a:gd name="T33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51">
                        <a:moveTo>
                          <a:pt x="0" y="0"/>
                        </a:moveTo>
                        <a:lnTo>
                          <a:pt x="7" y="3"/>
                        </a:lnTo>
                        <a:lnTo>
                          <a:pt x="16" y="10"/>
                        </a:lnTo>
                        <a:lnTo>
                          <a:pt x="27" y="17"/>
                        </a:lnTo>
                        <a:lnTo>
                          <a:pt x="37" y="25"/>
                        </a:lnTo>
                        <a:lnTo>
                          <a:pt x="48" y="33"/>
                        </a:lnTo>
                        <a:lnTo>
                          <a:pt x="54" y="40"/>
                        </a:lnTo>
                        <a:lnTo>
                          <a:pt x="58" y="47"/>
                        </a:lnTo>
                        <a:lnTo>
                          <a:pt x="57" y="51"/>
                        </a:lnTo>
                        <a:lnTo>
                          <a:pt x="51" y="51"/>
                        </a:lnTo>
                        <a:lnTo>
                          <a:pt x="44" y="47"/>
                        </a:lnTo>
                        <a:lnTo>
                          <a:pt x="35" y="40"/>
                        </a:lnTo>
                        <a:lnTo>
                          <a:pt x="25" y="32"/>
                        </a:lnTo>
                        <a:lnTo>
                          <a:pt x="15" y="22"/>
                        </a:lnTo>
                        <a:lnTo>
                          <a:pt x="7" y="14"/>
                        </a:lnTo>
                        <a:lnTo>
                          <a:pt x="3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5" name="Freeform 93">
                    <a:extLst>
                      <a:ext uri="{FF2B5EF4-FFF2-40B4-BE49-F238E27FC236}">
                        <a16:creationId xmlns:a16="http://schemas.microsoft.com/office/drawing/2014/main" xmlns="" id="{43584066-D790-43F9-AA56-F4450A5CCA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7" y="149"/>
                    <a:ext cx="26" cy="23"/>
                  </a:xfrm>
                  <a:custGeom>
                    <a:avLst/>
                    <a:gdLst>
                      <a:gd name="T0" fmla="*/ 49 w 51"/>
                      <a:gd name="T1" fmla="*/ 47 h 47"/>
                      <a:gd name="T2" fmla="*/ 46 w 51"/>
                      <a:gd name="T3" fmla="*/ 45 h 47"/>
                      <a:gd name="T4" fmla="*/ 42 w 51"/>
                      <a:gd name="T5" fmla="*/ 42 h 47"/>
                      <a:gd name="T6" fmla="*/ 35 w 51"/>
                      <a:gd name="T7" fmla="*/ 35 h 47"/>
                      <a:gd name="T8" fmla="*/ 28 w 51"/>
                      <a:gd name="T9" fmla="*/ 27 h 47"/>
                      <a:gd name="T10" fmla="*/ 21 w 51"/>
                      <a:gd name="T11" fmla="*/ 19 h 47"/>
                      <a:gd name="T12" fmla="*/ 13 w 51"/>
                      <a:gd name="T13" fmla="*/ 11 h 47"/>
                      <a:gd name="T14" fmla="*/ 6 w 51"/>
                      <a:gd name="T15" fmla="*/ 5 h 47"/>
                      <a:gd name="T16" fmla="*/ 0 w 51"/>
                      <a:gd name="T17" fmla="*/ 0 h 47"/>
                      <a:gd name="T18" fmla="*/ 8 w 51"/>
                      <a:gd name="T19" fmla="*/ 3 h 47"/>
                      <a:gd name="T20" fmla="*/ 19 w 51"/>
                      <a:gd name="T21" fmla="*/ 7 h 47"/>
                      <a:gd name="T22" fmla="*/ 28 w 51"/>
                      <a:gd name="T23" fmla="*/ 14 h 47"/>
                      <a:gd name="T24" fmla="*/ 37 w 51"/>
                      <a:gd name="T25" fmla="*/ 21 h 47"/>
                      <a:gd name="T26" fmla="*/ 44 w 51"/>
                      <a:gd name="T27" fmla="*/ 29 h 47"/>
                      <a:gd name="T28" fmla="*/ 50 w 51"/>
                      <a:gd name="T29" fmla="*/ 36 h 47"/>
                      <a:gd name="T30" fmla="*/ 51 w 51"/>
                      <a:gd name="T31" fmla="*/ 42 h 47"/>
                      <a:gd name="T32" fmla="*/ 49 w 51"/>
                      <a:gd name="T33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1" h="47">
                        <a:moveTo>
                          <a:pt x="49" y="47"/>
                        </a:moveTo>
                        <a:lnTo>
                          <a:pt x="46" y="45"/>
                        </a:lnTo>
                        <a:lnTo>
                          <a:pt x="42" y="42"/>
                        </a:lnTo>
                        <a:lnTo>
                          <a:pt x="35" y="35"/>
                        </a:lnTo>
                        <a:lnTo>
                          <a:pt x="28" y="27"/>
                        </a:lnTo>
                        <a:lnTo>
                          <a:pt x="21" y="19"/>
                        </a:lnTo>
                        <a:lnTo>
                          <a:pt x="13" y="11"/>
                        </a:lnTo>
                        <a:lnTo>
                          <a:pt x="6" y="5"/>
                        </a:lnTo>
                        <a:lnTo>
                          <a:pt x="0" y="0"/>
                        </a:lnTo>
                        <a:lnTo>
                          <a:pt x="8" y="3"/>
                        </a:lnTo>
                        <a:lnTo>
                          <a:pt x="19" y="7"/>
                        </a:lnTo>
                        <a:lnTo>
                          <a:pt x="28" y="14"/>
                        </a:lnTo>
                        <a:lnTo>
                          <a:pt x="37" y="21"/>
                        </a:lnTo>
                        <a:lnTo>
                          <a:pt x="44" y="29"/>
                        </a:lnTo>
                        <a:lnTo>
                          <a:pt x="50" y="36"/>
                        </a:lnTo>
                        <a:lnTo>
                          <a:pt x="51" y="42"/>
                        </a:lnTo>
                        <a:lnTo>
                          <a:pt x="49" y="4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6" name="Freeform 94">
                    <a:extLst>
                      <a:ext uri="{FF2B5EF4-FFF2-40B4-BE49-F238E27FC236}">
                        <a16:creationId xmlns:a16="http://schemas.microsoft.com/office/drawing/2014/main" xmlns="" id="{BB110024-7FE2-4E99-A51B-55AC637EE0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0" y="95"/>
                    <a:ext cx="118" cy="25"/>
                  </a:xfrm>
                  <a:custGeom>
                    <a:avLst/>
                    <a:gdLst>
                      <a:gd name="T0" fmla="*/ 0 w 236"/>
                      <a:gd name="T1" fmla="*/ 7 h 51"/>
                      <a:gd name="T2" fmla="*/ 0 w 236"/>
                      <a:gd name="T3" fmla="*/ 5 h 51"/>
                      <a:gd name="T4" fmla="*/ 1 w 236"/>
                      <a:gd name="T5" fmla="*/ 4 h 51"/>
                      <a:gd name="T6" fmla="*/ 3 w 236"/>
                      <a:gd name="T7" fmla="*/ 1 h 51"/>
                      <a:gd name="T8" fmla="*/ 5 w 236"/>
                      <a:gd name="T9" fmla="*/ 0 h 51"/>
                      <a:gd name="T10" fmla="*/ 20 w 236"/>
                      <a:gd name="T11" fmla="*/ 12 h 51"/>
                      <a:gd name="T12" fmla="*/ 36 w 236"/>
                      <a:gd name="T13" fmla="*/ 22 h 51"/>
                      <a:gd name="T14" fmla="*/ 51 w 236"/>
                      <a:gd name="T15" fmla="*/ 29 h 51"/>
                      <a:gd name="T16" fmla="*/ 67 w 236"/>
                      <a:gd name="T17" fmla="*/ 35 h 51"/>
                      <a:gd name="T18" fmla="*/ 83 w 236"/>
                      <a:gd name="T19" fmla="*/ 38 h 51"/>
                      <a:gd name="T20" fmla="*/ 99 w 236"/>
                      <a:gd name="T21" fmla="*/ 40 h 51"/>
                      <a:gd name="T22" fmla="*/ 115 w 236"/>
                      <a:gd name="T23" fmla="*/ 40 h 51"/>
                      <a:gd name="T24" fmla="*/ 132 w 236"/>
                      <a:gd name="T25" fmla="*/ 40 h 51"/>
                      <a:gd name="T26" fmla="*/ 147 w 236"/>
                      <a:gd name="T27" fmla="*/ 39 h 51"/>
                      <a:gd name="T28" fmla="*/ 162 w 236"/>
                      <a:gd name="T29" fmla="*/ 37 h 51"/>
                      <a:gd name="T30" fmla="*/ 176 w 236"/>
                      <a:gd name="T31" fmla="*/ 34 h 51"/>
                      <a:gd name="T32" fmla="*/ 190 w 236"/>
                      <a:gd name="T33" fmla="*/ 30 h 51"/>
                      <a:gd name="T34" fmla="*/ 203 w 236"/>
                      <a:gd name="T35" fmla="*/ 27 h 51"/>
                      <a:gd name="T36" fmla="*/ 216 w 236"/>
                      <a:gd name="T37" fmla="*/ 22 h 51"/>
                      <a:gd name="T38" fmla="*/ 226 w 236"/>
                      <a:gd name="T39" fmla="*/ 19 h 51"/>
                      <a:gd name="T40" fmla="*/ 236 w 236"/>
                      <a:gd name="T41" fmla="*/ 15 h 51"/>
                      <a:gd name="T42" fmla="*/ 232 w 236"/>
                      <a:gd name="T43" fmla="*/ 22 h 51"/>
                      <a:gd name="T44" fmla="*/ 223 w 236"/>
                      <a:gd name="T45" fmla="*/ 29 h 51"/>
                      <a:gd name="T46" fmla="*/ 212 w 236"/>
                      <a:gd name="T47" fmla="*/ 35 h 51"/>
                      <a:gd name="T48" fmla="*/ 198 w 236"/>
                      <a:gd name="T49" fmla="*/ 39 h 51"/>
                      <a:gd name="T50" fmla="*/ 183 w 236"/>
                      <a:gd name="T51" fmla="*/ 44 h 51"/>
                      <a:gd name="T52" fmla="*/ 166 w 236"/>
                      <a:gd name="T53" fmla="*/ 47 h 51"/>
                      <a:gd name="T54" fmla="*/ 148 w 236"/>
                      <a:gd name="T55" fmla="*/ 50 h 51"/>
                      <a:gd name="T56" fmla="*/ 129 w 236"/>
                      <a:gd name="T57" fmla="*/ 51 h 51"/>
                      <a:gd name="T58" fmla="*/ 110 w 236"/>
                      <a:gd name="T59" fmla="*/ 51 h 51"/>
                      <a:gd name="T60" fmla="*/ 91 w 236"/>
                      <a:gd name="T61" fmla="*/ 50 h 51"/>
                      <a:gd name="T62" fmla="*/ 72 w 236"/>
                      <a:gd name="T63" fmla="*/ 46 h 51"/>
                      <a:gd name="T64" fmla="*/ 54 w 236"/>
                      <a:gd name="T65" fmla="*/ 43 h 51"/>
                      <a:gd name="T66" fmla="*/ 38 w 236"/>
                      <a:gd name="T67" fmla="*/ 36 h 51"/>
                      <a:gd name="T68" fmla="*/ 23 w 236"/>
                      <a:gd name="T69" fmla="*/ 29 h 51"/>
                      <a:gd name="T70" fmla="*/ 11 w 236"/>
                      <a:gd name="T71" fmla="*/ 19 h 51"/>
                      <a:gd name="T72" fmla="*/ 0 w 236"/>
                      <a:gd name="T73" fmla="*/ 7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36" h="51">
                        <a:moveTo>
                          <a:pt x="0" y="7"/>
                        </a:move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3" y="1"/>
                        </a:lnTo>
                        <a:lnTo>
                          <a:pt x="5" y="0"/>
                        </a:lnTo>
                        <a:lnTo>
                          <a:pt x="20" y="12"/>
                        </a:lnTo>
                        <a:lnTo>
                          <a:pt x="36" y="22"/>
                        </a:lnTo>
                        <a:lnTo>
                          <a:pt x="51" y="29"/>
                        </a:lnTo>
                        <a:lnTo>
                          <a:pt x="67" y="35"/>
                        </a:lnTo>
                        <a:lnTo>
                          <a:pt x="83" y="38"/>
                        </a:lnTo>
                        <a:lnTo>
                          <a:pt x="99" y="40"/>
                        </a:lnTo>
                        <a:lnTo>
                          <a:pt x="115" y="40"/>
                        </a:lnTo>
                        <a:lnTo>
                          <a:pt x="132" y="40"/>
                        </a:lnTo>
                        <a:lnTo>
                          <a:pt x="147" y="39"/>
                        </a:lnTo>
                        <a:lnTo>
                          <a:pt x="162" y="37"/>
                        </a:lnTo>
                        <a:lnTo>
                          <a:pt x="176" y="34"/>
                        </a:lnTo>
                        <a:lnTo>
                          <a:pt x="190" y="30"/>
                        </a:lnTo>
                        <a:lnTo>
                          <a:pt x="203" y="27"/>
                        </a:lnTo>
                        <a:lnTo>
                          <a:pt x="216" y="22"/>
                        </a:lnTo>
                        <a:lnTo>
                          <a:pt x="226" y="19"/>
                        </a:lnTo>
                        <a:lnTo>
                          <a:pt x="236" y="15"/>
                        </a:lnTo>
                        <a:lnTo>
                          <a:pt x="232" y="22"/>
                        </a:lnTo>
                        <a:lnTo>
                          <a:pt x="223" y="29"/>
                        </a:lnTo>
                        <a:lnTo>
                          <a:pt x="212" y="35"/>
                        </a:lnTo>
                        <a:lnTo>
                          <a:pt x="198" y="39"/>
                        </a:lnTo>
                        <a:lnTo>
                          <a:pt x="183" y="44"/>
                        </a:lnTo>
                        <a:lnTo>
                          <a:pt x="166" y="47"/>
                        </a:lnTo>
                        <a:lnTo>
                          <a:pt x="148" y="50"/>
                        </a:lnTo>
                        <a:lnTo>
                          <a:pt x="129" y="51"/>
                        </a:lnTo>
                        <a:lnTo>
                          <a:pt x="110" y="51"/>
                        </a:lnTo>
                        <a:lnTo>
                          <a:pt x="91" y="50"/>
                        </a:lnTo>
                        <a:lnTo>
                          <a:pt x="72" y="46"/>
                        </a:lnTo>
                        <a:lnTo>
                          <a:pt x="54" y="43"/>
                        </a:lnTo>
                        <a:lnTo>
                          <a:pt x="38" y="36"/>
                        </a:lnTo>
                        <a:lnTo>
                          <a:pt x="23" y="29"/>
                        </a:lnTo>
                        <a:lnTo>
                          <a:pt x="11" y="19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7" name="Freeform 95">
                    <a:extLst>
                      <a:ext uri="{FF2B5EF4-FFF2-40B4-BE49-F238E27FC236}">
                        <a16:creationId xmlns:a16="http://schemas.microsoft.com/office/drawing/2014/main" xmlns="" id="{8E5DD85C-31BE-4C92-AFB0-EA2D232FA7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2" y="84"/>
                    <a:ext cx="13" cy="27"/>
                  </a:xfrm>
                  <a:custGeom>
                    <a:avLst/>
                    <a:gdLst>
                      <a:gd name="T0" fmla="*/ 0 w 27"/>
                      <a:gd name="T1" fmla="*/ 53 h 53"/>
                      <a:gd name="T2" fmla="*/ 12 w 27"/>
                      <a:gd name="T3" fmla="*/ 41 h 53"/>
                      <a:gd name="T4" fmla="*/ 21 w 27"/>
                      <a:gd name="T5" fmla="*/ 23 h 53"/>
                      <a:gd name="T6" fmla="*/ 27 w 27"/>
                      <a:gd name="T7" fmla="*/ 8 h 53"/>
                      <a:gd name="T8" fmla="*/ 26 w 27"/>
                      <a:gd name="T9" fmla="*/ 0 h 53"/>
                      <a:gd name="T10" fmla="*/ 21 w 27"/>
                      <a:gd name="T11" fmla="*/ 5 h 53"/>
                      <a:gd name="T12" fmla="*/ 15 w 27"/>
                      <a:gd name="T13" fmla="*/ 20 h 53"/>
                      <a:gd name="T14" fmla="*/ 8 w 27"/>
                      <a:gd name="T15" fmla="*/ 37 h 53"/>
                      <a:gd name="T16" fmla="*/ 0 w 27"/>
                      <a:gd name="T17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" h="53">
                        <a:moveTo>
                          <a:pt x="0" y="53"/>
                        </a:moveTo>
                        <a:lnTo>
                          <a:pt x="12" y="41"/>
                        </a:lnTo>
                        <a:lnTo>
                          <a:pt x="21" y="23"/>
                        </a:lnTo>
                        <a:lnTo>
                          <a:pt x="27" y="8"/>
                        </a:lnTo>
                        <a:lnTo>
                          <a:pt x="26" y="0"/>
                        </a:lnTo>
                        <a:lnTo>
                          <a:pt x="21" y="5"/>
                        </a:lnTo>
                        <a:lnTo>
                          <a:pt x="15" y="20"/>
                        </a:lnTo>
                        <a:lnTo>
                          <a:pt x="8" y="37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8" name="Freeform 96">
                    <a:extLst>
                      <a:ext uri="{FF2B5EF4-FFF2-40B4-BE49-F238E27FC236}">
                        <a16:creationId xmlns:a16="http://schemas.microsoft.com/office/drawing/2014/main" xmlns="" id="{74EA25D1-90CF-4A72-AF5D-8F14BFB962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2" y="85"/>
                    <a:ext cx="15" cy="29"/>
                  </a:xfrm>
                  <a:custGeom>
                    <a:avLst/>
                    <a:gdLst>
                      <a:gd name="T0" fmla="*/ 28 w 28"/>
                      <a:gd name="T1" fmla="*/ 0 h 59"/>
                      <a:gd name="T2" fmla="*/ 28 w 28"/>
                      <a:gd name="T3" fmla="*/ 9 h 59"/>
                      <a:gd name="T4" fmla="*/ 24 w 28"/>
                      <a:gd name="T5" fmla="*/ 25 h 59"/>
                      <a:gd name="T6" fmla="*/ 14 w 28"/>
                      <a:gd name="T7" fmla="*/ 44 h 59"/>
                      <a:gd name="T8" fmla="*/ 0 w 28"/>
                      <a:gd name="T9" fmla="*/ 59 h 59"/>
                      <a:gd name="T10" fmla="*/ 7 w 28"/>
                      <a:gd name="T11" fmla="*/ 43 h 59"/>
                      <a:gd name="T12" fmla="*/ 16 w 28"/>
                      <a:gd name="T13" fmla="*/ 24 h 59"/>
                      <a:gd name="T14" fmla="*/ 23 w 28"/>
                      <a:gd name="T15" fmla="*/ 7 h 59"/>
                      <a:gd name="T16" fmla="*/ 28 w 28"/>
                      <a:gd name="T17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" h="59">
                        <a:moveTo>
                          <a:pt x="28" y="0"/>
                        </a:moveTo>
                        <a:lnTo>
                          <a:pt x="28" y="9"/>
                        </a:lnTo>
                        <a:lnTo>
                          <a:pt x="24" y="25"/>
                        </a:lnTo>
                        <a:lnTo>
                          <a:pt x="14" y="44"/>
                        </a:lnTo>
                        <a:lnTo>
                          <a:pt x="0" y="59"/>
                        </a:lnTo>
                        <a:lnTo>
                          <a:pt x="7" y="43"/>
                        </a:lnTo>
                        <a:lnTo>
                          <a:pt x="16" y="24"/>
                        </a:lnTo>
                        <a:lnTo>
                          <a:pt x="23" y="7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9" name="Freeform 97">
                    <a:extLst>
                      <a:ext uri="{FF2B5EF4-FFF2-40B4-BE49-F238E27FC236}">
                        <a16:creationId xmlns:a16="http://schemas.microsoft.com/office/drawing/2014/main" xmlns="" id="{E238EB69-DBFF-4E6F-B640-B0B5E23440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9" y="80"/>
                    <a:ext cx="20" cy="38"/>
                  </a:xfrm>
                  <a:custGeom>
                    <a:avLst/>
                    <a:gdLst>
                      <a:gd name="T0" fmla="*/ 41 w 42"/>
                      <a:gd name="T1" fmla="*/ 0 h 76"/>
                      <a:gd name="T2" fmla="*/ 42 w 42"/>
                      <a:gd name="T3" fmla="*/ 4 h 76"/>
                      <a:gd name="T4" fmla="*/ 41 w 42"/>
                      <a:gd name="T5" fmla="*/ 12 h 76"/>
                      <a:gd name="T6" fmla="*/ 37 w 42"/>
                      <a:gd name="T7" fmla="*/ 22 h 76"/>
                      <a:gd name="T8" fmla="*/ 32 w 42"/>
                      <a:gd name="T9" fmla="*/ 35 h 76"/>
                      <a:gd name="T10" fmla="*/ 25 w 42"/>
                      <a:gd name="T11" fmla="*/ 48 h 76"/>
                      <a:gd name="T12" fmla="*/ 18 w 42"/>
                      <a:gd name="T13" fmla="*/ 59 h 76"/>
                      <a:gd name="T14" fmla="*/ 9 w 42"/>
                      <a:gd name="T15" fmla="*/ 69 h 76"/>
                      <a:gd name="T16" fmla="*/ 0 w 42"/>
                      <a:gd name="T17" fmla="*/ 76 h 76"/>
                      <a:gd name="T18" fmla="*/ 4 w 42"/>
                      <a:gd name="T19" fmla="*/ 71 h 76"/>
                      <a:gd name="T20" fmla="*/ 9 w 42"/>
                      <a:gd name="T21" fmla="*/ 60 h 76"/>
                      <a:gd name="T22" fmla="*/ 14 w 42"/>
                      <a:gd name="T23" fmla="*/ 48 h 76"/>
                      <a:gd name="T24" fmla="*/ 21 w 42"/>
                      <a:gd name="T25" fmla="*/ 34 h 76"/>
                      <a:gd name="T26" fmla="*/ 27 w 42"/>
                      <a:gd name="T27" fmla="*/ 20 h 76"/>
                      <a:gd name="T28" fmla="*/ 33 w 42"/>
                      <a:gd name="T29" fmla="*/ 9 h 76"/>
                      <a:gd name="T30" fmla="*/ 37 w 42"/>
                      <a:gd name="T31" fmla="*/ 3 h 76"/>
                      <a:gd name="T32" fmla="*/ 41 w 42"/>
                      <a:gd name="T33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2" h="76">
                        <a:moveTo>
                          <a:pt x="41" y="0"/>
                        </a:moveTo>
                        <a:lnTo>
                          <a:pt x="42" y="4"/>
                        </a:lnTo>
                        <a:lnTo>
                          <a:pt x="41" y="12"/>
                        </a:lnTo>
                        <a:lnTo>
                          <a:pt x="37" y="22"/>
                        </a:lnTo>
                        <a:lnTo>
                          <a:pt x="32" y="35"/>
                        </a:lnTo>
                        <a:lnTo>
                          <a:pt x="25" y="48"/>
                        </a:lnTo>
                        <a:lnTo>
                          <a:pt x="18" y="59"/>
                        </a:lnTo>
                        <a:lnTo>
                          <a:pt x="9" y="69"/>
                        </a:lnTo>
                        <a:lnTo>
                          <a:pt x="0" y="76"/>
                        </a:lnTo>
                        <a:lnTo>
                          <a:pt x="4" y="71"/>
                        </a:lnTo>
                        <a:lnTo>
                          <a:pt x="9" y="60"/>
                        </a:lnTo>
                        <a:lnTo>
                          <a:pt x="14" y="48"/>
                        </a:lnTo>
                        <a:lnTo>
                          <a:pt x="21" y="34"/>
                        </a:lnTo>
                        <a:lnTo>
                          <a:pt x="27" y="20"/>
                        </a:lnTo>
                        <a:lnTo>
                          <a:pt x="33" y="9"/>
                        </a:lnTo>
                        <a:lnTo>
                          <a:pt x="37" y="3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10" name="Freeform 98">
                    <a:extLst>
                      <a:ext uri="{FF2B5EF4-FFF2-40B4-BE49-F238E27FC236}">
                        <a16:creationId xmlns:a16="http://schemas.microsoft.com/office/drawing/2014/main" xmlns="" id="{0D9ADBBC-8AEC-447F-8E6E-2B93CB2BB2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7" y="76"/>
                    <a:ext cx="23" cy="42"/>
                  </a:xfrm>
                  <a:custGeom>
                    <a:avLst/>
                    <a:gdLst>
                      <a:gd name="T0" fmla="*/ 45 w 46"/>
                      <a:gd name="T1" fmla="*/ 0 h 83"/>
                      <a:gd name="T2" fmla="*/ 46 w 46"/>
                      <a:gd name="T3" fmla="*/ 5 h 83"/>
                      <a:gd name="T4" fmla="*/ 43 w 46"/>
                      <a:gd name="T5" fmla="*/ 14 h 83"/>
                      <a:gd name="T6" fmla="*/ 39 w 46"/>
                      <a:gd name="T7" fmla="*/ 26 h 83"/>
                      <a:gd name="T8" fmla="*/ 33 w 46"/>
                      <a:gd name="T9" fmla="*/ 39 h 83"/>
                      <a:gd name="T10" fmla="*/ 25 w 46"/>
                      <a:gd name="T11" fmla="*/ 54 h 83"/>
                      <a:gd name="T12" fmla="*/ 17 w 46"/>
                      <a:gd name="T13" fmla="*/ 67 h 83"/>
                      <a:gd name="T14" fmla="*/ 8 w 46"/>
                      <a:gd name="T15" fmla="*/ 77 h 83"/>
                      <a:gd name="T16" fmla="*/ 0 w 46"/>
                      <a:gd name="T17" fmla="*/ 83 h 83"/>
                      <a:gd name="T18" fmla="*/ 3 w 46"/>
                      <a:gd name="T19" fmla="*/ 77 h 83"/>
                      <a:gd name="T20" fmla="*/ 8 w 46"/>
                      <a:gd name="T21" fmla="*/ 66 h 83"/>
                      <a:gd name="T22" fmla="*/ 15 w 46"/>
                      <a:gd name="T23" fmla="*/ 52 h 83"/>
                      <a:gd name="T24" fmla="*/ 22 w 46"/>
                      <a:gd name="T25" fmla="*/ 37 h 83"/>
                      <a:gd name="T26" fmla="*/ 30 w 46"/>
                      <a:gd name="T27" fmla="*/ 23 h 83"/>
                      <a:gd name="T28" fmla="*/ 35 w 46"/>
                      <a:gd name="T29" fmla="*/ 11 h 83"/>
                      <a:gd name="T30" fmla="*/ 41 w 46"/>
                      <a:gd name="T31" fmla="*/ 2 h 83"/>
                      <a:gd name="T32" fmla="*/ 45 w 46"/>
                      <a:gd name="T33" fmla="*/ 0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6" h="83">
                        <a:moveTo>
                          <a:pt x="45" y="0"/>
                        </a:moveTo>
                        <a:lnTo>
                          <a:pt x="46" y="5"/>
                        </a:lnTo>
                        <a:lnTo>
                          <a:pt x="43" y="14"/>
                        </a:lnTo>
                        <a:lnTo>
                          <a:pt x="39" y="26"/>
                        </a:lnTo>
                        <a:lnTo>
                          <a:pt x="33" y="39"/>
                        </a:lnTo>
                        <a:lnTo>
                          <a:pt x="25" y="54"/>
                        </a:lnTo>
                        <a:lnTo>
                          <a:pt x="17" y="67"/>
                        </a:lnTo>
                        <a:lnTo>
                          <a:pt x="8" y="77"/>
                        </a:lnTo>
                        <a:lnTo>
                          <a:pt x="0" y="83"/>
                        </a:lnTo>
                        <a:lnTo>
                          <a:pt x="3" y="77"/>
                        </a:lnTo>
                        <a:lnTo>
                          <a:pt x="8" y="66"/>
                        </a:lnTo>
                        <a:lnTo>
                          <a:pt x="15" y="52"/>
                        </a:lnTo>
                        <a:lnTo>
                          <a:pt x="22" y="37"/>
                        </a:lnTo>
                        <a:lnTo>
                          <a:pt x="30" y="23"/>
                        </a:lnTo>
                        <a:lnTo>
                          <a:pt x="35" y="11"/>
                        </a:lnTo>
                        <a:lnTo>
                          <a:pt x="41" y="2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11" name="Freeform 99">
                    <a:extLst>
                      <a:ext uri="{FF2B5EF4-FFF2-40B4-BE49-F238E27FC236}">
                        <a16:creationId xmlns:a16="http://schemas.microsoft.com/office/drawing/2014/main" xmlns="" id="{F08225D0-AC82-418E-BB2F-D285B5B15E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2" y="81"/>
                    <a:ext cx="25" cy="34"/>
                  </a:xfrm>
                  <a:custGeom>
                    <a:avLst/>
                    <a:gdLst>
                      <a:gd name="T0" fmla="*/ 49 w 49"/>
                      <a:gd name="T1" fmla="*/ 0 h 68"/>
                      <a:gd name="T2" fmla="*/ 49 w 49"/>
                      <a:gd name="T3" fmla="*/ 4 h 68"/>
                      <a:gd name="T4" fmla="*/ 46 w 49"/>
                      <a:gd name="T5" fmla="*/ 12 h 68"/>
                      <a:gd name="T6" fmla="*/ 40 w 49"/>
                      <a:gd name="T7" fmla="*/ 22 h 68"/>
                      <a:gd name="T8" fmla="*/ 33 w 49"/>
                      <a:gd name="T9" fmla="*/ 34 h 68"/>
                      <a:gd name="T10" fmla="*/ 24 w 49"/>
                      <a:gd name="T11" fmla="*/ 47 h 68"/>
                      <a:gd name="T12" fmla="*/ 15 w 49"/>
                      <a:gd name="T13" fmla="*/ 57 h 68"/>
                      <a:gd name="T14" fmla="*/ 7 w 49"/>
                      <a:gd name="T15" fmla="*/ 65 h 68"/>
                      <a:gd name="T16" fmla="*/ 0 w 49"/>
                      <a:gd name="T17" fmla="*/ 68 h 68"/>
                      <a:gd name="T18" fmla="*/ 5 w 49"/>
                      <a:gd name="T19" fmla="*/ 62 h 68"/>
                      <a:gd name="T20" fmla="*/ 10 w 49"/>
                      <a:gd name="T21" fmla="*/ 52 h 68"/>
                      <a:gd name="T22" fmla="*/ 17 w 49"/>
                      <a:gd name="T23" fmla="*/ 41 h 68"/>
                      <a:gd name="T24" fmla="*/ 24 w 49"/>
                      <a:gd name="T25" fmla="*/ 28 h 68"/>
                      <a:gd name="T26" fmla="*/ 32 w 49"/>
                      <a:gd name="T27" fmla="*/ 17 h 68"/>
                      <a:gd name="T28" fmla="*/ 39 w 49"/>
                      <a:gd name="T29" fmla="*/ 7 h 68"/>
                      <a:gd name="T30" fmla="*/ 45 w 49"/>
                      <a:gd name="T31" fmla="*/ 2 h 68"/>
                      <a:gd name="T32" fmla="*/ 49 w 49"/>
                      <a:gd name="T33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68">
                        <a:moveTo>
                          <a:pt x="49" y="0"/>
                        </a:moveTo>
                        <a:lnTo>
                          <a:pt x="49" y="4"/>
                        </a:lnTo>
                        <a:lnTo>
                          <a:pt x="46" y="12"/>
                        </a:lnTo>
                        <a:lnTo>
                          <a:pt x="40" y="22"/>
                        </a:lnTo>
                        <a:lnTo>
                          <a:pt x="33" y="34"/>
                        </a:lnTo>
                        <a:lnTo>
                          <a:pt x="24" y="47"/>
                        </a:lnTo>
                        <a:lnTo>
                          <a:pt x="15" y="57"/>
                        </a:lnTo>
                        <a:lnTo>
                          <a:pt x="7" y="65"/>
                        </a:lnTo>
                        <a:lnTo>
                          <a:pt x="0" y="68"/>
                        </a:lnTo>
                        <a:lnTo>
                          <a:pt x="5" y="62"/>
                        </a:lnTo>
                        <a:lnTo>
                          <a:pt x="10" y="52"/>
                        </a:lnTo>
                        <a:lnTo>
                          <a:pt x="17" y="41"/>
                        </a:lnTo>
                        <a:lnTo>
                          <a:pt x="24" y="28"/>
                        </a:lnTo>
                        <a:lnTo>
                          <a:pt x="32" y="17"/>
                        </a:lnTo>
                        <a:lnTo>
                          <a:pt x="39" y="7"/>
                        </a:lnTo>
                        <a:lnTo>
                          <a:pt x="45" y="2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12" name="Freeform 100">
                    <a:extLst>
                      <a:ext uri="{FF2B5EF4-FFF2-40B4-BE49-F238E27FC236}">
                        <a16:creationId xmlns:a16="http://schemas.microsoft.com/office/drawing/2014/main" xmlns="" id="{0C8E161A-141C-4634-B35F-9725F221E7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1" y="83"/>
                    <a:ext cx="22" cy="28"/>
                  </a:xfrm>
                  <a:custGeom>
                    <a:avLst/>
                    <a:gdLst>
                      <a:gd name="T0" fmla="*/ 43 w 44"/>
                      <a:gd name="T1" fmla="*/ 0 h 57"/>
                      <a:gd name="T2" fmla="*/ 44 w 44"/>
                      <a:gd name="T3" fmla="*/ 3 h 57"/>
                      <a:gd name="T4" fmla="*/ 41 w 44"/>
                      <a:gd name="T5" fmla="*/ 9 h 57"/>
                      <a:gd name="T6" fmla="*/ 38 w 44"/>
                      <a:gd name="T7" fmla="*/ 17 h 57"/>
                      <a:gd name="T8" fmla="*/ 33 w 44"/>
                      <a:gd name="T9" fmla="*/ 27 h 57"/>
                      <a:gd name="T10" fmla="*/ 26 w 44"/>
                      <a:gd name="T11" fmla="*/ 37 h 57"/>
                      <a:gd name="T12" fmla="*/ 18 w 44"/>
                      <a:gd name="T13" fmla="*/ 45 h 57"/>
                      <a:gd name="T14" fmla="*/ 9 w 44"/>
                      <a:gd name="T15" fmla="*/ 52 h 57"/>
                      <a:gd name="T16" fmla="*/ 0 w 44"/>
                      <a:gd name="T17" fmla="*/ 57 h 57"/>
                      <a:gd name="T18" fmla="*/ 5 w 44"/>
                      <a:gd name="T19" fmla="*/ 51 h 57"/>
                      <a:gd name="T20" fmla="*/ 10 w 44"/>
                      <a:gd name="T21" fmla="*/ 43 h 57"/>
                      <a:gd name="T22" fmla="*/ 16 w 44"/>
                      <a:gd name="T23" fmla="*/ 32 h 57"/>
                      <a:gd name="T24" fmla="*/ 23 w 44"/>
                      <a:gd name="T25" fmla="*/ 22 h 57"/>
                      <a:gd name="T26" fmla="*/ 29 w 44"/>
                      <a:gd name="T27" fmla="*/ 13 h 57"/>
                      <a:gd name="T28" fmla="*/ 34 w 44"/>
                      <a:gd name="T29" fmla="*/ 6 h 57"/>
                      <a:gd name="T30" fmla="*/ 39 w 44"/>
                      <a:gd name="T31" fmla="*/ 1 h 57"/>
                      <a:gd name="T32" fmla="*/ 43 w 44"/>
                      <a:gd name="T33" fmla="*/ 0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4" h="57">
                        <a:moveTo>
                          <a:pt x="43" y="0"/>
                        </a:moveTo>
                        <a:lnTo>
                          <a:pt x="44" y="3"/>
                        </a:lnTo>
                        <a:lnTo>
                          <a:pt x="41" y="9"/>
                        </a:lnTo>
                        <a:lnTo>
                          <a:pt x="38" y="17"/>
                        </a:lnTo>
                        <a:lnTo>
                          <a:pt x="33" y="27"/>
                        </a:lnTo>
                        <a:lnTo>
                          <a:pt x="26" y="37"/>
                        </a:lnTo>
                        <a:lnTo>
                          <a:pt x="18" y="45"/>
                        </a:lnTo>
                        <a:lnTo>
                          <a:pt x="9" y="52"/>
                        </a:lnTo>
                        <a:lnTo>
                          <a:pt x="0" y="57"/>
                        </a:lnTo>
                        <a:lnTo>
                          <a:pt x="5" y="51"/>
                        </a:lnTo>
                        <a:lnTo>
                          <a:pt x="10" y="43"/>
                        </a:lnTo>
                        <a:lnTo>
                          <a:pt x="16" y="32"/>
                        </a:lnTo>
                        <a:lnTo>
                          <a:pt x="23" y="22"/>
                        </a:lnTo>
                        <a:lnTo>
                          <a:pt x="29" y="13"/>
                        </a:lnTo>
                        <a:lnTo>
                          <a:pt x="34" y="6"/>
                        </a:lnTo>
                        <a:lnTo>
                          <a:pt x="39" y="1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13" name="Freeform 101">
                    <a:extLst>
                      <a:ext uri="{FF2B5EF4-FFF2-40B4-BE49-F238E27FC236}">
                        <a16:creationId xmlns:a16="http://schemas.microsoft.com/office/drawing/2014/main" xmlns="" id="{8C4D2E78-A666-4B3D-807A-FE61AAAEFF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0" y="84"/>
                    <a:ext cx="18" cy="20"/>
                  </a:xfrm>
                  <a:custGeom>
                    <a:avLst/>
                    <a:gdLst>
                      <a:gd name="T0" fmla="*/ 37 w 37"/>
                      <a:gd name="T1" fmla="*/ 0 h 42"/>
                      <a:gd name="T2" fmla="*/ 37 w 37"/>
                      <a:gd name="T3" fmla="*/ 4 h 42"/>
                      <a:gd name="T4" fmla="*/ 35 w 37"/>
                      <a:gd name="T5" fmla="*/ 8 h 42"/>
                      <a:gd name="T6" fmla="*/ 30 w 37"/>
                      <a:gd name="T7" fmla="*/ 15 h 42"/>
                      <a:gd name="T8" fmla="*/ 24 w 37"/>
                      <a:gd name="T9" fmla="*/ 23 h 42"/>
                      <a:gd name="T10" fmla="*/ 17 w 37"/>
                      <a:gd name="T11" fmla="*/ 30 h 42"/>
                      <a:gd name="T12" fmla="*/ 10 w 37"/>
                      <a:gd name="T13" fmla="*/ 36 h 42"/>
                      <a:gd name="T14" fmla="*/ 5 w 37"/>
                      <a:gd name="T15" fmla="*/ 41 h 42"/>
                      <a:gd name="T16" fmla="*/ 0 w 37"/>
                      <a:gd name="T17" fmla="*/ 42 h 42"/>
                      <a:gd name="T18" fmla="*/ 3 w 37"/>
                      <a:gd name="T19" fmla="*/ 37 h 42"/>
                      <a:gd name="T20" fmla="*/ 8 w 37"/>
                      <a:gd name="T21" fmla="*/ 31 h 42"/>
                      <a:gd name="T22" fmla="*/ 13 w 37"/>
                      <a:gd name="T23" fmla="*/ 24 h 42"/>
                      <a:gd name="T24" fmla="*/ 18 w 37"/>
                      <a:gd name="T25" fmla="*/ 17 h 42"/>
                      <a:gd name="T26" fmla="*/ 24 w 37"/>
                      <a:gd name="T27" fmla="*/ 12 h 42"/>
                      <a:gd name="T28" fmla="*/ 29 w 37"/>
                      <a:gd name="T29" fmla="*/ 6 h 42"/>
                      <a:gd name="T30" fmla="*/ 33 w 37"/>
                      <a:gd name="T31" fmla="*/ 2 h 42"/>
                      <a:gd name="T32" fmla="*/ 37 w 37"/>
                      <a:gd name="T33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42">
                        <a:moveTo>
                          <a:pt x="37" y="0"/>
                        </a:moveTo>
                        <a:lnTo>
                          <a:pt x="37" y="4"/>
                        </a:lnTo>
                        <a:lnTo>
                          <a:pt x="35" y="8"/>
                        </a:lnTo>
                        <a:lnTo>
                          <a:pt x="30" y="15"/>
                        </a:lnTo>
                        <a:lnTo>
                          <a:pt x="24" y="23"/>
                        </a:lnTo>
                        <a:lnTo>
                          <a:pt x="17" y="30"/>
                        </a:lnTo>
                        <a:lnTo>
                          <a:pt x="10" y="36"/>
                        </a:lnTo>
                        <a:lnTo>
                          <a:pt x="5" y="41"/>
                        </a:lnTo>
                        <a:lnTo>
                          <a:pt x="0" y="42"/>
                        </a:lnTo>
                        <a:lnTo>
                          <a:pt x="3" y="37"/>
                        </a:lnTo>
                        <a:lnTo>
                          <a:pt x="8" y="31"/>
                        </a:lnTo>
                        <a:lnTo>
                          <a:pt x="13" y="24"/>
                        </a:lnTo>
                        <a:lnTo>
                          <a:pt x="18" y="17"/>
                        </a:lnTo>
                        <a:lnTo>
                          <a:pt x="24" y="12"/>
                        </a:lnTo>
                        <a:lnTo>
                          <a:pt x="29" y="6"/>
                        </a:lnTo>
                        <a:lnTo>
                          <a:pt x="33" y="2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14" name="Freeform 102">
                    <a:extLst>
                      <a:ext uri="{FF2B5EF4-FFF2-40B4-BE49-F238E27FC236}">
                        <a16:creationId xmlns:a16="http://schemas.microsoft.com/office/drawing/2014/main" xmlns="" id="{C0410D06-0A75-4A80-A3D5-CACEE7C5EF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3" y="87"/>
                    <a:ext cx="12" cy="13"/>
                  </a:xfrm>
                  <a:custGeom>
                    <a:avLst/>
                    <a:gdLst>
                      <a:gd name="T0" fmla="*/ 25 w 25"/>
                      <a:gd name="T1" fmla="*/ 0 h 27"/>
                      <a:gd name="T2" fmla="*/ 24 w 25"/>
                      <a:gd name="T3" fmla="*/ 7 h 27"/>
                      <a:gd name="T4" fmla="*/ 18 w 25"/>
                      <a:gd name="T5" fmla="*/ 16 h 27"/>
                      <a:gd name="T6" fmla="*/ 9 w 25"/>
                      <a:gd name="T7" fmla="*/ 25 h 27"/>
                      <a:gd name="T8" fmla="*/ 0 w 25"/>
                      <a:gd name="T9" fmla="*/ 27 h 27"/>
                      <a:gd name="T10" fmla="*/ 9 w 25"/>
                      <a:gd name="T11" fmla="*/ 21 h 27"/>
                      <a:gd name="T12" fmla="*/ 16 w 25"/>
                      <a:gd name="T13" fmla="*/ 9 h 27"/>
                      <a:gd name="T14" fmla="*/ 22 w 25"/>
                      <a:gd name="T15" fmla="*/ 0 h 27"/>
                      <a:gd name="T16" fmla="*/ 25 w 25"/>
                      <a:gd name="T17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27">
                        <a:moveTo>
                          <a:pt x="25" y="0"/>
                        </a:moveTo>
                        <a:lnTo>
                          <a:pt x="24" y="7"/>
                        </a:lnTo>
                        <a:lnTo>
                          <a:pt x="18" y="16"/>
                        </a:lnTo>
                        <a:lnTo>
                          <a:pt x="9" y="25"/>
                        </a:lnTo>
                        <a:lnTo>
                          <a:pt x="0" y="27"/>
                        </a:lnTo>
                        <a:lnTo>
                          <a:pt x="9" y="21"/>
                        </a:lnTo>
                        <a:lnTo>
                          <a:pt x="16" y="9"/>
                        </a:lnTo>
                        <a:lnTo>
                          <a:pt x="22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15" name="Freeform 103">
                    <a:extLst>
                      <a:ext uri="{FF2B5EF4-FFF2-40B4-BE49-F238E27FC236}">
                        <a16:creationId xmlns:a16="http://schemas.microsoft.com/office/drawing/2014/main" xmlns="" id="{FA5196C8-2355-41FE-BFBB-B0AFA87589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" y="89"/>
                    <a:ext cx="14" cy="16"/>
                  </a:xfrm>
                  <a:custGeom>
                    <a:avLst/>
                    <a:gdLst>
                      <a:gd name="T0" fmla="*/ 0 w 27"/>
                      <a:gd name="T1" fmla="*/ 33 h 33"/>
                      <a:gd name="T2" fmla="*/ 3 w 27"/>
                      <a:gd name="T3" fmla="*/ 25 h 33"/>
                      <a:gd name="T4" fmla="*/ 11 w 27"/>
                      <a:gd name="T5" fmla="*/ 12 h 33"/>
                      <a:gd name="T6" fmla="*/ 19 w 27"/>
                      <a:gd name="T7" fmla="*/ 2 h 33"/>
                      <a:gd name="T8" fmla="*/ 26 w 27"/>
                      <a:gd name="T9" fmla="*/ 0 h 33"/>
                      <a:gd name="T10" fmla="*/ 27 w 27"/>
                      <a:gd name="T11" fmla="*/ 3 h 33"/>
                      <a:gd name="T12" fmla="*/ 26 w 27"/>
                      <a:gd name="T13" fmla="*/ 6 h 33"/>
                      <a:gd name="T14" fmla="*/ 23 w 27"/>
                      <a:gd name="T15" fmla="*/ 11 h 33"/>
                      <a:gd name="T16" fmla="*/ 18 w 27"/>
                      <a:gd name="T17" fmla="*/ 17 h 33"/>
                      <a:gd name="T18" fmla="*/ 12 w 27"/>
                      <a:gd name="T19" fmla="*/ 21 h 33"/>
                      <a:gd name="T20" fmla="*/ 8 w 27"/>
                      <a:gd name="T21" fmla="*/ 26 h 33"/>
                      <a:gd name="T22" fmla="*/ 3 w 27"/>
                      <a:gd name="T23" fmla="*/ 31 h 33"/>
                      <a:gd name="T24" fmla="*/ 0 w 27"/>
                      <a:gd name="T25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7" h="33">
                        <a:moveTo>
                          <a:pt x="0" y="33"/>
                        </a:moveTo>
                        <a:lnTo>
                          <a:pt x="3" y="25"/>
                        </a:lnTo>
                        <a:lnTo>
                          <a:pt x="11" y="12"/>
                        </a:lnTo>
                        <a:lnTo>
                          <a:pt x="19" y="2"/>
                        </a:lnTo>
                        <a:lnTo>
                          <a:pt x="26" y="0"/>
                        </a:lnTo>
                        <a:lnTo>
                          <a:pt x="27" y="3"/>
                        </a:lnTo>
                        <a:lnTo>
                          <a:pt x="26" y="6"/>
                        </a:lnTo>
                        <a:lnTo>
                          <a:pt x="23" y="11"/>
                        </a:lnTo>
                        <a:lnTo>
                          <a:pt x="18" y="17"/>
                        </a:lnTo>
                        <a:lnTo>
                          <a:pt x="12" y="21"/>
                        </a:lnTo>
                        <a:lnTo>
                          <a:pt x="8" y="26"/>
                        </a:lnTo>
                        <a:lnTo>
                          <a:pt x="3" y="31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16" name="Freeform 104">
                    <a:extLst>
                      <a:ext uri="{FF2B5EF4-FFF2-40B4-BE49-F238E27FC236}">
                        <a16:creationId xmlns:a16="http://schemas.microsoft.com/office/drawing/2014/main" xmlns="" id="{4DA7FEA1-6BBB-4496-8CF7-2AE0CD6194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" y="107"/>
                    <a:ext cx="18" cy="7"/>
                  </a:xfrm>
                  <a:custGeom>
                    <a:avLst/>
                    <a:gdLst>
                      <a:gd name="T0" fmla="*/ 0 w 35"/>
                      <a:gd name="T1" fmla="*/ 0 h 14"/>
                      <a:gd name="T2" fmla="*/ 2 w 35"/>
                      <a:gd name="T3" fmla="*/ 1 h 14"/>
                      <a:gd name="T4" fmla="*/ 6 w 35"/>
                      <a:gd name="T5" fmla="*/ 4 h 14"/>
                      <a:gd name="T6" fmla="*/ 11 w 35"/>
                      <a:gd name="T7" fmla="*/ 6 h 14"/>
                      <a:gd name="T8" fmla="*/ 17 w 35"/>
                      <a:gd name="T9" fmla="*/ 10 h 14"/>
                      <a:gd name="T10" fmla="*/ 23 w 35"/>
                      <a:gd name="T11" fmla="*/ 12 h 14"/>
                      <a:gd name="T12" fmla="*/ 28 w 35"/>
                      <a:gd name="T13" fmla="*/ 14 h 14"/>
                      <a:gd name="T14" fmla="*/ 33 w 35"/>
                      <a:gd name="T15" fmla="*/ 14 h 14"/>
                      <a:gd name="T16" fmla="*/ 35 w 35"/>
                      <a:gd name="T17" fmla="*/ 13 h 14"/>
                      <a:gd name="T18" fmla="*/ 35 w 35"/>
                      <a:gd name="T19" fmla="*/ 11 h 14"/>
                      <a:gd name="T20" fmla="*/ 33 w 35"/>
                      <a:gd name="T21" fmla="*/ 7 h 14"/>
                      <a:gd name="T22" fmla="*/ 28 w 35"/>
                      <a:gd name="T23" fmla="*/ 6 h 14"/>
                      <a:gd name="T24" fmla="*/ 23 w 35"/>
                      <a:gd name="T25" fmla="*/ 4 h 14"/>
                      <a:gd name="T26" fmla="*/ 16 w 35"/>
                      <a:gd name="T27" fmla="*/ 3 h 14"/>
                      <a:gd name="T28" fmla="*/ 9 w 35"/>
                      <a:gd name="T29" fmla="*/ 1 h 14"/>
                      <a:gd name="T30" fmla="*/ 4 w 35"/>
                      <a:gd name="T31" fmla="*/ 0 h 14"/>
                      <a:gd name="T32" fmla="*/ 0 w 35"/>
                      <a:gd name="T33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5" h="14">
                        <a:moveTo>
                          <a:pt x="0" y="0"/>
                        </a:moveTo>
                        <a:lnTo>
                          <a:pt x="2" y="1"/>
                        </a:lnTo>
                        <a:lnTo>
                          <a:pt x="6" y="4"/>
                        </a:lnTo>
                        <a:lnTo>
                          <a:pt x="11" y="6"/>
                        </a:lnTo>
                        <a:lnTo>
                          <a:pt x="17" y="10"/>
                        </a:lnTo>
                        <a:lnTo>
                          <a:pt x="23" y="12"/>
                        </a:lnTo>
                        <a:lnTo>
                          <a:pt x="28" y="14"/>
                        </a:lnTo>
                        <a:lnTo>
                          <a:pt x="33" y="14"/>
                        </a:lnTo>
                        <a:lnTo>
                          <a:pt x="35" y="13"/>
                        </a:lnTo>
                        <a:lnTo>
                          <a:pt x="35" y="11"/>
                        </a:lnTo>
                        <a:lnTo>
                          <a:pt x="33" y="7"/>
                        </a:lnTo>
                        <a:lnTo>
                          <a:pt x="28" y="6"/>
                        </a:lnTo>
                        <a:lnTo>
                          <a:pt x="23" y="4"/>
                        </a:lnTo>
                        <a:lnTo>
                          <a:pt x="16" y="3"/>
                        </a:lnTo>
                        <a:lnTo>
                          <a:pt x="9" y="1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17" name="Freeform 105">
                    <a:extLst>
                      <a:ext uri="{FF2B5EF4-FFF2-40B4-BE49-F238E27FC236}">
                        <a16:creationId xmlns:a16="http://schemas.microsoft.com/office/drawing/2014/main" xmlns="" id="{19A77E60-8B18-4A3E-BA8E-F7717AE19C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4" y="99"/>
                    <a:ext cx="20" cy="5"/>
                  </a:xfrm>
                  <a:custGeom>
                    <a:avLst/>
                    <a:gdLst>
                      <a:gd name="T0" fmla="*/ 0 w 40"/>
                      <a:gd name="T1" fmla="*/ 12 h 12"/>
                      <a:gd name="T2" fmla="*/ 3 w 40"/>
                      <a:gd name="T3" fmla="*/ 12 h 12"/>
                      <a:gd name="T4" fmla="*/ 9 w 40"/>
                      <a:gd name="T5" fmla="*/ 12 h 12"/>
                      <a:gd name="T6" fmla="*/ 14 w 40"/>
                      <a:gd name="T7" fmla="*/ 11 h 12"/>
                      <a:gd name="T8" fmla="*/ 22 w 40"/>
                      <a:gd name="T9" fmla="*/ 11 h 12"/>
                      <a:gd name="T10" fmla="*/ 28 w 40"/>
                      <a:gd name="T11" fmla="*/ 9 h 12"/>
                      <a:gd name="T12" fmla="*/ 35 w 40"/>
                      <a:gd name="T13" fmla="*/ 8 h 12"/>
                      <a:gd name="T14" fmla="*/ 38 w 40"/>
                      <a:gd name="T15" fmla="*/ 7 h 12"/>
                      <a:gd name="T16" fmla="*/ 40 w 40"/>
                      <a:gd name="T17" fmla="*/ 4 h 12"/>
                      <a:gd name="T18" fmla="*/ 38 w 40"/>
                      <a:gd name="T19" fmla="*/ 1 h 12"/>
                      <a:gd name="T20" fmla="*/ 35 w 40"/>
                      <a:gd name="T21" fmla="*/ 0 h 12"/>
                      <a:gd name="T22" fmla="*/ 29 w 40"/>
                      <a:gd name="T23" fmla="*/ 1 h 12"/>
                      <a:gd name="T24" fmla="*/ 23 w 40"/>
                      <a:gd name="T25" fmla="*/ 4 h 12"/>
                      <a:gd name="T26" fmla="*/ 17 w 40"/>
                      <a:gd name="T27" fmla="*/ 6 h 12"/>
                      <a:gd name="T28" fmla="*/ 10 w 40"/>
                      <a:gd name="T29" fmla="*/ 8 h 12"/>
                      <a:gd name="T30" fmla="*/ 4 w 40"/>
                      <a:gd name="T31" fmla="*/ 11 h 12"/>
                      <a:gd name="T32" fmla="*/ 0 w 40"/>
                      <a:gd name="T33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0" h="12">
                        <a:moveTo>
                          <a:pt x="0" y="12"/>
                        </a:moveTo>
                        <a:lnTo>
                          <a:pt x="3" y="12"/>
                        </a:lnTo>
                        <a:lnTo>
                          <a:pt x="9" y="12"/>
                        </a:lnTo>
                        <a:lnTo>
                          <a:pt x="14" y="11"/>
                        </a:lnTo>
                        <a:lnTo>
                          <a:pt x="22" y="11"/>
                        </a:lnTo>
                        <a:lnTo>
                          <a:pt x="28" y="9"/>
                        </a:lnTo>
                        <a:lnTo>
                          <a:pt x="35" y="8"/>
                        </a:lnTo>
                        <a:lnTo>
                          <a:pt x="38" y="7"/>
                        </a:lnTo>
                        <a:lnTo>
                          <a:pt x="40" y="4"/>
                        </a:lnTo>
                        <a:lnTo>
                          <a:pt x="38" y="1"/>
                        </a:lnTo>
                        <a:lnTo>
                          <a:pt x="35" y="0"/>
                        </a:lnTo>
                        <a:lnTo>
                          <a:pt x="29" y="1"/>
                        </a:lnTo>
                        <a:lnTo>
                          <a:pt x="23" y="4"/>
                        </a:lnTo>
                        <a:lnTo>
                          <a:pt x="17" y="6"/>
                        </a:lnTo>
                        <a:lnTo>
                          <a:pt x="10" y="8"/>
                        </a:lnTo>
                        <a:lnTo>
                          <a:pt x="4" y="11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18" name="Freeform 106">
                    <a:extLst>
                      <a:ext uri="{FF2B5EF4-FFF2-40B4-BE49-F238E27FC236}">
                        <a16:creationId xmlns:a16="http://schemas.microsoft.com/office/drawing/2014/main" xmlns="" id="{0BA07065-60FC-46AD-B10D-4EB9E6BE81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5" y="110"/>
                    <a:ext cx="18" cy="14"/>
                  </a:xfrm>
                  <a:custGeom>
                    <a:avLst/>
                    <a:gdLst>
                      <a:gd name="T0" fmla="*/ 0 w 37"/>
                      <a:gd name="T1" fmla="*/ 0 h 29"/>
                      <a:gd name="T2" fmla="*/ 5 w 37"/>
                      <a:gd name="T3" fmla="*/ 2 h 29"/>
                      <a:gd name="T4" fmla="*/ 12 w 37"/>
                      <a:gd name="T5" fmla="*/ 6 h 29"/>
                      <a:gd name="T6" fmla="*/ 17 w 37"/>
                      <a:gd name="T7" fmla="*/ 9 h 29"/>
                      <a:gd name="T8" fmla="*/ 24 w 37"/>
                      <a:gd name="T9" fmla="*/ 14 h 29"/>
                      <a:gd name="T10" fmla="*/ 30 w 37"/>
                      <a:gd name="T11" fmla="*/ 18 h 29"/>
                      <a:gd name="T12" fmla="*/ 35 w 37"/>
                      <a:gd name="T13" fmla="*/ 22 h 29"/>
                      <a:gd name="T14" fmla="*/ 37 w 37"/>
                      <a:gd name="T15" fmla="*/ 25 h 29"/>
                      <a:gd name="T16" fmla="*/ 37 w 37"/>
                      <a:gd name="T17" fmla="*/ 28 h 29"/>
                      <a:gd name="T18" fmla="*/ 33 w 37"/>
                      <a:gd name="T19" fmla="*/ 29 h 29"/>
                      <a:gd name="T20" fmla="*/ 29 w 37"/>
                      <a:gd name="T21" fmla="*/ 27 h 29"/>
                      <a:gd name="T22" fmla="*/ 24 w 37"/>
                      <a:gd name="T23" fmla="*/ 23 h 29"/>
                      <a:gd name="T24" fmla="*/ 18 w 37"/>
                      <a:gd name="T25" fmla="*/ 17 h 29"/>
                      <a:gd name="T26" fmla="*/ 13 w 37"/>
                      <a:gd name="T27" fmla="*/ 13 h 29"/>
                      <a:gd name="T28" fmla="*/ 7 w 37"/>
                      <a:gd name="T29" fmla="*/ 7 h 29"/>
                      <a:gd name="T30" fmla="*/ 2 w 37"/>
                      <a:gd name="T31" fmla="*/ 2 h 29"/>
                      <a:gd name="T32" fmla="*/ 0 w 37"/>
                      <a:gd name="T33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29">
                        <a:moveTo>
                          <a:pt x="0" y="0"/>
                        </a:moveTo>
                        <a:lnTo>
                          <a:pt x="5" y="2"/>
                        </a:lnTo>
                        <a:lnTo>
                          <a:pt x="12" y="6"/>
                        </a:lnTo>
                        <a:lnTo>
                          <a:pt x="17" y="9"/>
                        </a:lnTo>
                        <a:lnTo>
                          <a:pt x="24" y="14"/>
                        </a:lnTo>
                        <a:lnTo>
                          <a:pt x="30" y="18"/>
                        </a:lnTo>
                        <a:lnTo>
                          <a:pt x="35" y="22"/>
                        </a:lnTo>
                        <a:lnTo>
                          <a:pt x="37" y="25"/>
                        </a:lnTo>
                        <a:lnTo>
                          <a:pt x="37" y="28"/>
                        </a:lnTo>
                        <a:lnTo>
                          <a:pt x="33" y="29"/>
                        </a:lnTo>
                        <a:lnTo>
                          <a:pt x="29" y="27"/>
                        </a:lnTo>
                        <a:lnTo>
                          <a:pt x="24" y="23"/>
                        </a:lnTo>
                        <a:lnTo>
                          <a:pt x="18" y="17"/>
                        </a:lnTo>
                        <a:lnTo>
                          <a:pt x="13" y="13"/>
                        </a:lnTo>
                        <a:lnTo>
                          <a:pt x="7" y="7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19" name="Freeform 107">
                    <a:extLst>
                      <a:ext uri="{FF2B5EF4-FFF2-40B4-BE49-F238E27FC236}">
                        <a16:creationId xmlns:a16="http://schemas.microsoft.com/office/drawing/2014/main" xmlns="" id="{92556625-4AB8-427B-BB27-C65876D840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8" y="103"/>
                    <a:ext cx="5" cy="26"/>
                  </a:xfrm>
                  <a:custGeom>
                    <a:avLst/>
                    <a:gdLst>
                      <a:gd name="T0" fmla="*/ 5 w 9"/>
                      <a:gd name="T1" fmla="*/ 0 h 51"/>
                      <a:gd name="T2" fmla="*/ 8 w 9"/>
                      <a:gd name="T3" fmla="*/ 13 h 51"/>
                      <a:gd name="T4" fmla="*/ 9 w 9"/>
                      <a:gd name="T5" fmla="*/ 29 h 51"/>
                      <a:gd name="T6" fmla="*/ 8 w 9"/>
                      <a:gd name="T7" fmla="*/ 44 h 51"/>
                      <a:gd name="T8" fmla="*/ 3 w 9"/>
                      <a:gd name="T9" fmla="*/ 51 h 51"/>
                      <a:gd name="T10" fmla="*/ 0 w 9"/>
                      <a:gd name="T11" fmla="*/ 46 h 51"/>
                      <a:gd name="T12" fmla="*/ 1 w 9"/>
                      <a:gd name="T13" fmla="*/ 31 h 51"/>
                      <a:gd name="T14" fmla="*/ 3 w 9"/>
                      <a:gd name="T15" fmla="*/ 14 h 51"/>
                      <a:gd name="T16" fmla="*/ 5 w 9"/>
                      <a:gd name="T1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51">
                        <a:moveTo>
                          <a:pt x="5" y="0"/>
                        </a:moveTo>
                        <a:lnTo>
                          <a:pt x="8" y="13"/>
                        </a:lnTo>
                        <a:lnTo>
                          <a:pt x="9" y="29"/>
                        </a:lnTo>
                        <a:lnTo>
                          <a:pt x="8" y="44"/>
                        </a:lnTo>
                        <a:lnTo>
                          <a:pt x="3" y="51"/>
                        </a:lnTo>
                        <a:lnTo>
                          <a:pt x="0" y="46"/>
                        </a:lnTo>
                        <a:lnTo>
                          <a:pt x="1" y="31"/>
                        </a:lnTo>
                        <a:lnTo>
                          <a:pt x="3" y="14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0" name="Freeform 108">
                    <a:extLst>
                      <a:ext uri="{FF2B5EF4-FFF2-40B4-BE49-F238E27FC236}">
                        <a16:creationId xmlns:a16="http://schemas.microsoft.com/office/drawing/2014/main" xmlns="" id="{3B28A0C1-6320-46F9-BAE4-0F5BB469B3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7" y="100"/>
                    <a:ext cx="8" cy="25"/>
                  </a:xfrm>
                  <a:custGeom>
                    <a:avLst/>
                    <a:gdLst>
                      <a:gd name="T0" fmla="*/ 15 w 15"/>
                      <a:gd name="T1" fmla="*/ 0 h 51"/>
                      <a:gd name="T2" fmla="*/ 15 w 15"/>
                      <a:gd name="T3" fmla="*/ 12 h 51"/>
                      <a:gd name="T4" fmla="*/ 13 w 15"/>
                      <a:gd name="T5" fmla="*/ 29 h 51"/>
                      <a:gd name="T6" fmla="*/ 10 w 15"/>
                      <a:gd name="T7" fmla="*/ 44 h 51"/>
                      <a:gd name="T8" fmla="*/ 3 w 15"/>
                      <a:gd name="T9" fmla="*/ 51 h 51"/>
                      <a:gd name="T10" fmla="*/ 0 w 15"/>
                      <a:gd name="T11" fmla="*/ 44 h 51"/>
                      <a:gd name="T12" fmla="*/ 4 w 15"/>
                      <a:gd name="T13" fmla="*/ 29 h 51"/>
                      <a:gd name="T14" fmla="*/ 10 w 15"/>
                      <a:gd name="T15" fmla="*/ 12 h 51"/>
                      <a:gd name="T16" fmla="*/ 15 w 15"/>
                      <a:gd name="T1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51">
                        <a:moveTo>
                          <a:pt x="15" y="0"/>
                        </a:moveTo>
                        <a:lnTo>
                          <a:pt x="15" y="12"/>
                        </a:lnTo>
                        <a:lnTo>
                          <a:pt x="13" y="29"/>
                        </a:lnTo>
                        <a:lnTo>
                          <a:pt x="10" y="44"/>
                        </a:lnTo>
                        <a:lnTo>
                          <a:pt x="3" y="51"/>
                        </a:lnTo>
                        <a:lnTo>
                          <a:pt x="0" y="44"/>
                        </a:lnTo>
                        <a:lnTo>
                          <a:pt x="4" y="29"/>
                        </a:lnTo>
                        <a:lnTo>
                          <a:pt x="10" y="12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1" name="Freeform 109">
                    <a:extLst>
                      <a:ext uri="{FF2B5EF4-FFF2-40B4-BE49-F238E27FC236}">
                        <a16:creationId xmlns:a16="http://schemas.microsoft.com/office/drawing/2014/main" xmlns="" id="{BA4C4635-D61B-4FE4-BAA2-E18E7CA185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2" y="111"/>
                    <a:ext cx="4" cy="24"/>
                  </a:xfrm>
                  <a:custGeom>
                    <a:avLst/>
                    <a:gdLst>
                      <a:gd name="T0" fmla="*/ 1 w 9"/>
                      <a:gd name="T1" fmla="*/ 0 h 49"/>
                      <a:gd name="T2" fmla="*/ 6 w 9"/>
                      <a:gd name="T3" fmla="*/ 7 h 49"/>
                      <a:gd name="T4" fmla="*/ 8 w 9"/>
                      <a:gd name="T5" fmla="*/ 22 h 49"/>
                      <a:gd name="T6" fmla="*/ 9 w 9"/>
                      <a:gd name="T7" fmla="*/ 38 h 49"/>
                      <a:gd name="T8" fmla="*/ 5 w 9"/>
                      <a:gd name="T9" fmla="*/ 49 h 49"/>
                      <a:gd name="T10" fmla="*/ 0 w 9"/>
                      <a:gd name="T11" fmla="*/ 45 h 49"/>
                      <a:gd name="T12" fmla="*/ 0 w 9"/>
                      <a:gd name="T13" fmla="*/ 31 h 49"/>
                      <a:gd name="T14" fmla="*/ 1 w 9"/>
                      <a:gd name="T15" fmla="*/ 14 h 49"/>
                      <a:gd name="T16" fmla="*/ 1 w 9"/>
                      <a:gd name="T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49">
                        <a:moveTo>
                          <a:pt x="1" y="0"/>
                        </a:moveTo>
                        <a:lnTo>
                          <a:pt x="6" y="7"/>
                        </a:lnTo>
                        <a:lnTo>
                          <a:pt x="8" y="22"/>
                        </a:lnTo>
                        <a:lnTo>
                          <a:pt x="9" y="38"/>
                        </a:lnTo>
                        <a:lnTo>
                          <a:pt x="5" y="49"/>
                        </a:lnTo>
                        <a:lnTo>
                          <a:pt x="0" y="45"/>
                        </a:lnTo>
                        <a:lnTo>
                          <a:pt x="0" y="31"/>
                        </a:lnTo>
                        <a:lnTo>
                          <a:pt x="1" y="14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2" name="Freeform 110">
                    <a:extLst>
                      <a:ext uri="{FF2B5EF4-FFF2-40B4-BE49-F238E27FC236}">
                        <a16:creationId xmlns:a16="http://schemas.microsoft.com/office/drawing/2014/main" xmlns="" id="{0DD319C9-C3C7-4214-AEB7-773138F826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2" y="113"/>
                    <a:ext cx="10" cy="28"/>
                  </a:xfrm>
                  <a:custGeom>
                    <a:avLst/>
                    <a:gdLst>
                      <a:gd name="T0" fmla="*/ 0 w 19"/>
                      <a:gd name="T1" fmla="*/ 0 h 55"/>
                      <a:gd name="T2" fmla="*/ 8 w 19"/>
                      <a:gd name="T3" fmla="*/ 14 h 55"/>
                      <a:gd name="T4" fmla="*/ 16 w 19"/>
                      <a:gd name="T5" fmla="*/ 31 h 55"/>
                      <a:gd name="T6" fmla="*/ 19 w 19"/>
                      <a:gd name="T7" fmla="*/ 47 h 55"/>
                      <a:gd name="T8" fmla="*/ 16 w 19"/>
                      <a:gd name="T9" fmla="*/ 55 h 55"/>
                      <a:gd name="T10" fmla="*/ 9 w 19"/>
                      <a:gd name="T11" fmla="*/ 50 h 55"/>
                      <a:gd name="T12" fmla="*/ 6 w 19"/>
                      <a:gd name="T13" fmla="*/ 32 h 55"/>
                      <a:gd name="T14" fmla="*/ 3 w 19"/>
                      <a:gd name="T15" fmla="*/ 14 h 55"/>
                      <a:gd name="T16" fmla="*/ 0 w 19"/>
                      <a:gd name="T17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" h="55">
                        <a:moveTo>
                          <a:pt x="0" y="0"/>
                        </a:moveTo>
                        <a:lnTo>
                          <a:pt x="8" y="14"/>
                        </a:lnTo>
                        <a:lnTo>
                          <a:pt x="16" y="31"/>
                        </a:lnTo>
                        <a:lnTo>
                          <a:pt x="19" y="47"/>
                        </a:lnTo>
                        <a:lnTo>
                          <a:pt x="16" y="55"/>
                        </a:lnTo>
                        <a:lnTo>
                          <a:pt x="9" y="50"/>
                        </a:lnTo>
                        <a:lnTo>
                          <a:pt x="6" y="32"/>
                        </a:lnTo>
                        <a:lnTo>
                          <a:pt x="3" y="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3" name="Freeform 111">
                    <a:extLst>
                      <a:ext uri="{FF2B5EF4-FFF2-40B4-BE49-F238E27FC236}">
                        <a16:creationId xmlns:a16="http://schemas.microsoft.com/office/drawing/2014/main" xmlns="" id="{EE668645-D927-4B18-B334-5CC3E0AA48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5" y="116"/>
                    <a:ext cx="11" cy="31"/>
                  </a:xfrm>
                  <a:custGeom>
                    <a:avLst/>
                    <a:gdLst>
                      <a:gd name="T0" fmla="*/ 0 w 22"/>
                      <a:gd name="T1" fmla="*/ 0 h 61"/>
                      <a:gd name="T2" fmla="*/ 7 w 22"/>
                      <a:gd name="T3" fmla="*/ 14 h 61"/>
                      <a:gd name="T4" fmla="*/ 16 w 22"/>
                      <a:gd name="T5" fmla="*/ 34 h 61"/>
                      <a:gd name="T6" fmla="*/ 22 w 22"/>
                      <a:gd name="T7" fmla="*/ 53 h 61"/>
                      <a:gd name="T8" fmla="*/ 20 w 22"/>
                      <a:gd name="T9" fmla="*/ 61 h 61"/>
                      <a:gd name="T10" fmla="*/ 12 w 22"/>
                      <a:gd name="T11" fmla="*/ 52 h 61"/>
                      <a:gd name="T12" fmla="*/ 7 w 22"/>
                      <a:gd name="T13" fmla="*/ 32 h 61"/>
                      <a:gd name="T14" fmla="*/ 3 w 22"/>
                      <a:gd name="T15" fmla="*/ 13 h 61"/>
                      <a:gd name="T16" fmla="*/ 0 w 22"/>
                      <a:gd name="T17" fmla="*/ 0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61">
                        <a:moveTo>
                          <a:pt x="0" y="0"/>
                        </a:moveTo>
                        <a:lnTo>
                          <a:pt x="7" y="14"/>
                        </a:lnTo>
                        <a:lnTo>
                          <a:pt x="16" y="34"/>
                        </a:lnTo>
                        <a:lnTo>
                          <a:pt x="22" y="53"/>
                        </a:lnTo>
                        <a:lnTo>
                          <a:pt x="20" y="61"/>
                        </a:lnTo>
                        <a:lnTo>
                          <a:pt x="12" y="52"/>
                        </a:lnTo>
                        <a:lnTo>
                          <a:pt x="7" y="32"/>
                        </a:lnTo>
                        <a:lnTo>
                          <a:pt x="3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4" name="Freeform 112">
                    <a:extLst>
                      <a:ext uri="{FF2B5EF4-FFF2-40B4-BE49-F238E27FC236}">
                        <a16:creationId xmlns:a16="http://schemas.microsoft.com/office/drawing/2014/main" xmlns="" id="{BE2BA2A5-C8D3-48B8-AF0F-58D885DA48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8" y="115"/>
                    <a:ext cx="19" cy="32"/>
                  </a:xfrm>
                  <a:custGeom>
                    <a:avLst/>
                    <a:gdLst>
                      <a:gd name="T0" fmla="*/ 0 w 37"/>
                      <a:gd name="T1" fmla="*/ 0 h 63"/>
                      <a:gd name="T2" fmla="*/ 6 w 37"/>
                      <a:gd name="T3" fmla="*/ 5 h 63"/>
                      <a:gd name="T4" fmla="*/ 13 w 37"/>
                      <a:gd name="T5" fmla="*/ 13 h 63"/>
                      <a:gd name="T6" fmla="*/ 20 w 37"/>
                      <a:gd name="T7" fmla="*/ 23 h 63"/>
                      <a:gd name="T8" fmla="*/ 27 w 37"/>
                      <a:gd name="T9" fmla="*/ 33 h 63"/>
                      <a:gd name="T10" fmla="*/ 33 w 37"/>
                      <a:gd name="T11" fmla="*/ 43 h 63"/>
                      <a:gd name="T12" fmla="*/ 36 w 37"/>
                      <a:gd name="T13" fmla="*/ 53 h 63"/>
                      <a:gd name="T14" fmla="*/ 37 w 37"/>
                      <a:gd name="T15" fmla="*/ 60 h 63"/>
                      <a:gd name="T16" fmla="*/ 36 w 37"/>
                      <a:gd name="T17" fmla="*/ 63 h 63"/>
                      <a:gd name="T18" fmla="*/ 33 w 37"/>
                      <a:gd name="T19" fmla="*/ 62 h 63"/>
                      <a:gd name="T20" fmla="*/ 28 w 37"/>
                      <a:gd name="T21" fmla="*/ 56 h 63"/>
                      <a:gd name="T22" fmla="*/ 23 w 37"/>
                      <a:gd name="T23" fmla="*/ 47 h 63"/>
                      <a:gd name="T24" fmla="*/ 19 w 37"/>
                      <a:gd name="T25" fmla="*/ 35 h 63"/>
                      <a:gd name="T26" fmla="*/ 14 w 37"/>
                      <a:gd name="T27" fmla="*/ 24 h 63"/>
                      <a:gd name="T28" fmla="*/ 10 w 37"/>
                      <a:gd name="T29" fmla="*/ 12 h 63"/>
                      <a:gd name="T30" fmla="*/ 5 w 37"/>
                      <a:gd name="T31" fmla="*/ 4 h 63"/>
                      <a:gd name="T32" fmla="*/ 0 w 37"/>
                      <a:gd name="T33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63">
                        <a:moveTo>
                          <a:pt x="0" y="0"/>
                        </a:moveTo>
                        <a:lnTo>
                          <a:pt x="6" y="5"/>
                        </a:lnTo>
                        <a:lnTo>
                          <a:pt x="13" y="13"/>
                        </a:lnTo>
                        <a:lnTo>
                          <a:pt x="20" y="23"/>
                        </a:lnTo>
                        <a:lnTo>
                          <a:pt x="27" y="33"/>
                        </a:lnTo>
                        <a:lnTo>
                          <a:pt x="33" y="43"/>
                        </a:lnTo>
                        <a:lnTo>
                          <a:pt x="36" y="53"/>
                        </a:lnTo>
                        <a:lnTo>
                          <a:pt x="37" y="60"/>
                        </a:lnTo>
                        <a:lnTo>
                          <a:pt x="36" y="63"/>
                        </a:lnTo>
                        <a:lnTo>
                          <a:pt x="33" y="62"/>
                        </a:lnTo>
                        <a:lnTo>
                          <a:pt x="28" y="56"/>
                        </a:lnTo>
                        <a:lnTo>
                          <a:pt x="23" y="47"/>
                        </a:lnTo>
                        <a:lnTo>
                          <a:pt x="19" y="35"/>
                        </a:lnTo>
                        <a:lnTo>
                          <a:pt x="14" y="24"/>
                        </a:lnTo>
                        <a:lnTo>
                          <a:pt x="10" y="12"/>
                        </a:lnTo>
                        <a:lnTo>
                          <a:pt x="5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5" name="Freeform 113">
                    <a:extLst>
                      <a:ext uri="{FF2B5EF4-FFF2-40B4-BE49-F238E27FC236}">
                        <a16:creationId xmlns:a16="http://schemas.microsoft.com/office/drawing/2014/main" xmlns="" id="{38682C9E-F7F0-4992-82CF-DAC441E6C9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4" y="111"/>
                    <a:ext cx="21" cy="29"/>
                  </a:xfrm>
                  <a:custGeom>
                    <a:avLst/>
                    <a:gdLst>
                      <a:gd name="T0" fmla="*/ 0 w 42"/>
                      <a:gd name="T1" fmla="*/ 0 h 59"/>
                      <a:gd name="T2" fmla="*/ 5 w 42"/>
                      <a:gd name="T3" fmla="*/ 5 h 59"/>
                      <a:gd name="T4" fmla="*/ 13 w 42"/>
                      <a:gd name="T5" fmla="*/ 12 h 59"/>
                      <a:gd name="T6" fmla="*/ 20 w 42"/>
                      <a:gd name="T7" fmla="*/ 21 h 59"/>
                      <a:gd name="T8" fmla="*/ 28 w 42"/>
                      <a:gd name="T9" fmla="*/ 30 h 59"/>
                      <a:gd name="T10" fmla="*/ 35 w 42"/>
                      <a:gd name="T11" fmla="*/ 41 h 59"/>
                      <a:gd name="T12" fmla="*/ 40 w 42"/>
                      <a:gd name="T13" fmla="*/ 49 h 59"/>
                      <a:gd name="T14" fmla="*/ 42 w 42"/>
                      <a:gd name="T15" fmla="*/ 56 h 59"/>
                      <a:gd name="T16" fmla="*/ 40 w 42"/>
                      <a:gd name="T17" fmla="*/ 59 h 59"/>
                      <a:gd name="T18" fmla="*/ 36 w 42"/>
                      <a:gd name="T19" fmla="*/ 58 h 59"/>
                      <a:gd name="T20" fmla="*/ 31 w 42"/>
                      <a:gd name="T21" fmla="*/ 52 h 59"/>
                      <a:gd name="T22" fmla="*/ 25 w 42"/>
                      <a:gd name="T23" fmla="*/ 44 h 59"/>
                      <a:gd name="T24" fmla="*/ 20 w 42"/>
                      <a:gd name="T25" fmla="*/ 33 h 59"/>
                      <a:gd name="T26" fmla="*/ 14 w 42"/>
                      <a:gd name="T27" fmla="*/ 22 h 59"/>
                      <a:gd name="T28" fmla="*/ 8 w 42"/>
                      <a:gd name="T29" fmla="*/ 12 h 59"/>
                      <a:gd name="T30" fmla="*/ 4 w 42"/>
                      <a:gd name="T31" fmla="*/ 5 h 59"/>
                      <a:gd name="T32" fmla="*/ 0 w 42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2" h="59">
                        <a:moveTo>
                          <a:pt x="0" y="0"/>
                        </a:moveTo>
                        <a:lnTo>
                          <a:pt x="5" y="5"/>
                        </a:lnTo>
                        <a:lnTo>
                          <a:pt x="13" y="12"/>
                        </a:lnTo>
                        <a:lnTo>
                          <a:pt x="20" y="21"/>
                        </a:lnTo>
                        <a:lnTo>
                          <a:pt x="28" y="30"/>
                        </a:lnTo>
                        <a:lnTo>
                          <a:pt x="35" y="41"/>
                        </a:lnTo>
                        <a:lnTo>
                          <a:pt x="40" y="49"/>
                        </a:lnTo>
                        <a:lnTo>
                          <a:pt x="42" y="56"/>
                        </a:lnTo>
                        <a:lnTo>
                          <a:pt x="40" y="59"/>
                        </a:lnTo>
                        <a:lnTo>
                          <a:pt x="36" y="58"/>
                        </a:lnTo>
                        <a:lnTo>
                          <a:pt x="31" y="52"/>
                        </a:lnTo>
                        <a:lnTo>
                          <a:pt x="25" y="44"/>
                        </a:lnTo>
                        <a:lnTo>
                          <a:pt x="20" y="33"/>
                        </a:lnTo>
                        <a:lnTo>
                          <a:pt x="14" y="22"/>
                        </a:lnTo>
                        <a:lnTo>
                          <a:pt x="8" y="12"/>
                        </a:lnTo>
                        <a:lnTo>
                          <a:pt x="4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6" name="Freeform 114">
                    <a:extLst>
                      <a:ext uri="{FF2B5EF4-FFF2-40B4-BE49-F238E27FC236}">
                        <a16:creationId xmlns:a16="http://schemas.microsoft.com/office/drawing/2014/main" xmlns="" id="{BBF439B0-74DF-43F5-AA43-090798F8B6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7" y="117"/>
                    <a:ext cx="18" cy="27"/>
                  </a:xfrm>
                  <a:custGeom>
                    <a:avLst/>
                    <a:gdLst>
                      <a:gd name="T0" fmla="*/ 0 w 37"/>
                      <a:gd name="T1" fmla="*/ 0 h 54"/>
                      <a:gd name="T2" fmla="*/ 5 w 37"/>
                      <a:gd name="T3" fmla="*/ 5 h 54"/>
                      <a:gd name="T4" fmla="*/ 11 w 37"/>
                      <a:gd name="T5" fmla="*/ 12 h 54"/>
                      <a:gd name="T6" fmla="*/ 18 w 37"/>
                      <a:gd name="T7" fmla="*/ 21 h 54"/>
                      <a:gd name="T8" fmla="*/ 24 w 37"/>
                      <a:gd name="T9" fmla="*/ 30 h 54"/>
                      <a:gd name="T10" fmla="*/ 31 w 37"/>
                      <a:gd name="T11" fmla="*/ 38 h 54"/>
                      <a:gd name="T12" fmla="*/ 36 w 37"/>
                      <a:gd name="T13" fmla="*/ 46 h 54"/>
                      <a:gd name="T14" fmla="*/ 37 w 37"/>
                      <a:gd name="T15" fmla="*/ 52 h 54"/>
                      <a:gd name="T16" fmla="*/ 35 w 37"/>
                      <a:gd name="T17" fmla="*/ 54 h 54"/>
                      <a:gd name="T18" fmla="*/ 30 w 37"/>
                      <a:gd name="T19" fmla="*/ 53 h 54"/>
                      <a:gd name="T20" fmla="*/ 24 w 37"/>
                      <a:gd name="T21" fmla="*/ 47 h 54"/>
                      <a:gd name="T22" fmla="*/ 20 w 37"/>
                      <a:gd name="T23" fmla="*/ 40 h 54"/>
                      <a:gd name="T24" fmla="*/ 14 w 37"/>
                      <a:gd name="T25" fmla="*/ 30 h 54"/>
                      <a:gd name="T26" fmla="*/ 10 w 37"/>
                      <a:gd name="T27" fmla="*/ 21 h 54"/>
                      <a:gd name="T28" fmla="*/ 6 w 37"/>
                      <a:gd name="T29" fmla="*/ 12 h 54"/>
                      <a:gd name="T30" fmla="*/ 3 w 37"/>
                      <a:gd name="T31" fmla="*/ 5 h 54"/>
                      <a:gd name="T32" fmla="*/ 0 w 37"/>
                      <a:gd name="T33" fmla="*/ 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54">
                        <a:moveTo>
                          <a:pt x="0" y="0"/>
                        </a:moveTo>
                        <a:lnTo>
                          <a:pt x="5" y="5"/>
                        </a:lnTo>
                        <a:lnTo>
                          <a:pt x="11" y="12"/>
                        </a:lnTo>
                        <a:lnTo>
                          <a:pt x="18" y="21"/>
                        </a:lnTo>
                        <a:lnTo>
                          <a:pt x="24" y="30"/>
                        </a:lnTo>
                        <a:lnTo>
                          <a:pt x="31" y="38"/>
                        </a:lnTo>
                        <a:lnTo>
                          <a:pt x="36" y="46"/>
                        </a:lnTo>
                        <a:lnTo>
                          <a:pt x="37" y="52"/>
                        </a:lnTo>
                        <a:lnTo>
                          <a:pt x="35" y="54"/>
                        </a:lnTo>
                        <a:lnTo>
                          <a:pt x="30" y="53"/>
                        </a:lnTo>
                        <a:lnTo>
                          <a:pt x="24" y="47"/>
                        </a:lnTo>
                        <a:lnTo>
                          <a:pt x="20" y="40"/>
                        </a:lnTo>
                        <a:lnTo>
                          <a:pt x="14" y="30"/>
                        </a:lnTo>
                        <a:lnTo>
                          <a:pt x="10" y="21"/>
                        </a:lnTo>
                        <a:lnTo>
                          <a:pt x="6" y="12"/>
                        </a:lnTo>
                        <a:lnTo>
                          <a:pt x="3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7" name="Freeform 115">
                    <a:extLst>
                      <a:ext uri="{FF2B5EF4-FFF2-40B4-BE49-F238E27FC236}">
                        <a16:creationId xmlns:a16="http://schemas.microsoft.com/office/drawing/2014/main" xmlns="" id="{1EC3CF2C-97A6-4154-91FB-7F90C3A33D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8" y="78"/>
                    <a:ext cx="23" cy="41"/>
                  </a:xfrm>
                  <a:custGeom>
                    <a:avLst/>
                    <a:gdLst>
                      <a:gd name="T0" fmla="*/ 44 w 45"/>
                      <a:gd name="T1" fmla="*/ 0 h 83"/>
                      <a:gd name="T2" fmla="*/ 45 w 45"/>
                      <a:gd name="T3" fmla="*/ 4 h 83"/>
                      <a:gd name="T4" fmla="*/ 44 w 45"/>
                      <a:gd name="T5" fmla="*/ 13 h 83"/>
                      <a:gd name="T6" fmla="*/ 39 w 45"/>
                      <a:gd name="T7" fmla="*/ 25 h 83"/>
                      <a:gd name="T8" fmla="*/ 32 w 45"/>
                      <a:gd name="T9" fmla="*/ 39 h 83"/>
                      <a:gd name="T10" fmla="*/ 25 w 45"/>
                      <a:gd name="T11" fmla="*/ 54 h 83"/>
                      <a:gd name="T12" fmla="*/ 17 w 45"/>
                      <a:gd name="T13" fmla="*/ 67 h 83"/>
                      <a:gd name="T14" fmla="*/ 8 w 45"/>
                      <a:gd name="T15" fmla="*/ 77 h 83"/>
                      <a:gd name="T16" fmla="*/ 0 w 45"/>
                      <a:gd name="T17" fmla="*/ 83 h 83"/>
                      <a:gd name="T18" fmla="*/ 2 w 45"/>
                      <a:gd name="T19" fmla="*/ 77 h 83"/>
                      <a:gd name="T20" fmla="*/ 8 w 45"/>
                      <a:gd name="T21" fmla="*/ 65 h 83"/>
                      <a:gd name="T22" fmla="*/ 14 w 45"/>
                      <a:gd name="T23" fmla="*/ 52 h 83"/>
                      <a:gd name="T24" fmla="*/ 20 w 45"/>
                      <a:gd name="T25" fmla="*/ 37 h 83"/>
                      <a:gd name="T26" fmla="*/ 29 w 45"/>
                      <a:gd name="T27" fmla="*/ 23 h 83"/>
                      <a:gd name="T28" fmla="*/ 34 w 45"/>
                      <a:gd name="T29" fmla="*/ 10 h 83"/>
                      <a:gd name="T30" fmla="*/ 40 w 45"/>
                      <a:gd name="T31" fmla="*/ 2 h 83"/>
                      <a:gd name="T32" fmla="*/ 44 w 45"/>
                      <a:gd name="T33" fmla="*/ 0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83">
                        <a:moveTo>
                          <a:pt x="44" y="0"/>
                        </a:moveTo>
                        <a:lnTo>
                          <a:pt x="45" y="4"/>
                        </a:lnTo>
                        <a:lnTo>
                          <a:pt x="44" y="13"/>
                        </a:lnTo>
                        <a:lnTo>
                          <a:pt x="39" y="25"/>
                        </a:lnTo>
                        <a:lnTo>
                          <a:pt x="32" y="39"/>
                        </a:lnTo>
                        <a:lnTo>
                          <a:pt x="25" y="54"/>
                        </a:lnTo>
                        <a:lnTo>
                          <a:pt x="17" y="67"/>
                        </a:lnTo>
                        <a:lnTo>
                          <a:pt x="8" y="77"/>
                        </a:lnTo>
                        <a:lnTo>
                          <a:pt x="0" y="83"/>
                        </a:lnTo>
                        <a:lnTo>
                          <a:pt x="2" y="77"/>
                        </a:lnTo>
                        <a:lnTo>
                          <a:pt x="8" y="65"/>
                        </a:lnTo>
                        <a:lnTo>
                          <a:pt x="14" y="52"/>
                        </a:lnTo>
                        <a:lnTo>
                          <a:pt x="20" y="37"/>
                        </a:lnTo>
                        <a:lnTo>
                          <a:pt x="29" y="23"/>
                        </a:lnTo>
                        <a:lnTo>
                          <a:pt x="34" y="10"/>
                        </a:lnTo>
                        <a:lnTo>
                          <a:pt x="40" y="2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8" name="Freeform 116">
                    <a:extLst>
                      <a:ext uri="{FF2B5EF4-FFF2-40B4-BE49-F238E27FC236}">
                        <a16:creationId xmlns:a16="http://schemas.microsoft.com/office/drawing/2014/main" xmlns="" id="{3A541201-5614-4F67-A12F-15CF1A99C0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9" y="84"/>
                    <a:ext cx="20" cy="32"/>
                  </a:xfrm>
                  <a:custGeom>
                    <a:avLst/>
                    <a:gdLst>
                      <a:gd name="T0" fmla="*/ 39 w 40"/>
                      <a:gd name="T1" fmla="*/ 0 h 66"/>
                      <a:gd name="T2" fmla="*/ 40 w 40"/>
                      <a:gd name="T3" fmla="*/ 4 h 66"/>
                      <a:gd name="T4" fmla="*/ 38 w 40"/>
                      <a:gd name="T5" fmla="*/ 9 h 66"/>
                      <a:gd name="T6" fmla="*/ 36 w 40"/>
                      <a:gd name="T7" fmla="*/ 19 h 66"/>
                      <a:gd name="T8" fmla="*/ 30 w 40"/>
                      <a:gd name="T9" fmla="*/ 29 h 66"/>
                      <a:gd name="T10" fmla="*/ 24 w 40"/>
                      <a:gd name="T11" fmla="*/ 41 h 66"/>
                      <a:gd name="T12" fmla="*/ 17 w 40"/>
                      <a:gd name="T13" fmla="*/ 51 h 66"/>
                      <a:gd name="T14" fmla="*/ 9 w 40"/>
                      <a:gd name="T15" fmla="*/ 60 h 66"/>
                      <a:gd name="T16" fmla="*/ 0 w 40"/>
                      <a:gd name="T17" fmla="*/ 66 h 66"/>
                      <a:gd name="T18" fmla="*/ 5 w 40"/>
                      <a:gd name="T19" fmla="*/ 59 h 66"/>
                      <a:gd name="T20" fmla="*/ 10 w 40"/>
                      <a:gd name="T21" fmla="*/ 49 h 66"/>
                      <a:gd name="T22" fmla="*/ 16 w 40"/>
                      <a:gd name="T23" fmla="*/ 38 h 66"/>
                      <a:gd name="T24" fmla="*/ 22 w 40"/>
                      <a:gd name="T25" fmla="*/ 27 h 66"/>
                      <a:gd name="T26" fmla="*/ 28 w 40"/>
                      <a:gd name="T27" fmla="*/ 16 h 66"/>
                      <a:gd name="T28" fmla="*/ 32 w 40"/>
                      <a:gd name="T29" fmla="*/ 7 h 66"/>
                      <a:gd name="T30" fmla="*/ 37 w 40"/>
                      <a:gd name="T31" fmla="*/ 1 h 66"/>
                      <a:gd name="T32" fmla="*/ 39 w 40"/>
                      <a:gd name="T33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0" h="66">
                        <a:moveTo>
                          <a:pt x="39" y="0"/>
                        </a:moveTo>
                        <a:lnTo>
                          <a:pt x="40" y="4"/>
                        </a:lnTo>
                        <a:lnTo>
                          <a:pt x="38" y="9"/>
                        </a:lnTo>
                        <a:lnTo>
                          <a:pt x="36" y="19"/>
                        </a:lnTo>
                        <a:lnTo>
                          <a:pt x="30" y="29"/>
                        </a:lnTo>
                        <a:lnTo>
                          <a:pt x="24" y="41"/>
                        </a:lnTo>
                        <a:lnTo>
                          <a:pt x="17" y="51"/>
                        </a:lnTo>
                        <a:lnTo>
                          <a:pt x="9" y="60"/>
                        </a:lnTo>
                        <a:lnTo>
                          <a:pt x="0" y="66"/>
                        </a:lnTo>
                        <a:lnTo>
                          <a:pt x="5" y="59"/>
                        </a:lnTo>
                        <a:lnTo>
                          <a:pt x="10" y="49"/>
                        </a:lnTo>
                        <a:lnTo>
                          <a:pt x="16" y="38"/>
                        </a:lnTo>
                        <a:lnTo>
                          <a:pt x="22" y="27"/>
                        </a:lnTo>
                        <a:lnTo>
                          <a:pt x="28" y="16"/>
                        </a:lnTo>
                        <a:lnTo>
                          <a:pt x="32" y="7"/>
                        </a:lnTo>
                        <a:lnTo>
                          <a:pt x="37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9" name="Freeform 117">
                    <a:extLst>
                      <a:ext uri="{FF2B5EF4-FFF2-40B4-BE49-F238E27FC236}">
                        <a16:creationId xmlns:a16="http://schemas.microsoft.com/office/drawing/2014/main" xmlns="" id="{BCA9F792-9DF3-4718-8567-1E018D4BFF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1" y="114"/>
                    <a:ext cx="21" cy="29"/>
                  </a:xfrm>
                  <a:custGeom>
                    <a:avLst/>
                    <a:gdLst>
                      <a:gd name="T0" fmla="*/ 0 w 41"/>
                      <a:gd name="T1" fmla="*/ 0 h 58"/>
                      <a:gd name="T2" fmla="*/ 4 w 41"/>
                      <a:gd name="T3" fmla="*/ 5 h 58"/>
                      <a:gd name="T4" fmla="*/ 12 w 41"/>
                      <a:gd name="T5" fmla="*/ 12 h 58"/>
                      <a:gd name="T6" fmla="*/ 19 w 41"/>
                      <a:gd name="T7" fmla="*/ 21 h 58"/>
                      <a:gd name="T8" fmla="*/ 27 w 41"/>
                      <a:gd name="T9" fmla="*/ 30 h 58"/>
                      <a:gd name="T10" fmla="*/ 34 w 41"/>
                      <a:gd name="T11" fmla="*/ 39 h 58"/>
                      <a:gd name="T12" fmla="*/ 40 w 41"/>
                      <a:gd name="T13" fmla="*/ 48 h 58"/>
                      <a:gd name="T14" fmla="*/ 41 w 41"/>
                      <a:gd name="T15" fmla="*/ 54 h 58"/>
                      <a:gd name="T16" fmla="*/ 40 w 41"/>
                      <a:gd name="T17" fmla="*/ 58 h 58"/>
                      <a:gd name="T18" fmla="*/ 36 w 41"/>
                      <a:gd name="T19" fmla="*/ 57 h 58"/>
                      <a:gd name="T20" fmla="*/ 31 w 41"/>
                      <a:gd name="T21" fmla="*/ 52 h 58"/>
                      <a:gd name="T22" fmla="*/ 25 w 41"/>
                      <a:gd name="T23" fmla="*/ 43 h 58"/>
                      <a:gd name="T24" fmla="*/ 18 w 41"/>
                      <a:gd name="T25" fmla="*/ 33 h 58"/>
                      <a:gd name="T26" fmla="*/ 12 w 41"/>
                      <a:gd name="T27" fmla="*/ 21 h 58"/>
                      <a:gd name="T28" fmla="*/ 8 w 41"/>
                      <a:gd name="T29" fmla="*/ 12 h 58"/>
                      <a:gd name="T30" fmla="*/ 3 w 41"/>
                      <a:gd name="T31" fmla="*/ 4 h 58"/>
                      <a:gd name="T32" fmla="*/ 0 w 41"/>
                      <a:gd name="T33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1" h="58">
                        <a:moveTo>
                          <a:pt x="0" y="0"/>
                        </a:moveTo>
                        <a:lnTo>
                          <a:pt x="4" y="5"/>
                        </a:lnTo>
                        <a:lnTo>
                          <a:pt x="12" y="12"/>
                        </a:lnTo>
                        <a:lnTo>
                          <a:pt x="19" y="21"/>
                        </a:lnTo>
                        <a:lnTo>
                          <a:pt x="27" y="30"/>
                        </a:lnTo>
                        <a:lnTo>
                          <a:pt x="34" y="39"/>
                        </a:lnTo>
                        <a:lnTo>
                          <a:pt x="40" y="48"/>
                        </a:lnTo>
                        <a:lnTo>
                          <a:pt x="41" y="54"/>
                        </a:lnTo>
                        <a:lnTo>
                          <a:pt x="40" y="58"/>
                        </a:lnTo>
                        <a:lnTo>
                          <a:pt x="36" y="57"/>
                        </a:lnTo>
                        <a:lnTo>
                          <a:pt x="31" y="52"/>
                        </a:lnTo>
                        <a:lnTo>
                          <a:pt x="25" y="43"/>
                        </a:lnTo>
                        <a:lnTo>
                          <a:pt x="18" y="33"/>
                        </a:lnTo>
                        <a:lnTo>
                          <a:pt x="12" y="21"/>
                        </a:lnTo>
                        <a:lnTo>
                          <a:pt x="8" y="12"/>
                        </a:lnTo>
                        <a:lnTo>
                          <a:pt x="3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30" name="Freeform 118">
                    <a:extLst>
                      <a:ext uri="{FF2B5EF4-FFF2-40B4-BE49-F238E27FC236}">
                        <a16:creationId xmlns:a16="http://schemas.microsoft.com/office/drawing/2014/main" xmlns="" id="{BEF5BFF7-9DAD-42D2-8E00-BC3DF8A29C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0" y="49"/>
                    <a:ext cx="101" cy="21"/>
                  </a:xfrm>
                  <a:custGeom>
                    <a:avLst/>
                    <a:gdLst>
                      <a:gd name="T0" fmla="*/ 0 w 201"/>
                      <a:gd name="T1" fmla="*/ 5 h 43"/>
                      <a:gd name="T2" fmla="*/ 0 w 201"/>
                      <a:gd name="T3" fmla="*/ 3 h 43"/>
                      <a:gd name="T4" fmla="*/ 1 w 201"/>
                      <a:gd name="T5" fmla="*/ 1 h 43"/>
                      <a:gd name="T6" fmla="*/ 2 w 201"/>
                      <a:gd name="T7" fmla="*/ 0 h 43"/>
                      <a:gd name="T8" fmla="*/ 4 w 201"/>
                      <a:gd name="T9" fmla="*/ 0 h 43"/>
                      <a:gd name="T10" fmla="*/ 17 w 201"/>
                      <a:gd name="T11" fmla="*/ 10 h 43"/>
                      <a:gd name="T12" fmla="*/ 30 w 201"/>
                      <a:gd name="T13" fmla="*/ 18 h 43"/>
                      <a:gd name="T14" fmla="*/ 44 w 201"/>
                      <a:gd name="T15" fmla="*/ 24 h 43"/>
                      <a:gd name="T16" fmla="*/ 57 w 201"/>
                      <a:gd name="T17" fmla="*/ 29 h 43"/>
                      <a:gd name="T18" fmla="*/ 71 w 201"/>
                      <a:gd name="T19" fmla="*/ 32 h 43"/>
                      <a:gd name="T20" fmla="*/ 85 w 201"/>
                      <a:gd name="T21" fmla="*/ 33 h 43"/>
                      <a:gd name="T22" fmla="*/ 98 w 201"/>
                      <a:gd name="T23" fmla="*/ 33 h 43"/>
                      <a:gd name="T24" fmla="*/ 112 w 201"/>
                      <a:gd name="T25" fmla="*/ 33 h 43"/>
                      <a:gd name="T26" fmla="*/ 124 w 201"/>
                      <a:gd name="T27" fmla="*/ 32 h 43"/>
                      <a:gd name="T28" fmla="*/ 137 w 201"/>
                      <a:gd name="T29" fmla="*/ 30 h 43"/>
                      <a:gd name="T30" fmla="*/ 150 w 201"/>
                      <a:gd name="T31" fmla="*/ 28 h 43"/>
                      <a:gd name="T32" fmla="*/ 161 w 201"/>
                      <a:gd name="T33" fmla="*/ 24 h 43"/>
                      <a:gd name="T34" fmla="*/ 173 w 201"/>
                      <a:gd name="T35" fmla="*/ 21 h 43"/>
                      <a:gd name="T36" fmla="*/ 183 w 201"/>
                      <a:gd name="T37" fmla="*/ 17 h 43"/>
                      <a:gd name="T38" fmla="*/ 192 w 201"/>
                      <a:gd name="T39" fmla="*/ 15 h 43"/>
                      <a:gd name="T40" fmla="*/ 201 w 201"/>
                      <a:gd name="T41" fmla="*/ 12 h 43"/>
                      <a:gd name="T42" fmla="*/ 197 w 201"/>
                      <a:gd name="T43" fmla="*/ 17 h 43"/>
                      <a:gd name="T44" fmla="*/ 190 w 201"/>
                      <a:gd name="T45" fmla="*/ 23 h 43"/>
                      <a:gd name="T46" fmla="*/ 181 w 201"/>
                      <a:gd name="T47" fmla="*/ 28 h 43"/>
                      <a:gd name="T48" fmla="*/ 169 w 201"/>
                      <a:gd name="T49" fmla="*/ 32 h 43"/>
                      <a:gd name="T50" fmla="*/ 155 w 201"/>
                      <a:gd name="T51" fmla="*/ 37 h 43"/>
                      <a:gd name="T52" fmla="*/ 141 w 201"/>
                      <a:gd name="T53" fmla="*/ 39 h 43"/>
                      <a:gd name="T54" fmla="*/ 125 w 201"/>
                      <a:gd name="T55" fmla="*/ 42 h 43"/>
                      <a:gd name="T56" fmla="*/ 109 w 201"/>
                      <a:gd name="T57" fmla="*/ 43 h 43"/>
                      <a:gd name="T58" fmla="*/ 93 w 201"/>
                      <a:gd name="T59" fmla="*/ 43 h 43"/>
                      <a:gd name="T60" fmla="*/ 77 w 201"/>
                      <a:gd name="T61" fmla="*/ 42 h 43"/>
                      <a:gd name="T62" fmla="*/ 61 w 201"/>
                      <a:gd name="T63" fmla="*/ 38 h 43"/>
                      <a:gd name="T64" fmla="*/ 46 w 201"/>
                      <a:gd name="T65" fmla="*/ 35 h 43"/>
                      <a:gd name="T66" fmla="*/ 32 w 201"/>
                      <a:gd name="T67" fmla="*/ 30 h 43"/>
                      <a:gd name="T68" fmla="*/ 19 w 201"/>
                      <a:gd name="T69" fmla="*/ 23 h 43"/>
                      <a:gd name="T70" fmla="*/ 9 w 201"/>
                      <a:gd name="T71" fmla="*/ 15 h 43"/>
                      <a:gd name="T72" fmla="*/ 0 w 201"/>
                      <a:gd name="T73" fmla="*/ 5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01" h="43">
                        <a:moveTo>
                          <a:pt x="0" y="5"/>
                        </a:moveTo>
                        <a:lnTo>
                          <a:pt x="0" y="3"/>
                        </a:ln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17" y="10"/>
                        </a:lnTo>
                        <a:lnTo>
                          <a:pt x="30" y="18"/>
                        </a:lnTo>
                        <a:lnTo>
                          <a:pt x="44" y="24"/>
                        </a:lnTo>
                        <a:lnTo>
                          <a:pt x="57" y="29"/>
                        </a:lnTo>
                        <a:lnTo>
                          <a:pt x="71" y="32"/>
                        </a:lnTo>
                        <a:lnTo>
                          <a:pt x="85" y="33"/>
                        </a:lnTo>
                        <a:lnTo>
                          <a:pt x="98" y="33"/>
                        </a:lnTo>
                        <a:lnTo>
                          <a:pt x="112" y="33"/>
                        </a:lnTo>
                        <a:lnTo>
                          <a:pt x="124" y="32"/>
                        </a:lnTo>
                        <a:lnTo>
                          <a:pt x="137" y="30"/>
                        </a:lnTo>
                        <a:lnTo>
                          <a:pt x="150" y="28"/>
                        </a:lnTo>
                        <a:lnTo>
                          <a:pt x="161" y="24"/>
                        </a:lnTo>
                        <a:lnTo>
                          <a:pt x="173" y="21"/>
                        </a:lnTo>
                        <a:lnTo>
                          <a:pt x="183" y="17"/>
                        </a:lnTo>
                        <a:lnTo>
                          <a:pt x="192" y="15"/>
                        </a:lnTo>
                        <a:lnTo>
                          <a:pt x="201" y="12"/>
                        </a:lnTo>
                        <a:lnTo>
                          <a:pt x="197" y="17"/>
                        </a:lnTo>
                        <a:lnTo>
                          <a:pt x="190" y="23"/>
                        </a:lnTo>
                        <a:lnTo>
                          <a:pt x="181" y="28"/>
                        </a:lnTo>
                        <a:lnTo>
                          <a:pt x="169" y="32"/>
                        </a:lnTo>
                        <a:lnTo>
                          <a:pt x="155" y="37"/>
                        </a:lnTo>
                        <a:lnTo>
                          <a:pt x="141" y="39"/>
                        </a:lnTo>
                        <a:lnTo>
                          <a:pt x="125" y="42"/>
                        </a:lnTo>
                        <a:lnTo>
                          <a:pt x="109" y="43"/>
                        </a:lnTo>
                        <a:lnTo>
                          <a:pt x="93" y="43"/>
                        </a:lnTo>
                        <a:lnTo>
                          <a:pt x="77" y="42"/>
                        </a:lnTo>
                        <a:lnTo>
                          <a:pt x="61" y="38"/>
                        </a:lnTo>
                        <a:lnTo>
                          <a:pt x="46" y="35"/>
                        </a:lnTo>
                        <a:lnTo>
                          <a:pt x="32" y="30"/>
                        </a:lnTo>
                        <a:lnTo>
                          <a:pt x="19" y="23"/>
                        </a:lnTo>
                        <a:lnTo>
                          <a:pt x="9" y="1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31" name="Freeform 119">
                    <a:extLst>
                      <a:ext uri="{FF2B5EF4-FFF2-40B4-BE49-F238E27FC236}">
                        <a16:creationId xmlns:a16="http://schemas.microsoft.com/office/drawing/2014/main" xmlns="" id="{7114A6C5-2BC8-4791-9641-5392C83415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8" y="40"/>
                    <a:ext cx="11" cy="22"/>
                  </a:xfrm>
                  <a:custGeom>
                    <a:avLst/>
                    <a:gdLst>
                      <a:gd name="T0" fmla="*/ 0 w 22"/>
                      <a:gd name="T1" fmla="*/ 45 h 45"/>
                      <a:gd name="T2" fmla="*/ 9 w 22"/>
                      <a:gd name="T3" fmla="*/ 33 h 45"/>
                      <a:gd name="T4" fmla="*/ 17 w 22"/>
                      <a:gd name="T5" fmla="*/ 19 h 45"/>
                      <a:gd name="T6" fmla="*/ 22 w 22"/>
                      <a:gd name="T7" fmla="*/ 6 h 45"/>
                      <a:gd name="T8" fmla="*/ 21 w 22"/>
                      <a:gd name="T9" fmla="*/ 0 h 45"/>
                      <a:gd name="T10" fmla="*/ 16 w 22"/>
                      <a:gd name="T11" fmla="*/ 3 h 45"/>
                      <a:gd name="T12" fmla="*/ 13 w 22"/>
                      <a:gd name="T13" fmla="*/ 16 h 45"/>
                      <a:gd name="T14" fmla="*/ 7 w 22"/>
                      <a:gd name="T15" fmla="*/ 31 h 45"/>
                      <a:gd name="T16" fmla="*/ 0 w 22"/>
                      <a:gd name="T17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45">
                        <a:moveTo>
                          <a:pt x="0" y="45"/>
                        </a:moveTo>
                        <a:lnTo>
                          <a:pt x="9" y="33"/>
                        </a:lnTo>
                        <a:lnTo>
                          <a:pt x="17" y="19"/>
                        </a:lnTo>
                        <a:lnTo>
                          <a:pt x="22" y="6"/>
                        </a:lnTo>
                        <a:lnTo>
                          <a:pt x="21" y="0"/>
                        </a:lnTo>
                        <a:lnTo>
                          <a:pt x="16" y="3"/>
                        </a:lnTo>
                        <a:lnTo>
                          <a:pt x="13" y="16"/>
                        </a:lnTo>
                        <a:lnTo>
                          <a:pt x="7" y="31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32" name="Freeform 120">
                    <a:extLst>
                      <a:ext uri="{FF2B5EF4-FFF2-40B4-BE49-F238E27FC236}">
                        <a16:creationId xmlns:a16="http://schemas.microsoft.com/office/drawing/2014/main" xmlns="" id="{B3B004E2-4F56-4A23-BADC-C8AADFE7E4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9" y="40"/>
                    <a:ext cx="13" cy="25"/>
                  </a:xfrm>
                  <a:custGeom>
                    <a:avLst/>
                    <a:gdLst>
                      <a:gd name="T0" fmla="*/ 24 w 25"/>
                      <a:gd name="T1" fmla="*/ 0 h 49"/>
                      <a:gd name="T2" fmla="*/ 25 w 25"/>
                      <a:gd name="T3" fmla="*/ 7 h 49"/>
                      <a:gd name="T4" fmla="*/ 20 w 25"/>
                      <a:gd name="T5" fmla="*/ 20 h 49"/>
                      <a:gd name="T6" fmla="*/ 12 w 25"/>
                      <a:gd name="T7" fmla="*/ 37 h 49"/>
                      <a:gd name="T8" fmla="*/ 0 w 25"/>
                      <a:gd name="T9" fmla="*/ 49 h 49"/>
                      <a:gd name="T10" fmla="*/ 5 w 25"/>
                      <a:gd name="T11" fmla="*/ 35 h 49"/>
                      <a:gd name="T12" fmla="*/ 13 w 25"/>
                      <a:gd name="T13" fmla="*/ 19 h 49"/>
                      <a:gd name="T14" fmla="*/ 19 w 25"/>
                      <a:gd name="T15" fmla="*/ 5 h 49"/>
                      <a:gd name="T16" fmla="*/ 24 w 25"/>
                      <a:gd name="T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49">
                        <a:moveTo>
                          <a:pt x="24" y="0"/>
                        </a:moveTo>
                        <a:lnTo>
                          <a:pt x="25" y="7"/>
                        </a:lnTo>
                        <a:lnTo>
                          <a:pt x="20" y="20"/>
                        </a:lnTo>
                        <a:lnTo>
                          <a:pt x="12" y="37"/>
                        </a:lnTo>
                        <a:lnTo>
                          <a:pt x="0" y="49"/>
                        </a:lnTo>
                        <a:lnTo>
                          <a:pt x="5" y="35"/>
                        </a:lnTo>
                        <a:lnTo>
                          <a:pt x="13" y="19"/>
                        </a:lnTo>
                        <a:lnTo>
                          <a:pt x="19" y="5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33" name="Freeform 121">
                    <a:extLst>
                      <a:ext uri="{FF2B5EF4-FFF2-40B4-BE49-F238E27FC236}">
                        <a16:creationId xmlns:a16="http://schemas.microsoft.com/office/drawing/2014/main" xmlns="" id="{784992FA-AF44-41C4-AD6B-37740D2B44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" y="36"/>
                    <a:ext cx="18" cy="33"/>
                  </a:xfrm>
                  <a:custGeom>
                    <a:avLst/>
                    <a:gdLst>
                      <a:gd name="T0" fmla="*/ 35 w 36"/>
                      <a:gd name="T1" fmla="*/ 0 h 64"/>
                      <a:gd name="T2" fmla="*/ 36 w 36"/>
                      <a:gd name="T3" fmla="*/ 3 h 64"/>
                      <a:gd name="T4" fmla="*/ 35 w 36"/>
                      <a:gd name="T5" fmla="*/ 9 h 64"/>
                      <a:gd name="T6" fmla="*/ 31 w 36"/>
                      <a:gd name="T7" fmla="*/ 18 h 64"/>
                      <a:gd name="T8" fmla="*/ 27 w 36"/>
                      <a:gd name="T9" fmla="*/ 28 h 64"/>
                      <a:gd name="T10" fmla="*/ 21 w 36"/>
                      <a:gd name="T11" fmla="*/ 39 h 64"/>
                      <a:gd name="T12" fmla="*/ 15 w 36"/>
                      <a:gd name="T13" fmla="*/ 49 h 64"/>
                      <a:gd name="T14" fmla="*/ 7 w 36"/>
                      <a:gd name="T15" fmla="*/ 58 h 64"/>
                      <a:gd name="T16" fmla="*/ 0 w 36"/>
                      <a:gd name="T17" fmla="*/ 64 h 64"/>
                      <a:gd name="T18" fmla="*/ 4 w 36"/>
                      <a:gd name="T19" fmla="*/ 58 h 64"/>
                      <a:gd name="T20" fmla="*/ 7 w 36"/>
                      <a:gd name="T21" fmla="*/ 50 h 64"/>
                      <a:gd name="T22" fmla="*/ 13 w 36"/>
                      <a:gd name="T23" fmla="*/ 39 h 64"/>
                      <a:gd name="T24" fmla="*/ 18 w 36"/>
                      <a:gd name="T25" fmla="*/ 27 h 64"/>
                      <a:gd name="T26" fmla="*/ 22 w 36"/>
                      <a:gd name="T27" fmla="*/ 17 h 64"/>
                      <a:gd name="T28" fmla="*/ 28 w 36"/>
                      <a:gd name="T29" fmla="*/ 7 h 64"/>
                      <a:gd name="T30" fmla="*/ 31 w 36"/>
                      <a:gd name="T31" fmla="*/ 1 h 64"/>
                      <a:gd name="T32" fmla="*/ 35 w 36"/>
                      <a:gd name="T33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6" h="64">
                        <a:moveTo>
                          <a:pt x="35" y="0"/>
                        </a:moveTo>
                        <a:lnTo>
                          <a:pt x="36" y="3"/>
                        </a:lnTo>
                        <a:lnTo>
                          <a:pt x="35" y="9"/>
                        </a:lnTo>
                        <a:lnTo>
                          <a:pt x="31" y="18"/>
                        </a:lnTo>
                        <a:lnTo>
                          <a:pt x="27" y="28"/>
                        </a:lnTo>
                        <a:lnTo>
                          <a:pt x="21" y="39"/>
                        </a:lnTo>
                        <a:lnTo>
                          <a:pt x="15" y="49"/>
                        </a:lnTo>
                        <a:lnTo>
                          <a:pt x="7" y="58"/>
                        </a:lnTo>
                        <a:lnTo>
                          <a:pt x="0" y="64"/>
                        </a:lnTo>
                        <a:lnTo>
                          <a:pt x="4" y="58"/>
                        </a:lnTo>
                        <a:lnTo>
                          <a:pt x="7" y="50"/>
                        </a:lnTo>
                        <a:lnTo>
                          <a:pt x="13" y="39"/>
                        </a:lnTo>
                        <a:lnTo>
                          <a:pt x="18" y="27"/>
                        </a:lnTo>
                        <a:lnTo>
                          <a:pt x="22" y="17"/>
                        </a:lnTo>
                        <a:lnTo>
                          <a:pt x="28" y="7"/>
                        </a:lnTo>
                        <a:lnTo>
                          <a:pt x="31" y="1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34" name="Freeform 122">
                    <a:extLst>
                      <a:ext uri="{FF2B5EF4-FFF2-40B4-BE49-F238E27FC236}">
                        <a16:creationId xmlns:a16="http://schemas.microsoft.com/office/drawing/2014/main" xmlns="" id="{E1D1149E-6676-4694-9DAA-272D2C96CD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1" y="33"/>
                    <a:ext cx="19" cy="35"/>
                  </a:xfrm>
                  <a:custGeom>
                    <a:avLst/>
                    <a:gdLst>
                      <a:gd name="T0" fmla="*/ 38 w 40"/>
                      <a:gd name="T1" fmla="*/ 0 h 70"/>
                      <a:gd name="T2" fmla="*/ 40 w 40"/>
                      <a:gd name="T3" fmla="*/ 3 h 70"/>
                      <a:gd name="T4" fmla="*/ 37 w 40"/>
                      <a:gd name="T5" fmla="*/ 11 h 70"/>
                      <a:gd name="T6" fmla="*/ 34 w 40"/>
                      <a:gd name="T7" fmla="*/ 22 h 70"/>
                      <a:gd name="T8" fmla="*/ 28 w 40"/>
                      <a:gd name="T9" fmla="*/ 33 h 70"/>
                      <a:gd name="T10" fmla="*/ 22 w 40"/>
                      <a:gd name="T11" fmla="*/ 45 h 70"/>
                      <a:gd name="T12" fmla="*/ 14 w 40"/>
                      <a:gd name="T13" fmla="*/ 56 h 70"/>
                      <a:gd name="T14" fmla="*/ 7 w 40"/>
                      <a:gd name="T15" fmla="*/ 64 h 70"/>
                      <a:gd name="T16" fmla="*/ 0 w 40"/>
                      <a:gd name="T17" fmla="*/ 70 h 70"/>
                      <a:gd name="T18" fmla="*/ 3 w 40"/>
                      <a:gd name="T19" fmla="*/ 64 h 70"/>
                      <a:gd name="T20" fmla="*/ 7 w 40"/>
                      <a:gd name="T21" fmla="*/ 55 h 70"/>
                      <a:gd name="T22" fmla="*/ 13 w 40"/>
                      <a:gd name="T23" fmla="*/ 44 h 70"/>
                      <a:gd name="T24" fmla="*/ 19 w 40"/>
                      <a:gd name="T25" fmla="*/ 31 h 70"/>
                      <a:gd name="T26" fmla="*/ 26 w 40"/>
                      <a:gd name="T27" fmla="*/ 19 h 70"/>
                      <a:gd name="T28" fmla="*/ 32 w 40"/>
                      <a:gd name="T29" fmla="*/ 9 h 70"/>
                      <a:gd name="T30" fmla="*/ 36 w 40"/>
                      <a:gd name="T31" fmla="*/ 2 h 70"/>
                      <a:gd name="T32" fmla="*/ 38 w 40"/>
                      <a:gd name="T33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0" h="70">
                        <a:moveTo>
                          <a:pt x="38" y="0"/>
                        </a:moveTo>
                        <a:lnTo>
                          <a:pt x="40" y="3"/>
                        </a:lnTo>
                        <a:lnTo>
                          <a:pt x="37" y="11"/>
                        </a:lnTo>
                        <a:lnTo>
                          <a:pt x="34" y="22"/>
                        </a:lnTo>
                        <a:lnTo>
                          <a:pt x="28" y="33"/>
                        </a:lnTo>
                        <a:lnTo>
                          <a:pt x="22" y="45"/>
                        </a:lnTo>
                        <a:lnTo>
                          <a:pt x="14" y="56"/>
                        </a:lnTo>
                        <a:lnTo>
                          <a:pt x="7" y="64"/>
                        </a:lnTo>
                        <a:lnTo>
                          <a:pt x="0" y="70"/>
                        </a:lnTo>
                        <a:lnTo>
                          <a:pt x="3" y="64"/>
                        </a:lnTo>
                        <a:lnTo>
                          <a:pt x="7" y="55"/>
                        </a:lnTo>
                        <a:lnTo>
                          <a:pt x="13" y="44"/>
                        </a:lnTo>
                        <a:lnTo>
                          <a:pt x="19" y="31"/>
                        </a:lnTo>
                        <a:lnTo>
                          <a:pt x="26" y="19"/>
                        </a:lnTo>
                        <a:lnTo>
                          <a:pt x="32" y="9"/>
                        </a:lnTo>
                        <a:lnTo>
                          <a:pt x="36" y="2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35" name="Freeform 123">
                    <a:extLst>
                      <a:ext uri="{FF2B5EF4-FFF2-40B4-BE49-F238E27FC236}">
                        <a16:creationId xmlns:a16="http://schemas.microsoft.com/office/drawing/2014/main" xmlns="" id="{CC695B73-7736-4C76-9949-6242373B2F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8" y="37"/>
                    <a:ext cx="21" cy="29"/>
                  </a:xfrm>
                  <a:custGeom>
                    <a:avLst/>
                    <a:gdLst>
                      <a:gd name="T0" fmla="*/ 43 w 43"/>
                      <a:gd name="T1" fmla="*/ 0 h 57"/>
                      <a:gd name="T2" fmla="*/ 43 w 43"/>
                      <a:gd name="T3" fmla="*/ 2 h 57"/>
                      <a:gd name="T4" fmla="*/ 40 w 43"/>
                      <a:gd name="T5" fmla="*/ 9 h 57"/>
                      <a:gd name="T6" fmla="*/ 35 w 43"/>
                      <a:gd name="T7" fmla="*/ 18 h 57"/>
                      <a:gd name="T8" fmla="*/ 29 w 43"/>
                      <a:gd name="T9" fmla="*/ 29 h 57"/>
                      <a:gd name="T10" fmla="*/ 21 w 43"/>
                      <a:gd name="T11" fmla="*/ 39 h 57"/>
                      <a:gd name="T12" fmla="*/ 13 w 43"/>
                      <a:gd name="T13" fmla="*/ 47 h 57"/>
                      <a:gd name="T14" fmla="*/ 6 w 43"/>
                      <a:gd name="T15" fmla="*/ 54 h 57"/>
                      <a:gd name="T16" fmla="*/ 0 w 43"/>
                      <a:gd name="T17" fmla="*/ 57 h 57"/>
                      <a:gd name="T18" fmla="*/ 4 w 43"/>
                      <a:gd name="T19" fmla="*/ 52 h 57"/>
                      <a:gd name="T20" fmla="*/ 9 w 43"/>
                      <a:gd name="T21" fmla="*/ 44 h 57"/>
                      <a:gd name="T22" fmla="*/ 15 w 43"/>
                      <a:gd name="T23" fmla="*/ 34 h 57"/>
                      <a:gd name="T24" fmla="*/ 22 w 43"/>
                      <a:gd name="T25" fmla="*/ 23 h 57"/>
                      <a:gd name="T26" fmla="*/ 29 w 43"/>
                      <a:gd name="T27" fmla="*/ 14 h 57"/>
                      <a:gd name="T28" fmla="*/ 35 w 43"/>
                      <a:gd name="T29" fmla="*/ 6 h 57"/>
                      <a:gd name="T30" fmla="*/ 39 w 43"/>
                      <a:gd name="T31" fmla="*/ 1 h 57"/>
                      <a:gd name="T32" fmla="*/ 43 w 43"/>
                      <a:gd name="T33" fmla="*/ 0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3" h="57">
                        <a:moveTo>
                          <a:pt x="43" y="0"/>
                        </a:moveTo>
                        <a:lnTo>
                          <a:pt x="43" y="2"/>
                        </a:lnTo>
                        <a:lnTo>
                          <a:pt x="40" y="9"/>
                        </a:lnTo>
                        <a:lnTo>
                          <a:pt x="35" y="18"/>
                        </a:lnTo>
                        <a:lnTo>
                          <a:pt x="29" y="29"/>
                        </a:lnTo>
                        <a:lnTo>
                          <a:pt x="21" y="39"/>
                        </a:lnTo>
                        <a:lnTo>
                          <a:pt x="13" y="47"/>
                        </a:lnTo>
                        <a:lnTo>
                          <a:pt x="6" y="54"/>
                        </a:lnTo>
                        <a:lnTo>
                          <a:pt x="0" y="57"/>
                        </a:lnTo>
                        <a:lnTo>
                          <a:pt x="4" y="52"/>
                        </a:lnTo>
                        <a:lnTo>
                          <a:pt x="9" y="44"/>
                        </a:lnTo>
                        <a:lnTo>
                          <a:pt x="15" y="34"/>
                        </a:lnTo>
                        <a:lnTo>
                          <a:pt x="22" y="23"/>
                        </a:lnTo>
                        <a:lnTo>
                          <a:pt x="29" y="14"/>
                        </a:lnTo>
                        <a:lnTo>
                          <a:pt x="35" y="6"/>
                        </a:lnTo>
                        <a:lnTo>
                          <a:pt x="39" y="1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36" name="Freeform 124">
                    <a:extLst>
                      <a:ext uri="{FF2B5EF4-FFF2-40B4-BE49-F238E27FC236}">
                        <a16:creationId xmlns:a16="http://schemas.microsoft.com/office/drawing/2014/main" xmlns="" id="{0D301ABC-DBBF-4D22-A7F6-0C0028E5A1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9" y="39"/>
                    <a:ext cx="18" cy="24"/>
                  </a:xfrm>
                  <a:custGeom>
                    <a:avLst/>
                    <a:gdLst>
                      <a:gd name="T0" fmla="*/ 35 w 37"/>
                      <a:gd name="T1" fmla="*/ 0 h 49"/>
                      <a:gd name="T2" fmla="*/ 37 w 37"/>
                      <a:gd name="T3" fmla="*/ 3 h 49"/>
                      <a:gd name="T4" fmla="*/ 34 w 37"/>
                      <a:gd name="T5" fmla="*/ 8 h 49"/>
                      <a:gd name="T6" fmla="*/ 32 w 37"/>
                      <a:gd name="T7" fmla="*/ 15 h 49"/>
                      <a:gd name="T8" fmla="*/ 27 w 37"/>
                      <a:gd name="T9" fmla="*/ 23 h 49"/>
                      <a:gd name="T10" fmla="*/ 22 w 37"/>
                      <a:gd name="T11" fmla="*/ 31 h 49"/>
                      <a:gd name="T12" fmla="*/ 15 w 37"/>
                      <a:gd name="T13" fmla="*/ 39 h 49"/>
                      <a:gd name="T14" fmla="*/ 8 w 37"/>
                      <a:gd name="T15" fmla="*/ 45 h 49"/>
                      <a:gd name="T16" fmla="*/ 0 w 37"/>
                      <a:gd name="T17" fmla="*/ 49 h 49"/>
                      <a:gd name="T18" fmla="*/ 3 w 37"/>
                      <a:gd name="T19" fmla="*/ 43 h 49"/>
                      <a:gd name="T20" fmla="*/ 8 w 37"/>
                      <a:gd name="T21" fmla="*/ 36 h 49"/>
                      <a:gd name="T22" fmla="*/ 13 w 37"/>
                      <a:gd name="T23" fmla="*/ 28 h 49"/>
                      <a:gd name="T24" fmla="*/ 19 w 37"/>
                      <a:gd name="T25" fmla="*/ 19 h 49"/>
                      <a:gd name="T26" fmla="*/ 24 w 37"/>
                      <a:gd name="T27" fmla="*/ 12 h 49"/>
                      <a:gd name="T28" fmla="*/ 28 w 37"/>
                      <a:gd name="T29" fmla="*/ 5 h 49"/>
                      <a:gd name="T30" fmla="*/ 33 w 37"/>
                      <a:gd name="T31" fmla="*/ 1 h 49"/>
                      <a:gd name="T32" fmla="*/ 35 w 37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49">
                        <a:moveTo>
                          <a:pt x="35" y="0"/>
                        </a:moveTo>
                        <a:lnTo>
                          <a:pt x="37" y="3"/>
                        </a:lnTo>
                        <a:lnTo>
                          <a:pt x="34" y="8"/>
                        </a:lnTo>
                        <a:lnTo>
                          <a:pt x="32" y="15"/>
                        </a:lnTo>
                        <a:lnTo>
                          <a:pt x="27" y="23"/>
                        </a:lnTo>
                        <a:lnTo>
                          <a:pt x="22" y="31"/>
                        </a:lnTo>
                        <a:lnTo>
                          <a:pt x="15" y="39"/>
                        </a:lnTo>
                        <a:lnTo>
                          <a:pt x="8" y="45"/>
                        </a:lnTo>
                        <a:lnTo>
                          <a:pt x="0" y="49"/>
                        </a:lnTo>
                        <a:lnTo>
                          <a:pt x="3" y="43"/>
                        </a:lnTo>
                        <a:lnTo>
                          <a:pt x="8" y="36"/>
                        </a:lnTo>
                        <a:lnTo>
                          <a:pt x="13" y="28"/>
                        </a:lnTo>
                        <a:lnTo>
                          <a:pt x="19" y="19"/>
                        </a:lnTo>
                        <a:lnTo>
                          <a:pt x="24" y="12"/>
                        </a:lnTo>
                        <a:lnTo>
                          <a:pt x="28" y="5"/>
                        </a:lnTo>
                        <a:lnTo>
                          <a:pt x="33" y="1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37" name="Freeform 125">
                    <a:extLst>
                      <a:ext uri="{FF2B5EF4-FFF2-40B4-BE49-F238E27FC236}">
                        <a16:creationId xmlns:a16="http://schemas.microsoft.com/office/drawing/2014/main" xmlns="" id="{020D6D91-1F17-4881-86E6-B19D13E3EC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9" y="39"/>
                    <a:ext cx="16" cy="17"/>
                  </a:xfrm>
                  <a:custGeom>
                    <a:avLst/>
                    <a:gdLst>
                      <a:gd name="T0" fmla="*/ 31 w 32"/>
                      <a:gd name="T1" fmla="*/ 0 h 35"/>
                      <a:gd name="T2" fmla="*/ 32 w 32"/>
                      <a:gd name="T3" fmla="*/ 3 h 35"/>
                      <a:gd name="T4" fmla="*/ 30 w 32"/>
                      <a:gd name="T5" fmla="*/ 7 h 35"/>
                      <a:gd name="T6" fmla="*/ 27 w 32"/>
                      <a:gd name="T7" fmla="*/ 13 h 35"/>
                      <a:gd name="T8" fmla="*/ 21 w 32"/>
                      <a:gd name="T9" fmla="*/ 20 h 35"/>
                      <a:gd name="T10" fmla="*/ 15 w 32"/>
                      <a:gd name="T11" fmla="*/ 26 h 35"/>
                      <a:gd name="T12" fmla="*/ 9 w 32"/>
                      <a:gd name="T13" fmla="*/ 32 h 35"/>
                      <a:gd name="T14" fmla="*/ 4 w 32"/>
                      <a:gd name="T15" fmla="*/ 34 h 35"/>
                      <a:gd name="T16" fmla="*/ 0 w 32"/>
                      <a:gd name="T17" fmla="*/ 35 h 35"/>
                      <a:gd name="T18" fmla="*/ 7 w 32"/>
                      <a:gd name="T19" fmla="*/ 27 h 35"/>
                      <a:gd name="T20" fmla="*/ 16 w 32"/>
                      <a:gd name="T21" fmla="*/ 15 h 35"/>
                      <a:gd name="T22" fmla="*/ 25 w 32"/>
                      <a:gd name="T23" fmla="*/ 5 h 35"/>
                      <a:gd name="T24" fmla="*/ 31 w 32"/>
                      <a:gd name="T25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2" h="35">
                        <a:moveTo>
                          <a:pt x="31" y="0"/>
                        </a:moveTo>
                        <a:lnTo>
                          <a:pt x="32" y="3"/>
                        </a:lnTo>
                        <a:lnTo>
                          <a:pt x="30" y="7"/>
                        </a:lnTo>
                        <a:lnTo>
                          <a:pt x="27" y="13"/>
                        </a:lnTo>
                        <a:lnTo>
                          <a:pt x="21" y="20"/>
                        </a:lnTo>
                        <a:lnTo>
                          <a:pt x="15" y="26"/>
                        </a:lnTo>
                        <a:lnTo>
                          <a:pt x="9" y="32"/>
                        </a:lnTo>
                        <a:lnTo>
                          <a:pt x="4" y="34"/>
                        </a:lnTo>
                        <a:lnTo>
                          <a:pt x="0" y="35"/>
                        </a:lnTo>
                        <a:lnTo>
                          <a:pt x="7" y="27"/>
                        </a:lnTo>
                        <a:lnTo>
                          <a:pt x="16" y="15"/>
                        </a:lnTo>
                        <a:lnTo>
                          <a:pt x="25" y="5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38" name="Freeform 126">
                    <a:extLst>
                      <a:ext uri="{FF2B5EF4-FFF2-40B4-BE49-F238E27FC236}">
                        <a16:creationId xmlns:a16="http://schemas.microsoft.com/office/drawing/2014/main" xmlns="" id="{162624A7-42D7-4725-B50C-FBAAE8A987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3" y="42"/>
                    <a:ext cx="11" cy="11"/>
                  </a:xfrm>
                  <a:custGeom>
                    <a:avLst/>
                    <a:gdLst>
                      <a:gd name="T0" fmla="*/ 20 w 20"/>
                      <a:gd name="T1" fmla="*/ 0 h 22"/>
                      <a:gd name="T2" fmla="*/ 20 w 20"/>
                      <a:gd name="T3" fmla="*/ 6 h 22"/>
                      <a:gd name="T4" fmla="*/ 15 w 20"/>
                      <a:gd name="T5" fmla="*/ 14 h 22"/>
                      <a:gd name="T6" fmla="*/ 8 w 20"/>
                      <a:gd name="T7" fmla="*/ 21 h 22"/>
                      <a:gd name="T8" fmla="*/ 0 w 20"/>
                      <a:gd name="T9" fmla="*/ 22 h 22"/>
                      <a:gd name="T10" fmla="*/ 6 w 20"/>
                      <a:gd name="T11" fmla="*/ 17 h 22"/>
                      <a:gd name="T12" fmla="*/ 12 w 20"/>
                      <a:gd name="T13" fmla="*/ 8 h 22"/>
                      <a:gd name="T14" fmla="*/ 17 w 20"/>
                      <a:gd name="T15" fmla="*/ 0 h 22"/>
                      <a:gd name="T16" fmla="*/ 20 w 20"/>
                      <a:gd name="T17" fmla="*/ 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" h="22">
                        <a:moveTo>
                          <a:pt x="20" y="0"/>
                        </a:moveTo>
                        <a:lnTo>
                          <a:pt x="20" y="6"/>
                        </a:lnTo>
                        <a:lnTo>
                          <a:pt x="15" y="14"/>
                        </a:lnTo>
                        <a:lnTo>
                          <a:pt x="8" y="21"/>
                        </a:lnTo>
                        <a:lnTo>
                          <a:pt x="0" y="22"/>
                        </a:lnTo>
                        <a:lnTo>
                          <a:pt x="6" y="17"/>
                        </a:lnTo>
                        <a:lnTo>
                          <a:pt x="12" y="8"/>
                        </a:lnTo>
                        <a:lnTo>
                          <a:pt x="17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39" name="Freeform 127">
                    <a:extLst>
                      <a:ext uri="{FF2B5EF4-FFF2-40B4-BE49-F238E27FC236}">
                        <a16:creationId xmlns:a16="http://schemas.microsoft.com/office/drawing/2014/main" xmlns="" id="{67918044-A757-483A-BC21-E30A8794E6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" y="43"/>
                    <a:ext cx="12" cy="15"/>
                  </a:xfrm>
                  <a:custGeom>
                    <a:avLst/>
                    <a:gdLst>
                      <a:gd name="T0" fmla="*/ 0 w 23"/>
                      <a:gd name="T1" fmla="*/ 30 h 30"/>
                      <a:gd name="T2" fmla="*/ 3 w 23"/>
                      <a:gd name="T3" fmla="*/ 24 h 30"/>
                      <a:gd name="T4" fmla="*/ 10 w 23"/>
                      <a:gd name="T5" fmla="*/ 12 h 30"/>
                      <a:gd name="T6" fmla="*/ 17 w 23"/>
                      <a:gd name="T7" fmla="*/ 3 h 30"/>
                      <a:gd name="T8" fmla="*/ 23 w 23"/>
                      <a:gd name="T9" fmla="*/ 0 h 30"/>
                      <a:gd name="T10" fmla="*/ 23 w 23"/>
                      <a:gd name="T11" fmla="*/ 7 h 30"/>
                      <a:gd name="T12" fmla="*/ 16 w 23"/>
                      <a:gd name="T13" fmla="*/ 15 h 30"/>
                      <a:gd name="T14" fmla="*/ 7 w 23"/>
                      <a:gd name="T15" fmla="*/ 25 h 30"/>
                      <a:gd name="T16" fmla="*/ 0 w 23"/>
                      <a:gd name="T17" fmla="*/ 3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30">
                        <a:moveTo>
                          <a:pt x="0" y="30"/>
                        </a:moveTo>
                        <a:lnTo>
                          <a:pt x="3" y="24"/>
                        </a:lnTo>
                        <a:lnTo>
                          <a:pt x="10" y="12"/>
                        </a:lnTo>
                        <a:lnTo>
                          <a:pt x="17" y="3"/>
                        </a:lnTo>
                        <a:lnTo>
                          <a:pt x="23" y="0"/>
                        </a:lnTo>
                        <a:lnTo>
                          <a:pt x="23" y="7"/>
                        </a:lnTo>
                        <a:lnTo>
                          <a:pt x="16" y="15"/>
                        </a:lnTo>
                        <a:lnTo>
                          <a:pt x="7" y="25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40" name="Freeform 128">
                    <a:extLst>
                      <a:ext uri="{FF2B5EF4-FFF2-40B4-BE49-F238E27FC236}">
                        <a16:creationId xmlns:a16="http://schemas.microsoft.com/office/drawing/2014/main" xmlns="" id="{1F0493D2-808B-42DC-821D-4E704F9B79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" y="59"/>
                    <a:ext cx="15" cy="6"/>
                  </a:xfrm>
                  <a:custGeom>
                    <a:avLst/>
                    <a:gdLst>
                      <a:gd name="T0" fmla="*/ 0 w 31"/>
                      <a:gd name="T1" fmla="*/ 0 h 11"/>
                      <a:gd name="T2" fmla="*/ 5 w 31"/>
                      <a:gd name="T3" fmla="*/ 2 h 11"/>
                      <a:gd name="T4" fmla="*/ 15 w 31"/>
                      <a:gd name="T5" fmla="*/ 8 h 11"/>
                      <a:gd name="T6" fmla="*/ 25 w 31"/>
                      <a:gd name="T7" fmla="*/ 11 h 11"/>
                      <a:gd name="T8" fmla="*/ 31 w 31"/>
                      <a:gd name="T9" fmla="*/ 10 h 11"/>
                      <a:gd name="T10" fmla="*/ 31 w 31"/>
                      <a:gd name="T11" fmla="*/ 8 h 11"/>
                      <a:gd name="T12" fmla="*/ 28 w 31"/>
                      <a:gd name="T13" fmla="*/ 5 h 11"/>
                      <a:gd name="T14" fmla="*/ 24 w 31"/>
                      <a:gd name="T15" fmla="*/ 4 h 11"/>
                      <a:gd name="T16" fmla="*/ 19 w 31"/>
                      <a:gd name="T17" fmla="*/ 3 h 11"/>
                      <a:gd name="T18" fmla="*/ 14 w 31"/>
                      <a:gd name="T19" fmla="*/ 2 h 11"/>
                      <a:gd name="T20" fmla="*/ 8 w 31"/>
                      <a:gd name="T21" fmla="*/ 1 h 11"/>
                      <a:gd name="T22" fmla="*/ 3 w 31"/>
                      <a:gd name="T23" fmla="*/ 0 h 11"/>
                      <a:gd name="T24" fmla="*/ 0 w 31"/>
                      <a:gd name="T25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1" h="11">
                        <a:moveTo>
                          <a:pt x="0" y="0"/>
                        </a:moveTo>
                        <a:lnTo>
                          <a:pt x="5" y="2"/>
                        </a:lnTo>
                        <a:lnTo>
                          <a:pt x="15" y="8"/>
                        </a:lnTo>
                        <a:lnTo>
                          <a:pt x="25" y="11"/>
                        </a:lnTo>
                        <a:lnTo>
                          <a:pt x="31" y="10"/>
                        </a:lnTo>
                        <a:lnTo>
                          <a:pt x="31" y="8"/>
                        </a:lnTo>
                        <a:lnTo>
                          <a:pt x="28" y="5"/>
                        </a:lnTo>
                        <a:lnTo>
                          <a:pt x="24" y="4"/>
                        </a:lnTo>
                        <a:lnTo>
                          <a:pt x="19" y="3"/>
                        </a:lnTo>
                        <a:lnTo>
                          <a:pt x="14" y="2"/>
                        </a:lnTo>
                        <a:lnTo>
                          <a:pt x="8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41" name="Freeform 129">
                    <a:extLst>
                      <a:ext uri="{FF2B5EF4-FFF2-40B4-BE49-F238E27FC236}">
                        <a16:creationId xmlns:a16="http://schemas.microsoft.com/office/drawing/2014/main" xmlns="" id="{CB204557-7C16-4D73-9685-93050D6766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8" y="52"/>
                    <a:ext cx="16" cy="5"/>
                  </a:xfrm>
                  <a:custGeom>
                    <a:avLst/>
                    <a:gdLst>
                      <a:gd name="T0" fmla="*/ 0 w 34"/>
                      <a:gd name="T1" fmla="*/ 10 h 10"/>
                      <a:gd name="T2" fmla="*/ 3 w 34"/>
                      <a:gd name="T3" fmla="*/ 10 h 10"/>
                      <a:gd name="T4" fmla="*/ 7 w 34"/>
                      <a:gd name="T5" fmla="*/ 9 h 10"/>
                      <a:gd name="T6" fmla="*/ 13 w 34"/>
                      <a:gd name="T7" fmla="*/ 9 h 10"/>
                      <a:gd name="T8" fmla="*/ 19 w 34"/>
                      <a:gd name="T9" fmla="*/ 9 h 10"/>
                      <a:gd name="T10" fmla="*/ 25 w 34"/>
                      <a:gd name="T11" fmla="*/ 8 h 10"/>
                      <a:gd name="T12" fmla="*/ 29 w 34"/>
                      <a:gd name="T13" fmla="*/ 7 h 10"/>
                      <a:gd name="T14" fmla="*/ 33 w 34"/>
                      <a:gd name="T15" fmla="*/ 4 h 10"/>
                      <a:gd name="T16" fmla="*/ 34 w 34"/>
                      <a:gd name="T17" fmla="*/ 2 h 10"/>
                      <a:gd name="T18" fmla="*/ 29 w 34"/>
                      <a:gd name="T19" fmla="*/ 0 h 10"/>
                      <a:gd name="T20" fmla="*/ 20 w 34"/>
                      <a:gd name="T21" fmla="*/ 2 h 10"/>
                      <a:gd name="T22" fmla="*/ 9 w 34"/>
                      <a:gd name="T23" fmla="*/ 7 h 10"/>
                      <a:gd name="T24" fmla="*/ 0 w 34"/>
                      <a:gd name="T25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4" h="10">
                        <a:moveTo>
                          <a:pt x="0" y="10"/>
                        </a:moveTo>
                        <a:lnTo>
                          <a:pt x="3" y="10"/>
                        </a:lnTo>
                        <a:lnTo>
                          <a:pt x="7" y="9"/>
                        </a:lnTo>
                        <a:lnTo>
                          <a:pt x="13" y="9"/>
                        </a:lnTo>
                        <a:lnTo>
                          <a:pt x="19" y="9"/>
                        </a:lnTo>
                        <a:lnTo>
                          <a:pt x="25" y="8"/>
                        </a:lnTo>
                        <a:lnTo>
                          <a:pt x="29" y="7"/>
                        </a:lnTo>
                        <a:lnTo>
                          <a:pt x="33" y="4"/>
                        </a:lnTo>
                        <a:lnTo>
                          <a:pt x="34" y="2"/>
                        </a:lnTo>
                        <a:lnTo>
                          <a:pt x="29" y="0"/>
                        </a:lnTo>
                        <a:lnTo>
                          <a:pt x="20" y="2"/>
                        </a:lnTo>
                        <a:lnTo>
                          <a:pt x="9" y="7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42" name="Freeform 130">
                    <a:extLst>
                      <a:ext uri="{FF2B5EF4-FFF2-40B4-BE49-F238E27FC236}">
                        <a16:creationId xmlns:a16="http://schemas.microsoft.com/office/drawing/2014/main" xmlns="" id="{C684FB75-EFD7-4791-8E6D-F0E2CCFF87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0" y="61"/>
                    <a:ext cx="16" cy="12"/>
                  </a:xfrm>
                  <a:custGeom>
                    <a:avLst/>
                    <a:gdLst>
                      <a:gd name="T0" fmla="*/ 0 w 33"/>
                      <a:gd name="T1" fmla="*/ 0 h 24"/>
                      <a:gd name="T2" fmla="*/ 5 w 33"/>
                      <a:gd name="T3" fmla="*/ 3 h 24"/>
                      <a:gd name="T4" fmla="*/ 10 w 33"/>
                      <a:gd name="T5" fmla="*/ 5 h 24"/>
                      <a:gd name="T6" fmla="*/ 15 w 33"/>
                      <a:gd name="T7" fmla="*/ 8 h 24"/>
                      <a:gd name="T8" fmla="*/ 22 w 33"/>
                      <a:gd name="T9" fmla="*/ 12 h 24"/>
                      <a:gd name="T10" fmla="*/ 27 w 33"/>
                      <a:gd name="T11" fmla="*/ 16 h 24"/>
                      <a:gd name="T12" fmla="*/ 30 w 33"/>
                      <a:gd name="T13" fmla="*/ 20 h 24"/>
                      <a:gd name="T14" fmla="*/ 33 w 33"/>
                      <a:gd name="T15" fmla="*/ 22 h 24"/>
                      <a:gd name="T16" fmla="*/ 33 w 33"/>
                      <a:gd name="T17" fmla="*/ 24 h 24"/>
                      <a:gd name="T18" fmla="*/ 27 w 33"/>
                      <a:gd name="T19" fmla="*/ 23 h 24"/>
                      <a:gd name="T20" fmla="*/ 16 w 33"/>
                      <a:gd name="T21" fmla="*/ 15 h 24"/>
                      <a:gd name="T22" fmla="*/ 7 w 33"/>
                      <a:gd name="T23" fmla="*/ 7 h 24"/>
                      <a:gd name="T24" fmla="*/ 0 w 33"/>
                      <a:gd name="T25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3" h="24">
                        <a:moveTo>
                          <a:pt x="0" y="0"/>
                        </a:moveTo>
                        <a:lnTo>
                          <a:pt x="5" y="3"/>
                        </a:lnTo>
                        <a:lnTo>
                          <a:pt x="10" y="5"/>
                        </a:lnTo>
                        <a:lnTo>
                          <a:pt x="15" y="8"/>
                        </a:lnTo>
                        <a:lnTo>
                          <a:pt x="22" y="12"/>
                        </a:lnTo>
                        <a:lnTo>
                          <a:pt x="27" y="16"/>
                        </a:lnTo>
                        <a:lnTo>
                          <a:pt x="30" y="20"/>
                        </a:lnTo>
                        <a:lnTo>
                          <a:pt x="33" y="22"/>
                        </a:lnTo>
                        <a:lnTo>
                          <a:pt x="33" y="24"/>
                        </a:lnTo>
                        <a:lnTo>
                          <a:pt x="27" y="23"/>
                        </a:lnTo>
                        <a:lnTo>
                          <a:pt x="16" y="15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43" name="Freeform 131">
                    <a:extLst>
                      <a:ext uri="{FF2B5EF4-FFF2-40B4-BE49-F238E27FC236}">
                        <a16:creationId xmlns:a16="http://schemas.microsoft.com/office/drawing/2014/main" xmlns="" id="{EBC95EE6-9DE5-4B8F-95B5-03A126499F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7" y="56"/>
                    <a:ext cx="5" cy="22"/>
                  </a:xfrm>
                  <a:custGeom>
                    <a:avLst/>
                    <a:gdLst>
                      <a:gd name="T0" fmla="*/ 5 w 9"/>
                      <a:gd name="T1" fmla="*/ 0 h 44"/>
                      <a:gd name="T2" fmla="*/ 8 w 9"/>
                      <a:gd name="T3" fmla="*/ 10 h 44"/>
                      <a:gd name="T4" fmla="*/ 9 w 9"/>
                      <a:gd name="T5" fmla="*/ 25 h 44"/>
                      <a:gd name="T6" fmla="*/ 8 w 9"/>
                      <a:gd name="T7" fmla="*/ 37 h 44"/>
                      <a:gd name="T8" fmla="*/ 3 w 9"/>
                      <a:gd name="T9" fmla="*/ 44 h 44"/>
                      <a:gd name="T10" fmla="*/ 0 w 9"/>
                      <a:gd name="T11" fmla="*/ 39 h 44"/>
                      <a:gd name="T12" fmla="*/ 1 w 9"/>
                      <a:gd name="T13" fmla="*/ 26 h 44"/>
                      <a:gd name="T14" fmla="*/ 4 w 9"/>
                      <a:gd name="T15" fmla="*/ 11 h 44"/>
                      <a:gd name="T16" fmla="*/ 5 w 9"/>
                      <a:gd name="T1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44">
                        <a:moveTo>
                          <a:pt x="5" y="0"/>
                        </a:moveTo>
                        <a:lnTo>
                          <a:pt x="8" y="10"/>
                        </a:lnTo>
                        <a:lnTo>
                          <a:pt x="9" y="25"/>
                        </a:lnTo>
                        <a:lnTo>
                          <a:pt x="8" y="37"/>
                        </a:lnTo>
                        <a:lnTo>
                          <a:pt x="3" y="44"/>
                        </a:lnTo>
                        <a:lnTo>
                          <a:pt x="0" y="39"/>
                        </a:lnTo>
                        <a:lnTo>
                          <a:pt x="1" y="26"/>
                        </a:lnTo>
                        <a:lnTo>
                          <a:pt x="4" y="11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44" name="Freeform 132">
                    <a:extLst>
                      <a:ext uri="{FF2B5EF4-FFF2-40B4-BE49-F238E27FC236}">
                        <a16:creationId xmlns:a16="http://schemas.microsoft.com/office/drawing/2014/main" xmlns="" id="{16AE3BE6-9D62-4A6F-9AD7-888BC08F93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9" y="53"/>
                    <a:ext cx="6" cy="21"/>
                  </a:xfrm>
                  <a:custGeom>
                    <a:avLst/>
                    <a:gdLst>
                      <a:gd name="T0" fmla="*/ 13 w 13"/>
                      <a:gd name="T1" fmla="*/ 0 h 43"/>
                      <a:gd name="T2" fmla="*/ 13 w 13"/>
                      <a:gd name="T3" fmla="*/ 10 h 43"/>
                      <a:gd name="T4" fmla="*/ 12 w 13"/>
                      <a:gd name="T5" fmla="*/ 24 h 43"/>
                      <a:gd name="T6" fmla="*/ 8 w 13"/>
                      <a:gd name="T7" fmla="*/ 37 h 43"/>
                      <a:gd name="T8" fmla="*/ 3 w 13"/>
                      <a:gd name="T9" fmla="*/ 43 h 43"/>
                      <a:gd name="T10" fmla="*/ 0 w 13"/>
                      <a:gd name="T11" fmla="*/ 37 h 43"/>
                      <a:gd name="T12" fmla="*/ 4 w 13"/>
                      <a:gd name="T13" fmla="*/ 24 h 43"/>
                      <a:gd name="T14" fmla="*/ 10 w 13"/>
                      <a:gd name="T15" fmla="*/ 9 h 43"/>
                      <a:gd name="T16" fmla="*/ 13 w 13"/>
                      <a:gd name="T17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43">
                        <a:moveTo>
                          <a:pt x="13" y="0"/>
                        </a:moveTo>
                        <a:lnTo>
                          <a:pt x="13" y="10"/>
                        </a:lnTo>
                        <a:lnTo>
                          <a:pt x="12" y="24"/>
                        </a:lnTo>
                        <a:lnTo>
                          <a:pt x="8" y="37"/>
                        </a:lnTo>
                        <a:lnTo>
                          <a:pt x="3" y="43"/>
                        </a:lnTo>
                        <a:lnTo>
                          <a:pt x="0" y="37"/>
                        </a:lnTo>
                        <a:lnTo>
                          <a:pt x="4" y="24"/>
                        </a:lnTo>
                        <a:lnTo>
                          <a:pt x="10" y="9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45" name="Freeform 133">
                    <a:extLst>
                      <a:ext uri="{FF2B5EF4-FFF2-40B4-BE49-F238E27FC236}">
                        <a16:creationId xmlns:a16="http://schemas.microsoft.com/office/drawing/2014/main" xmlns="" id="{005FAF65-FAD8-4D45-9B52-01A6D6D659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9" y="62"/>
                    <a:ext cx="4" cy="20"/>
                  </a:xfrm>
                  <a:custGeom>
                    <a:avLst/>
                    <a:gdLst>
                      <a:gd name="T0" fmla="*/ 2 w 8"/>
                      <a:gd name="T1" fmla="*/ 0 h 40"/>
                      <a:gd name="T2" fmla="*/ 5 w 8"/>
                      <a:gd name="T3" fmla="*/ 5 h 40"/>
                      <a:gd name="T4" fmla="*/ 8 w 8"/>
                      <a:gd name="T5" fmla="*/ 18 h 40"/>
                      <a:gd name="T6" fmla="*/ 8 w 8"/>
                      <a:gd name="T7" fmla="*/ 32 h 40"/>
                      <a:gd name="T8" fmla="*/ 4 w 8"/>
                      <a:gd name="T9" fmla="*/ 40 h 40"/>
                      <a:gd name="T10" fmla="*/ 0 w 8"/>
                      <a:gd name="T11" fmla="*/ 38 h 40"/>
                      <a:gd name="T12" fmla="*/ 0 w 8"/>
                      <a:gd name="T13" fmla="*/ 26 h 40"/>
                      <a:gd name="T14" fmla="*/ 2 w 8"/>
                      <a:gd name="T15" fmla="*/ 11 h 40"/>
                      <a:gd name="T16" fmla="*/ 2 w 8"/>
                      <a:gd name="T17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40">
                        <a:moveTo>
                          <a:pt x="2" y="0"/>
                        </a:moveTo>
                        <a:lnTo>
                          <a:pt x="5" y="5"/>
                        </a:lnTo>
                        <a:lnTo>
                          <a:pt x="8" y="18"/>
                        </a:lnTo>
                        <a:lnTo>
                          <a:pt x="8" y="32"/>
                        </a:lnTo>
                        <a:lnTo>
                          <a:pt x="4" y="40"/>
                        </a:lnTo>
                        <a:lnTo>
                          <a:pt x="0" y="38"/>
                        </a:lnTo>
                        <a:lnTo>
                          <a:pt x="0" y="26"/>
                        </a:lnTo>
                        <a:lnTo>
                          <a:pt x="2" y="1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46" name="Freeform 134">
                    <a:extLst>
                      <a:ext uri="{FF2B5EF4-FFF2-40B4-BE49-F238E27FC236}">
                        <a16:creationId xmlns:a16="http://schemas.microsoft.com/office/drawing/2014/main" xmlns="" id="{86A844DD-3A3A-41A0-876A-E8D3781963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8" y="64"/>
                    <a:ext cx="8" cy="24"/>
                  </a:xfrm>
                  <a:custGeom>
                    <a:avLst/>
                    <a:gdLst>
                      <a:gd name="T0" fmla="*/ 0 w 16"/>
                      <a:gd name="T1" fmla="*/ 0 h 47"/>
                      <a:gd name="T2" fmla="*/ 7 w 16"/>
                      <a:gd name="T3" fmla="*/ 12 h 47"/>
                      <a:gd name="T4" fmla="*/ 14 w 16"/>
                      <a:gd name="T5" fmla="*/ 26 h 47"/>
                      <a:gd name="T6" fmla="*/ 16 w 16"/>
                      <a:gd name="T7" fmla="*/ 40 h 47"/>
                      <a:gd name="T8" fmla="*/ 14 w 16"/>
                      <a:gd name="T9" fmla="*/ 47 h 47"/>
                      <a:gd name="T10" fmla="*/ 8 w 16"/>
                      <a:gd name="T11" fmla="*/ 43 h 47"/>
                      <a:gd name="T12" fmla="*/ 5 w 16"/>
                      <a:gd name="T13" fmla="*/ 28 h 47"/>
                      <a:gd name="T14" fmla="*/ 2 w 16"/>
                      <a:gd name="T15" fmla="*/ 12 h 47"/>
                      <a:gd name="T16" fmla="*/ 0 w 16"/>
                      <a:gd name="T17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47">
                        <a:moveTo>
                          <a:pt x="0" y="0"/>
                        </a:moveTo>
                        <a:lnTo>
                          <a:pt x="7" y="12"/>
                        </a:lnTo>
                        <a:lnTo>
                          <a:pt x="14" y="26"/>
                        </a:lnTo>
                        <a:lnTo>
                          <a:pt x="16" y="40"/>
                        </a:lnTo>
                        <a:lnTo>
                          <a:pt x="14" y="47"/>
                        </a:lnTo>
                        <a:lnTo>
                          <a:pt x="8" y="43"/>
                        </a:lnTo>
                        <a:lnTo>
                          <a:pt x="5" y="28"/>
                        </a:lnTo>
                        <a:lnTo>
                          <a:pt x="2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47" name="Freeform 135">
                    <a:extLst>
                      <a:ext uri="{FF2B5EF4-FFF2-40B4-BE49-F238E27FC236}">
                        <a16:creationId xmlns:a16="http://schemas.microsoft.com/office/drawing/2014/main" xmlns="" id="{82BBD3B2-4BB0-441F-9719-580BE413DC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9" y="67"/>
                    <a:ext cx="9" cy="26"/>
                  </a:xfrm>
                  <a:custGeom>
                    <a:avLst/>
                    <a:gdLst>
                      <a:gd name="T0" fmla="*/ 0 w 18"/>
                      <a:gd name="T1" fmla="*/ 0 h 51"/>
                      <a:gd name="T2" fmla="*/ 7 w 18"/>
                      <a:gd name="T3" fmla="*/ 11 h 51"/>
                      <a:gd name="T4" fmla="*/ 14 w 18"/>
                      <a:gd name="T5" fmla="*/ 29 h 51"/>
                      <a:gd name="T6" fmla="*/ 18 w 18"/>
                      <a:gd name="T7" fmla="*/ 45 h 51"/>
                      <a:gd name="T8" fmla="*/ 16 w 18"/>
                      <a:gd name="T9" fmla="*/ 51 h 51"/>
                      <a:gd name="T10" fmla="*/ 10 w 18"/>
                      <a:gd name="T11" fmla="*/ 44 h 51"/>
                      <a:gd name="T12" fmla="*/ 6 w 18"/>
                      <a:gd name="T13" fmla="*/ 28 h 51"/>
                      <a:gd name="T14" fmla="*/ 2 w 18"/>
                      <a:gd name="T15" fmla="*/ 10 h 51"/>
                      <a:gd name="T16" fmla="*/ 0 w 18"/>
                      <a:gd name="T1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" h="51">
                        <a:moveTo>
                          <a:pt x="0" y="0"/>
                        </a:moveTo>
                        <a:lnTo>
                          <a:pt x="7" y="11"/>
                        </a:lnTo>
                        <a:lnTo>
                          <a:pt x="14" y="29"/>
                        </a:lnTo>
                        <a:lnTo>
                          <a:pt x="18" y="45"/>
                        </a:lnTo>
                        <a:lnTo>
                          <a:pt x="16" y="51"/>
                        </a:lnTo>
                        <a:lnTo>
                          <a:pt x="10" y="44"/>
                        </a:lnTo>
                        <a:lnTo>
                          <a:pt x="6" y="28"/>
                        </a:lnTo>
                        <a:lnTo>
                          <a:pt x="2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48" name="Freeform 136">
                    <a:extLst>
                      <a:ext uri="{FF2B5EF4-FFF2-40B4-BE49-F238E27FC236}">
                        <a16:creationId xmlns:a16="http://schemas.microsoft.com/office/drawing/2014/main" xmlns="" id="{2D6BE1E2-5524-484F-B43C-E2F14BE6FB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" y="66"/>
                    <a:ext cx="16" cy="27"/>
                  </a:xfrm>
                  <a:custGeom>
                    <a:avLst/>
                    <a:gdLst>
                      <a:gd name="T0" fmla="*/ 0 w 32"/>
                      <a:gd name="T1" fmla="*/ 0 h 54"/>
                      <a:gd name="T2" fmla="*/ 6 w 32"/>
                      <a:gd name="T3" fmla="*/ 4 h 54"/>
                      <a:gd name="T4" fmla="*/ 12 w 32"/>
                      <a:gd name="T5" fmla="*/ 11 h 54"/>
                      <a:gd name="T6" fmla="*/ 17 w 32"/>
                      <a:gd name="T7" fmla="*/ 19 h 54"/>
                      <a:gd name="T8" fmla="*/ 23 w 32"/>
                      <a:gd name="T9" fmla="*/ 28 h 54"/>
                      <a:gd name="T10" fmla="*/ 28 w 32"/>
                      <a:gd name="T11" fmla="*/ 36 h 54"/>
                      <a:gd name="T12" fmla="*/ 31 w 32"/>
                      <a:gd name="T13" fmla="*/ 45 h 54"/>
                      <a:gd name="T14" fmla="*/ 32 w 32"/>
                      <a:gd name="T15" fmla="*/ 50 h 54"/>
                      <a:gd name="T16" fmla="*/ 31 w 32"/>
                      <a:gd name="T17" fmla="*/ 54 h 54"/>
                      <a:gd name="T18" fmla="*/ 24 w 32"/>
                      <a:gd name="T19" fmla="*/ 47 h 54"/>
                      <a:gd name="T20" fmla="*/ 16 w 32"/>
                      <a:gd name="T21" fmla="*/ 30 h 54"/>
                      <a:gd name="T22" fmla="*/ 8 w 32"/>
                      <a:gd name="T23" fmla="*/ 10 h 54"/>
                      <a:gd name="T24" fmla="*/ 0 w 32"/>
                      <a:gd name="T25" fmla="*/ 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2" h="54">
                        <a:moveTo>
                          <a:pt x="0" y="0"/>
                        </a:moveTo>
                        <a:lnTo>
                          <a:pt x="6" y="4"/>
                        </a:lnTo>
                        <a:lnTo>
                          <a:pt x="12" y="11"/>
                        </a:lnTo>
                        <a:lnTo>
                          <a:pt x="17" y="19"/>
                        </a:lnTo>
                        <a:lnTo>
                          <a:pt x="23" y="28"/>
                        </a:lnTo>
                        <a:lnTo>
                          <a:pt x="28" y="36"/>
                        </a:lnTo>
                        <a:lnTo>
                          <a:pt x="31" y="45"/>
                        </a:lnTo>
                        <a:lnTo>
                          <a:pt x="32" y="50"/>
                        </a:lnTo>
                        <a:lnTo>
                          <a:pt x="31" y="54"/>
                        </a:lnTo>
                        <a:lnTo>
                          <a:pt x="24" y="47"/>
                        </a:lnTo>
                        <a:lnTo>
                          <a:pt x="16" y="30"/>
                        </a:lnTo>
                        <a:lnTo>
                          <a:pt x="8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49" name="Freeform 137">
                    <a:extLst>
                      <a:ext uri="{FF2B5EF4-FFF2-40B4-BE49-F238E27FC236}">
                        <a16:creationId xmlns:a16="http://schemas.microsoft.com/office/drawing/2014/main" xmlns="" id="{3D76816D-D3C3-48FF-A23A-90E7DEADCA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0" y="62"/>
                    <a:ext cx="19" cy="25"/>
                  </a:xfrm>
                  <a:custGeom>
                    <a:avLst/>
                    <a:gdLst>
                      <a:gd name="T0" fmla="*/ 0 w 37"/>
                      <a:gd name="T1" fmla="*/ 0 h 49"/>
                      <a:gd name="T2" fmla="*/ 5 w 37"/>
                      <a:gd name="T3" fmla="*/ 3 h 49"/>
                      <a:gd name="T4" fmla="*/ 10 w 37"/>
                      <a:gd name="T5" fmla="*/ 10 h 49"/>
                      <a:gd name="T6" fmla="*/ 17 w 37"/>
                      <a:gd name="T7" fmla="*/ 17 h 49"/>
                      <a:gd name="T8" fmla="*/ 24 w 37"/>
                      <a:gd name="T9" fmla="*/ 25 h 49"/>
                      <a:gd name="T10" fmla="*/ 30 w 37"/>
                      <a:gd name="T11" fmla="*/ 33 h 49"/>
                      <a:gd name="T12" fmla="*/ 34 w 37"/>
                      <a:gd name="T13" fmla="*/ 40 h 49"/>
                      <a:gd name="T14" fmla="*/ 37 w 37"/>
                      <a:gd name="T15" fmla="*/ 46 h 49"/>
                      <a:gd name="T16" fmla="*/ 36 w 37"/>
                      <a:gd name="T17" fmla="*/ 49 h 49"/>
                      <a:gd name="T18" fmla="*/ 32 w 37"/>
                      <a:gd name="T19" fmla="*/ 48 h 49"/>
                      <a:gd name="T20" fmla="*/ 28 w 37"/>
                      <a:gd name="T21" fmla="*/ 43 h 49"/>
                      <a:gd name="T22" fmla="*/ 22 w 37"/>
                      <a:gd name="T23" fmla="*/ 36 h 49"/>
                      <a:gd name="T24" fmla="*/ 17 w 37"/>
                      <a:gd name="T25" fmla="*/ 27 h 49"/>
                      <a:gd name="T26" fmla="*/ 11 w 37"/>
                      <a:gd name="T27" fmla="*/ 18 h 49"/>
                      <a:gd name="T28" fmla="*/ 7 w 37"/>
                      <a:gd name="T29" fmla="*/ 10 h 49"/>
                      <a:gd name="T30" fmla="*/ 3 w 37"/>
                      <a:gd name="T31" fmla="*/ 3 h 49"/>
                      <a:gd name="T32" fmla="*/ 0 w 37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49">
                        <a:moveTo>
                          <a:pt x="0" y="0"/>
                        </a:moveTo>
                        <a:lnTo>
                          <a:pt x="5" y="3"/>
                        </a:lnTo>
                        <a:lnTo>
                          <a:pt x="10" y="10"/>
                        </a:lnTo>
                        <a:lnTo>
                          <a:pt x="17" y="17"/>
                        </a:lnTo>
                        <a:lnTo>
                          <a:pt x="24" y="25"/>
                        </a:lnTo>
                        <a:lnTo>
                          <a:pt x="30" y="33"/>
                        </a:lnTo>
                        <a:lnTo>
                          <a:pt x="34" y="40"/>
                        </a:lnTo>
                        <a:lnTo>
                          <a:pt x="37" y="46"/>
                        </a:lnTo>
                        <a:lnTo>
                          <a:pt x="36" y="49"/>
                        </a:lnTo>
                        <a:lnTo>
                          <a:pt x="32" y="48"/>
                        </a:lnTo>
                        <a:lnTo>
                          <a:pt x="28" y="43"/>
                        </a:lnTo>
                        <a:lnTo>
                          <a:pt x="22" y="36"/>
                        </a:lnTo>
                        <a:lnTo>
                          <a:pt x="17" y="27"/>
                        </a:lnTo>
                        <a:lnTo>
                          <a:pt x="11" y="18"/>
                        </a:lnTo>
                        <a:lnTo>
                          <a:pt x="7" y="10"/>
                        </a:lnTo>
                        <a:lnTo>
                          <a:pt x="3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50" name="Freeform 138">
                    <a:extLst>
                      <a:ext uri="{FF2B5EF4-FFF2-40B4-BE49-F238E27FC236}">
                        <a16:creationId xmlns:a16="http://schemas.microsoft.com/office/drawing/2014/main" xmlns="" id="{3DBCEFD2-AAA0-4D04-ADF1-C412AC9AD5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9" y="68"/>
                    <a:ext cx="15" cy="23"/>
                  </a:xfrm>
                  <a:custGeom>
                    <a:avLst/>
                    <a:gdLst>
                      <a:gd name="T0" fmla="*/ 0 w 31"/>
                      <a:gd name="T1" fmla="*/ 0 h 45"/>
                      <a:gd name="T2" fmla="*/ 3 w 31"/>
                      <a:gd name="T3" fmla="*/ 4 h 45"/>
                      <a:gd name="T4" fmla="*/ 9 w 31"/>
                      <a:gd name="T5" fmla="*/ 9 h 45"/>
                      <a:gd name="T6" fmla="*/ 15 w 31"/>
                      <a:gd name="T7" fmla="*/ 16 h 45"/>
                      <a:gd name="T8" fmla="*/ 21 w 31"/>
                      <a:gd name="T9" fmla="*/ 24 h 45"/>
                      <a:gd name="T10" fmla="*/ 26 w 31"/>
                      <a:gd name="T11" fmla="*/ 31 h 45"/>
                      <a:gd name="T12" fmla="*/ 30 w 31"/>
                      <a:gd name="T13" fmla="*/ 38 h 45"/>
                      <a:gd name="T14" fmla="*/ 31 w 31"/>
                      <a:gd name="T15" fmla="*/ 43 h 45"/>
                      <a:gd name="T16" fmla="*/ 28 w 31"/>
                      <a:gd name="T17" fmla="*/ 45 h 45"/>
                      <a:gd name="T18" fmla="*/ 20 w 31"/>
                      <a:gd name="T19" fmla="*/ 39 h 45"/>
                      <a:gd name="T20" fmla="*/ 12 w 31"/>
                      <a:gd name="T21" fmla="*/ 25 h 45"/>
                      <a:gd name="T22" fmla="*/ 4 w 31"/>
                      <a:gd name="T23" fmla="*/ 9 h 45"/>
                      <a:gd name="T24" fmla="*/ 0 w 31"/>
                      <a:gd name="T25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1" h="45">
                        <a:moveTo>
                          <a:pt x="0" y="0"/>
                        </a:moveTo>
                        <a:lnTo>
                          <a:pt x="3" y="4"/>
                        </a:lnTo>
                        <a:lnTo>
                          <a:pt x="9" y="9"/>
                        </a:lnTo>
                        <a:lnTo>
                          <a:pt x="15" y="16"/>
                        </a:lnTo>
                        <a:lnTo>
                          <a:pt x="21" y="24"/>
                        </a:lnTo>
                        <a:lnTo>
                          <a:pt x="26" y="31"/>
                        </a:lnTo>
                        <a:lnTo>
                          <a:pt x="30" y="38"/>
                        </a:lnTo>
                        <a:lnTo>
                          <a:pt x="31" y="43"/>
                        </a:lnTo>
                        <a:lnTo>
                          <a:pt x="28" y="45"/>
                        </a:lnTo>
                        <a:lnTo>
                          <a:pt x="20" y="39"/>
                        </a:lnTo>
                        <a:lnTo>
                          <a:pt x="12" y="25"/>
                        </a:lnTo>
                        <a:lnTo>
                          <a:pt x="4" y="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51" name="Freeform 139">
                    <a:extLst>
                      <a:ext uri="{FF2B5EF4-FFF2-40B4-BE49-F238E27FC236}">
                        <a16:creationId xmlns:a16="http://schemas.microsoft.com/office/drawing/2014/main" xmlns="" id="{8834DE71-88C6-41A6-8A0C-28CD145CE2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0" y="34"/>
                    <a:ext cx="20" cy="36"/>
                  </a:xfrm>
                  <a:custGeom>
                    <a:avLst/>
                    <a:gdLst>
                      <a:gd name="T0" fmla="*/ 38 w 39"/>
                      <a:gd name="T1" fmla="*/ 0 h 72"/>
                      <a:gd name="T2" fmla="*/ 39 w 39"/>
                      <a:gd name="T3" fmla="*/ 5 h 72"/>
                      <a:gd name="T4" fmla="*/ 38 w 39"/>
                      <a:gd name="T5" fmla="*/ 12 h 72"/>
                      <a:gd name="T6" fmla="*/ 33 w 39"/>
                      <a:gd name="T7" fmla="*/ 23 h 72"/>
                      <a:gd name="T8" fmla="*/ 29 w 39"/>
                      <a:gd name="T9" fmla="*/ 35 h 72"/>
                      <a:gd name="T10" fmla="*/ 22 w 39"/>
                      <a:gd name="T11" fmla="*/ 46 h 72"/>
                      <a:gd name="T12" fmla="*/ 15 w 39"/>
                      <a:gd name="T13" fmla="*/ 58 h 72"/>
                      <a:gd name="T14" fmla="*/ 7 w 39"/>
                      <a:gd name="T15" fmla="*/ 66 h 72"/>
                      <a:gd name="T16" fmla="*/ 0 w 39"/>
                      <a:gd name="T17" fmla="*/ 72 h 72"/>
                      <a:gd name="T18" fmla="*/ 2 w 39"/>
                      <a:gd name="T19" fmla="*/ 66 h 72"/>
                      <a:gd name="T20" fmla="*/ 7 w 39"/>
                      <a:gd name="T21" fmla="*/ 57 h 72"/>
                      <a:gd name="T22" fmla="*/ 13 w 39"/>
                      <a:gd name="T23" fmla="*/ 45 h 72"/>
                      <a:gd name="T24" fmla="*/ 18 w 39"/>
                      <a:gd name="T25" fmla="*/ 32 h 72"/>
                      <a:gd name="T26" fmla="*/ 25 w 39"/>
                      <a:gd name="T27" fmla="*/ 20 h 72"/>
                      <a:gd name="T28" fmla="*/ 31 w 39"/>
                      <a:gd name="T29" fmla="*/ 9 h 72"/>
                      <a:gd name="T30" fmla="*/ 36 w 39"/>
                      <a:gd name="T31" fmla="*/ 2 h 72"/>
                      <a:gd name="T32" fmla="*/ 38 w 39"/>
                      <a:gd name="T33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72">
                        <a:moveTo>
                          <a:pt x="38" y="0"/>
                        </a:moveTo>
                        <a:lnTo>
                          <a:pt x="39" y="5"/>
                        </a:lnTo>
                        <a:lnTo>
                          <a:pt x="38" y="12"/>
                        </a:lnTo>
                        <a:lnTo>
                          <a:pt x="33" y="23"/>
                        </a:lnTo>
                        <a:lnTo>
                          <a:pt x="29" y="35"/>
                        </a:lnTo>
                        <a:lnTo>
                          <a:pt x="22" y="46"/>
                        </a:lnTo>
                        <a:lnTo>
                          <a:pt x="15" y="58"/>
                        </a:lnTo>
                        <a:lnTo>
                          <a:pt x="7" y="66"/>
                        </a:lnTo>
                        <a:lnTo>
                          <a:pt x="0" y="72"/>
                        </a:lnTo>
                        <a:lnTo>
                          <a:pt x="2" y="66"/>
                        </a:lnTo>
                        <a:lnTo>
                          <a:pt x="7" y="57"/>
                        </a:lnTo>
                        <a:lnTo>
                          <a:pt x="13" y="45"/>
                        </a:lnTo>
                        <a:lnTo>
                          <a:pt x="18" y="32"/>
                        </a:lnTo>
                        <a:lnTo>
                          <a:pt x="25" y="20"/>
                        </a:lnTo>
                        <a:lnTo>
                          <a:pt x="31" y="9"/>
                        </a:lnTo>
                        <a:lnTo>
                          <a:pt x="36" y="2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52" name="Freeform 140">
                    <a:extLst>
                      <a:ext uri="{FF2B5EF4-FFF2-40B4-BE49-F238E27FC236}">
                        <a16:creationId xmlns:a16="http://schemas.microsoft.com/office/drawing/2014/main" xmlns="" id="{2766AD26-A928-4960-8C86-27F90D6FBA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8" y="39"/>
                    <a:ext cx="16" cy="28"/>
                  </a:xfrm>
                  <a:custGeom>
                    <a:avLst/>
                    <a:gdLst>
                      <a:gd name="T0" fmla="*/ 33 w 33"/>
                      <a:gd name="T1" fmla="*/ 0 h 56"/>
                      <a:gd name="T2" fmla="*/ 33 w 33"/>
                      <a:gd name="T3" fmla="*/ 3 h 56"/>
                      <a:gd name="T4" fmla="*/ 32 w 33"/>
                      <a:gd name="T5" fmla="*/ 8 h 56"/>
                      <a:gd name="T6" fmla="*/ 30 w 33"/>
                      <a:gd name="T7" fmla="*/ 17 h 56"/>
                      <a:gd name="T8" fmla="*/ 25 w 33"/>
                      <a:gd name="T9" fmla="*/ 25 h 56"/>
                      <a:gd name="T10" fmla="*/ 19 w 33"/>
                      <a:gd name="T11" fmla="*/ 35 h 56"/>
                      <a:gd name="T12" fmla="*/ 13 w 33"/>
                      <a:gd name="T13" fmla="*/ 43 h 56"/>
                      <a:gd name="T14" fmla="*/ 6 w 33"/>
                      <a:gd name="T15" fmla="*/ 51 h 56"/>
                      <a:gd name="T16" fmla="*/ 0 w 33"/>
                      <a:gd name="T17" fmla="*/ 56 h 56"/>
                      <a:gd name="T18" fmla="*/ 8 w 33"/>
                      <a:gd name="T19" fmla="*/ 42 h 56"/>
                      <a:gd name="T20" fmla="*/ 18 w 33"/>
                      <a:gd name="T21" fmla="*/ 22 h 56"/>
                      <a:gd name="T22" fmla="*/ 27 w 33"/>
                      <a:gd name="T23" fmla="*/ 6 h 56"/>
                      <a:gd name="T24" fmla="*/ 33 w 33"/>
                      <a:gd name="T25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3" h="56">
                        <a:moveTo>
                          <a:pt x="33" y="0"/>
                        </a:moveTo>
                        <a:lnTo>
                          <a:pt x="33" y="3"/>
                        </a:lnTo>
                        <a:lnTo>
                          <a:pt x="32" y="8"/>
                        </a:lnTo>
                        <a:lnTo>
                          <a:pt x="30" y="17"/>
                        </a:lnTo>
                        <a:lnTo>
                          <a:pt x="25" y="25"/>
                        </a:lnTo>
                        <a:lnTo>
                          <a:pt x="19" y="35"/>
                        </a:lnTo>
                        <a:lnTo>
                          <a:pt x="13" y="43"/>
                        </a:lnTo>
                        <a:lnTo>
                          <a:pt x="6" y="51"/>
                        </a:lnTo>
                        <a:lnTo>
                          <a:pt x="0" y="56"/>
                        </a:lnTo>
                        <a:lnTo>
                          <a:pt x="8" y="42"/>
                        </a:lnTo>
                        <a:lnTo>
                          <a:pt x="18" y="22"/>
                        </a:lnTo>
                        <a:lnTo>
                          <a:pt x="27" y="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53" name="Freeform 141">
                    <a:extLst>
                      <a:ext uri="{FF2B5EF4-FFF2-40B4-BE49-F238E27FC236}">
                        <a16:creationId xmlns:a16="http://schemas.microsoft.com/office/drawing/2014/main" xmlns="" id="{14355C4A-8583-4021-A0D3-C2F02890B9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0" y="65"/>
                    <a:ext cx="18" cy="24"/>
                  </a:xfrm>
                  <a:custGeom>
                    <a:avLst/>
                    <a:gdLst>
                      <a:gd name="T0" fmla="*/ 0 w 36"/>
                      <a:gd name="T1" fmla="*/ 0 h 49"/>
                      <a:gd name="T2" fmla="*/ 5 w 36"/>
                      <a:gd name="T3" fmla="*/ 4 h 49"/>
                      <a:gd name="T4" fmla="*/ 11 w 36"/>
                      <a:gd name="T5" fmla="*/ 11 h 49"/>
                      <a:gd name="T6" fmla="*/ 16 w 36"/>
                      <a:gd name="T7" fmla="*/ 18 h 49"/>
                      <a:gd name="T8" fmla="*/ 23 w 36"/>
                      <a:gd name="T9" fmla="*/ 26 h 49"/>
                      <a:gd name="T10" fmla="*/ 29 w 36"/>
                      <a:gd name="T11" fmla="*/ 34 h 49"/>
                      <a:gd name="T12" fmla="*/ 34 w 36"/>
                      <a:gd name="T13" fmla="*/ 41 h 49"/>
                      <a:gd name="T14" fmla="*/ 36 w 36"/>
                      <a:gd name="T15" fmla="*/ 45 h 49"/>
                      <a:gd name="T16" fmla="*/ 35 w 36"/>
                      <a:gd name="T17" fmla="*/ 49 h 49"/>
                      <a:gd name="T18" fmla="*/ 31 w 36"/>
                      <a:gd name="T19" fmla="*/ 49 h 49"/>
                      <a:gd name="T20" fmla="*/ 27 w 36"/>
                      <a:gd name="T21" fmla="*/ 44 h 49"/>
                      <a:gd name="T22" fmla="*/ 21 w 36"/>
                      <a:gd name="T23" fmla="*/ 37 h 49"/>
                      <a:gd name="T24" fmla="*/ 16 w 36"/>
                      <a:gd name="T25" fmla="*/ 28 h 49"/>
                      <a:gd name="T26" fmla="*/ 12 w 36"/>
                      <a:gd name="T27" fmla="*/ 19 h 49"/>
                      <a:gd name="T28" fmla="*/ 7 w 36"/>
                      <a:gd name="T29" fmla="*/ 11 h 49"/>
                      <a:gd name="T30" fmla="*/ 2 w 36"/>
                      <a:gd name="T31" fmla="*/ 4 h 49"/>
                      <a:gd name="T32" fmla="*/ 0 w 36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6" h="49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11" y="11"/>
                        </a:lnTo>
                        <a:lnTo>
                          <a:pt x="16" y="18"/>
                        </a:lnTo>
                        <a:lnTo>
                          <a:pt x="23" y="26"/>
                        </a:lnTo>
                        <a:lnTo>
                          <a:pt x="29" y="34"/>
                        </a:lnTo>
                        <a:lnTo>
                          <a:pt x="34" y="41"/>
                        </a:lnTo>
                        <a:lnTo>
                          <a:pt x="36" y="45"/>
                        </a:lnTo>
                        <a:lnTo>
                          <a:pt x="35" y="49"/>
                        </a:lnTo>
                        <a:lnTo>
                          <a:pt x="31" y="49"/>
                        </a:lnTo>
                        <a:lnTo>
                          <a:pt x="27" y="44"/>
                        </a:lnTo>
                        <a:lnTo>
                          <a:pt x="21" y="37"/>
                        </a:lnTo>
                        <a:lnTo>
                          <a:pt x="16" y="28"/>
                        </a:lnTo>
                        <a:lnTo>
                          <a:pt x="12" y="19"/>
                        </a:lnTo>
                        <a:lnTo>
                          <a:pt x="7" y="11"/>
                        </a:lnTo>
                        <a:lnTo>
                          <a:pt x="2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54" name="Freeform 142">
                    <a:extLst>
                      <a:ext uri="{FF2B5EF4-FFF2-40B4-BE49-F238E27FC236}">
                        <a16:creationId xmlns:a16="http://schemas.microsoft.com/office/drawing/2014/main" xmlns="" id="{830140A1-2317-45FB-84F3-D29A9004EA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0" y="435"/>
                    <a:ext cx="44" cy="114"/>
                  </a:xfrm>
                  <a:custGeom>
                    <a:avLst/>
                    <a:gdLst>
                      <a:gd name="T0" fmla="*/ 16 w 88"/>
                      <a:gd name="T1" fmla="*/ 0 h 229"/>
                      <a:gd name="T2" fmla="*/ 18 w 88"/>
                      <a:gd name="T3" fmla="*/ 0 h 229"/>
                      <a:gd name="T4" fmla="*/ 19 w 88"/>
                      <a:gd name="T5" fmla="*/ 3 h 229"/>
                      <a:gd name="T6" fmla="*/ 20 w 88"/>
                      <a:gd name="T7" fmla="*/ 5 h 229"/>
                      <a:gd name="T8" fmla="*/ 21 w 88"/>
                      <a:gd name="T9" fmla="*/ 6 h 229"/>
                      <a:gd name="T10" fmla="*/ 12 w 88"/>
                      <a:gd name="T11" fmla="*/ 42 h 229"/>
                      <a:gd name="T12" fmla="*/ 11 w 88"/>
                      <a:gd name="T13" fmla="*/ 76 h 229"/>
                      <a:gd name="T14" fmla="*/ 16 w 88"/>
                      <a:gd name="T15" fmla="*/ 109 h 229"/>
                      <a:gd name="T16" fmla="*/ 28 w 88"/>
                      <a:gd name="T17" fmla="*/ 137 h 229"/>
                      <a:gd name="T18" fmla="*/ 42 w 88"/>
                      <a:gd name="T19" fmla="*/ 165 h 229"/>
                      <a:gd name="T20" fmla="*/ 58 w 88"/>
                      <a:gd name="T21" fmla="*/ 189 h 229"/>
                      <a:gd name="T22" fmla="*/ 74 w 88"/>
                      <a:gd name="T23" fmla="*/ 211 h 229"/>
                      <a:gd name="T24" fmla="*/ 88 w 88"/>
                      <a:gd name="T25" fmla="*/ 229 h 229"/>
                      <a:gd name="T26" fmla="*/ 71 w 88"/>
                      <a:gd name="T27" fmla="*/ 219 h 229"/>
                      <a:gd name="T28" fmla="*/ 52 w 88"/>
                      <a:gd name="T29" fmla="*/ 199 h 229"/>
                      <a:gd name="T30" fmla="*/ 34 w 88"/>
                      <a:gd name="T31" fmla="*/ 171 h 229"/>
                      <a:gd name="T32" fmla="*/ 18 w 88"/>
                      <a:gd name="T33" fmla="*/ 136 h 229"/>
                      <a:gd name="T34" fmla="*/ 6 w 88"/>
                      <a:gd name="T35" fmla="*/ 101 h 229"/>
                      <a:gd name="T36" fmla="*/ 0 w 88"/>
                      <a:gd name="T37" fmla="*/ 64 h 229"/>
                      <a:gd name="T38" fmla="*/ 4 w 88"/>
                      <a:gd name="T39" fmla="*/ 29 h 229"/>
                      <a:gd name="T40" fmla="*/ 16 w 88"/>
                      <a:gd name="T41" fmla="*/ 0 h 2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88" h="229">
                        <a:moveTo>
                          <a:pt x="16" y="0"/>
                        </a:moveTo>
                        <a:lnTo>
                          <a:pt x="18" y="0"/>
                        </a:lnTo>
                        <a:lnTo>
                          <a:pt x="19" y="3"/>
                        </a:lnTo>
                        <a:lnTo>
                          <a:pt x="20" y="5"/>
                        </a:lnTo>
                        <a:lnTo>
                          <a:pt x="21" y="6"/>
                        </a:lnTo>
                        <a:lnTo>
                          <a:pt x="12" y="42"/>
                        </a:lnTo>
                        <a:lnTo>
                          <a:pt x="11" y="76"/>
                        </a:lnTo>
                        <a:lnTo>
                          <a:pt x="16" y="109"/>
                        </a:lnTo>
                        <a:lnTo>
                          <a:pt x="28" y="137"/>
                        </a:lnTo>
                        <a:lnTo>
                          <a:pt x="42" y="165"/>
                        </a:lnTo>
                        <a:lnTo>
                          <a:pt x="58" y="189"/>
                        </a:lnTo>
                        <a:lnTo>
                          <a:pt x="74" y="211"/>
                        </a:lnTo>
                        <a:lnTo>
                          <a:pt x="88" y="229"/>
                        </a:lnTo>
                        <a:lnTo>
                          <a:pt x="71" y="219"/>
                        </a:lnTo>
                        <a:lnTo>
                          <a:pt x="52" y="199"/>
                        </a:lnTo>
                        <a:lnTo>
                          <a:pt x="34" y="171"/>
                        </a:lnTo>
                        <a:lnTo>
                          <a:pt x="18" y="136"/>
                        </a:lnTo>
                        <a:lnTo>
                          <a:pt x="6" y="101"/>
                        </a:lnTo>
                        <a:lnTo>
                          <a:pt x="0" y="64"/>
                        </a:lnTo>
                        <a:lnTo>
                          <a:pt x="4" y="29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55" name="Freeform 143">
                    <a:extLst>
                      <a:ext uri="{FF2B5EF4-FFF2-40B4-BE49-F238E27FC236}">
                        <a16:creationId xmlns:a16="http://schemas.microsoft.com/office/drawing/2014/main" xmlns="" id="{1C87DBED-26D0-42B6-9254-7F9B126A1B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1" y="523"/>
                    <a:ext cx="38" cy="8"/>
                  </a:xfrm>
                  <a:custGeom>
                    <a:avLst/>
                    <a:gdLst>
                      <a:gd name="T0" fmla="*/ 76 w 76"/>
                      <a:gd name="T1" fmla="*/ 14 h 16"/>
                      <a:gd name="T2" fmla="*/ 74 w 76"/>
                      <a:gd name="T3" fmla="*/ 15 h 16"/>
                      <a:gd name="T4" fmla="*/ 67 w 76"/>
                      <a:gd name="T5" fmla="*/ 16 h 16"/>
                      <a:gd name="T6" fmla="*/ 57 w 76"/>
                      <a:gd name="T7" fmla="*/ 16 h 16"/>
                      <a:gd name="T8" fmla="*/ 45 w 76"/>
                      <a:gd name="T9" fmla="*/ 15 h 16"/>
                      <a:gd name="T10" fmla="*/ 32 w 76"/>
                      <a:gd name="T11" fmla="*/ 14 h 16"/>
                      <a:gd name="T12" fmla="*/ 19 w 76"/>
                      <a:gd name="T13" fmla="*/ 10 h 16"/>
                      <a:gd name="T14" fmla="*/ 9 w 76"/>
                      <a:gd name="T15" fmla="*/ 6 h 16"/>
                      <a:gd name="T16" fmla="*/ 0 w 76"/>
                      <a:gd name="T17" fmla="*/ 0 h 16"/>
                      <a:gd name="T18" fmla="*/ 8 w 76"/>
                      <a:gd name="T19" fmla="*/ 1 h 16"/>
                      <a:gd name="T20" fmla="*/ 19 w 76"/>
                      <a:gd name="T21" fmla="*/ 3 h 16"/>
                      <a:gd name="T22" fmla="*/ 32 w 76"/>
                      <a:gd name="T23" fmla="*/ 4 h 16"/>
                      <a:gd name="T24" fmla="*/ 45 w 76"/>
                      <a:gd name="T25" fmla="*/ 7 h 16"/>
                      <a:gd name="T26" fmla="*/ 56 w 76"/>
                      <a:gd name="T27" fmla="*/ 8 h 16"/>
                      <a:gd name="T28" fmla="*/ 67 w 76"/>
                      <a:gd name="T29" fmla="*/ 10 h 16"/>
                      <a:gd name="T30" fmla="*/ 74 w 76"/>
                      <a:gd name="T31" fmla="*/ 11 h 16"/>
                      <a:gd name="T32" fmla="*/ 76 w 76"/>
                      <a:gd name="T33" fmla="*/ 1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6" h="16">
                        <a:moveTo>
                          <a:pt x="76" y="14"/>
                        </a:moveTo>
                        <a:lnTo>
                          <a:pt x="74" y="15"/>
                        </a:lnTo>
                        <a:lnTo>
                          <a:pt x="67" y="16"/>
                        </a:lnTo>
                        <a:lnTo>
                          <a:pt x="57" y="16"/>
                        </a:lnTo>
                        <a:lnTo>
                          <a:pt x="45" y="15"/>
                        </a:lnTo>
                        <a:lnTo>
                          <a:pt x="32" y="14"/>
                        </a:lnTo>
                        <a:lnTo>
                          <a:pt x="19" y="10"/>
                        </a:lnTo>
                        <a:lnTo>
                          <a:pt x="9" y="6"/>
                        </a:lnTo>
                        <a:lnTo>
                          <a:pt x="0" y="0"/>
                        </a:lnTo>
                        <a:lnTo>
                          <a:pt x="8" y="1"/>
                        </a:lnTo>
                        <a:lnTo>
                          <a:pt x="19" y="3"/>
                        </a:lnTo>
                        <a:lnTo>
                          <a:pt x="32" y="4"/>
                        </a:lnTo>
                        <a:lnTo>
                          <a:pt x="45" y="7"/>
                        </a:lnTo>
                        <a:lnTo>
                          <a:pt x="56" y="8"/>
                        </a:lnTo>
                        <a:lnTo>
                          <a:pt x="67" y="10"/>
                        </a:lnTo>
                        <a:lnTo>
                          <a:pt x="74" y="11"/>
                        </a:lnTo>
                        <a:lnTo>
                          <a:pt x="76" y="14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56" name="Freeform 144">
                    <a:extLst>
                      <a:ext uri="{FF2B5EF4-FFF2-40B4-BE49-F238E27FC236}">
                        <a16:creationId xmlns:a16="http://schemas.microsoft.com/office/drawing/2014/main" xmlns="" id="{E23B8F12-D043-4723-B049-8D76488C77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5" y="513"/>
                    <a:ext cx="46" cy="12"/>
                  </a:xfrm>
                  <a:custGeom>
                    <a:avLst/>
                    <a:gdLst>
                      <a:gd name="T0" fmla="*/ 91 w 91"/>
                      <a:gd name="T1" fmla="*/ 20 h 23"/>
                      <a:gd name="T2" fmla="*/ 88 w 91"/>
                      <a:gd name="T3" fmla="*/ 22 h 23"/>
                      <a:gd name="T4" fmla="*/ 80 w 91"/>
                      <a:gd name="T5" fmla="*/ 23 h 23"/>
                      <a:gd name="T6" fmla="*/ 67 w 91"/>
                      <a:gd name="T7" fmla="*/ 22 h 23"/>
                      <a:gd name="T8" fmla="*/ 53 w 91"/>
                      <a:gd name="T9" fmla="*/ 20 h 23"/>
                      <a:gd name="T10" fmla="*/ 38 w 91"/>
                      <a:gd name="T11" fmla="*/ 16 h 23"/>
                      <a:gd name="T12" fmla="*/ 23 w 91"/>
                      <a:gd name="T13" fmla="*/ 12 h 23"/>
                      <a:gd name="T14" fmla="*/ 11 w 91"/>
                      <a:gd name="T15" fmla="*/ 7 h 23"/>
                      <a:gd name="T16" fmla="*/ 0 w 91"/>
                      <a:gd name="T17" fmla="*/ 0 h 23"/>
                      <a:gd name="T18" fmla="*/ 7 w 91"/>
                      <a:gd name="T19" fmla="*/ 2 h 23"/>
                      <a:gd name="T20" fmla="*/ 20 w 91"/>
                      <a:gd name="T21" fmla="*/ 4 h 23"/>
                      <a:gd name="T22" fmla="*/ 34 w 91"/>
                      <a:gd name="T23" fmla="*/ 6 h 23"/>
                      <a:gd name="T24" fmla="*/ 50 w 91"/>
                      <a:gd name="T25" fmla="*/ 8 h 23"/>
                      <a:gd name="T26" fmla="*/ 66 w 91"/>
                      <a:gd name="T27" fmla="*/ 12 h 23"/>
                      <a:gd name="T28" fmla="*/ 79 w 91"/>
                      <a:gd name="T29" fmla="*/ 14 h 23"/>
                      <a:gd name="T30" fmla="*/ 88 w 91"/>
                      <a:gd name="T31" fmla="*/ 16 h 23"/>
                      <a:gd name="T32" fmla="*/ 91 w 91"/>
                      <a:gd name="T33" fmla="*/ 2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1" h="23">
                        <a:moveTo>
                          <a:pt x="91" y="20"/>
                        </a:moveTo>
                        <a:lnTo>
                          <a:pt x="88" y="22"/>
                        </a:lnTo>
                        <a:lnTo>
                          <a:pt x="80" y="23"/>
                        </a:lnTo>
                        <a:lnTo>
                          <a:pt x="67" y="22"/>
                        </a:lnTo>
                        <a:lnTo>
                          <a:pt x="53" y="20"/>
                        </a:lnTo>
                        <a:lnTo>
                          <a:pt x="38" y="16"/>
                        </a:lnTo>
                        <a:lnTo>
                          <a:pt x="23" y="12"/>
                        </a:lnTo>
                        <a:lnTo>
                          <a:pt x="11" y="7"/>
                        </a:lnTo>
                        <a:lnTo>
                          <a:pt x="0" y="0"/>
                        </a:lnTo>
                        <a:lnTo>
                          <a:pt x="7" y="2"/>
                        </a:lnTo>
                        <a:lnTo>
                          <a:pt x="20" y="4"/>
                        </a:lnTo>
                        <a:lnTo>
                          <a:pt x="34" y="6"/>
                        </a:lnTo>
                        <a:lnTo>
                          <a:pt x="50" y="8"/>
                        </a:lnTo>
                        <a:lnTo>
                          <a:pt x="66" y="12"/>
                        </a:lnTo>
                        <a:lnTo>
                          <a:pt x="79" y="14"/>
                        </a:lnTo>
                        <a:lnTo>
                          <a:pt x="88" y="16"/>
                        </a:lnTo>
                        <a:lnTo>
                          <a:pt x="91" y="2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57" name="Freeform 145">
                    <a:extLst>
                      <a:ext uri="{FF2B5EF4-FFF2-40B4-BE49-F238E27FC236}">
                        <a16:creationId xmlns:a16="http://schemas.microsoft.com/office/drawing/2014/main" xmlns="" id="{D3382FEE-2DDD-435E-B088-B9B2088A0A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" y="497"/>
                    <a:ext cx="48" cy="9"/>
                  </a:xfrm>
                  <a:custGeom>
                    <a:avLst/>
                    <a:gdLst>
                      <a:gd name="T0" fmla="*/ 96 w 96"/>
                      <a:gd name="T1" fmla="*/ 12 h 17"/>
                      <a:gd name="T2" fmla="*/ 91 w 96"/>
                      <a:gd name="T3" fmla="*/ 15 h 17"/>
                      <a:gd name="T4" fmla="*/ 82 w 96"/>
                      <a:gd name="T5" fmla="*/ 17 h 17"/>
                      <a:gd name="T6" fmla="*/ 69 w 96"/>
                      <a:gd name="T7" fmla="*/ 17 h 17"/>
                      <a:gd name="T8" fmla="*/ 53 w 96"/>
                      <a:gd name="T9" fmla="*/ 16 h 17"/>
                      <a:gd name="T10" fmla="*/ 37 w 96"/>
                      <a:gd name="T11" fmla="*/ 14 h 17"/>
                      <a:gd name="T12" fmla="*/ 22 w 96"/>
                      <a:gd name="T13" fmla="*/ 10 h 17"/>
                      <a:gd name="T14" fmla="*/ 9 w 96"/>
                      <a:gd name="T15" fmla="*/ 6 h 17"/>
                      <a:gd name="T16" fmla="*/ 0 w 96"/>
                      <a:gd name="T17" fmla="*/ 0 h 17"/>
                      <a:gd name="T18" fmla="*/ 7 w 96"/>
                      <a:gd name="T19" fmla="*/ 1 h 17"/>
                      <a:gd name="T20" fmla="*/ 20 w 96"/>
                      <a:gd name="T21" fmla="*/ 1 h 17"/>
                      <a:gd name="T22" fmla="*/ 35 w 96"/>
                      <a:gd name="T23" fmla="*/ 3 h 17"/>
                      <a:gd name="T24" fmla="*/ 52 w 96"/>
                      <a:gd name="T25" fmla="*/ 4 h 17"/>
                      <a:gd name="T26" fmla="*/ 68 w 96"/>
                      <a:gd name="T27" fmla="*/ 7 h 17"/>
                      <a:gd name="T28" fmla="*/ 82 w 96"/>
                      <a:gd name="T29" fmla="*/ 8 h 17"/>
                      <a:gd name="T30" fmla="*/ 92 w 96"/>
                      <a:gd name="T31" fmla="*/ 10 h 17"/>
                      <a:gd name="T32" fmla="*/ 96 w 96"/>
                      <a:gd name="T33" fmla="*/ 1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6" h="17">
                        <a:moveTo>
                          <a:pt x="96" y="12"/>
                        </a:moveTo>
                        <a:lnTo>
                          <a:pt x="91" y="15"/>
                        </a:lnTo>
                        <a:lnTo>
                          <a:pt x="82" y="17"/>
                        </a:lnTo>
                        <a:lnTo>
                          <a:pt x="69" y="17"/>
                        </a:lnTo>
                        <a:lnTo>
                          <a:pt x="53" y="16"/>
                        </a:lnTo>
                        <a:lnTo>
                          <a:pt x="37" y="14"/>
                        </a:lnTo>
                        <a:lnTo>
                          <a:pt x="22" y="10"/>
                        </a:lnTo>
                        <a:lnTo>
                          <a:pt x="9" y="6"/>
                        </a:lnTo>
                        <a:lnTo>
                          <a:pt x="0" y="0"/>
                        </a:lnTo>
                        <a:lnTo>
                          <a:pt x="7" y="1"/>
                        </a:lnTo>
                        <a:lnTo>
                          <a:pt x="20" y="1"/>
                        </a:lnTo>
                        <a:lnTo>
                          <a:pt x="35" y="3"/>
                        </a:lnTo>
                        <a:lnTo>
                          <a:pt x="52" y="4"/>
                        </a:lnTo>
                        <a:lnTo>
                          <a:pt x="68" y="7"/>
                        </a:lnTo>
                        <a:lnTo>
                          <a:pt x="82" y="8"/>
                        </a:lnTo>
                        <a:lnTo>
                          <a:pt x="92" y="10"/>
                        </a:lnTo>
                        <a:lnTo>
                          <a:pt x="96" y="1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58" name="Freeform 146">
                    <a:extLst>
                      <a:ext uri="{FF2B5EF4-FFF2-40B4-BE49-F238E27FC236}">
                        <a16:creationId xmlns:a16="http://schemas.microsoft.com/office/drawing/2014/main" xmlns="" id="{C9B2635E-B0D8-4268-8A42-53E579C3FE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5" y="487"/>
                    <a:ext cx="42" cy="6"/>
                  </a:xfrm>
                  <a:custGeom>
                    <a:avLst/>
                    <a:gdLst>
                      <a:gd name="T0" fmla="*/ 85 w 85"/>
                      <a:gd name="T1" fmla="*/ 10 h 13"/>
                      <a:gd name="T2" fmla="*/ 82 w 85"/>
                      <a:gd name="T3" fmla="*/ 12 h 13"/>
                      <a:gd name="T4" fmla="*/ 73 w 85"/>
                      <a:gd name="T5" fmla="*/ 13 h 13"/>
                      <a:gd name="T6" fmla="*/ 62 w 85"/>
                      <a:gd name="T7" fmla="*/ 13 h 13"/>
                      <a:gd name="T8" fmla="*/ 47 w 85"/>
                      <a:gd name="T9" fmla="*/ 12 h 13"/>
                      <a:gd name="T10" fmla="*/ 32 w 85"/>
                      <a:gd name="T11" fmla="*/ 10 h 13"/>
                      <a:gd name="T12" fmla="*/ 18 w 85"/>
                      <a:gd name="T13" fmla="*/ 8 h 13"/>
                      <a:gd name="T14" fmla="*/ 7 w 85"/>
                      <a:gd name="T15" fmla="*/ 5 h 13"/>
                      <a:gd name="T16" fmla="*/ 0 w 85"/>
                      <a:gd name="T17" fmla="*/ 0 h 13"/>
                      <a:gd name="T18" fmla="*/ 9 w 85"/>
                      <a:gd name="T19" fmla="*/ 1 h 13"/>
                      <a:gd name="T20" fmla="*/ 20 w 85"/>
                      <a:gd name="T21" fmla="*/ 1 h 13"/>
                      <a:gd name="T22" fmla="*/ 34 w 85"/>
                      <a:gd name="T23" fmla="*/ 1 h 13"/>
                      <a:gd name="T24" fmla="*/ 48 w 85"/>
                      <a:gd name="T25" fmla="*/ 2 h 13"/>
                      <a:gd name="T26" fmla="*/ 63 w 85"/>
                      <a:gd name="T27" fmla="*/ 4 h 13"/>
                      <a:gd name="T28" fmla="*/ 74 w 85"/>
                      <a:gd name="T29" fmla="*/ 5 h 13"/>
                      <a:gd name="T30" fmla="*/ 82 w 85"/>
                      <a:gd name="T31" fmla="*/ 7 h 13"/>
                      <a:gd name="T32" fmla="*/ 85 w 85"/>
                      <a:gd name="T33" fmla="*/ 1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85" h="13">
                        <a:moveTo>
                          <a:pt x="85" y="10"/>
                        </a:moveTo>
                        <a:lnTo>
                          <a:pt x="82" y="12"/>
                        </a:lnTo>
                        <a:lnTo>
                          <a:pt x="73" y="13"/>
                        </a:lnTo>
                        <a:lnTo>
                          <a:pt x="62" y="13"/>
                        </a:lnTo>
                        <a:lnTo>
                          <a:pt x="47" y="12"/>
                        </a:lnTo>
                        <a:lnTo>
                          <a:pt x="32" y="10"/>
                        </a:lnTo>
                        <a:lnTo>
                          <a:pt x="18" y="8"/>
                        </a:lnTo>
                        <a:lnTo>
                          <a:pt x="7" y="5"/>
                        </a:lnTo>
                        <a:lnTo>
                          <a:pt x="0" y="0"/>
                        </a:lnTo>
                        <a:lnTo>
                          <a:pt x="9" y="1"/>
                        </a:lnTo>
                        <a:lnTo>
                          <a:pt x="20" y="1"/>
                        </a:lnTo>
                        <a:lnTo>
                          <a:pt x="34" y="1"/>
                        </a:lnTo>
                        <a:lnTo>
                          <a:pt x="48" y="2"/>
                        </a:lnTo>
                        <a:lnTo>
                          <a:pt x="63" y="4"/>
                        </a:lnTo>
                        <a:lnTo>
                          <a:pt x="74" y="5"/>
                        </a:lnTo>
                        <a:lnTo>
                          <a:pt x="82" y="7"/>
                        </a:lnTo>
                        <a:lnTo>
                          <a:pt x="85" y="1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59" name="Freeform 147">
                    <a:extLst>
                      <a:ext uri="{FF2B5EF4-FFF2-40B4-BE49-F238E27FC236}">
                        <a16:creationId xmlns:a16="http://schemas.microsoft.com/office/drawing/2014/main" xmlns="" id="{2C0F0C8F-8362-49DA-8D72-5A2527F00D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1" y="468"/>
                    <a:ext cx="37" cy="5"/>
                  </a:xfrm>
                  <a:custGeom>
                    <a:avLst/>
                    <a:gdLst>
                      <a:gd name="T0" fmla="*/ 72 w 72"/>
                      <a:gd name="T1" fmla="*/ 3 h 12"/>
                      <a:gd name="T2" fmla="*/ 70 w 72"/>
                      <a:gd name="T3" fmla="*/ 6 h 12"/>
                      <a:gd name="T4" fmla="*/ 63 w 72"/>
                      <a:gd name="T5" fmla="*/ 9 h 12"/>
                      <a:gd name="T6" fmla="*/ 54 w 72"/>
                      <a:gd name="T7" fmla="*/ 10 h 12"/>
                      <a:gd name="T8" fmla="*/ 43 w 72"/>
                      <a:gd name="T9" fmla="*/ 12 h 12"/>
                      <a:gd name="T10" fmla="*/ 31 w 72"/>
                      <a:gd name="T11" fmla="*/ 12 h 12"/>
                      <a:gd name="T12" fmla="*/ 19 w 72"/>
                      <a:gd name="T13" fmla="*/ 9 h 12"/>
                      <a:gd name="T14" fmla="*/ 9 w 72"/>
                      <a:gd name="T15" fmla="*/ 6 h 12"/>
                      <a:gd name="T16" fmla="*/ 0 w 72"/>
                      <a:gd name="T17" fmla="*/ 1 h 12"/>
                      <a:gd name="T18" fmla="*/ 6 w 72"/>
                      <a:gd name="T19" fmla="*/ 1 h 12"/>
                      <a:gd name="T20" fmla="*/ 17 w 72"/>
                      <a:gd name="T21" fmla="*/ 1 h 12"/>
                      <a:gd name="T22" fmla="*/ 30 w 72"/>
                      <a:gd name="T23" fmla="*/ 1 h 12"/>
                      <a:gd name="T24" fmla="*/ 41 w 72"/>
                      <a:gd name="T25" fmla="*/ 0 h 12"/>
                      <a:gd name="T26" fmla="*/ 53 w 72"/>
                      <a:gd name="T27" fmla="*/ 0 h 12"/>
                      <a:gd name="T28" fmla="*/ 63 w 72"/>
                      <a:gd name="T29" fmla="*/ 0 h 12"/>
                      <a:gd name="T30" fmla="*/ 70 w 72"/>
                      <a:gd name="T31" fmla="*/ 1 h 12"/>
                      <a:gd name="T32" fmla="*/ 72 w 72"/>
                      <a:gd name="T33" fmla="*/ 3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2" h="12">
                        <a:moveTo>
                          <a:pt x="72" y="3"/>
                        </a:moveTo>
                        <a:lnTo>
                          <a:pt x="70" y="6"/>
                        </a:lnTo>
                        <a:lnTo>
                          <a:pt x="63" y="9"/>
                        </a:lnTo>
                        <a:lnTo>
                          <a:pt x="54" y="10"/>
                        </a:lnTo>
                        <a:lnTo>
                          <a:pt x="43" y="12"/>
                        </a:lnTo>
                        <a:lnTo>
                          <a:pt x="31" y="12"/>
                        </a:lnTo>
                        <a:lnTo>
                          <a:pt x="19" y="9"/>
                        </a:lnTo>
                        <a:lnTo>
                          <a:pt x="9" y="6"/>
                        </a:lnTo>
                        <a:lnTo>
                          <a:pt x="0" y="1"/>
                        </a:lnTo>
                        <a:lnTo>
                          <a:pt x="6" y="1"/>
                        </a:lnTo>
                        <a:lnTo>
                          <a:pt x="17" y="1"/>
                        </a:lnTo>
                        <a:lnTo>
                          <a:pt x="30" y="1"/>
                        </a:lnTo>
                        <a:lnTo>
                          <a:pt x="41" y="0"/>
                        </a:lnTo>
                        <a:lnTo>
                          <a:pt x="53" y="0"/>
                        </a:lnTo>
                        <a:lnTo>
                          <a:pt x="63" y="0"/>
                        </a:lnTo>
                        <a:lnTo>
                          <a:pt x="70" y="1"/>
                        </a:lnTo>
                        <a:lnTo>
                          <a:pt x="72" y="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60" name="Freeform 148">
                    <a:extLst>
                      <a:ext uri="{FF2B5EF4-FFF2-40B4-BE49-F238E27FC236}">
                        <a16:creationId xmlns:a16="http://schemas.microsoft.com/office/drawing/2014/main" xmlns="" id="{865DE26A-6176-4E5F-845C-CFA606A54F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" y="438"/>
                    <a:ext cx="17" cy="6"/>
                  </a:xfrm>
                  <a:custGeom>
                    <a:avLst/>
                    <a:gdLst>
                      <a:gd name="T0" fmla="*/ 34 w 34"/>
                      <a:gd name="T1" fmla="*/ 2 h 14"/>
                      <a:gd name="T2" fmla="*/ 33 w 34"/>
                      <a:gd name="T3" fmla="*/ 5 h 14"/>
                      <a:gd name="T4" fmla="*/ 30 w 34"/>
                      <a:gd name="T5" fmla="*/ 7 h 14"/>
                      <a:gd name="T6" fmla="*/ 25 w 34"/>
                      <a:gd name="T7" fmla="*/ 9 h 14"/>
                      <a:gd name="T8" fmla="*/ 19 w 34"/>
                      <a:gd name="T9" fmla="*/ 12 h 14"/>
                      <a:gd name="T10" fmla="*/ 14 w 34"/>
                      <a:gd name="T11" fmla="*/ 14 h 14"/>
                      <a:gd name="T12" fmla="*/ 8 w 34"/>
                      <a:gd name="T13" fmla="*/ 14 h 14"/>
                      <a:gd name="T14" fmla="*/ 3 w 34"/>
                      <a:gd name="T15" fmla="*/ 13 h 14"/>
                      <a:gd name="T16" fmla="*/ 0 w 34"/>
                      <a:gd name="T17" fmla="*/ 10 h 14"/>
                      <a:gd name="T18" fmla="*/ 4 w 34"/>
                      <a:gd name="T19" fmla="*/ 12 h 14"/>
                      <a:gd name="T20" fmla="*/ 10 w 34"/>
                      <a:gd name="T21" fmla="*/ 10 h 14"/>
                      <a:gd name="T22" fmla="*/ 16 w 34"/>
                      <a:gd name="T23" fmla="*/ 8 h 14"/>
                      <a:gd name="T24" fmla="*/ 22 w 34"/>
                      <a:gd name="T25" fmla="*/ 5 h 14"/>
                      <a:gd name="T26" fmla="*/ 26 w 34"/>
                      <a:gd name="T27" fmla="*/ 2 h 14"/>
                      <a:gd name="T28" fmla="*/ 31 w 34"/>
                      <a:gd name="T29" fmla="*/ 0 h 14"/>
                      <a:gd name="T30" fmla="*/ 33 w 34"/>
                      <a:gd name="T31" fmla="*/ 0 h 14"/>
                      <a:gd name="T32" fmla="*/ 34 w 34"/>
                      <a:gd name="T33" fmla="*/ 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4" h="14">
                        <a:moveTo>
                          <a:pt x="34" y="2"/>
                        </a:moveTo>
                        <a:lnTo>
                          <a:pt x="33" y="5"/>
                        </a:lnTo>
                        <a:lnTo>
                          <a:pt x="30" y="7"/>
                        </a:lnTo>
                        <a:lnTo>
                          <a:pt x="25" y="9"/>
                        </a:lnTo>
                        <a:lnTo>
                          <a:pt x="19" y="12"/>
                        </a:lnTo>
                        <a:lnTo>
                          <a:pt x="14" y="14"/>
                        </a:lnTo>
                        <a:lnTo>
                          <a:pt x="8" y="14"/>
                        </a:lnTo>
                        <a:lnTo>
                          <a:pt x="3" y="13"/>
                        </a:lnTo>
                        <a:lnTo>
                          <a:pt x="0" y="10"/>
                        </a:lnTo>
                        <a:lnTo>
                          <a:pt x="4" y="12"/>
                        </a:lnTo>
                        <a:lnTo>
                          <a:pt x="10" y="10"/>
                        </a:lnTo>
                        <a:lnTo>
                          <a:pt x="16" y="8"/>
                        </a:lnTo>
                        <a:lnTo>
                          <a:pt x="22" y="5"/>
                        </a:lnTo>
                        <a:lnTo>
                          <a:pt x="26" y="2"/>
                        </a:lnTo>
                        <a:lnTo>
                          <a:pt x="31" y="0"/>
                        </a:lnTo>
                        <a:lnTo>
                          <a:pt x="33" y="0"/>
                        </a:lnTo>
                        <a:lnTo>
                          <a:pt x="34" y="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61" name="Freeform 149">
                    <a:extLst>
                      <a:ext uri="{FF2B5EF4-FFF2-40B4-BE49-F238E27FC236}">
                        <a16:creationId xmlns:a16="http://schemas.microsoft.com/office/drawing/2014/main" xmlns="" id="{E64686AA-71C0-45D0-A5A5-C01EFCCC78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0" y="534"/>
                    <a:ext cx="32" cy="8"/>
                  </a:xfrm>
                  <a:custGeom>
                    <a:avLst/>
                    <a:gdLst>
                      <a:gd name="T0" fmla="*/ 65 w 65"/>
                      <a:gd name="T1" fmla="*/ 14 h 16"/>
                      <a:gd name="T2" fmla="*/ 62 w 65"/>
                      <a:gd name="T3" fmla="*/ 15 h 16"/>
                      <a:gd name="T4" fmla="*/ 58 w 65"/>
                      <a:gd name="T5" fmla="*/ 16 h 16"/>
                      <a:gd name="T6" fmla="*/ 50 w 65"/>
                      <a:gd name="T7" fmla="*/ 16 h 16"/>
                      <a:gd name="T8" fmla="*/ 39 w 65"/>
                      <a:gd name="T9" fmla="*/ 15 h 16"/>
                      <a:gd name="T10" fmla="*/ 29 w 65"/>
                      <a:gd name="T11" fmla="*/ 14 h 16"/>
                      <a:gd name="T12" fmla="*/ 19 w 65"/>
                      <a:gd name="T13" fmla="*/ 10 h 16"/>
                      <a:gd name="T14" fmla="*/ 8 w 65"/>
                      <a:gd name="T15" fmla="*/ 6 h 16"/>
                      <a:gd name="T16" fmla="*/ 0 w 65"/>
                      <a:gd name="T17" fmla="*/ 0 h 16"/>
                      <a:gd name="T18" fmla="*/ 8 w 65"/>
                      <a:gd name="T19" fmla="*/ 2 h 16"/>
                      <a:gd name="T20" fmla="*/ 17 w 65"/>
                      <a:gd name="T21" fmla="*/ 3 h 16"/>
                      <a:gd name="T22" fmla="*/ 28 w 65"/>
                      <a:gd name="T23" fmla="*/ 6 h 16"/>
                      <a:gd name="T24" fmla="*/ 39 w 65"/>
                      <a:gd name="T25" fmla="*/ 7 h 16"/>
                      <a:gd name="T26" fmla="*/ 49 w 65"/>
                      <a:gd name="T27" fmla="*/ 8 h 16"/>
                      <a:gd name="T28" fmla="*/ 57 w 65"/>
                      <a:gd name="T29" fmla="*/ 10 h 16"/>
                      <a:gd name="T30" fmla="*/ 62 w 65"/>
                      <a:gd name="T31" fmla="*/ 11 h 16"/>
                      <a:gd name="T32" fmla="*/ 65 w 65"/>
                      <a:gd name="T33" fmla="*/ 1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5" h="16">
                        <a:moveTo>
                          <a:pt x="65" y="14"/>
                        </a:moveTo>
                        <a:lnTo>
                          <a:pt x="62" y="15"/>
                        </a:lnTo>
                        <a:lnTo>
                          <a:pt x="58" y="16"/>
                        </a:lnTo>
                        <a:lnTo>
                          <a:pt x="50" y="16"/>
                        </a:lnTo>
                        <a:lnTo>
                          <a:pt x="39" y="15"/>
                        </a:lnTo>
                        <a:lnTo>
                          <a:pt x="29" y="14"/>
                        </a:lnTo>
                        <a:lnTo>
                          <a:pt x="19" y="10"/>
                        </a:lnTo>
                        <a:lnTo>
                          <a:pt x="8" y="6"/>
                        </a:lnTo>
                        <a:lnTo>
                          <a:pt x="0" y="0"/>
                        </a:lnTo>
                        <a:lnTo>
                          <a:pt x="8" y="2"/>
                        </a:lnTo>
                        <a:lnTo>
                          <a:pt x="17" y="3"/>
                        </a:lnTo>
                        <a:lnTo>
                          <a:pt x="28" y="6"/>
                        </a:lnTo>
                        <a:lnTo>
                          <a:pt x="39" y="7"/>
                        </a:lnTo>
                        <a:lnTo>
                          <a:pt x="49" y="8"/>
                        </a:lnTo>
                        <a:lnTo>
                          <a:pt x="57" y="10"/>
                        </a:lnTo>
                        <a:lnTo>
                          <a:pt x="62" y="11"/>
                        </a:lnTo>
                        <a:lnTo>
                          <a:pt x="65" y="14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62" name="Freeform 150">
                    <a:extLst>
                      <a:ext uri="{FF2B5EF4-FFF2-40B4-BE49-F238E27FC236}">
                        <a16:creationId xmlns:a16="http://schemas.microsoft.com/office/drawing/2014/main" xmlns="" id="{BB76648B-5122-449B-85D6-68BFDE478E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2" y="506"/>
                    <a:ext cx="46" cy="9"/>
                  </a:xfrm>
                  <a:custGeom>
                    <a:avLst/>
                    <a:gdLst>
                      <a:gd name="T0" fmla="*/ 92 w 92"/>
                      <a:gd name="T1" fmla="*/ 13 h 18"/>
                      <a:gd name="T2" fmla="*/ 89 w 92"/>
                      <a:gd name="T3" fmla="*/ 15 h 18"/>
                      <a:gd name="T4" fmla="*/ 80 w 92"/>
                      <a:gd name="T5" fmla="*/ 18 h 18"/>
                      <a:gd name="T6" fmla="*/ 67 w 92"/>
                      <a:gd name="T7" fmla="*/ 18 h 18"/>
                      <a:gd name="T8" fmla="*/ 52 w 92"/>
                      <a:gd name="T9" fmla="*/ 16 h 18"/>
                      <a:gd name="T10" fmla="*/ 36 w 92"/>
                      <a:gd name="T11" fmla="*/ 14 h 18"/>
                      <a:gd name="T12" fmla="*/ 21 w 92"/>
                      <a:gd name="T13" fmla="*/ 11 h 18"/>
                      <a:gd name="T14" fmla="*/ 8 w 92"/>
                      <a:gd name="T15" fmla="*/ 6 h 18"/>
                      <a:gd name="T16" fmla="*/ 0 w 92"/>
                      <a:gd name="T17" fmla="*/ 0 h 18"/>
                      <a:gd name="T18" fmla="*/ 7 w 92"/>
                      <a:gd name="T19" fmla="*/ 0 h 18"/>
                      <a:gd name="T20" fmla="*/ 19 w 92"/>
                      <a:gd name="T21" fmla="*/ 1 h 18"/>
                      <a:gd name="T22" fmla="*/ 34 w 92"/>
                      <a:gd name="T23" fmla="*/ 3 h 18"/>
                      <a:gd name="T24" fmla="*/ 50 w 92"/>
                      <a:gd name="T25" fmla="*/ 5 h 18"/>
                      <a:gd name="T26" fmla="*/ 66 w 92"/>
                      <a:gd name="T27" fmla="*/ 6 h 18"/>
                      <a:gd name="T28" fmla="*/ 80 w 92"/>
                      <a:gd name="T29" fmla="*/ 8 h 18"/>
                      <a:gd name="T30" fmla="*/ 89 w 92"/>
                      <a:gd name="T31" fmla="*/ 11 h 18"/>
                      <a:gd name="T32" fmla="*/ 92 w 92"/>
                      <a:gd name="T33" fmla="*/ 13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18">
                        <a:moveTo>
                          <a:pt x="92" y="13"/>
                        </a:moveTo>
                        <a:lnTo>
                          <a:pt x="89" y="15"/>
                        </a:lnTo>
                        <a:lnTo>
                          <a:pt x="80" y="18"/>
                        </a:lnTo>
                        <a:lnTo>
                          <a:pt x="67" y="18"/>
                        </a:lnTo>
                        <a:lnTo>
                          <a:pt x="52" y="16"/>
                        </a:lnTo>
                        <a:lnTo>
                          <a:pt x="36" y="14"/>
                        </a:lnTo>
                        <a:lnTo>
                          <a:pt x="21" y="11"/>
                        </a:lnTo>
                        <a:lnTo>
                          <a:pt x="8" y="6"/>
                        </a:ln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19" y="1"/>
                        </a:lnTo>
                        <a:lnTo>
                          <a:pt x="34" y="3"/>
                        </a:lnTo>
                        <a:lnTo>
                          <a:pt x="50" y="5"/>
                        </a:lnTo>
                        <a:lnTo>
                          <a:pt x="66" y="6"/>
                        </a:lnTo>
                        <a:lnTo>
                          <a:pt x="80" y="8"/>
                        </a:lnTo>
                        <a:lnTo>
                          <a:pt x="89" y="11"/>
                        </a:lnTo>
                        <a:lnTo>
                          <a:pt x="92" y="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63" name="Freeform 151">
                    <a:extLst>
                      <a:ext uri="{FF2B5EF4-FFF2-40B4-BE49-F238E27FC236}">
                        <a16:creationId xmlns:a16="http://schemas.microsoft.com/office/drawing/2014/main" xmlns="" id="{84B30FCE-2E8D-4E3D-9B69-DA30D0F58A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2" y="476"/>
                    <a:ext cx="42" cy="5"/>
                  </a:xfrm>
                  <a:custGeom>
                    <a:avLst/>
                    <a:gdLst>
                      <a:gd name="T0" fmla="*/ 83 w 83"/>
                      <a:gd name="T1" fmla="*/ 4 h 11"/>
                      <a:gd name="T2" fmla="*/ 79 w 83"/>
                      <a:gd name="T3" fmla="*/ 6 h 11"/>
                      <a:gd name="T4" fmla="*/ 72 w 83"/>
                      <a:gd name="T5" fmla="*/ 8 h 11"/>
                      <a:gd name="T6" fmla="*/ 61 w 83"/>
                      <a:gd name="T7" fmla="*/ 11 h 11"/>
                      <a:gd name="T8" fmla="*/ 48 w 83"/>
                      <a:gd name="T9" fmla="*/ 11 h 11"/>
                      <a:gd name="T10" fmla="*/ 34 w 83"/>
                      <a:gd name="T11" fmla="*/ 11 h 11"/>
                      <a:gd name="T12" fmla="*/ 21 w 83"/>
                      <a:gd name="T13" fmla="*/ 10 h 11"/>
                      <a:gd name="T14" fmla="*/ 9 w 83"/>
                      <a:gd name="T15" fmla="*/ 6 h 11"/>
                      <a:gd name="T16" fmla="*/ 0 w 83"/>
                      <a:gd name="T17" fmla="*/ 1 h 11"/>
                      <a:gd name="T18" fmla="*/ 8 w 83"/>
                      <a:gd name="T19" fmla="*/ 1 h 11"/>
                      <a:gd name="T20" fmla="*/ 19 w 83"/>
                      <a:gd name="T21" fmla="*/ 1 h 11"/>
                      <a:gd name="T22" fmla="*/ 32 w 83"/>
                      <a:gd name="T23" fmla="*/ 1 h 11"/>
                      <a:gd name="T24" fmla="*/ 47 w 83"/>
                      <a:gd name="T25" fmla="*/ 0 h 11"/>
                      <a:gd name="T26" fmla="*/ 61 w 83"/>
                      <a:gd name="T27" fmla="*/ 0 h 11"/>
                      <a:gd name="T28" fmla="*/ 72 w 83"/>
                      <a:gd name="T29" fmla="*/ 0 h 11"/>
                      <a:gd name="T30" fmla="*/ 79 w 83"/>
                      <a:gd name="T31" fmla="*/ 1 h 11"/>
                      <a:gd name="T32" fmla="*/ 83 w 83"/>
                      <a:gd name="T33" fmla="*/ 4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83" h="11">
                        <a:moveTo>
                          <a:pt x="83" y="4"/>
                        </a:moveTo>
                        <a:lnTo>
                          <a:pt x="79" y="6"/>
                        </a:lnTo>
                        <a:lnTo>
                          <a:pt x="72" y="8"/>
                        </a:lnTo>
                        <a:lnTo>
                          <a:pt x="61" y="11"/>
                        </a:lnTo>
                        <a:lnTo>
                          <a:pt x="48" y="11"/>
                        </a:lnTo>
                        <a:lnTo>
                          <a:pt x="34" y="11"/>
                        </a:lnTo>
                        <a:lnTo>
                          <a:pt x="21" y="10"/>
                        </a:lnTo>
                        <a:lnTo>
                          <a:pt x="9" y="6"/>
                        </a:lnTo>
                        <a:lnTo>
                          <a:pt x="0" y="1"/>
                        </a:lnTo>
                        <a:lnTo>
                          <a:pt x="8" y="1"/>
                        </a:lnTo>
                        <a:lnTo>
                          <a:pt x="19" y="1"/>
                        </a:lnTo>
                        <a:lnTo>
                          <a:pt x="32" y="1"/>
                        </a:lnTo>
                        <a:lnTo>
                          <a:pt x="47" y="0"/>
                        </a:lnTo>
                        <a:lnTo>
                          <a:pt x="61" y="0"/>
                        </a:lnTo>
                        <a:lnTo>
                          <a:pt x="72" y="0"/>
                        </a:lnTo>
                        <a:lnTo>
                          <a:pt x="79" y="1"/>
                        </a:lnTo>
                        <a:lnTo>
                          <a:pt x="83" y="4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64" name="Freeform 152">
                    <a:extLst>
                      <a:ext uri="{FF2B5EF4-FFF2-40B4-BE49-F238E27FC236}">
                        <a16:creationId xmlns:a16="http://schemas.microsoft.com/office/drawing/2014/main" xmlns="" id="{C665F520-4280-4A2A-A6BD-23D6F996B6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2" y="459"/>
                    <a:ext cx="34" cy="5"/>
                  </a:xfrm>
                  <a:custGeom>
                    <a:avLst/>
                    <a:gdLst>
                      <a:gd name="T0" fmla="*/ 68 w 68"/>
                      <a:gd name="T1" fmla="*/ 6 h 9"/>
                      <a:gd name="T2" fmla="*/ 65 w 68"/>
                      <a:gd name="T3" fmla="*/ 8 h 9"/>
                      <a:gd name="T4" fmla="*/ 57 w 68"/>
                      <a:gd name="T5" fmla="*/ 9 h 9"/>
                      <a:gd name="T6" fmla="*/ 47 w 68"/>
                      <a:gd name="T7" fmla="*/ 9 h 9"/>
                      <a:gd name="T8" fmla="*/ 35 w 68"/>
                      <a:gd name="T9" fmla="*/ 9 h 9"/>
                      <a:gd name="T10" fmla="*/ 23 w 68"/>
                      <a:gd name="T11" fmla="*/ 8 h 9"/>
                      <a:gd name="T12" fmla="*/ 12 w 68"/>
                      <a:gd name="T13" fmla="*/ 6 h 9"/>
                      <a:gd name="T14" fmla="*/ 4 w 68"/>
                      <a:gd name="T15" fmla="*/ 3 h 9"/>
                      <a:gd name="T16" fmla="*/ 0 w 68"/>
                      <a:gd name="T17" fmla="*/ 0 h 9"/>
                      <a:gd name="T18" fmla="*/ 7 w 68"/>
                      <a:gd name="T19" fmla="*/ 0 h 9"/>
                      <a:gd name="T20" fmla="*/ 15 w 68"/>
                      <a:gd name="T21" fmla="*/ 0 h 9"/>
                      <a:gd name="T22" fmla="*/ 25 w 68"/>
                      <a:gd name="T23" fmla="*/ 1 h 9"/>
                      <a:gd name="T24" fmla="*/ 37 w 68"/>
                      <a:gd name="T25" fmla="*/ 1 h 9"/>
                      <a:gd name="T26" fmla="*/ 47 w 68"/>
                      <a:gd name="T27" fmla="*/ 1 h 9"/>
                      <a:gd name="T28" fmla="*/ 57 w 68"/>
                      <a:gd name="T29" fmla="*/ 2 h 9"/>
                      <a:gd name="T30" fmla="*/ 64 w 68"/>
                      <a:gd name="T31" fmla="*/ 3 h 9"/>
                      <a:gd name="T32" fmla="*/ 68 w 68"/>
                      <a:gd name="T33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8" h="9">
                        <a:moveTo>
                          <a:pt x="68" y="6"/>
                        </a:moveTo>
                        <a:lnTo>
                          <a:pt x="65" y="8"/>
                        </a:lnTo>
                        <a:lnTo>
                          <a:pt x="57" y="9"/>
                        </a:lnTo>
                        <a:lnTo>
                          <a:pt x="47" y="9"/>
                        </a:lnTo>
                        <a:lnTo>
                          <a:pt x="35" y="9"/>
                        </a:lnTo>
                        <a:lnTo>
                          <a:pt x="23" y="8"/>
                        </a:lnTo>
                        <a:lnTo>
                          <a:pt x="12" y="6"/>
                        </a:lnTo>
                        <a:lnTo>
                          <a:pt x="4" y="3"/>
                        </a:ln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15" y="0"/>
                        </a:lnTo>
                        <a:lnTo>
                          <a:pt x="25" y="1"/>
                        </a:lnTo>
                        <a:lnTo>
                          <a:pt x="37" y="1"/>
                        </a:lnTo>
                        <a:lnTo>
                          <a:pt x="47" y="1"/>
                        </a:lnTo>
                        <a:lnTo>
                          <a:pt x="57" y="2"/>
                        </a:lnTo>
                        <a:lnTo>
                          <a:pt x="64" y="3"/>
                        </a:lnTo>
                        <a:lnTo>
                          <a:pt x="68" y="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65" name="Freeform 153">
                    <a:extLst>
                      <a:ext uri="{FF2B5EF4-FFF2-40B4-BE49-F238E27FC236}">
                        <a16:creationId xmlns:a16="http://schemas.microsoft.com/office/drawing/2014/main" xmlns="" id="{A4CCA35C-8F2A-47F2-8B6A-369DC1FB02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3" y="448"/>
                    <a:ext cx="21" cy="6"/>
                  </a:xfrm>
                  <a:custGeom>
                    <a:avLst/>
                    <a:gdLst>
                      <a:gd name="T0" fmla="*/ 43 w 43"/>
                      <a:gd name="T1" fmla="*/ 2 h 10"/>
                      <a:gd name="T2" fmla="*/ 41 w 43"/>
                      <a:gd name="T3" fmla="*/ 5 h 10"/>
                      <a:gd name="T4" fmla="*/ 37 w 43"/>
                      <a:gd name="T5" fmla="*/ 7 h 10"/>
                      <a:gd name="T6" fmla="*/ 31 w 43"/>
                      <a:gd name="T7" fmla="*/ 8 h 10"/>
                      <a:gd name="T8" fmla="*/ 24 w 43"/>
                      <a:gd name="T9" fmla="*/ 10 h 10"/>
                      <a:gd name="T10" fmla="*/ 16 w 43"/>
                      <a:gd name="T11" fmla="*/ 10 h 10"/>
                      <a:gd name="T12" fmla="*/ 9 w 43"/>
                      <a:gd name="T13" fmla="*/ 10 h 10"/>
                      <a:gd name="T14" fmla="*/ 3 w 43"/>
                      <a:gd name="T15" fmla="*/ 9 h 10"/>
                      <a:gd name="T16" fmla="*/ 0 w 43"/>
                      <a:gd name="T17" fmla="*/ 6 h 10"/>
                      <a:gd name="T18" fmla="*/ 6 w 43"/>
                      <a:gd name="T19" fmla="*/ 7 h 10"/>
                      <a:gd name="T20" fmla="*/ 12 w 43"/>
                      <a:gd name="T21" fmla="*/ 7 h 10"/>
                      <a:gd name="T22" fmla="*/ 20 w 43"/>
                      <a:gd name="T23" fmla="*/ 5 h 10"/>
                      <a:gd name="T24" fmla="*/ 27 w 43"/>
                      <a:gd name="T25" fmla="*/ 2 h 10"/>
                      <a:gd name="T26" fmla="*/ 32 w 43"/>
                      <a:gd name="T27" fmla="*/ 1 h 10"/>
                      <a:gd name="T28" fmla="*/ 38 w 43"/>
                      <a:gd name="T29" fmla="*/ 0 h 10"/>
                      <a:gd name="T30" fmla="*/ 41 w 43"/>
                      <a:gd name="T31" fmla="*/ 0 h 10"/>
                      <a:gd name="T32" fmla="*/ 43 w 43"/>
                      <a:gd name="T33" fmla="*/ 2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3" h="10">
                        <a:moveTo>
                          <a:pt x="43" y="2"/>
                        </a:moveTo>
                        <a:lnTo>
                          <a:pt x="41" y="5"/>
                        </a:lnTo>
                        <a:lnTo>
                          <a:pt x="37" y="7"/>
                        </a:lnTo>
                        <a:lnTo>
                          <a:pt x="31" y="8"/>
                        </a:lnTo>
                        <a:lnTo>
                          <a:pt x="24" y="10"/>
                        </a:lnTo>
                        <a:lnTo>
                          <a:pt x="16" y="10"/>
                        </a:lnTo>
                        <a:lnTo>
                          <a:pt x="9" y="10"/>
                        </a:lnTo>
                        <a:lnTo>
                          <a:pt x="3" y="9"/>
                        </a:lnTo>
                        <a:lnTo>
                          <a:pt x="0" y="6"/>
                        </a:lnTo>
                        <a:lnTo>
                          <a:pt x="6" y="7"/>
                        </a:lnTo>
                        <a:lnTo>
                          <a:pt x="12" y="7"/>
                        </a:lnTo>
                        <a:lnTo>
                          <a:pt x="20" y="5"/>
                        </a:lnTo>
                        <a:lnTo>
                          <a:pt x="27" y="2"/>
                        </a:lnTo>
                        <a:lnTo>
                          <a:pt x="32" y="1"/>
                        </a:lnTo>
                        <a:lnTo>
                          <a:pt x="38" y="0"/>
                        </a:lnTo>
                        <a:lnTo>
                          <a:pt x="41" y="0"/>
                        </a:lnTo>
                        <a:lnTo>
                          <a:pt x="43" y="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66" name="Freeform 154">
                    <a:extLst>
                      <a:ext uri="{FF2B5EF4-FFF2-40B4-BE49-F238E27FC236}">
                        <a16:creationId xmlns:a16="http://schemas.microsoft.com/office/drawing/2014/main" xmlns="" id="{E57AFEBB-3CF7-4C67-843A-4B3AC4A369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" y="544"/>
                    <a:ext cx="21" cy="8"/>
                  </a:xfrm>
                  <a:custGeom>
                    <a:avLst/>
                    <a:gdLst>
                      <a:gd name="T0" fmla="*/ 0 w 41"/>
                      <a:gd name="T1" fmla="*/ 0 h 16"/>
                      <a:gd name="T2" fmla="*/ 3 w 41"/>
                      <a:gd name="T3" fmla="*/ 0 h 16"/>
                      <a:gd name="T4" fmla="*/ 9 w 41"/>
                      <a:gd name="T5" fmla="*/ 1 h 16"/>
                      <a:gd name="T6" fmla="*/ 16 w 41"/>
                      <a:gd name="T7" fmla="*/ 2 h 16"/>
                      <a:gd name="T8" fmla="*/ 24 w 41"/>
                      <a:gd name="T9" fmla="*/ 4 h 16"/>
                      <a:gd name="T10" fmla="*/ 31 w 41"/>
                      <a:gd name="T11" fmla="*/ 6 h 16"/>
                      <a:gd name="T12" fmla="*/ 37 w 41"/>
                      <a:gd name="T13" fmla="*/ 7 h 16"/>
                      <a:gd name="T14" fmla="*/ 40 w 41"/>
                      <a:gd name="T15" fmla="*/ 11 h 16"/>
                      <a:gd name="T16" fmla="*/ 41 w 41"/>
                      <a:gd name="T17" fmla="*/ 14 h 16"/>
                      <a:gd name="T18" fmla="*/ 39 w 41"/>
                      <a:gd name="T19" fmla="*/ 16 h 16"/>
                      <a:gd name="T20" fmla="*/ 35 w 41"/>
                      <a:gd name="T21" fmla="*/ 16 h 16"/>
                      <a:gd name="T22" fmla="*/ 28 w 41"/>
                      <a:gd name="T23" fmla="*/ 15 h 16"/>
                      <a:gd name="T24" fmla="*/ 22 w 41"/>
                      <a:gd name="T25" fmla="*/ 12 h 16"/>
                      <a:gd name="T26" fmla="*/ 15 w 41"/>
                      <a:gd name="T27" fmla="*/ 8 h 16"/>
                      <a:gd name="T28" fmla="*/ 9 w 41"/>
                      <a:gd name="T29" fmla="*/ 5 h 16"/>
                      <a:gd name="T30" fmla="*/ 3 w 41"/>
                      <a:gd name="T31" fmla="*/ 2 h 16"/>
                      <a:gd name="T32" fmla="*/ 0 w 41"/>
                      <a:gd name="T33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1" h="16">
                        <a:moveTo>
                          <a:pt x="0" y="0"/>
                        </a:moveTo>
                        <a:lnTo>
                          <a:pt x="3" y="0"/>
                        </a:lnTo>
                        <a:lnTo>
                          <a:pt x="9" y="1"/>
                        </a:lnTo>
                        <a:lnTo>
                          <a:pt x="16" y="2"/>
                        </a:lnTo>
                        <a:lnTo>
                          <a:pt x="24" y="4"/>
                        </a:lnTo>
                        <a:lnTo>
                          <a:pt x="31" y="6"/>
                        </a:lnTo>
                        <a:lnTo>
                          <a:pt x="37" y="7"/>
                        </a:lnTo>
                        <a:lnTo>
                          <a:pt x="40" y="11"/>
                        </a:lnTo>
                        <a:lnTo>
                          <a:pt x="41" y="14"/>
                        </a:lnTo>
                        <a:lnTo>
                          <a:pt x="39" y="16"/>
                        </a:lnTo>
                        <a:lnTo>
                          <a:pt x="35" y="16"/>
                        </a:lnTo>
                        <a:lnTo>
                          <a:pt x="28" y="15"/>
                        </a:lnTo>
                        <a:lnTo>
                          <a:pt x="22" y="12"/>
                        </a:lnTo>
                        <a:lnTo>
                          <a:pt x="15" y="8"/>
                        </a:lnTo>
                        <a:lnTo>
                          <a:pt x="9" y="5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67" name="Freeform 155">
                    <a:extLst>
                      <a:ext uri="{FF2B5EF4-FFF2-40B4-BE49-F238E27FC236}">
                        <a16:creationId xmlns:a16="http://schemas.microsoft.com/office/drawing/2014/main" xmlns="" id="{B0291D94-C512-47FE-BC5B-CC9536FC7C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5" y="542"/>
                    <a:ext cx="4" cy="20"/>
                  </a:xfrm>
                  <a:custGeom>
                    <a:avLst/>
                    <a:gdLst>
                      <a:gd name="T0" fmla="*/ 1 w 8"/>
                      <a:gd name="T1" fmla="*/ 0 h 39"/>
                      <a:gd name="T2" fmla="*/ 1 w 8"/>
                      <a:gd name="T3" fmla="*/ 7 h 39"/>
                      <a:gd name="T4" fmla="*/ 0 w 8"/>
                      <a:gd name="T5" fmla="*/ 21 h 39"/>
                      <a:gd name="T6" fmla="*/ 0 w 8"/>
                      <a:gd name="T7" fmla="*/ 33 h 39"/>
                      <a:gd name="T8" fmla="*/ 4 w 8"/>
                      <a:gd name="T9" fmla="*/ 39 h 39"/>
                      <a:gd name="T10" fmla="*/ 8 w 8"/>
                      <a:gd name="T11" fmla="*/ 34 h 39"/>
                      <a:gd name="T12" fmla="*/ 6 w 8"/>
                      <a:gd name="T13" fmla="*/ 23 h 39"/>
                      <a:gd name="T14" fmla="*/ 3 w 8"/>
                      <a:gd name="T15" fmla="*/ 9 h 39"/>
                      <a:gd name="T16" fmla="*/ 1 w 8"/>
                      <a:gd name="T17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39">
                        <a:moveTo>
                          <a:pt x="1" y="0"/>
                        </a:moveTo>
                        <a:lnTo>
                          <a:pt x="1" y="7"/>
                        </a:lnTo>
                        <a:lnTo>
                          <a:pt x="0" y="21"/>
                        </a:lnTo>
                        <a:lnTo>
                          <a:pt x="0" y="33"/>
                        </a:lnTo>
                        <a:lnTo>
                          <a:pt x="4" y="39"/>
                        </a:lnTo>
                        <a:lnTo>
                          <a:pt x="8" y="34"/>
                        </a:lnTo>
                        <a:lnTo>
                          <a:pt x="6" y="23"/>
                        </a:lnTo>
                        <a:lnTo>
                          <a:pt x="3" y="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68" name="Freeform 156">
                    <a:extLst>
                      <a:ext uri="{FF2B5EF4-FFF2-40B4-BE49-F238E27FC236}">
                        <a16:creationId xmlns:a16="http://schemas.microsoft.com/office/drawing/2014/main" xmlns="" id="{72527DFD-9695-4DE4-8345-82ED5550FC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" y="548"/>
                    <a:ext cx="12" cy="17"/>
                  </a:xfrm>
                  <a:custGeom>
                    <a:avLst/>
                    <a:gdLst>
                      <a:gd name="T0" fmla="*/ 0 w 25"/>
                      <a:gd name="T1" fmla="*/ 0 h 34"/>
                      <a:gd name="T2" fmla="*/ 4 w 25"/>
                      <a:gd name="T3" fmla="*/ 7 h 34"/>
                      <a:gd name="T4" fmla="*/ 11 w 25"/>
                      <a:gd name="T5" fmla="*/ 20 h 34"/>
                      <a:gd name="T6" fmla="*/ 17 w 25"/>
                      <a:gd name="T7" fmla="*/ 30 h 34"/>
                      <a:gd name="T8" fmla="*/ 24 w 25"/>
                      <a:gd name="T9" fmla="*/ 34 h 34"/>
                      <a:gd name="T10" fmla="*/ 25 w 25"/>
                      <a:gd name="T11" fmla="*/ 28 h 34"/>
                      <a:gd name="T12" fmla="*/ 18 w 25"/>
                      <a:gd name="T13" fmla="*/ 18 h 34"/>
                      <a:gd name="T14" fmla="*/ 7 w 25"/>
                      <a:gd name="T15" fmla="*/ 7 h 34"/>
                      <a:gd name="T16" fmla="*/ 0 w 25"/>
                      <a:gd name="T17" fmla="*/ 0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34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11" y="20"/>
                        </a:lnTo>
                        <a:lnTo>
                          <a:pt x="17" y="30"/>
                        </a:lnTo>
                        <a:lnTo>
                          <a:pt x="24" y="34"/>
                        </a:lnTo>
                        <a:lnTo>
                          <a:pt x="25" y="28"/>
                        </a:lnTo>
                        <a:lnTo>
                          <a:pt x="18" y="18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69" name="Freeform 157">
                    <a:extLst>
                      <a:ext uri="{FF2B5EF4-FFF2-40B4-BE49-F238E27FC236}">
                        <a16:creationId xmlns:a16="http://schemas.microsoft.com/office/drawing/2014/main" xmlns="" id="{8D494C8F-989E-4718-81D3-239066D3AF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9" y="450"/>
                    <a:ext cx="26" cy="6"/>
                  </a:xfrm>
                  <a:custGeom>
                    <a:avLst/>
                    <a:gdLst>
                      <a:gd name="T0" fmla="*/ 52 w 52"/>
                      <a:gd name="T1" fmla="*/ 3 h 12"/>
                      <a:gd name="T2" fmla="*/ 46 w 52"/>
                      <a:gd name="T3" fmla="*/ 6 h 12"/>
                      <a:gd name="T4" fmla="*/ 39 w 52"/>
                      <a:gd name="T5" fmla="*/ 8 h 12"/>
                      <a:gd name="T6" fmla="*/ 31 w 52"/>
                      <a:gd name="T7" fmla="*/ 11 h 12"/>
                      <a:gd name="T8" fmla="*/ 23 w 52"/>
                      <a:gd name="T9" fmla="*/ 12 h 12"/>
                      <a:gd name="T10" fmla="*/ 14 w 52"/>
                      <a:gd name="T11" fmla="*/ 12 h 12"/>
                      <a:gd name="T12" fmla="*/ 7 w 52"/>
                      <a:gd name="T13" fmla="*/ 11 h 12"/>
                      <a:gd name="T14" fmla="*/ 2 w 52"/>
                      <a:gd name="T15" fmla="*/ 8 h 12"/>
                      <a:gd name="T16" fmla="*/ 0 w 52"/>
                      <a:gd name="T17" fmla="*/ 5 h 12"/>
                      <a:gd name="T18" fmla="*/ 1 w 52"/>
                      <a:gd name="T19" fmla="*/ 2 h 12"/>
                      <a:gd name="T20" fmla="*/ 6 w 52"/>
                      <a:gd name="T21" fmla="*/ 0 h 12"/>
                      <a:gd name="T22" fmla="*/ 11 w 52"/>
                      <a:gd name="T23" fmla="*/ 0 h 12"/>
                      <a:gd name="T24" fmla="*/ 21 w 52"/>
                      <a:gd name="T25" fmla="*/ 0 h 12"/>
                      <a:gd name="T26" fmla="*/ 29 w 52"/>
                      <a:gd name="T27" fmla="*/ 2 h 12"/>
                      <a:gd name="T28" fmla="*/ 38 w 52"/>
                      <a:gd name="T29" fmla="*/ 2 h 12"/>
                      <a:gd name="T30" fmla="*/ 46 w 52"/>
                      <a:gd name="T31" fmla="*/ 3 h 12"/>
                      <a:gd name="T32" fmla="*/ 52 w 52"/>
                      <a:gd name="T33" fmla="*/ 3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12">
                        <a:moveTo>
                          <a:pt x="52" y="3"/>
                        </a:moveTo>
                        <a:lnTo>
                          <a:pt x="46" y="6"/>
                        </a:lnTo>
                        <a:lnTo>
                          <a:pt x="39" y="8"/>
                        </a:lnTo>
                        <a:lnTo>
                          <a:pt x="31" y="11"/>
                        </a:lnTo>
                        <a:lnTo>
                          <a:pt x="23" y="12"/>
                        </a:lnTo>
                        <a:lnTo>
                          <a:pt x="14" y="12"/>
                        </a:lnTo>
                        <a:lnTo>
                          <a:pt x="7" y="11"/>
                        </a:lnTo>
                        <a:lnTo>
                          <a:pt x="2" y="8"/>
                        </a:lnTo>
                        <a:lnTo>
                          <a:pt x="0" y="5"/>
                        </a:lnTo>
                        <a:lnTo>
                          <a:pt x="1" y="2"/>
                        </a:lnTo>
                        <a:lnTo>
                          <a:pt x="6" y="0"/>
                        </a:lnTo>
                        <a:lnTo>
                          <a:pt x="11" y="0"/>
                        </a:lnTo>
                        <a:lnTo>
                          <a:pt x="21" y="0"/>
                        </a:lnTo>
                        <a:lnTo>
                          <a:pt x="29" y="2"/>
                        </a:lnTo>
                        <a:lnTo>
                          <a:pt x="38" y="2"/>
                        </a:lnTo>
                        <a:lnTo>
                          <a:pt x="46" y="3"/>
                        </a:lnTo>
                        <a:lnTo>
                          <a:pt x="52" y="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70" name="Freeform 158">
                    <a:extLst>
                      <a:ext uri="{FF2B5EF4-FFF2-40B4-BE49-F238E27FC236}">
                        <a16:creationId xmlns:a16="http://schemas.microsoft.com/office/drawing/2014/main" xmlns="" id="{13E6BEB3-A676-4275-A990-E7B37B551B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5" y="431"/>
                    <a:ext cx="25" cy="10"/>
                  </a:xfrm>
                  <a:custGeom>
                    <a:avLst/>
                    <a:gdLst>
                      <a:gd name="T0" fmla="*/ 50 w 50"/>
                      <a:gd name="T1" fmla="*/ 21 h 21"/>
                      <a:gd name="T2" fmla="*/ 45 w 50"/>
                      <a:gd name="T3" fmla="*/ 21 h 21"/>
                      <a:gd name="T4" fmla="*/ 37 w 50"/>
                      <a:gd name="T5" fmla="*/ 20 h 21"/>
                      <a:gd name="T6" fmla="*/ 29 w 50"/>
                      <a:gd name="T7" fmla="*/ 18 h 21"/>
                      <a:gd name="T8" fmla="*/ 21 w 50"/>
                      <a:gd name="T9" fmla="*/ 15 h 21"/>
                      <a:gd name="T10" fmla="*/ 13 w 50"/>
                      <a:gd name="T11" fmla="*/ 13 h 21"/>
                      <a:gd name="T12" fmla="*/ 6 w 50"/>
                      <a:gd name="T13" fmla="*/ 9 h 21"/>
                      <a:gd name="T14" fmla="*/ 1 w 50"/>
                      <a:gd name="T15" fmla="*/ 6 h 21"/>
                      <a:gd name="T16" fmla="*/ 0 w 50"/>
                      <a:gd name="T17" fmla="*/ 3 h 21"/>
                      <a:gd name="T18" fmla="*/ 3 w 50"/>
                      <a:gd name="T19" fmla="*/ 0 h 21"/>
                      <a:gd name="T20" fmla="*/ 7 w 50"/>
                      <a:gd name="T21" fmla="*/ 0 h 21"/>
                      <a:gd name="T22" fmla="*/ 14 w 50"/>
                      <a:gd name="T23" fmla="*/ 3 h 21"/>
                      <a:gd name="T24" fmla="*/ 23 w 50"/>
                      <a:gd name="T25" fmla="*/ 6 h 21"/>
                      <a:gd name="T26" fmla="*/ 31 w 50"/>
                      <a:gd name="T27" fmla="*/ 11 h 21"/>
                      <a:gd name="T28" fmla="*/ 39 w 50"/>
                      <a:gd name="T29" fmla="*/ 15 h 21"/>
                      <a:gd name="T30" fmla="*/ 46 w 50"/>
                      <a:gd name="T31" fmla="*/ 19 h 21"/>
                      <a:gd name="T32" fmla="*/ 50 w 50"/>
                      <a:gd name="T33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21">
                        <a:moveTo>
                          <a:pt x="50" y="21"/>
                        </a:moveTo>
                        <a:lnTo>
                          <a:pt x="45" y="21"/>
                        </a:lnTo>
                        <a:lnTo>
                          <a:pt x="37" y="20"/>
                        </a:lnTo>
                        <a:lnTo>
                          <a:pt x="29" y="18"/>
                        </a:lnTo>
                        <a:lnTo>
                          <a:pt x="21" y="15"/>
                        </a:lnTo>
                        <a:lnTo>
                          <a:pt x="13" y="13"/>
                        </a:lnTo>
                        <a:lnTo>
                          <a:pt x="6" y="9"/>
                        </a:lnTo>
                        <a:lnTo>
                          <a:pt x="1" y="6"/>
                        </a:lnTo>
                        <a:lnTo>
                          <a:pt x="0" y="3"/>
                        </a:lnTo>
                        <a:lnTo>
                          <a:pt x="3" y="0"/>
                        </a:lnTo>
                        <a:lnTo>
                          <a:pt x="7" y="0"/>
                        </a:lnTo>
                        <a:lnTo>
                          <a:pt x="14" y="3"/>
                        </a:lnTo>
                        <a:lnTo>
                          <a:pt x="23" y="6"/>
                        </a:lnTo>
                        <a:lnTo>
                          <a:pt x="31" y="11"/>
                        </a:lnTo>
                        <a:lnTo>
                          <a:pt x="39" y="15"/>
                        </a:lnTo>
                        <a:lnTo>
                          <a:pt x="46" y="19"/>
                        </a:lnTo>
                        <a:lnTo>
                          <a:pt x="50" y="2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71" name="Freeform 159">
                    <a:extLst>
                      <a:ext uri="{FF2B5EF4-FFF2-40B4-BE49-F238E27FC236}">
                        <a16:creationId xmlns:a16="http://schemas.microsoft.com/office/drawing/2014/main" xmlns="" id="{6BC218DE-09BD-4701-8224-0F4F85B8EB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9" y="459"/>
                    <a:ext cx="24" cy="6"/>
                  </a:xfrm>
                  <a:custGeom>
                    <a:avLst/>
                    <a:gdLst>
                      <a:gd name="T0" fmla="*/ 47 w 47"/>
                      <a:gd name="T1" fmla="*/ 0 h 11"/>
                      <a:gd name="T2" fmla="*/ 45 w 47"/>
                      <a:gd name="T3" fmla="*/ 3 h 11"/>
                      <a:gd name="T4" fmla="*/ 40 w 47"/>
                      <a:gd name="T5" fmla="*/ 7 h 11"/>
                      <a:gd name="T6" fmla="*/ 33 w 47"/>
                      <a:gd name="T7" fmla="*/ 9 h 11"/>
                      <a:gd name="T8" fmla="*/ 25 w 47"/>
                      <a:gd name="T9" fmla="*/ 11 h 11"/>
                      <a:gd name="T10" fmla="*/ 17 w 47"/>
                      <a:gd name="T11" fmla="*/ 11 h 11"/>
                      <a:gd name="T12" fmla="*/ 10 w 47"/>
                      <a:gd name="T13" fmla="*/ 11 h 11"/>
                      <a:gd name="T14" fmla="*/ 3 w 47"/>
                      <a:gd name="T15" fmla="*/ 9 h 11"/>
                      <a:gd name="T16" fmla="*/ 0 w 47"/>
                      <a:gd name="T17" fmla="*/ 7 h 11"/>
                      <a:gd name="T18" fmla="*/ 0 w 47"/>
                      <a:gd name="T19" fmla="*/ 4 h 11"/>
                      <a:gd name="T20" fmla="*/ 2 w 47"/>
                      <a:gd name="T21" fmla="*/ 2 h 11"/>
                      <a:gd name="T22" fmla="*/ 8 w 47"/>
                      <a:gd name="T23" fmla="*/ 1 h 11"/>
                      <a:gd name="T24" fmla="*/ 16 w 47"/>
                      <a:gd name="T25" fmla="*/ 1 h 11"/>
                      <a:gd name="T26" fmla="*/ 25 w 47"/>
                      <a:gd name="T27" fmla="*/ 1 h 11"/>
                      <a:gd name="T28" fmla="*/ 33 w 47"/>
                      <a:gd name="T29" fmla="*/ 1 h 11"/>
                      <a:gd name="T30" fmla="*/ 41 w 47"/>
                      <a:gd name="T31" fmla="*/ 1 h 11"/>
                      <a:gd name="T32" fmla="*/ 47 w 47"/>
                      <a:gd name="T33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1">
                        <a:moveTo>
                          <a:pt x="47" y="0"/>
                        </a:moveTo>
                        <a:lnTo>
                          <a:pt x="45" y="3"/>
                        </a:lnTo>
                        <a:lnTo>
                          <a:pt x="40" y="7"/>
                        </a:lnTo>
                        <a:lnTo>
                          <a:pt x="33" y="9"/>
                        </a:lnTo>
                        <a:lnTo>
                          <a:pt x="25" y="11"/>
                        </a:lnTo>
                        <a:lnTo>
                          <a:pt x="17" y="11"/>
                        </a:lnTo>
                        <a:lnTo>
                          <a:pt x="10" y="11"/>
                        </a:lnTo>
                        <a:lnTo>
                          <a:pt x="3" y="9"/>
                        </a:ln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2" y="2"/>
                        </a:lnTo>
                        <a:lnTo>
                          <a:pt x="8" y="1"/>
                        </a:lnTo>
                        <a:lnTo>
                          <a:pt x="16" y="1"/>
                        </a:lnTo>
                        <a:lnTo>
                          <a:pt x="25" y="1"/>
                        </a:lnTo>
                        <a:lnTo>
                          <a:pt x="33" y="1"/>
                        </a:lnTo>
                        <a:lnTo>
                          <a:pt x="41" y="1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72" name="Freeform 160">
                    <a:extLst>
                      <a:ext uri="{FF2B5EF4-FFF2-40B4-BE49-F238E27FC236}">
                        <a16:creationId xmlns:a16="http://schemas.microsoft.com/office/drawing/2014/main" xmlns="" id="{21463920-8667-4B36-A149-89B33494E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8" y="468"/>
                    <a:ext cx="25" cy="8"/>
                  </a:xfrm>
                  <a:custGeom>
                    <a:avLst/>
                    <a:gdLst>
                      <a:gd name="T0" fmla="*/ 51 w 51"/>
                      <a:gd name="T1" fmla="*/ 0 h 16"/>
                      <a:gd name="T2" fmla="*/ 48 w 51"/>
                      <a:gd name="T3" fmla="*/ 5 h 16"/>
                      <a:gd name="T4" fmla="*/ 42 w 51"/>
                      <a:gd name="T5" fmla="*/ 8 h 16"/>
                      <a:gd name="T6" fmla="*/ 35 w 51"/>
                      <a:gd name="T7" fmla="*/ 12 h 16"/>
                      <a:gd name="T8" fmla="*/ 26 w 51"/>
                      <a:gd name="T9" fmla="*/ 14 h 16"/>
                      <a:gd name="T10" fmla="*/ 18 w 51"/>
                      <a:gd name="T11" fmla="*/ 15 h 16"/>
                      <a:gd name="T12" fmla="*/ 10 w 51"/>
                      <a:gd name="T13" fmla="*/ 16 h 16"/>
                      <a:gd name="T14" fmla="*/ 4 w 51"/>
                      <a:gd name="T15" fmla="*/ 15 h 16"/>
                      <a:gd name="T16" fmla="*/ 0 w 51"/>
                      <a:gd name="T17" fmla="*/ 13 h 16"/>
                      <a:gd name="T18" fmla="*/ 0 w 51"/>
                      <a:gd name="T19" fmla="*/ 11 h 16"/>
                      <a:gd name="T20" fmla="*/ 4 w 51"/>
                      <a:gd name="T21" fmla="*/ 9 h 16"/>
                      <a:gd name="T22" fmla="*/ 10 w 51"/>
                      <a:gd name="T23" fmla="*/ 7 h 16"/>
                      <a:gd name="T24" fmla="*/ 16 w 51"/>
                      <a:gd name="T25" fmla="*/ 6 h 16"/>
                      <a:gd name="T26" fmla="*/ 26 w 51"/>
                      <a:gd name="T27" fmla="*/ 6 h 16"/>
                      <a:gd name="T28" fmla="*/ 35 w 51"/>
                      <a:gd name="T29" fmla="*/ 4 h 16"/>
                      <a:gd name="T30" fmla="*/ 43 w 51"/>
                      <a:gd name="T31" fmla="*/ 2 h 16"/>
                      <a:gd name="T32" fmla="*/ 51 w 51"/>
                      <a:gd name="T33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1" h="16">
                        <a:moveTo>
                          <a:pt x="51" y="0"/>
                        </a:moveTo>
                        <a:lnTo>
                          <a:pt x="48" y="5"/>
                        </a:lnTo>
                        <a:lnTo>
                          <a:pt x="42" y="8"/>
                        </a:lnTo>
                        <a:lnTo>
                          <a:pt x="35" y="12"/>
                        </a:lnTo>
                        <a:lnTo>
                          <a:pt x="26" y="14"/>
                        </a:lnTo>
                        <a:lnTo>
                          <a:pt x="18" y="15"/>
                        </a:lnTo>
                        <a:lnTo>
                          <a:pt x="10" y="16"/>
                        </a:lnTo>
                        <a:lnTo>
                          <a:pt x="4" y="15"/>
                        </a:lnTo>
                        <a:lnTo>
                          <a:pt x="0" y="13"/>
                        </a:lnTo>
                        <a:lnTo>
                          <a:pt x="0" y="11"/>
                        </a:lnTo>
                        <a:lnTo>
                          <a:pt x="4" y="9"/>
                        </a:lnTo>
                        <a:lnTo>
                          <a:pt x="10" y="7"/>
                        </a:lnTo>
                        <a:lnTo>
                          <a:pt x="16" y="6"/>
                        </a:lnTo>
                        <a:lnTo>
                          <a:pt x="26" y="6"/>
                        </a:lnTo>
                        <a:lnTo>
                          <a:pt x="35" y="4"/>
                        </a:lnTo>
                        <a:lnTo>
                          <a:pt x="43" y="2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73" name="Freeform 161">
                    <a:extLst>
                      <a:ext uri="{FF2B5EF4-FFF2-40B4-BE49-F238E27FC236}">
                        <a16:creationId xmlns:a16="http://schemas.microsoft.com/office/drawing/2014/main" xmlns="" id="{F83A578A-7BDD-41E4-A418-0ACD99E90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9" y="476"/>
                    <a:ext cx="25" cy="10"/>
                  </a:xfrm>
                  <a:custGeom>
                    <a:avLst/>
                    <a:gdLst>
                      <a:gd name="T0" fmla="*/ 48 w 48"/>
                      <a:gd name="T1" fmla="*/ 0 h 21"/>
                      <a:gd name="T2" fmla="*/ 45 w 48"/>
                      <a:gd name="T3" fmla="*/ 5 h 21"/>
                      <a:gd name="T4" fmla="*/ 38 w 48"/>
                      <a:gd name="T5" fmla="*/ 11 h 21"/>
                      <a:gd name="T6" fmla="*/ 31 w 48"/>
                      <a:gd name="T7" fmla="*/ 14 h 21"/>
                      <a:gd name="T8" fmla="*/ 23 w 48"/>
                      <a:gd name="T9" fmla="*/ 17 h 21"/>
                      <a:gd name="T10" fmla="*/ 15 w 48"/>
                      <a:gd name="T11" fmla="*/ 20 h 21"/>
                      <a:gd name="T12" fmla="*/ 8 w 48"/>
                      <a:gd name="T13" fmla="*/ 21 h 21"/>
                      <a:gd name="T14" fmla="*/ 2 w 48"/>
                      <a:gd name="T15" fmla="*/ 21 h 21"/>
                      <a:gd name="T16" fmla="*/ 0 w 48"/>
                      <a:gd name="T17" fmla="*/ 19 h 21"/>
                      <a:gd name="T18" fmla="*/ 1 w 48"/>
                      <a:gd name="T19" fmla="*/ 16 h 21"/>
                      <a:gd name="T20" fmla="*/ 4 w 48"/>
                      <a:gd name="T21" fmla="*/ 13 h 21"/>
                      <a:gd name="T22" fmla="*/ 10 w 48"/>
                      <a:gd name="T23" fmla="*/ 11 h 21"/>
                      <a:gd name="T24" fmla="*/ 18 w 48"/>
                      <a:gd name="T25" fmla="*/ 9 h 21"/>
                      <a:gd name="T26" fmla="*/ 26 w 48"/>
                      <a:gd name="T27" fmla="*/ 7 h 21"/>
                      <a:gd name="T28" fmla="*/ 34 w 48"/>
                      <a:gd name="T29" fmla="*/ 5 h 21"/>
                      <a:gd name="T30" fmla="*/ 42 w 48"/>
                      <a:gd name="T31" fmla="*/ 2 h 21"/>
                      <a:gd name="T32" fmla="*/ 48 w 48"/>
                      <a:gd name="T33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8" h="21">
                        <a:moveTo>
                          <a:pt x="48" y="0"/>
                        </a:moveTo>
                        <a:lnTo>
                          <a:pt x="45" y="5"/>
                        </a:lnTo>
                        <a:lnTo>
                          <a:pt x="38" y="11"/>
                        </a:lnTo>
                        <a:lnTo>
                          <a:pt x="31" y="14"/>
                        </a:lnTo>
                        <a:lnTo>
                          <a:pt x="23" y="17"/>
                        </a:lnTo>
                        <a:lnTo>
                          <a:pt x="15" y="20"/>
                        </a:lnTo>
                        <a:lnTo>
                          <a:pt x="8" y="21"/>
                        </a:lnTo>
                        <a:lnTo>
                          <a:pt x="2" y="21"/>
                        </a:lnTo>
                        <a:lnTo>
                          <a:pt x="0" y="19"/>
                        </a:lnTo>
                        <a:lnTo>
                          <a:pt x="1" y="16"/>
                        </a:lnTo>
                        <a:lnTo>
                          <a:pt x="4" y="13"/>
                        </a:lnTo>
                        <a:lnTo>
                          <a:pt x="10" y="11"/>
                        </a:lnTo>
                        <a:lnTo>
                          <a:pt x="18" y="9"/>
                        </a:lnTo>
                        <a:lnTo>
                          <a:pt x="26" y="7"/>
                        </a:lnTo>
                        <a:lnTo>
                          <a:pt x="34" y="5"/>
                        </a:lnTo>
                        <a:lnTo>
                          <a:pt x="42" y="2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74" name="Freeform 162">
                    <a:extLst>
                      <a:ext uri="{FF2B5EF4-FFF2-40B4-BE49-F238E27FC236}">
                        <a16:creationId xmlns:a16="http://schemas.microsoft.com/office/drawing/2014/main" xmlns="" id="{8A45FC9F-07BB-44F8-9BFA-A1308E3AFB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1" y="485"/>
                    <a:ext cx="25" cy="15"/>
                  </a:xfrm>
                  <a:custGeom>
                    <a:avLst/>
                    <a:gdLst>
                      <a:gd name="T0" fmla="*/ 51 w 51"/>
                      <a:gd name="T1" fmla="*/ 0 h 31"/>
                      <a:gd name="T2" fmla="*/ 45 w 51"/>
                      <a:gd name="T3" fmla="*/ 4 h 31"/>
                      <a:gd name="T4" fmla="*/ 39 w 51"/>
                      <a:gd name="T5" fmla="*/ 10 h 31"/>
                      <a:gd name="T6" fmla="*/ 31 w 51"/>
                      <a:gd name="T7" fmla="*/ 17 h 31"/>
                      <a:gd name="T8" fmla="*/ 23 w 51"/>
                      <a:gd name="T9" fmla="*/ 23 h 31"/>
                      <a:gd name="T10" fmla="*/ 15 w 51"/>
                      <a:gd name="T11" fmla="*/ 27 h 31"/>
                      <a:gd name="T12" fmla="*/ 9 w 51"/>
                      <a:gd name="T13" fmla="*/ 30 h 31"/>
                      <a:gd name="T14" fmla="*/ 4 w 51"/>
                      <a:gd name="T15" fmla="*/ 31 h 31"/>
                      <a:gd name="T16" fmla="*/ 0 w 51"/>
                      <a:gd name="T17" fmla="*/ 28 h 31"/>
                      <a:gd name="T18" fmla="*/ 0 w 51"/>
                      <a:gd name="T19" fmla="*/ 25 h 31"/>
                      <a:gd name="T20" fmla="*/ 5 w 51"/>
                      <a:gd name="T21" fmla="*/ 20 h 31"/>
                      <a:gd name="T22" fmla="*/ 10 w 51"/>
                      <a:gd name="T23" fmla="*/ 17 h 31"/>
                      <a:gd name="T24" fmla="*/ 20 w 51"/>
                      <a:gd name="T25" fmla="*/ 12 h 31"/>
                      <a:gd name="T26" fmla="*/ 29 w 51"/>
                      <a:gd name="T27" fmla="*/ 9 h 31"/>
                      <a:gd name="T28" fmla="*/ 38 w 51"/>
                      <a:gd name="T29" fmla="*/ 5 h 31"/>
                      <a:gd name="T30" fmla="*/ 45 w 51"/>
                      <a:gd name="T31" fmla="*/ 2 h 31"/>
                      <a:gd name="T32" fmla="*/ 51 w 51"/>
                      <a:gd name="T33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1" h="31">
                        <a:moveTo>
                          <a:pt x="51" y="0"/>
                        </a:moveTo>
                        <a:lnTo>
                          <a:pt x="45" y="4"/>
                        </a:lnTo>
                        <a:lnTo>
                          <a:pt x="39" y="10"/>
                        </a:lnTo>
                        <a:lnTo>
                          <a:pt x="31" y="17"/>
                        </a:lnTo>
                        <a:lnTo>
                          <a:pt x="23" y="23"/>
                        </a:lnTo>
                        <a:lnTo>
                          <a:pt x="15" y="27"/>
                        </a:lnTo>
                        <a:lnTo>
                          <a:pt x="9" y="30"/>
                        </a:lnTo>
                        <a:lnTo>
                          <a:pt x="4" y="31"/>
                        </a:lnTo>
                        <a:lnTo>
                          <a:pt x="0" y="28"/>
                        </a:lnTo>
                        <a:lnTo>
                          <a:pt x="0" y="25"/>
                        </a:lnTo>
                        <a:lnTo>
                          <a:pt x="5" y="20"/>
                        </a:lnTo>
                        <a:lnTo>
                          <a:pt x="10" y="17"/>
                        </a:lnTo>
                        <a:lnTo>
                          <a:pt x="20" y="12"/>
                        </a:lnTo>
                        <a:lnTo>
                          <a:pt x="29" y="9"/>
                        </a:lnTo>
                        <a:lnTo>
                          <a:pt x="38" y="5"/>
                        </a:lnTo>
                        <a:lnTo>
                          <a:pt x="45" y="2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75" name="Freeform 163">
                    <a:extLst>
                      <a:ext uri="{FF2B5EF4-FFF2-40B4-BE49-F238E27FC236}">
                        <a16:creationId xmlns:a16="http://schemas.microsoft.com/office/drawing/2014/main" xmlns="" id="{CDC56E4B-1ADC-4E9A-8DD0-E6AE2859CB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5" y="495"/>
                    <a:ext cx="25" cy="22"/>
                  </a:xfrm>
                  <a:custGeom>
                    <a:avLst/>
                    <a:gdLst>
                      <a:gd name="T0" fmla="*/ 50 w 50"/>
                      <a:gd name="T1" fmla="*/ 0 h 43"/>
                      <a:gd name="T2" fmla="*/ 45 w 50"/>
                      <a:gd name="T3" fmla="*/ 5 h 43"/>
                      <a:gd name="T4" fmla="*/ 39 w 50"/>
                      <a:gd name="T5" fmla="*/ 12 h 43"/>
                      <a:gd name="T6" fmla="*/ 31 w 50"/>
                      <a:gd name="T7" fmla="*/ 20 h 43"/>
                      <a:gd name="T8" fmla="*/ 23 w 50"/>
                      <a:gd name="T9" fmla="*/ 28 h 43"/>
                      <a:gd name="T10" fmla="*/ 15 w 50"/>
                      <a:gd name="T11" fmla="*/ 35 h 43"/>
                      <a:gd name="T12" fmla="*/ 8 w 50"/>
                      <a:gd name="T13" fmla="*/ 41 h 43"/>
                      <a:gd name="T14" fmla="*/ 3 w 50"/>
                      <a:gd name="T15" fmla="*/ 43 h 43"/>
                      <a:gd name="T16" fmla="*/ 0 w 50"/>
                      <a:gd name="T17" fmla="*/ 41 h 43"/>
                      <a:gd name="T18" fmla="*/ 1 w 50"/>
                      <a:gd name="T19" fmla="*/ 36 h 43"/>
                      <a:gd name="T20" fmla="*/ 6 w 50"/>
                      <a:gd name="T21" fmla="*/ 30 h 43"/>
                      <a:gd name="T22" fmla="*/ 13 w 50"/>
                      <a:gd name="T23" fmla="*/ 25 h 43"/>
                      <a:gd name="T24" fmla="*/ 22 w 50"/>
                      <a:gd name="T25" fmla="*/ 19 h 43"/>
                      <a:gd name="T26" fmla="*/ 30 w 50"/>
                      <a:gd name="T27" fmla="*/ 13 h 43"/>
                      <a:gd name="T28" fmla="*/ 39 w 50"/>
                      <a:gd name="T29" fmla="*/ 7 h 43"/>
                      <a:gd name="T30" fmla="*/ 46 w 50"/>
                      <a:gd name="T31" fmla="*/ 4 h 43"/>
                      <a:gd name="T32" fmla="*/ 50 w 50"/>
                      <a:gd name="T33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3">
                        <a:moveTo>
                          <a:pt x="50" y="0"/>
                        </a:moveTo>
                        <a:lnTo>
                          <a:pt x="45" y="5"/>
                        </a:lnTo>
                        <a:lnTo>
                          <a:pt x="39" y="12"/>
                        </a:lnTo>
                        <a:lnTo>
                          <a:pt x="31" y="20"/>
                        </a:lnTo>
                        <a:lnTo>
                          <a:pt x="23" y="28"/>
                        </a:lnTo>
                        <a:lnTo>
                          <a:pt x="15" y="35"/>
                        </a:lnTo>
                        <a:lnTo>
                          <a:pt x="8" y="41"/>
                        </a:lnTo>
                        <a:lnTo>
                          <a:pt x="3" y="43"/>
                        </a:lnTo>
                        <a:lnTo>
                          <a:pt x="0" y="41"/>
                        </a:lnTo>
                        <a:lnTo>
                          <a:pt x="1" y="36"/>
                        </a:lnTo>
                        <a:lnTo>
                          <a:pt x="6" y="30"/>
                        </a:lnTo>
                        <a:lnTo>
                          <a:pt x="13" y="25"/>
                        </a:lnTo>
                        <a:lnTo>
                          <a:pt x="22" y="19"/>
                        </a:lnTo>
                        <a:lnTo>
                          <a:pt x="30" y="13"/>
                        </a:lnTo>
                        <a:lnTo>
                          <a:pt x="39" y="7"/>
                        </a:lnTo>
                        <a:lnTo>
                          <a:pt x="46" y="4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76" name="Freeform 164">
                    <a:extLst>
                      <a:ext uri="{FF2B5EF4-FFF2-40B4-BE49-F238E27FC236}">
                        <a16:creationId xmlns:a16="http://schemas.microsoft.com/office/drawing/2014/main" xmlns="" id="{F9387242-A4C5-471E-84FC-3E0D832EEB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" y="507"/>
                    <a:ext cx="25" cy="24"/>
                  </a:xfrm>
                  <a:custGeom>
                    <a:avLst/>
                    <a:gdLst>
                      <a:gd name="T0" fmla="*/ 51 w 51"/>
                      <a:gd name="T1" fmla="*/ 0 h 48"/>
                      <a:gd name="T2" fmla="*/ 47 w 51"/>
                      <a:gd name="T3" fmla="*/ 5 h 48"/>
                      <a:gd name="T4" fmla="*/ 42 w 51"/>
                      <a:gd name="T5" fmla="*/ 13 h 48"/>
                      <a:gd name="T6" fmla="*/ 34 w 51"/>
                      <a:gd name="T7" fmla="*/ 23 h 48"/>
                      <a:gd name="T8" fmla="*/ 26 w 51"/>
                      <a:gd name="T9" fmla="*/ 32 h 48"/>
                      <a:gd name="T10" fmla="*/ 18 w 51"/>
                      <a:gd name="T11" fmla="*/ 40 h 48"/>
                      <a:gd name="T12" fmla="*/ 11 w 51"/>
                      <a:gd name="T13" fmla="*/ 46 h 48"/>
                      <a:gd name="T14" fmla="*/ 4 w 51"/>
                      <a:gd name="T15" fmla="*/ 48 h 48"/>
                      <a:gd name="T16" fmla="*/ 0 w 51"/>
                      <a:gd name="T17" fmla="*/ 46 h 48"/>
                      <a:gd name="T18" fmla="*/ 0 w 51"/>
                      <a:gd name="T19" fmla="*/ 41 h 48"/>
                      <a:gd name="T20" fmla="*/ 4 w 51"/>
                      <a:gd name="T21" fmla="*/ 35 h 48"/>
                      <a:gd name="T22" fmla="*/ 12 w 51"/>
                      <a:gd name="T23" fmla="*/ 30 h 48"/>
                      <a:gd name="T24" fmla="*/ 21 w 51"/>
                      <a:gd name="T25" fmla="*/ 23 h 48"/>
                      <a:gd name="T26" fmla="*/ 30 w 51"/>
                      <a:gd name="T27" fmla="*/ 17 h 48"/>
                      <a:gd name="T28" fmla="*/ 39 w 51"/>
                      <a:gd name="T29" fmla="*/ 10 h 48"/>
                      <a:gd name="T30" fmla="*/ 46 w 51"/>
                      <a:gd name="T31" fmla="*/ 4 h 48"/>
                      <a:gd name="T32" fmla="*/ 51 w 51"/>
                      <a:gd name="T33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1" h="48">
                        <a:moveTo>
                          <a:pt x="51" y="0"/>
                        </a:moveTo>
                        <a:lnTo>
                          <a:pt x="47" y="5"/>
                        </a:lnTo>
                        <a:lnTo>
                          <a:pt x="42" y="13"/>
                        </a:lnTo>
                        <a:lnTo>
                          <a:pt x="34" y="23"/>
                        </a:lnTo>
                        <a:lnTo>
                          <a:pt x="26" y="32"/>
                        </a:lnTo>
                        <a:lnTo>
                          <a:pt x="18" y="40"/>
                        </a:lnTo>
                        <a:lnTo>
                          <a:pt x="11" y="46"/>
                        </a:lnTo>
                        <a:lnTo>
                          <a:pt x="4" y="48"/>
                        </a:lnTo>
                        <a:lnTo>
                          <a:pt x="0" y="46"/>
                        </a:lnTo>
                        <a:lnTo>
                          <a:pt x="0" y="41"/>
                        </a:lnTo>
                        <a:lnTo>
                          <a:pt x="4" y="35"/>
                        </a:lnTo>
                        <a:lnTo>
                          <a:pt x="12" y="30"/>
                        </a:lnTo>
                        <a:lnTo>
                          <a:pt x="21" y="23"/>
                        </a:lnTo>
                        <a:lnTo>
                          <a:pt x="30" y="17"/>
                        </a:lnTo>
                        <a:lnTo>
                          <a:pt x="39" y="10"/>
                        </a:lnTo>
                        <a:lnTo>
                          <a:pt x="46" y="4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77" name="Freeform 165">
                    <a:extLst>
                      <a:ext uri="{FF2B5EF4-FFF2-40B4-BE49-F238E27FC236}">
                        <a16:creationId xmlns:a16="http://schemas.microsoft.com/office/drawing/2014/main" xmlns="" id="{AEFB5F8D-3EED-4AE3-9D2B-7CB76C4BF7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6" y="517"/>
                    <a:ext cx="24" cy="27"/>
                  </a:xfrm>
                  <a:custGeom>
                    <a:avLst/>
                    <a:gdLst>
                      <a:gd name="T0" fmla="*/ 48 w 48"/>
                      <a:gd name="T1" fmla="*/ 0 h 55"/>
                      <a:gd name="T2" fmla="*/ 46 w 48"/>
                      <a:gd name="T3" fmla="*/ 7 h 55"/>
                      <a:gd name="T4" fmla="*/ 42 w 48"/>
                      <a:gd name="T5" fmla="*/ 16 h 55"/>
                      <a:gd name="T6" fmla="*/ 36 w 48"/>
                      <a:gd name="T7" fmla="*/ 25 h 55"/>
                      <a:gd name="T8" fmla="*/ 30 w 48"/>
                      <a:gd name="T9" fmla="*/ 35 h 55"/>
                      <a:gd name="T10" fmla="*/ 23 w 48"/>
                      <a:gd name="T11" fmla="*/ 43 h 55"/>
                      <a:gd name="T12" fmla="*/ 16 w 48"/>
                      <a:gd name="T13" fmla="*/ 50 h 55"/>
                      <a:gd name="T14" fmla="*/ 8 w 48"/>
                      <a:gd name="T15" fmla="*/ 54 h 55"/>
                      <a:gd name="T16" fmla="*/ 1 w 48"/>
                      <a:gd name="T17" fmla="*/ 55 h 55"/>
                      <a:gd name="T18" fmla="*/ 0 w 48"/>
                      <a:gd name="T19" fmla="*/ 53 h 55"/>
                      <a:gd name="T20" fmla="*/ 2 w 48"/>
                      <a:gd name="T21" fmla="*/ 47 h 55"/>
                      <a:gd name="T22" fmla="*/ 9 w 48"/>
                      <a:gd name="T23" fmla="*/ 39 h 55"/>
                      <a:gd name="T24" fmla="*/ 17 w 48"/>
                      <a:gd name="T25" fmla="*/ 30 h 55"/>
                      <a:gd name="T26" fmla="*/ 27 w 48"/>
                      <a:gd name="T27" fmla="*/ 21 h 55"/>
                      <a:gd name="T28" fmla="*/ 36 w 48"/>
                      <a:gd name="T29" fmla="*/ 12 h 55"/>
                      <a:gd name="T30" fmla="*/ 44 w 48"/>
                      <a:gd name="T31" fmla="*/ 5 h 55"/>
                      <a:gd name="T32" fmla="*/ 48 w 48"/>
                      <a:gd name="T33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8" h="55">
                        <a:moveTo>
                          <a:pt x="48" y="0"/>
                        </a:moveTo>
                        <a:lnTo>
                          <a:pt x="46" y="7"/>
                        </a:lnTo>
                        <a:lnTo>
                          <a:pt x="42" y="16"/>
                        </a:lnTo>
                        <a:lnTo>
                          <a:pt x="36" y="25"/>
                        </a:lnTo>
                        <a:lnTo>
                          <a:pt x="30" y="35"/>
                        </a:lnTo>
                        <a:lnTo>
                          <a:pt x="23" y="43"/>
                        </a:lnTo>
                        <a:lnTo>
                          <a:pt x="16" y="50"/>
                        </a:lnTo>
                        <a:lnTo>
                          <a:pt x="8" y="54"/>
                        </a:lnTo>
                        <a:lnTo>
                          <a:pt x="1" y="55"/>
                        </a:lnTo>
                        <a:lnTo>
                          <a:pt x="0" y="53"/>
                        </a:lnTo>
                        <a:lnTo>
                          <a:pt x="2" y="47"/>
                        </a:lnTo>
                        <a:lnTo>
                          <a:pt x="9" y="39"/>
                        </a:lnTo>
                        <a:lnTo>
                          <a:pt x="17" y="30"/>
                        </a:lnTo>
                        <a:lnTo>
                          <a:pt x="27" y="21"/>
                        </a:lnTo>
                        <a:lnTo>
                          <a:pt x="36" y="12"/>
                        </a:lnTo>
                        <a:lnTo>
                          <a:pt x="44" y="5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78" name="Freeform 166">
                    <a:extLst>
                      <a:ext uri="{FF2B5EF4-FFF2-40B4-BE49-F238E27FC236}">
                        <a16:creationId xmlns:a16="http://schemas.microsoft.com/office/drawing/2014/main" xmlns="" id="{898F688B-503B-455A-BB9D-4156ED0C27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1" y="523"/>
                    <a:ext cx="11" cy="31"/>
                  </a:xfrm>
                  <a:custGeom>
                    <a:avLst/>
                    <a:gdLst>
                      <a:gd name="T0" fmla="*/ 0 w 22"/>
                      <a:gd name="T1" fmla="*/ 61 h 61"/>
                      <a:gd name="T2" fmla="*/ 1 w 22"/>
                      <a:gd name="T3" fmla="*/ 52 h 61"/>
                      <a:gd name="T4" fmla="*/ 7 w 22"/>
                      <a:gd name="T5" fmla="*/ 33 h 61"/>
                      <a:gd name="T6" fmla="*/ 15 w 22"/>
                      <a:gd name="T7" fmla="*/ 14 h 61"/>
                      <a:gd name="T8" fmla="*/ 21 w 22"/>
                      <a:gd name="T9" fmla="*/ 0 h 61"/>
                      <a:gd name="T10" fmla="*/ 22 w 22"/>
                      <a:gd name="T11" fmla="*/ 18 h 61"/>
                      <a:gd name="T12" fmla="*/ 17 w 22"/>
                      <a:gd name="T13" fmla="*/ 40 h 61"/>
                      <a:gd name="T14" fmla="*/ 11 w 22"/>
                      <a:gd name="T15" fmla="*/ 56 h 61"/>
                      <a:gd name="T16" fmla="*/ 0 w 22"/>
                      <a:gd name="T17" fmla="*/ 61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61">
                        <a:moveTo>
                          <a:pt x="0" y="61"/>
                        </a:moveTo>
                        <a:lnTo>
                          <a:pt x="1" y="52"/>
                        </a:lnTo>
                        <a:lnTo>
                          <a:pt x="7" y="33"/>
                        </a:lnTo>
                        <a:lnTo>
                          <a:pt x="15" y="14"/>
                        </a:lnTo>
                        <a:lnTo>
                          <a:pt x="21" y="0"/>
                        </a:lnTo>
                        <a:lnTo>
                          <a:pt x="22" y="18"/>
                        </a:lnTo>
                        <a:lnTo>
                          <a:pt x="17" y="40"/>
                        </a:lnTo>
                        <a:lnTo>
                          <a:pt x="11" y="56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79" name="Freeform 167">
                    <a:extLst>
                      <a:ext uri="{FF2B5EF4-FFF2-40B4-BE49-F238E27FC236}">
                        <a16:creationId xmlns:a16="http://schemas.microsoft.com/office/drawing/2014/main" xmlns="" id="{E738CD2A-F538-4638-BD92-14192F9286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0" y="534"/>
                    <a:ext cx="11" cy="29"/>
                  </a:xfrm>
                  <a:custGeom>
                    <a:avLst/>
                    <a:gdLst>
                      <a:gd name="T0" fmla="*/ 0 w 22"/>
                      <a:gd name="T1" fmla="*/ 58 h 58"/>
                      <a:gd name="T2" fmla="*/ 2 w 22"/>
                      <a:gd name="T3" fmla="*/ 49 h 58"/>
                      <a:gd name="T4" fmla="*/ 8 w 22"/>
                      <a:gd name="T5" fmla="*/ 31 h 58"/>
                      <a:gd name="T6" fmla="*/ 17 w 22"/>
                      <a:gd name="T7" fmla="*/ 12 h 58"/>
                      <a:gd name="T8" fmla="*/ 21 w 22"/>
                      <a:gd name="T9" fmla="*/ 0 h 58"/>
                      <a:gd name="T10" fmla="*/ 22 w 22"/>
                      <a:gd name="T11" fmla="*/ 18 h 58"/>
                      <a:gd name="T12" fmla="*/ 18 w 22"/>
                      <a:gd name="T13" fmla="*/ 39 h 58"/>
                      <a:gd name="T14" fmla="*/ 11 w 22"/>
                      <a:gd name="T15" fmla="*/ 55 h 58"/>
                      <a:gd name="T16" fmla="*/ 0 w 22"/>
                      <a:gd name="T17" fmla="*/ 5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58">
                        <a:moveTo>
                          <a:pt x="0" y="58"/>
                        </a:moveTo>
                        <a:lnTo>
                          <a:pt x="2" y="49"/>
                        </a:lnTo>
                        <a:lnTo>
                          <a:pt x="8" y="31"/>
                        </a:lnTo>
                        <a:lnTo>
                          <a:pt x="17" y="12"/>
                        </a:lnTo>
                        <a:lnTo>
                          <a:pt x="21" y="0"/>
                        </a:lnTo>
                        <a:lnTo>
                          <a:pt x="22" y="18"/>
                        </a:lnTo>
                        <a:lnTo>
                          <a:pt x="18" y="39"/>
                        </a:lnTo>
                        <a:lnTo>
                          <a:pt x="11" y="55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80" name="Freeform 168">
                    <a:extLst>
                      <a:ext uri="{FF2B5EF4-FFF2-40B4-BE49-F238E27FC236}">
                        <a16:creationId xmlns:a16="http://schemas.microsoft.com/office/drawing/2014/main" xmlns="" id="{2FDA6B23-F875-47F2-98FE-D9C3AE50F5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" y="504"/>
                    <a:ext cx="32" cy="149"/>
                  </a:xfrm>
                  <a:custGeom>
                    <a:avLst/>
                    <a:gdLst>
                      <a:gd name="T0" fmla="*/ 10 w 65"/>
                      <a:gd name="T1" fmla="*/ 3 h 298"/>
                      <a:gd name="T2" fmla="*/ 7 w 65"/>
                      <a:gd name="T3" fmla="*/ 2 h 298"/>
                      <a:gd name="T4" fmla="*/ 5 w 65"/>
                      <a:gd name="T5" fmla="*/ 1 h 298"/>
                      <a:gd name="T6" fmla="*/ 3 w 65"/>
                      <a:gd name="T7" fmla="*/ 1 h 298"/>
                      <a:gd name="T8" fmla="*/ 0 w 65"/>
                      <a:gd name="T9" fmla="*/ 0 h 298"/>
                      <a:gd name="T10" fmla="*/ 22 w 65"/>
                      <a:gd name="T11" fmla="*/ 43 h 298"/>
                      <a:gd name="T12" fmla="*/ 38 w 65"/>
                      <a:gd name="T13" fmla="*/ 86 h 298"/>
                      <a:gd name="T14" fmla="*/ 49 w 65"/>
                      <a:gd name="T15" fmla="*/ 128 h 298"/>
                      <a:gd name="T16" fmla="*/ 55 w 65"/>
                      <a:gd name="T17" fmla="*/ 167 h 298"/>
                      <a:gd name="T18" fmla="*/ 57 w 65"/>
                      <a:gd name="T19" fmla="*/ 204 h 298"/>
                      <a:gd name="T20" fmla="*/ 58 w 65"/>
                      <a:gd name="T21" fmla="*/ 238 h 298"/>
                      <a:gd name="T22" fmla="*/ 58 w 65"/>
                      <a:gd name="T23" fmla="*/ 269 h 298"/>
                      <a:gd name="T24" fmla="*/ 57 w 65"/>
                      <a:gd name="T25" fmla="*/ 298 h 298"/>
                      <a:gd name="T26" fmla="*/ 61 w 65"/>
                      <a:gd name="T27" fmla="*/ 276 h 298"/>
                      <a:gd name="T28" fmla="*/ 65 w 65"/>
                      <a:gd name="T29" fmla="*/ 245 h 298"/>
                      <a:gd name="T30" fmla="*/ 65 w 65"/>
                      <a:gd name="T31" fmla="*/ 205 h 298"/>
                      <a:gd name="T32" fmla="*/ 63 w 65"/>
                      <a:gd name="T33" fmla="*/ 161 h 298"/>
                      <a:gd name="T34" fmla="*/ 56 w 65"/>
                      <a:gd name="T35" fmla="*/ 116 h 298"/>
                      <a:gd name="T36" fmla="*/ 45 w 65"/>
                      <a:gd name="T37" fmla="*/ 72 h 298"/>
                      <a:gd name="T38" fmla="*/ 30 w 65"/>
                      <a:gd name="T39" fmla="*/ 34 h 298"/>
                      <a:gd name="T40" fmla="*/ 10 w 65"/>
                      <a:gd name="T41" fmla="*/ 3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5" h="298">
                        <a:moveTo>
                          <a:pt x="10" y="3"/>
                        </a:moveTo>
                        <a:lnTo>
                          <a:pt x="7" y="2"/>
                        </a:lnTo>
                        <a:lnTo>
                          <a:pt x="5" y="1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22" y="43"/>
                        </a:lnTo>
                        <a:lnTo>
                          <a:pt x="38" y="86"/>
                        </a:lnTo>
                        <a:lnTo>
                          <a:pt x="49" y="128"/>
                        </a:lnTo>
                        <a:lnTo>
                          <a:pt x="55" y="167"/>
                        </a:lnTo>
                        <a:lnTo>
                          <a:pt x="57" y="204"/>
                        </a:lnTo>
                        <a:lnTo>
                          <a:pt x="58" y="238"/>
                        </a:lnTo>
                        <a:lnTo>
                          <a:pt x="58" y="269"/>
                        </a:lnTo>
                        <a:lnTo>
                          <a:pt x="57" y="298"/>
                        </a:lnTo>
                        <a:lnTo>
                          <a:pt x="61" y="276"/>
                        </a:lnTo>
                        <a:lnTo>
                          <a:pt x="65" y="245"/>
                        </a:lnTo>
                        <a:lnTo>
                          <a:pt x="65" y="205"/>
                        </a:lnTo>
                        <a:lnTo>
                          <a:pt x="63" y="161"/>
                        </a:lnTo>
                        <a:lnTo>
                          <a:pt x="56" y="116"/>
                        </a:lnTo>
                        <a:lnTo>
                          <a:pt x="45" y="72"/>
                        </a:lnTo>
                        <a:lnTo>
                          <a:pt x="30" y="34"/>
                        </a:lnTo>
                        <a:lnTo>
                          <a:pt x="10" y="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81" name="Freeform 169">
                    <a:extLst>
                      <a:ext uri="{FF2B5EF4-FFF2-40B4-BE49-F238E27FC236}">
                        <a16:creationId xmlns:a16="http://schemas.microsoft.com/office/drawing/2014/main" xmlns="" id="{CDBFBCFF-1EF4-45DC-832C-C772B88D56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2" y="622"/>
                    <a:ext cx="23" cy="22"/>
                  </a:xfrm>
                  <a:custGeom>
                    <a:avLst/>
                    <a:gdLst>
                      <a:gd name="T0" fmla="*/ 0 w 44"/>
                      <a:gd name="T1" fmla="*/ 43 h 44"/>
                      <a:gd name="T2" fmla="*/ 2 w 44"/>
                      <a:gd name="T3" fmla="*/ 44 h 44"/>
                      <a:gd name="T4" fmla="*/ 6 w 44"/>
                      <a:gd name="T5" fmla="*/ 43 h 44"/>
                      <a:gd name="T6" fmla="*/ 13 w 44"/>
                      <a:gd name="T7" fmla="*/ 39 h 44"/>
                      <a:gd name="T8" fmla="*/ 21 w 44"/>
                      <a:gd name="T9" fmla="*/ 35 h 44"/>
                      <a:gd name="T10" fmla="*/ 28 w 44"/>
                      <a:gd name="T11" fmla="*/ 28 h 44"/>
                      <a:gd name="T12" fmla="*/ 36 w 44"/>
                      <a:gd name="T13" fmla="*/ 20 h 44"/>
                      <a:gd name="T14" fmla="*/ 41 w 44"/>
                      <a:gd name="T15" fmla="*/ 10 h 44"/>
                      <a:gd name="T16" fmla="*/ 44 w 44"/>
                      <a:gd name="T17" fmla="*/ 0 h 44"/>
                      <a:gd name="T18" fmla="*/ 40 w 44"/>
                      <a:gd name="T19" fmla="*/ 6 h 44"/>
                      <a:gd name="T20" fmla="*/ 33 w 44"/>
                      <a:gd name="T21" fmla="*/ 12 h 44"/>
                      <a:gd name="T22" fmla="*/ 26 w 44"/>
                      <a:gd name="T23" fmla="*/ 17 h 44"/>
                      <a:gd name="T24" fmla="*/ 18 w 44"/>
                      <a:gd name="T25" fmla="*/ 23 h 44"/>
                      <a:gd name="T26" fmla="*/ 10 w 44"/>
                      <a:gd name="T27" fmla="*/ 30 h 44"/>
                      <a:gd name="T28" fmla="*/ 4 w 44"/>
                      <a:gd name="T29" fmla="*/ 35 h 44"/>
                      <a:gd name="T30" fmla="*/ 1 w 44"/>
                      <a:gd name="T31" fmla="*/ 39 h 44"/>
                      <a:gd name="T32" fmla="*/ 0 w 44"/>
                      <a:gd name="T33" fmla="*/ 43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4" h="44">
                        <a:moveTo>
                          <a:pt x="0" y="43"/>
                        </a:moveTo>
                        <a:lnTo>
                          <a:pt x="2" y="44"/>
                        </a:lnTo>
                        <a:lnTo>
                          <a:pt x="6" y="43"/>
                        </a:lnTo>
                        <a:lnTo>
                          <a:pt x="13" y="39"/>
                        </a:lnTo>
                        <a:lnTo>
                          <a:pt x="21" y="35"/>
                        </a:lnTo>
                        <a:lnTo>
                          <a:pt x="28" y="28"/>
                        </a:lnTo>
                        <a:lnTo>
                          <a:pt x="36" y="20"/>
                        </a:lnTo>
                        <a:lnTo>
                          <a:pt x="41" y="10"/>
                        </a:lnTo>
                        <a:lnTo>
                          <a:pt x="44" y="0"/>
                        </a:lnTo>
                        <a:lnTo>
                          <a:pt x="40" y="6"/>
                        </a:lnTo>
                        <a:lnTo>
                          <a:pt x="33" y="12"/>
                        </a:lnTo>
                        <a:lnTo>
                          <a:pt x="26" y="17"/>
                        </a:lnTo>
                        <a:lnTo>
                          <a:pt x="18" y="23"/>
                        </a:lnTo>
                        <a:lnTo>
                          <a:pt x="10" y="30"/>
                        </a:lnTo>
                        <a:lnTo>
                          <a:pt x="4" y="35"/>
                        </a:lnTo>
                        <a:lnTo>
                          <a:pt x="1" y="39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82" name="Freeform 170">
                    <a:extLst>
                      <a:ext uri="{FF2B5EF4-FFF2-40B4-BE49-F238E27FC236}">
                        <a16:creationId xmlns:a16="http://schemas.microsoft.com/office/drawing/2014/main" xmlns="" id="{0B6DA78F-F2EC-4973-8C93-0A927B731B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0" y="595"/>
                    <a:ext cx="26" cy="28"/>
                  </a:xfrm>
                  <a:custGeom>
                    <a:avLst/>
                    <a:gdLst>
                      <a:gd name="T0" fmla="*/ 0 w 52"/>
                      <a:gd name="T1" fmla="*/ 54 h 55"/>
                      <a:gd name="T2" fmla="*/ 3 w 52"/>
                      <a:gd name="T3" fmla="*/ 55 h 55"/>
                      <a:gd name="T4" fmla="*/ 9 w 52"/>
                      <a:gd name="T5" fmla="*/ 54 h 55"/>
                      <a:gd name="T6" fmla="*/ 16 w 52"/>
                      <a:gd name="T7" fmla="*/ 48 h 55"/>
                      <a:gd name="T8" fmla="*/ 25 w 52"/>
                      <a:gd name="T9" fmla="*/ 41 h 55"/>
                      <a:gd name="T10" fmla="*/ 33 w 52"/>
                      <a:gd name="T11" fmla="*/ 32 h 55"/>
                      <a:gd name="T12" fmla="*/ 41 w 52"/>
                      <a:gd name="T13" fmla="*/ 22 h 55"/>
                      <a:gd name="T14" fmla="*/ 48 w 52"/>
                      <a:gd name="T15" fmla="*/ 11 h 55"/>
                      <a:gd name="T16" fmla="*/ 52 w 52"/>
                      <a:gd name="T17" fmla="*/ 0 h 55"/>
                      <a:gd name="T18" fmla="*/ 48 w 52"/>
                      <a:gd name="T19" fmla="*/ 5 h 55"/>
                      <a:gd name="T20" fmla="*/ 40 w 52"/>
                      <a:gd name="T21" fmla="*/ 10 h 55"/>
                      <a:gd name="T22" fmla="*/ 32 w 52"/>
                      <a:gd name="T23" fmla="*/ 18 h 55"/>
                      <a:gd name="T24" fmla="*/ 23 w 52"/>
                      <a:gd name="T25" fmla="*/ 26 h 55"/>
                      <a:gd name="T26" fmla="*/ 14 w 52"/>
                      <a:gd name="T27" fmla="*/ 35 h 55"/>
                      <a:gd name="T28" fmla="*/ 6 w 52"/>
                      <a:gd name="T29" fmla="*/ 43 h 55"/>
                      <a:gd name="T30" fmla="*/ 1 w 52"/>
                      <a:gd name="T31" fmla="*/ 50 h 55"/>
                      <a:gd name="T32" fmla="*/ 0 w 52"/>
                      <a:gd name="T33" fmla="*/ 54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55">
                        <a:moveTo>
                          <a:pt x="0" y="54"/>
                        </a:moveTo>
                        <a:lnTo>
                          <a:pt x="3" y="55"/>
                        </a:lnTo>
                        <a:lnTo>
                          <a:pt x="9" y="54"/>
                        </a:lnTo>
                        <a:lnTo>
                          <a:pt x="16" y="48"/>
                        </a:lnTo>
                        <a:lnTo>
                          <a:pt x="25" y="41"/>
                        </a:lnTo>
                        <a:lnTo>
                          <a:pt x="33" y="32"/>
                        </a:lnTo>
                        <a:lnTo>
                          <a:pt x="41" y="22"/>
                        </a:lnTo>
                        <a:lnTo>
                          <a:pt x="48" y="11"/>
                        </a:lnTo>
                        <a:lnTo>
                          <a:pt x="52" y="0"/>
                        </a:lnTo>
                        <a:lnTo>
                          <a:pt x="48" y="5"/>
                        </a:lnTo>
                        <a:lnTo>
                          <a:pt x="40" y="10"/>
                        </a:lnTo>
                        <a:lnTo>
                          <a:pt x="32" y="18"/>
                        </a:lnTo>
                        <a:lnTo>
                          <a:pt x="23" y="26"/>
                        </a:lnTo>
                        <a:lnTo>
                          <a:pt x="14" y="35"/>
                        </a:lnTo>
                        <a:lnTo>
                          <a:pt x="6" y="43"/>
                        </a:lnTo>
                        <a:lnTo>
                          <a:pt x="1" y="50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83" name="Freeform 171">
                    <a:extLst>
                      <a:ext uri="{FF2B5EF4-FFF2-40B4-BE49-F238E27FC236}">
                        <a16:creationId xmlns:a16="http://schemas.microsoft.com/office/drawing/2014/main" xmlns="" id="{FC3FA6B8-2208-4B5E-AE91-9E11C5D010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5" y="582"/>
                    <a:ext cx="29" cy="24"/>
                  </a:xfrm>
                  <a:custGeom>
                    <a:avLst/>
                    <a:gdLst>
                      <a:gd name="T0" fmla="*/ 0 w 57"/>
                      <a:gd name="T1" fmla="*/ 47 h 49"/>
                      <a:gd name="T2" fmla="*/ 3 w 57"/>
                      <a:gd name="T3" fmla="*/ 49 h 49"/>
                      <a:gd name="T4" fmla="*/ 11 w 57"/>
                      <a:gd name="T5" fmla="*/ 48 h 49"/>
                      <a:gd name="T6" fmla="*/ 19 w 57"/>
                      <a:gd name="T7" fmla="*/ 43 h 49"/>
                      <a:gd name="T8" fmla="*/ 30 w 57"/>
                      <a:gd name="T9" fmla="*/ 37 h 49"/>
                      <a:gd name="T10" fmla="*/ 39 w 57"/>
                      <a:gd name="T11" fmla="*/ 29 h 49"/>
                      <a:gd name="T12" fmla="*/ 48 w 57"/>
                      <a:gd name="T13" fmla="*/ 20 h 49"/>
                      <a:gd name="T14" fmla="*/ 54 w 57"/>
                      <a:gd name="T15" fmla="*/ 10 h 49"/>
                      <a:gd name="T16" fmla="*/ 57 w 57"/>
                      <a:gd name="T17" fmla="*/ 0 h 49"/>
                      <a:gd name="T18" fmla="*/ 53 w 57"/>
                      <a:gd name="T19" fmla="*/ 3 h 49"/>
                      <a:gd name="T20" fmla="*/ 46 w 57"/>
                      <a:gd name="T21" fmla="*/ 9 h 49"/>
                      <a:gd name="T22" fmla="*/ 35 w 57"/>
                      <a:gd name="T23" fmla="*/ 14 h 49"/>
                      <a:gd name="T24" fmla="*/ 25 w 57"/>
                      <a:gd name="T25" fmla="*/ 22 h 49"/>
                      <a:gd name="T26" fmla="*/ 16 w 57"/>
                      <a:gd name="T27" fmla="*/ 29 h 49"/>
                      <a:gd name="T28" fmla="*/ 7 w 57"/>
                      <a:gd name="T29" fmla="*/ 37 h 49"/>
                      <a:gd name="T30" fmla="*/ 1 w 57"/>
                      <a:gd name="T31" fmla="*/ 43 h 49"/>
                      <a:gd name="T32" fmla="*/ 0 w 57"/>
                      <a:gd name="T33" fmla="*/ 47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7" h="49">
                        <a:moveTo>
                          <a:pt x="0" y="47"/>
                        </a:moveTo>
                        <a:lnTo>
                          <a:pt x="3" y="49"/>
                        </a:lnTo>
                        <a:lnTo>
                          <a:pt x="11" y="48"/>
                        </a:lnTo>
                        <a:lnTo>
                          <a:pt x="19" y="43"/>
                        </a:lnTo>
                        <a:lnTo>
                          <a:pt x="30" y="37"/>
                        </a:lnTo>
                        <a:lnTo>
                          <a:pt x="39" y="29"/>
                        </a:lnTo>
                        <a:lnTo>
                          <a:pt x="48" y="20"/>
                        </a:lnTo>
                        <a:lnTo>
                          <a:pt x="54" y="10"/>
                        </a:lnTo>
                        <a:lnTo>
                          <a:pt x="57" y="0"/>
                        </a:lnTo>
                        <a:lnTo>
                          <a:pt x="53" y="3"/>
                        </a:lnTo>
                        <a:lnTo>
                          <a:pt x="46" y="9"/>
                        </a:lnTo>
                        <a:lnTo>
                          <a:pt x="35" y="14"/>
                        </a:lnTo>
                        <a:lnTo>
                          <a:pt x="25" y="22"/>
                        </a:lnTo>
                        <a:lnTo>
                          <a:pt x="16" y="29"/>
                        </a:lnTo>
                        <a:lnTo>
                          <a:pt x="7" y="37"/>
                        </a:lnTo>
                        <a:lnTo>
                          <a:pt x="1" y="43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84" name="Freeform 172">
                    <a:extLst>
                      <a:ext uri="{FF2B5EF4-FFF2-40B4-BE49-F238E27FC236}">
                        <a16:creationId xmlns:a16="http://schemas.microsoft.com/office/drawing/2014/main" xmlns="" id="{17C7F88D-525A-4CDB-A677-7591C8E3CC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" y="557"/>
                    <a:ext cx="27" cy="21"/>
                  </a:xfrm>
                  <a:custGeom>
                    <a:avLst/>
                    <a:gdLst>
                      <a:gd name="T0" fmla="*/ 0 w 53"/>
                      <a:gd name="T1" fmla="*/ 40 h 41"/>
                      <a:gd name="T2" fmla="*/ 3 w 53"/>
                      <a:gd name="T3" fmla="*/ 41 h 41"/>
                      <a:gd name="T4" fmla="*/ 10 w 53"/>
                      <a:gd name="T5" fmla="*/ 40 h 41"/>
                      <a:gd name="T6" fmla="*/ 18 w 53"/>
                      <a:gd name="T7" fmla="*/ 35 h 41"/>
                      <a:gd name="T8" fmla="*/ 27 w 53"/>
                      <a:gd name="T9" fmla="*/ 30 h 41"/>
                      <a:gd name="T10" fmla="*/ 36 w 53"/>
                      <a:gd name="T11" fmla="*/ 23 h 41"/>
                      <a:gd name="T12" fmla="*/ 44 w 53"/>
                      <a:gd name="T13" fmla="*/ 16 h 41"/>
                      <a:gd name="T14" fmla="*/ 51 w 53"/>
                      <a:gd name="T15" fmla="*/ 8 h 41"/>
                      <a:gd name="T16" fmla="*/ 53 w 53"/>
                      <a:gd name="T17" fmla="*/ 0 h 41"/>
                      <a:gd name="T18" fmla="*/ 49 w 53"/>
                      <a:gd name="T19" fmla="*/ 3 h 41"/>
                      <a:gd name="T20" fmla="*/ 41 w 53"/>
                      <a:gd name="T21" fmla="*/ 8 h 41"/>
                      <a:gd name="T22" fmla="*/ 32 w 53"/>
                      <a:gd name="T23" fmla="*/ 12 h 41"/>
                      <a:gd name="T24" fmla="*/ 22 w 53"/>
                      <a:gd name="T25" fmla="*/ 18 h 41"/>
                      <a:gd name="T26" fmla="*/ 13 w 53"/>
                      <a:gd name="T27" fmla="*/ 24 h 41"/>
                      <a:gd name="T28" fmla="*/ 5 w 53"/>
                      <a:gd name="T29" fmla="*/ 30 h 41"/>
                      <a:gd name="T30" fmla="*/ 2 w 53"/>
                      <a:gd name="T31" fmla="*/ 35 h 41"/>
                      <a:gd name="T32" fmla="*/ 0 w 53"/>
                      <a:gd name="T33" fmla="*/ 4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41">
                        <a:moveTo>
                          <a:pt x="0" y="40"/>
                        </a:moveTo>
                        <a:lnTo>
                          <a:pt x="3" y="41"/>
                        </a:lnTo>
                        <a:lnTo>
                          <a:pt x="10" y="40"/>
                        </a:lnTo>
                        <a:lnTo>
                          <a:pt x="18" y="35"/>
                        </a:lnTo>
                        <a:lnTo>
                          <a:pt x="27" y="30"/>
                        </a:lnTo>
                        <a:lnTo>
                          <a:pt x="36" y="23"/>
                        </a:lnTo>
                        <a:lnTo>
                          <a:pt x="44" y="16"/>
                        </a:lnTo>
                        <a:lnTo>
                          <a:pt x="51" y="8"/>
                        </a:lnTo>
                        <a:lnTo>
                          <a:pt x="53" y="0"/>
                        </a:lnTo>
                        <a:lnTo>
                          <a:pt x="49" y="3"/>
                        </a:lnTo>
                        <a:lnTo>
                          <a:pt x="41" y="8"/>
                        </a:lnTo>
                        <a:lnTo>
                          <a:pt x="32" y="12"/>
                        </a:lnTo>
                        <a:lnTo>
                          <a:pt x="22" y="18"/>
                        </a:lnTo>
                        <a:lnTo>
                          <a:pt x="13" y="24"/>
                        </a:lnTo>
                        <a:lnTo>
                          <a:pt x="5" y="30"/>
                        </a:lnTo>
                        <a:lnTo>
                          <a:pt x="2" y="35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85" name="Freeform 173">
                    <a:extLst>
                      <a:ext uri="{FF2B5EF4-FFF2-40B4-BE49-F238E27FC236}">
                        <a16:creationId xmlns:a16="http://schemas.microsoft.com/office/drawing/2014/main" xmlns="" id="{9969E198-F299-4F9E-8102-458A01C5E4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" y="546"/>
                    <a:ext cx="24" cy="15"/>
                  </a:xfrm>
                  <a:custGeom>
                    <a:avLst/>
                    <a:gdLst>
                      <a:gd name="T0" fmla="*/ 0 w 49"/>
                      <a:gd name="T1" fmla="*/ 26 h 30"/>
                      <a:gd name="T2" fmla="*/ 2 w 49"/>
                      <a:gd name="T3" fmla="*/ 29 h 30"/>
                      <a:gd name="T4" fmla="*/ 8 w 49"/>
                      <a:gd name="T5" fmla="*/ 30 h 30"/>
                      <a:gd name="T6" fmla="*/ 15 w 49"/>
                      <a:gd name="T7" fmla="*/ 29 h 30"/>
                      <a:gd name="T8" fmla="*/ 23 w 49"/>
                      <a:gd name="T9" fmla="*/ 26 h 30"/>
                      <a:gd name="T10" fmla="*/ 31 w 49"/>
                      <a:gd name="T11" fmla="*/ 22 h 30"/>
                      <a:gd name="T12" fmla="*/ 39 w 49"/>
                      <a:gd name="T13" fmla="*/ 16 h 30"/>
                      <a:gd name="T14" fmla="*/ 45 w 49"/>
                      <a:gd name="T15" fmla="*/ 9 h 30"/>
                      <a:gd name="T16" fmla="*/ 49 w 49"/>
                      <a:gd name="T17" fmla="*/ 0 h 30"/>
                      <a:gd name="T18" fmla="*/ 44 w 49"/>
                      <a:gd name="T19" fmla="*/ 2 h 30"/>
                      <a:gd name="T20" fmla="*/ 37 w 49"/>
                      <a:gd name="T21" fmla="*/ 6 h 30"/>
                      <a:gd name="T22" fmla="*/ 28 w 49"/>
                      <a:gd name="T23" fmla="*/ 9 h 30"/>
                      <a:gd name="T24" fmla="*/ 20 w 49"/>
                      <a:gd name="T25" fmla="*/ 13 h 30"/>
                      <a:gd name="T26" fmla="*/ 12 w 49"/>
                      <a:gd name="T27" fmla="*/ 16 h 30"/>
                      <a:gd name="T28" fmla="*/ 5 w 49"/>
                      <a:gd name="T29" fmla="*/ 20 h 30"/>
                      <a:gd name="T30" fmla="*/ 1 w 49"/>
                      <a:gd name="T31" fmla="*/ 23 h 30"/>
                      <a:gd name="T32" fmla="*/ 0 w 49"/>
                      <a:gd name="T33" fmla="*/ 2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30">
                        <a:moveTo>
                          <a:pt x="0" y="26"/>
                        </a:moveTo>
                        <a:lnTo>
                          <a:pt x="2" y="29"/>
                        </a:lnTo>
                        <a:lnTo>
                          <a:pt x="8" y="30"/>
                        </a:lnTo>
                        <a:lnTo>
                          <a:pt x="15" y="29"/>
                        </a:lnTo>
                        <a:lnTo>
                          <a:pt x="23" y="26"/>
                        </a:lnTo>
                        <a:lnTo>
                          <a:pt x="31" y="22"/>
                        </a:lnTo>
                        <a:lnTo>
                          <a:pt x="39" y="16"/>
                        </a:lnTo>
                        <a:lnTo>
                          <a:pt x="45" y="9"/>
                        </a:lnTo>
                        <a:lnTo>
                          <a:pt x="49" y="0"/>
                        </a:lnTo>
                        <a:lnTo>
                          <a:pt x="44" y="2"/>
                        </a:lnTo>
                        <a:lnTo>
                          <a:pt x="37" y="6"/>
                        </a:lnTo>
                        <a:lnTo>
                          <a:pt x="28" y="9"/>
                        </a:lnTo>
                        <a:lnTo>
                          <a:pt x="20" y="13"/>
                        </a:lnTo>
                        <a:lnTo>
                          <a:pt x="12" y="16"/>
                        </a:lnTo>
                        <a:lnTo>
                          <a:pt x="5" y="20"/>
                        </a:lnTo>
                        <a:lnTo>
                          <a:pt x="1" y="23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86" name="Freeform 174">
                    <a:extLst>
                      <a:ext uri="{FF2B5EF4-FFF2-40B4-BE49-F238E27FC236}">
                        <a16:creationId xmlns:a16="http://schemas.microsoft.com/office/drawing/2014/main" xmlns="" id="{8096DB49-13FB-43F0-83A9-9743BA392B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" y="523"/>
                    <a:ext cx="18" cy="12"/>
                  </a:xfrm>
                  <a:custGeom>
                    <a:avLst/>
                    <a:gdLst>
                      <a:gd name="T0" fmla="*/ 0 w 37"/>
                      <a:gd name="T1" fmla="*/ 21 h 23"/>
                      <a:gd name="T2" fmla="*/ 3 w 37"/>
                      <a:gd name="T3" fmla="*/ 23 h 23"/>
                      <a:gd name="T4" fmla="*/ 7 w 37"/>
                      <a:gd name="T5" fmla="*/ 23 h 23"/>
                      <a:gd name="T6" fmla="*/ 13 w 37"/>
                      <a:gd name="T7" fmla="*/ 21 h 23"/>
                      <a:gd name="T8" fmla="*/ 20 w 37"/>
                      <a:gd name="T9" fmla="*/ 18 h 23"/>
                      <a:gd name="T10" fmla="*/ 27 w 37"/>
                      <a:gd name="T11" fmla="*/ 14 h 23"/>
                      <a:gd name="T12" fmla="*/ 31 w 37"/>
                      <a:gd name="T13" fmla="*/ 9 h 23"/>
                      <a:gd name="T14" fmla="*/ 36 w 37"/>
                      <a:gd name="T15" fmla="*/ 4 h 23"/>
                      <a:gd name="T16" fmla="*/ 37 w 37"/>
                      <a:gd name="T17" fmla="*/ 0 h 23"/>
                      <a:gd name="T18" fmla="*/ 34 w 37"/>
                      <a:gd name="T19" fmla="*/ 2 h 23"/>
                      <a:gd name="T20" fmla="*/ 28 w 37"/>
                      <a:gd name="T21" fmla="*/ 4 h 23"/>
                      <a:gd name="T22" fmla="*/ 22 w 37"/>
                      <a:gd name="T23" fmla="*/ 7 h 23"/>
                      <a:gd name="T24" fmla="*/ 16 w 37"/>
                      <a:gd name="T25" fmla="*/ 9 h 23"/>
                      <a:gd name="T26" fmla="*/ 11 w 37"/>
                      <a:gd name="T27" fmla="*/ 11 h 23"/>
                      <a:gd name="T28" fmla="*/ 5 w 37"/>
                      <a:gd name="T29" fmla="*/ 15 h 23"/>
                      <a:gd name="T30" fmla="*/ 1 w 37"/>
                      <a:gd name="T31" fmla="*/ 17 h 23"/>
                      <a:gd name="T32" fmla="*/ 0 w 37"/>
                      <a:gd name="T33" fmla="*/ 2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23">
                        <a:moveTo>
                          <a:pt x="0" y="21"/>
                        </a:moveTo>
                        <a:lnTo>
                          <a:pt x="3" y="23"/>
                        </a:lnTo>
                        <a:lnTo>
                          <a:pt x="7" y="23"/>
                        </a:lnTo>
                        <a:lnTo>
                          <a:pt x="13" y="21"/>
                        </a:lnTo>
                        <a:lnTo>
                          <a:pt x="20" y="18"/>
                        </a:lnTo>
                        <a:lnTo>
                          <a:pt x="27" y="14"/>
                        </a:lnTo>
                        <a:lnTo>
                          <a:pt x="31" y="9"/>
                        </a:lnTo>
                        <a:lnTo>
                          <a:pt x="36" y="4"/>
                        </a:lnTo>
                        <a:lnTo>
                          <a:pt x="37" y="0"/>
                        </a:lnTo>
                        <a:lnTo>
                          <a:pt x="34" y="2"/>
                        </a:lnTo>
                        <a:lnTo>
                          <a:pt x="28" y="4"/>
                        </a:lnTo>
                        <a:lnTo>
                          <a:pt x="22" y="7"/>
                        </a:lnTo>
                        <a:lnTo>
                          <a:pt x="16" y="9"/>
                        </a:lnTo>
                        <a:lnTo>
                          <a:pt x="11" y="11"/>
                        </a:lnTo>
                        <a:lnTo>
                          <a:pt x="5" y="15"/>
                        </a:lnTo>
                        <a:lnTo>
                          <a:pt x="1" y="17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87" name="Freeform 175">
                    <a:extLst>
                      <a:ext uri="{FF2B5EF4-FFF2-40B4-BE49-F238E27FC236}">
                        <a16:creationId xmlns:a16="http://schemas.microsoft.com/office/drawing/2014/main" xmlns="" id="{5637137B-E924-4A8C-86BC-6066E88609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" y="513"/>
                    <a:ext cx="12" cy="9"/>
                  </a:xfrm>
                  <a:custGeom>
                    <a:avLst/>
                    <a:gdLst>
                      <a:gd name="T0" fmla="*/ 1 w 24"/>
                      <a:gd name="T1" fmla="*/ 16 h 17"/>
                      <a:gd name="T2" fmla="*/ 8 w 24"/>
                      <a:gd name="T3" fmla="*/ 17 h 17"/>
                      <a:gd name="T4" fmla="*/ 17 w 24"/>
                      <a:gd name="T5" fmla="*/ 15 h 17"/>
                      <a:gd name="T6" fmla="*/ 24 w 24"/>
                      <a:gd name="T7" fmla="*/ 8 h 17"/>
                      <a:gd name="T8" fmla="*/ 23 w 24"/>
                      <a:gd name="T9" fmla="*/ 0 h 17"/>
                      <a:gd name="T10" fmla="*/ 18 w 24"/>
                      <a:gd name="T11" fmla="*/ 7 h 17"/>
                      <a:gd name="T12" fmla="*/ 9 w 24"/>
                      <a:gd name="T13" fmla="*/ 9 h 17"/>
                      <a:gd name="T14" fmla="*/ 0 w 24"/>
                      <a:gd name="T15" fmla="*/ 12 h 17"/>
                      <a:gd name="T16" fmla="*/ 1 w 24"/>
                      <a:gd name="T17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4" h="17">
                        <a:moveTo>
                          <a:pt x="1" y="16"/>
                        </a:moveTo>
                        <a:lnTo>
                          <a:pt x="8" y="17"/>
                        </a:lnTo>
                        <a:lnTo>
                          <a:pt x="17" y="15"/>
                        </a:lnTo>
                        <a:lnTo>
                          <a:pt x="24" y="8"/>
                        </a:lnTo>
                        <a:lnTo>
                          <a:pt x="23" y="0"/>
                        </a:lnTo>
                        <a:lnTo>
                          <a:pt x="18" y="7"/>
                        </a:lnTo>
                        <a:lnTo>
                          <a:pt x="9" y="9"/>
                        </a:lnTo>
                        <a:lnTo>
                          <a:pt x="0" y="12"/>
                        </a:lnTo>
                        <a:lnTo>
                          <a:pt x="1" y="1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88" name="Freeform 176">
                    <a:extLst>
                      <a:ext uri="{FF2B5EF4-FFF2-40B4-BE49-F238E27FC236}">
                        <a16:creationId xmlns:a16="http://schemas.microsoft.com/office/drawing/2014/main" xmlns="" id="{EDF16689-2CE9-4F4C-94CF-8C792B4A88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1" y="608"/>
                    <a:ext cx="24" cy="25"/>
                  </a:xfrm>
                  <a:custGeom>
                    <a:avLst/>
                    <a:gdLst>
                      <a:gd name="T0" fmla="*/ 0 w 49"/>
                      <a:gd name="T1" fmla="*/ 48 h 50"/>
                      <a:gd name="T2" fmla="*/ 4 w 49"/>
                      <a:gd name="T3" fmla="*/ 50 h 50"/>
                      <a:gd name="T4" fmla="*/ 9 w 49"/>
                      <a:gd name="T5" fmla="*/ 48 h 50"/>
                      <a:gd name="T6" fmla="*/ 16 w 49"/>
                      <a:gd name="T7" fmla="*/ 44 h 50"/>
                      <a:gd name="T8" fmla="*/ 24 w 49"/>
                      <a:gd name="T9" fmla="*/ 38 h 50"/>
                      <a:gd name="T10" fmla="*/ 33 w 49"/>
                      <a:gd name="T11" fmla="*/ 30 h 50"/>
                      <a:gd name="T12" fmla="*/ 39 w 49"/>
                      <a:gd name="T13" fmla="*/ 21 h 50"/>
                      <a:gd name="T14" fmla="*/ 45 w 49"/>
                      <a:gd name="T15" fmla="*/ 11 h 50"/>
                      <a:gd name="T16" fmla="*/ 49 w 49"/>
                      <a:gd name="T17" fmla="*/ 0 h 50"/>
                      <a:gd name="T18" fmla="*/ 45 w 49"/>
                      <a:gd name="T19" fmla="*/ 4 h 50"/>
                      <a:gd name="T20" fmla="*/ 38 w 49"/>
                      <a:gd name="T21" fmla="*/ 10 h 50"/>
                      <a:gd name="T22" fmla="*/ 30 w 49"/>
                      <a:gd name="T23" fmla="*/ 16 h 50"/>
                      <a:gd name="T24" fmla="*/ 21 w 49"/>
                      <a:gd name="T25" fmla="*/ 23 h 50"/>
                      <a:gd name="T26" fmla="*/ 13 w 49"/>
                      <a:gd name="T27" fmla="*/ 30 h 50"/>
                      <a:gd name="T28" fmla="*/ 6 w 49"/>
                      <a:gd name="T29" fmla="*/ 37 h 50"/>
                      <a:gd name="T30" fmla="*/ 1 w 49"/>
                      <a:gd name="T31" fmla="*/ 43 h 50"/>
                      <a:gd name="T32" fmla="*/ 0 w 49"/>
                      <a:gd name="T33" fmla="*/ 48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50">
                        <a:moveTo>
                          <a:pt x="0" y="48"/>
                        </a:moveTo>
                        <a:lnTo>
                          <a:pt x="4" y="50"/>
                        </a:lnTo>
                        <a:lnTo>
                          <a:pt x="9" y="48"/>
                        </a:lnTo>
                        <a:lnTo>
                          <a:pt x="16" y="44"/>
                        </a:lnTo>
                        <a:lnTo>
                          <a:pt x="24" y="38"/>
                        </a:lnTo>
                        <a:lnTo>
                          <a:pt x="33" y="30"/>
                        </a:lnTo>
                        <a:lnTo>
                          <a:pt x="39" y="21"/>
                        </a:lnTo>
                        <a:lnTo>
                          <a:pt x="45" y="11"/>
                        </a:lnTo>
                        <a:lnTo>
                          <a:pt x="49" y="0"/>
                        </a:lnTo>
                        <a:lnTo>
                          <a:pt x="45" y="4"/>
                        </a:lnTo>
                        <a:lnTo>
                          <a:pt x="38" y="10"/>
                        </a:lnTo>
                        <a:lnTo>
                          <a:pt x="30" y="16"/>
                        </a:lnTo>
                        <a:lnTo>
                          <a:pt x="21" y="23"/>
                        </a:lnTo>
                        <a:lnTo>
                          <a:pt x="13" y="30"/>
                        </a:lnTo>
                        <a:lnTo>
                          <a:pt x="6" y="37"/>
                        </a:lnTo>
                        <a:lnTo>
                          <a:pt x="1" y="43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89" name="Freeform 177">
                    <a:extLst>
                      <a:ext uri="{FF2B5EF4-FFF2-40B4-BE49-F238E27FC236}">
                        <a16:creationId xmlns:a16="http://schemas.microsoft.com/office/drawing/2014/main" xmlns="" id="{AD2F5D2F-C050-4250-82A4-1FFD2A97D0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6" y="635"/>
                    <a:ext cx="19" cy="19"/>
                  </a:xfrm>
                  <a:custGeom>
                    <a:avLst/>
                    <a:gdLst>
                      <a:gd name="T0" fmla="*/ 0 w 38"/>
                      <a:gd name="T1" fmla="*/ 36 h 38"/>
                      <a:gd name="T2" fmla="*/ 3 w 38"/>
                      <a:gd name="T3" fmla="*/ 38 h 38"/>
                      <a:gd name="T4" fmla="*/ 6 w 38"/>
                      <a:gd name="T5" fmla="*/ 38 h 38"/>
                      <a:gd name="T6" fmla="*/ 12 w 38"/>
                      <a:gd name="T7" fmla="*/ 35 h 38"/>
                      <a:gd name="T8" fmla="*/ 19 w 38"/>
                      <a:gd name="T9" fmla="*/ 32 h 38"/>
                      <a:gd name="T10" fmla="*/ 25 w 38"/>
                      <a:gd name="T11" fmla="*/ 26 h 38"/>
                      <a:gd name="T12" fmla="*/ 30 w 38"/>
                      <a:gd name="T13" fmla="*/ 18 h 38"/>
                      <a:gd name="T14" fmla="*/ 36 w 38"/>
                      <a:gd name="T15" fmla="*/ 10 h 38"/>
                      <a:gd name="T16" fmla="*/ 38 w 38"/>
                      <a:gd name="T17" fmla="*/ 0 h 38"/>
                      <a:gd name="T18" fmla="*/ 34 w 38"/>
                      <a:gd name="T19" fmla="*/ 4 h 38"/>
                      <a:gd name="T20" fmla="*/ 28 w 38"/>
                      <a:gd name="T21" fmla="*/ 10 h 38"/>
                      <a:gd name="T22" fmla="*/ 21 w 38"/>
                      <a:gd name="T23" fmla="*/ 14 h 38"/>
                      <a:gd name="T24" fmla="*/ 14 w 38"/>
                      <a:gd name="T25" fmla="*/ 20 h 38"/>
                      <a:gd name="T26" fmla="*/ 9 w 38"/>
                      <a:gd name="T27" fmla="*/ 25 h 38"/>
                      <a:gd name="T28" fmla="*/ 4 w 38"/>
                      <a:gd name="T29" fmla="*/ 29 h 38"/>
                      <a:gd name="T30" fmla="*/ 0 w 38"/>
                      <a:gd name="T31" fmla="*/ 34 h 38"/>
                      <a:gd name="T32" fmla="*/ 0 w 38"/>
                      <a:gd name="T33" fmla="*/ 3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38">
                        <a:moveTo>
                          <a:pt x="0" y="36"/>
                        </a:moveTo>
                        <a:lnTo>
                          <a:pt x="3" y="38"/>
                        </a:lnTo>
                        <a:lnTo>
                          <a:pt x="6" y="38"/>
                        </a:lnTo>
                        <a:lnTo>
                          <a:pt x="12" y="35"/>
                        </a:lnTo>
                        <a:lnTo>
                          <a:pt x="19" y="32"/>
                        </a:lnTo>
                        <a:lnTo>
                          <a:pt x="25" y="26"/>
                        </a:lnTo>
                        <a:lnTo>
                          <a:pt x="30" y="18"/>
                        </a:lnTo>
                        <a:lnTo>
                          <a:pt x="36" y="10"/>
                        </a:lnTo>
                        <a:lnTo>
                          <a:pt x="38" y="0"/>
                        </a:lnTo>
                        <a:lnTo>
                          <a:pt x="34" y="4"/>
                        </a:lnTo>
                        <a:lnTo>
                          <a:pt x="28" y="10"/>
                        </a:lnTo>
                        <a:lnTo>
                          <a:pt x="21" y="14"/>
                        </a:lnTo>
                        <a:lnTo>
                          <a:pt x="14" y="20"/>
                        </a:lnTo>
                        <a:lnTo>
                          <a:pt x="9" y="25"/>
                        </a:lnTo>
                        <a:lnTo>
                          <a:pt x="4" y="29"/>
                        </a:lnTo>
                        <a:lnTo>
                          <a:pt x="0" y="34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90" name="Freeform 178">
                    <a:extLst>
                      <a:ext uri="{FF2B5EF4-FFF2-40B4-BE49-F238E27FC236}">
                        <a16:creationId xmlns:a16="http://schemas.microsoft.com/office/drawing/2014/main" xmlns="" id="{4413974A-D59C-4856-AFCE-7C32D3C804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7" y="568"/>
                    <a:ext cx="27" cy="21"/>
                  </a:xfrm>
                  <a:custGeom>
                    <a:avLst/>
                    <a:gdLst>
                      <a:gd name="T0" fmla="*/ 0 w 53"/>
                      <a:gd name="T1" fmla="*/ 40 h 41"/>
                      <a:gd name="T2" fmla="*/ 3 w 53"/>
                      <a:gd name="T3" fmla="*/ 41 h 41"/>
                      <a:gd name="T4" fmla="*/ 9 w 53"/>
                      <a:gd name="T5" fmla="*/ 39 h 41"/>
                      <a:gd name="T6" fmla="*/ 17 w 53"/>
                      <a:gd name="T7" fmla="*/ 35 h 41"/>
                      <a:gd name="T8" fmla="*/ 27 w 53"/>
                      <a:gd name="T9" fmla="*/ 30 h 41"/>
                      <a:gd name="T10" fmla="*/ 36 w 53"/>
                      <a:gd name="T11" fmla="*/ 23 h 41"/>
                      <a:gd name="T12" fmla="*/ 44 w 53"/>
                      <a:gd name="T13" fmla="*/ 15 h 41"/>
                      <a:gd name="T14" fmla="*/ 51 w 53"/>
                      <a:gd name="T15" fmla="*/ 7 h 41"/>
                      <a:gd name="T16" fmla="*/ 53 w 53"/>
                      <a:gd name="T17" fmla="*/ 0 h 41"/>
                      <a:gd name="T18" fmla="*/ 49 w 53"/>
                      <a:gd name="T19" fmla="*/ 3 h 41"/>
                      <a:gd name="T20" fmla="*/ 41 w 53"/>
                      <a:gd name="T21" fmla="*/ 7 h 41"/>
                      <a:gd name="T22" fmla="*/ 31 w 53"/>
                      <a:gd name="T23" fmla="*/ 12 h 41"/>
                      <a:gd name="T24" fmla="*/ 22 w 53"/>
                      <a:gd name="T25" fmla="*/ 18 h 41"/>
                      <a:gd name="T26" fmla="*/ 13 w 53"/>
                      <a:gd name="T27" fmla="*/ 24 h 41"/>
                      <a:gd name="T28" fmla="*/ 5 w 53"/>
                      <a:gd name="T29" fmla="*/ 30 h 41"/>
                      <a:gd name="T30" fmla="*/ 1 w 53"/>
                      <a:gd name="T31" fmla="*/ 35 h 41"/>
                      <a:gd name="T32" fmla="*/ 0 w 53"/>
                      <a:gd name="T33" fmla="*/ 4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41">
                        <a:moveTo>
                          <a:pt x="0" y="40"/>
                        </a:moveTo>
                        <a:lnTo>
                          <a:pt x="3" y="41"/>
                        </a:lnTo>
                        <a:lnTo>
                          <a:pt x="9" y="39"/>
                        </a:lnTo>
                        <a:lnTo>
                          <a:pt x="17" y="35"/>
                        </a:lnTo>
                        <a:lnTo>
                          <a:pt x="27" y="30"/>
                        </a:lnTo>
                        <a:lnTo>
                          <a:pt x="36" y="23"/>
                        </a:lnTo>
                        <a:lnTo>
                          <a:pt x="44" y="15"/>
                        </a:lnTo>
                        <a:lnTo>
                          <a:pt x="51" y="7"/>
                        </a:lnTo>
                        <a:lnTo>
                          <a:pt x="53" y="0"/>
                        </a:lnTo>
                        <a:lnTo>
                          <a:pt x="49" y="3"/>
                        </a:lnTo>
                        <a:lnTo>
                          <a:pt x="41" y="7"/>
                        </a:lnTo>
                        <a:lnTo>
                          <a:pt x="31" y="12"/>
                        </a:lnTo>
                        <a:lnTo>
                          <a:pt x="22" y="18"/>
                        </a:lnTo>
                        <a:lnTo>
                          <a:pt x="13" y="24"/>
                        </a:lnTo>
                        <a:lnTo>
                          <a:pt x="5" y="30"/>
                        </a:lnTo>
                        <a:lnTo>
                          <a:pt x="1" y="35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91" name="Freeform 179">
                    <a:extLst>
                      <a:ext uri="{FF2B5EF4-FFF2-40B4-BE49-F238E27FC236}">
                        <a16:creationId xmlns:a16="http://schemas.microsoft.com/office/drawing/2014/main" xmlns="" id="{844ADD71-864F-4788-A8FA-6A6EA5C279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" y="534"/>
                    <a:ext cx="22" cy="16"/>
                  </a:xfrm>
                  <a:custGeom>
                    <a:avLst/>
                    <a:gdLst>
                      <a:gd name="T0" fmla="*/ 0 w 43"/>
                      <a:gd name="T1" fmla="*/ 29 h 31"/>
                      <a:gd name="T2" fmla="*/ 3 w 43"/>
                      <a:gd name="T3" fmla="*/ 31 h 31"/>
                      <a:gd name="T4" fmla="*/ 8 w 43"/>
                      <a:gd name="T5" fmla="*/ 30 h 31"/>
                      <a:gd name="T6" fmla="*/ 16 w 43"/>
                      <a:gd name="T7" fmla="*/ 26 h 31"/>
                      <a:gd name="T8" fmla="*/ 24 w 43"/>
                      <a:gd name="T9" fmla="*/ 22 h 31"/>
                      <a:gd name="T10" fmla="*/ 31 w 43"/>
                      <a:gd name="T11" fmla="*/ 16 h 31"/>
                      <a:gd name="T12" fmla="*/ 38 w 43"/>
                      <a:gd name="T13" fmla="*/ 10 h 31"/>
                      <a:gd name="T14" fmla="*/ 42 w 43"/>
                      <a:gd name="T15" fmla="*/ 4 h 31"/>
                      <a:gd name="T16" fmla="*/ 43 w 43"/>
                      <a:gd name="T17" fmla="*/ 0 h 31"/>
                      <a:gd name="T18" fmla="*/ 40 w 43"/>
                      <a:gd name="T19" fmla="*/ 2 h 31"/>
                      <a:gd name="T20" fmla="*/ 34 w 43"/>
                      <a:gd name="T21" fmla="*/ 6 h 31"/>
                      <a:gd name="T22" fmla="*/ 27 w 43"/>
                      <a:gd name="T23" fmla="*/ 9 h 31"/>
                      <a:gd name="T24" fmla="*/ 19 w 43"/>
                      <a:gd name="T25" fmla="*/ 12 h 31"/>
                      <a:gd name="T26" fmla="*/ 12 w 43"/>
                      <a:gd name="T27" fmla="*/ 17 h 31"/>
                      <a:gd name="T28" fmla="*/ 7 w 43"/>
                      <a:gd name="T29" fmla="*/ 22 h 31"/>
                      <a:gd name="T30" fmla="*/ 2 w 43"/>
                      <a:gd name="T31" fmla="*/ 25 h 31"/>
                      <a:gd name="T32" fmla="*/ 0 w 43"/>
                      <a:gd name="T33" fmla="*/ 29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3" h="31">
                        <a:moveTo>
                          <a:pt x="0" y="29"/>
                        </a:moveTo>
                        <a:lnTo>
                          <a:pt x="3" y="31"/>
                        </a:lnTo>
                        <a:lnTo>
                          <a:pt x="8" y="30"/>
                        </a:lnTo>
                        <a:lnTo>
                          <a:pt x="16" y="26"/>
                        </a:lnTo>
                        <a:lnTo>
                          <a:pt x="24" y="22"/>
                        </a:lnTo>
                        <a:lnTo>
                          <a:pt x="31" y="16"/>
                        </a:lnTo>
                        <a:lnTo>
                          <a:pt x="38" y="10"/>
                        </a:lnTo>
                        <a:lnTo>
                          <a:pt x="42" y="4"/>
                        </a:lnTo>
                        <a:lnTo>
                          <a:pt x="43" y="0"/>
                        </a:lnTo>
                        <a:lnTo>
                          <a:pt x="40" y="2"/>
                        </a:lnTo>
                        <a:lnTo>
                          <a:pt x="34" y="6"/>
                        </a:lnTo>
                        <a:lnTo>
                          <a:pt x="27" y="9"/>
                        </a:lnTo>
                        <a:lnTo>
                          <a:pt x="19" y="12"/>
                        </a:lnTo>
                        <a:lnTo>
                          <a:pt x="12" y="17"/>
                        </a:lnTo>
                        <a:lnTo>
                          <a:pt x="7" y="22"/>
                        </a:lnTo>
                        <a:lnTo>
                          <a:pt x="2" y="25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92" name="Freeform 180">
                    <a:extLst>
                      <a:ext uri="{FF2B5EF4-FFF2-40B4-BE49-F238E27FC236}">
                        <a16:creationId xmlns:a16="http://schemas.microsoft.com/office/drawing/2014/main" xmlns="" id="{022B76F6-E40C-4CE5-B36C-0AAB4F50B1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1" y="645"/>
                    <a:ext cx="4" cy="23"/>
                  </a:xfrm>
                  <a:custGeom>
                    <a:avLst/>
                    <a:gdLst>
                      <a:gd name="T0" fmla="*/ 3 w 6"/>
                      <a:gd name="T1" fmla="*/ 0 h 45"/>
                      <a:gd name="T2" fmla="*/ 4 w 6"/>
                      <a:gd name="T3" fmla="*/ 9 h 45"/>
                      <a:gd name="T4" fmla="*/ 5 w 6"/>
                      <a:gd name="T5" fmla="*/ 25 h 45"/>
                      <a:gd name="T6" fmla="*/ 6 w 6"/>
                      <a:gd name="T7" fmla="*/ 39 h 45"/>
                      <a:gd name="T8" fmla="*/ 3 w 6"/>
                      <a:gd name="T9" fmla="*/ 45 h 45"/>
                      <a:gd name="T10" fmla="*/ 0 w 6"/>
                      <a:gd name="T11" fmla="*/ 39 h 45"/>
                      <a:gd name="T12" fmla="*/ 0 w 6"/>
                      <a:gd name="T13" fmla="*/ 25 h 45"/>
                      <a:gd name="T14" fmla="*/ 2 w 6"/>
                      <a:gd name="T15" fmla="*/ 10 h 45"/>
                      <a:gd name="T16" fmla="*/ 3 w 6"/>
                      <a:gd name="T17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45">
                        <a:moveTo>
                          <a:pt x="3" y="0"/>
                        </a:moveTo>
                        <a:lnTo>
                          <a:pt x="4" y="9"/>
                        </a:lnTo>
                        <a:lnTo>
                          <a:pt x="5" y="25"/>
                        </a:lnTo>
                        <a:lnTo>
                          <a:pt x="6" y="39"/>
                        </a:lnTo>
                        <a:lnTo>
                          <a:pt x="3" y="45"/>
                        </a:lnTo>
                        <a:lnTo>
                          <a:pt x="0" y="39"/>
                        </a:lnTo>
                        <a:lnTo>
                          <a:pt x="0" y="25"/>
                        </a:lnTo>
                        <a:lnTo>
                          <a:pt x="2" y="1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93" name="Freeform 181">
                    <a:extLst>
                      <a:ext uri="{FF2B5EF4-FFF2-40B4-BE49-F238E27FC236}">
                        <a16:creationId xmlns:a16="http://schemas.microsoft.com/office/drawing/2014/main" xmlns="" id="{1ECF8299-D233-419D-A550-74F2BC2E65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5" y="619"/>
                    <a:ext cx="25" cy="32"/>
                  </a:xfrm>
                  <a:custGeom>
                    <a:avLst/>
                    <a:gdLst>
                      <a:gd name="T0" fmla="*/ 0 w 49"/>
                      <a:gd name="T1" fmla="*/ 0 h 64"/>
                      <a:gd name="T2" fmla="*/ 3 w 49"/>
                      <a:gd name="T3" fmla="*/ 7 h 64"/>
                      <a:gd name="T4" fmla="*/ 9 w 49"/>
                      <a:gd name="T5" fmla="*/ 18 h 64"/>
                      <a:gd name="T6" fmla="*/ 16 w 49"/>
                      <a:gd name="T7" fmla="*/ 29 h 64"/>
                      <a:gd name="T8" fmla="*/ 24 w 49"/>
                      <a:gd name="T9" fmla="*/ 41 h 64"/>
                      <a:gd name="T10" fmla="*/ 32 w 49"/>
                      <a:gd name="T11" fmla="*/ 51 h 64"/>
                      <a:gd name="T12" fmla="*/ 39 w 49"/>
                      <a:gd name="T13" fmla="*/ 59 h 64"/>
                      <a:gd name="T14" fmla="*/ 46 w 49"/>
                      <a:gd name="T15" fmla="*/ 64 h 64"/>
                      <a:gd name="T16" fmla="*/ 49 w 49"/>
                      <a:gd name="T17" fmla="*/ 62 h 64"/>
                      <a:gd name="T18" fmla="*/ 49 w 49"/>
                      <a:gd name="T19" fmla="*/ 58 h 64"/>
                      <a:gd name="T20" fmla="*/ 46 w 49"/>
                      <a:gd name="T21" fmla="*/ 50 h 64"/>
                      <a:gd name="T22" fmla="*/ 39 w 49"/>
                      <a:gd name="T23" fmla="*/ 42 h 64"/>
                      <a:gd name="T24" fmla="*/ 30 w 49"/>
                      <a:gd name="T25" fmla="*/ 33 h 64"/>
                      <a:gd name="T26" fmla="*/ 20 w 49"/>
                      <a:gd name="T27" fmla="*/ 23 h 64"/>
                      <a:gd name="T28" fmla="*/ 11 w 49"/>
                      <a:gd name="T29" fmla="*/ 14 h 64"/>
                      <a:gd name="T30" fmla="*/ 4 w 49"/>
                      <a:gd name="T31" fmla="*/ 6 h 64"/>
                      <a:gd name="T32" fmla="*/ 0 w 49"/>
                      <a:gd name="T33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64">
                        <a:moveTo>
                          <a:pt x="0" y="0"/>
                        </a:moveTo>
                        <a:lnTo>
                          <a:pt x="3" y="7"/>
                        </a:lnTo>
                        <a:lnTo>
                          <a:pt x="9" y="18"/>
                        </a:lnTo>
                        <a:lnTo>
                          <a:pt x="16" y="29"/>
                        </a:lnTo>
                        <a:lnTo>
                          <a:pt x="24" y="41"/>
                        </a:lnTo>
                        <a:lnTo>
                          <a:pt x="32" y="51"/>
                        </a:lnTo>
                        <a:lnTo>
                          <a:pt x="39" y="59"/>
                        </a:lnTo>
                        <a:lnTo>
                          <a:pt x="46" y="64"/>
                        </a:lnTo>
                        <a:lnTo>
                          <a:pt x="49" y="62"/>
                        </a:lnTo>
                        <a:lnTo>
                          <a:pt x="49" y="58"/>
                        </a:lnTo>
                        <a:lnTo>
                          <a:pt x="46" y="50"/>
                        </a:lnTo>
                        <a:lnTo>
                          <a:pt x="39" y="42"/>
                        </a:lnTo>
                        <a:lnTo>
                          <a:pt x="30" y="33"/>
                        </a:lnTo>
                        <a:lnTo>
                          <a:pt x="20" y="23"/>
                        </a:lnTo>
                        <a:lnTo>
                          <a:pt x="11" y="14"/>
                        </a:lnTo>
                        <a:lnTo>
                          <a:pt x="4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94" name="Freeform 182">
                    <a:extLst>
                      <a:ext uri="{FF2B5EF4-FFF2-40B4-BE49-F238E27FC236}">
                        <a16:creationId xmlns:a16="http://schemas.microsoft.com/office/drawing/2014/main" xmlns="" id="{60ED3684-51DF-4DA8-881A-62F0F7E5F2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5" y="608"/>
                    <a:ext cx="26" cy="29"/>
                  </a:xfrm>
                  <a:custGeom>
                    <a:avLst/>
                    <a:gdLst>
                      <a:gd name="T0" fmla="*/ 0 w 53"/>
                      <a:gd name="T1" fmla="*/ 0 h 58"/>
                      <a:gd name="T2" fmla="*/ 5 w 53"/>
                      <a:gd name="T3" fmla="*/ 7 h 58"/>
                      <a:gd name="T4" fmla="*/ 12 w 53"/>
                      <a:gd name="T5" fmla="*/ 18 h 58"/>
                      <a:gd name="T6" fmla="*/ 20 w 53"/>
                      <a:gd name="T7" fmla="*/ 28 h 58"/>
                      <a:gd name="T8" fmla="*/ 29 w 53"/>
                      <a:gd name="T9" fmla="*/ 38 h 58"/>
                      <a:gd name="T10" fmla="*/ 37 w 53"/>
                      <a:gd name="T11" fmla="*/ 48 h 58"/>
                      <a:gd name="T12" fmla="*/ 45 w 53"/>
                      <a:gd name="T13" fmla="*/ 55 h 58"/>
                      <a:gd name="T14" fmla="*/ 51 w 53"/>
                      <a:gd name="T15" fmla="*/ 58 h 58"/>
                      <a:gd name="T16" fmla="*/ 53 w 53"/>
                      <a:gd name="T17" fmla="*/ 57 h 58"/>
                      <a:gd name="T18" fmla="*/ 52 w 53"/>
                      <a:gd name="T19" fmla="*/ 51 h 58"/>
                      <a:gd name="T20" fmla="*/ 47 w 53"/>
                      <a:gd name="T21" fmla="*/ 44 h 58"/>
                      <a:gd name="T22" fmla="*/ 38 w 53"/>
                      <a:gd name="T23" fmla="*/ 36 h 58"/>
                      <a:gd name="T24" fmla="*/ 29 w 53"/>
                      <a:gd name="T25" fmla="*/ 27 h 58"/>
                      <a:gd name="T26" fmla="*/ 20 w 53"/>
                      <a:gd name="T27" fmla="*/ 19 h 58"/>
                      <a:gd name="T28" fmla="*/ 11 w 53"/>
                      <a:gd name="T29" fmla="*/ 11 h 58"/>
                      <a:gd name="T30" fmla="*/ 4 w 53"/>
                      <a:gd name="T31" fmla="*/ 5 h 58"/>
                      <a:gd name="T32" fmla="*/ 0 w 53"/>
                      <a:gd name="T33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58">
                        <a:moveTo>
                          <a:pt x="0" y="0"/>
                        </a:moveTo>
                        <a:lnTo>
                          <a:pt x="5" y="7"/>
                        </a:lnTo>
                        <a:lnTo>
                          <a:pt x="12" y="18"/>
                        </a:lnTo>
                        <a:lnTo>
                          <a:pt x="20" y="28"/>
                        </a:lnTo>
                        <a:lnTo>
                          <a:pt x="29" y="38"/>
                        </a:lnTo>
                        <a:lnTo>
                          <a:pt x="37" y="48"/>
                        </a:lnTo>
                        <a:lnTo>
                          <a:pt x="45" y="55"/>
                        </a:lnTo>
                        <a:lnTo>
                          <a:pt x="51" y="58"/>
                        </a:lnTo>
                        <a:lnTo>
                          <a:pt x="53" y="57"/>
                        </a:lnTo>
                        <a:lnTo>
                          <a:pt x="52" y="51"/>
                        </a:lnTo>
                        <a:lnTo>
                          <a:pt x="47" y="44"/>
                        </a:lnTo>
                        <a:lnTo>
                          <a:pt x="38" y="36"/>
                        </a:lnTo>
                        <a:lnTo>
                          <a:pt x="29" y="27"/>
                        </a:lnTo>
                        <a:lnTo>
                          <a:pt x="20" y="19"/>
                        </a:lnTo>
                        <a:lnTo>
                          <a:pt x="11" y="11"/>
                        </a:lnTo>
                        <a:lnTo>
                          <a:pt x="4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95" name="Freeform 183">
                    <a:extLst>
                      <a:ext uri="{FF2B5EF4-FFF2-40B4-BE49-F238E27FC236}">
                        <a16:creationId xmlns:a16="http://schemas.microsoft.com/office/drawing/2014/main" xmlns="" id="{9B267429-B684-4F85-A0F8-213BE15259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5" y="595"/>
                    <a:ext cx="27" cy="26"/>
                  </a:xfrm>
                  <a:custGeom>
                    <a:avLst/>
                    <a:gdLst>
                      <a:gd name="T0" fmla="*/ 0 w 56"/>
                      <a:gd name="T1" fmla="*/ 0 h 51"/>
                      <a:gd name="T2" fmla="*/ 6 w 56"/>
                      <a:gd name="T3" fmla="*/ 8 h 51"/>
                      <a:gd name="T4" fmla="*/ 13 w 56"/>
                      <a:gd name="T5" fmla="*/ 17 h 51"/>
                      <a:gd name="T6" fmla="*/ 22 w 56"/>
                      <a:gd name="T7" fmla="*/ 26 h 51"/>
                      <a:gd name="T8" fmla="*/ 32 w 56"/>
                      <a:gd name="T9" fmla="*/ 36 h 51"/>
                      <a:gd name="T10" fmla="*/ 40 w 56"/>
                      <a:gd name="T11" fmla="*/ 44 h 51"/>
                      <a:gd name="T12" fmla="*/ 48 w 56"/>
                      <a:gd name="T13" fmla="*/ 48 h 51"/>
                      <a:gd name="T14" fmla="*/ 53 w 56"/>
                      <a:gd name="T15" fmla="*/ 51 h 51"/>
                      <a:gd name="T16" fmla="*/ 56 w 56"/>
                      <a:gd name="T17" fmla="*/ 50 h 51"/>
                      <a:gd name="T18" fmla="*/ 55 w 56"/>
                      <a:gd name="T19" fmla="*/ 45 h 51"/>
                      <a:gd name="T20" fmla="*/ 49 w 56"/>
                      <a:gd name="T21" fmla="*/ 39 h 51"/>
                      <a:gd name="T22" fmla="*/ 41 w 56"/>
                      <a:gd name="T23" fmla="*/ 32 h 51"/>
                      <a:gd name="T24" fmla="*/ 32 w 56"/>
                      <a:gd name="T25" fmla="*/ 25 h 51"/>
                      <a:gd name="T26" fmla="*/ 21 w 56"/>
                      <a:gd name="T27" fmla="*/ 18 h 51"/>
                      <a:gd name="T28" fmla="*/ 12 w 56"/>
                      <a:gd name="T29" fmla="*/ 11 h 51"/>
                      <a:gd name="T30" fmla="*/ 5 w 56"/>
                      <a:gd name="T31" fmla="*/ 6 h 51"/>
                      <a:gd name="T32" fmla="*/ 0 w 56"/>
                      <a:gd name="T33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6" h="51">
                        <a:moveTo>
                          <a:pt x="0" y="0"/>
                        </a:moveTo>
                        <a:lnTo>
                          <a:pt x="6" y="8"/>
                        </a:lnTo>
                        <a:lnTo>
                          <a:pt x="13" y="17"/>
                        </a:lnTo>
                        <a:lnTo>
                          <a:pt x="22" y="26"/>
                        </a:lnTo>
                        <a:lnTo>
                          <a:pt x="32" y="36"/>
                        </a:lnTo>
                        <a:lnTo>
                          <a:pt x="40" y="44"/>
                        </a:lnTo>
                        <a:lnTo>
                          <a:pt x="48" y="48"/>
                        </a:lnTo>
                        <a:lnTo>
                          <a:pt x="53" y="51"/>
                        </a:lnTo>
                        <a:lnTo>
                          <a:pt x="56" y="50"/>
                        </a:lnTo>
                        <a:lnTo>
                          <a:pt x="55" y="45"/>
                        </a:lnTo>
                        <a:lnTo>
                          <a:pt x="49" y="39"/>
                        </a:lnTo>
                        <a:lnTo>
                          <a:pt x="41" y="32"/>
                        </a:lnTo>
                        <a:lnTo>
                          <a:pt x="32" y="25"/>
                        </a:lnTo>
                        <a:lnTo>
                          <a:pt x="21" y="18"/>
                        </a:lnTo>
                        <a:lnTo>
                          <a:pt x="12" y="11"/>
                        </a:lnTo>
                        <a:lnTo>
                          <a:pt x="5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96" name="Freeform 184">
                    <a:extLst>
                      <a:ext uri="{FF2B5EF4-FFF2-40B4-BE49-F238E27FC236}">
                        <a16:creationId xmlns:a16="http://schemas.microsoft.com/office/drawing/2014/main" xmlns="" id="{E478B4D4-A662-4367-834F-DA7C5F0FB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2" y="583"/>
                    <a:ext cx="27" cy="19"/>
                  </a:xfrm>
                  <a:custGeom>
                    <a:avLst/>
                    <a:gdLst>
                      <a:gd name="T0" fmla="*/ 0 w 53"/>
                      <a:gd name="T1" fmla="*/ 0 h 39"/>
                      <a:gd name="T2" fmla="*/ 4 w 53"/>
                      <a:gd name="T3" fmla="*/ 5 h 39"/>
                      <a:gd name="T4" fmla="*/ 11 w 53"/>
                      <a:gd name="T5" fmla="*/ 12 h 39"/>
                      <a:gd name="T6" fmla="*/ 21 w 53"/>
                      <a:gd name="T7" fmla="*/ 20 h 39"/>
                      <a:gd name="T8" fmla="*/ 30 w 53"/>
                      <a:gd name="T9" fmla="*/ 27 h 39"/>
                      <a:gd name="T10" fmla="*/ 38 w 53"/>
                      <a:gd name="T11" fmla="*/ 34 h 39"/>
                      <a:gd name="T12" fmla="*/ 46 w 53"/>
                      <a:gd name="T13" fmla="*/ 38 h 39"/>
                      <a:gd name="T14" fmla="*/ 51 w 53"/>
                      <a:gd name="T15" fmla="*/ 39 h 39"/>
                      <a:gd name="T16" fmla="*/ 53 w 53"/>
                      <a:gd name="T17" fmla="*/ 35 h 39"/>
                      <a:gd name="T18" fmla="*/ 51 w 53"/>
                      <a:gd name="T19" fmla="*/ 30 h 39"/>
                      <a:gd name="T20" fmla="*/ 46 w 53"/>
                      <a:gd name="T21" fmla="*/ 25 h 39"/>
                      <a:gd name="T22" fmla="*/ 39 w 53"/>
                      <a:gd name="T23" fmla="*/ 20 h 39"/>
                      <a:gd name="T24" fmla="*/ 30 w 53"/>
                      <a:gd name="T25" fmla="*/ 16 h 39"/>
                      <a:gd name="T26" fmla="*/ 21 w 53"/>
                      <a:gd name="T27" fmla="*/ 11 h 39"/>
                      <a:gd name="T28" fmla="*/ 13 w 53"/>
                      <a:gd name="T29" fmla="*/ 8 h 39"/>
                      <a:gd name="T30" fmla="*/ 4 w 53"/>
                      <a:gd name="T31" fmla="*/ 3 h 39"/>
                      <a:gd name="T32" fmla="*/ 0 w 53"/>
                      <a:gd name="T33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39">
                        <a:moveTo>
                          <a:pt x="0" y="0"/>
                        </a:moveTo>
                        <a:lnTo>
                          <a:pt x="4" y="5"/>
                        </a:lnTo>
                        <a:lnTo>
                          <a:pt x="11" y="12"/>
                        </a:lnTo>
                        <a:lnTo>
                          <a:pt x="21" y="20"/>
                        </a:lnTo>
                        <a:lnTo>
                          <a:pt x="30" y="27"/>
                        </a:lnTo>
                        <a:lnTo>
                          <a:pt x="38" y="34"/>
                        </a:lnTo>
                        <a:lnTo>
                          <a:pt x="46" y="38"/>
                        </a:lnTo>
                        <a:lnTo>
                          <a:pt x="51" y="39"/>
                        </a:lnTo>
                        <a:lnTo>
                          <a:pt x="53" y="35"/>
                        </a:lnTo>
                        <a:lnTo>
                          <a:pt x="51" y="30"/>
                        </a:lnTo>
                        <a:lnTo>
                          <a:pt x="46" y="25"/>
                        </a:lnTo>
                        <a:lnTo>
                          <a:pt x="39" y="20"/>
                        </a:lnTo>
                        <a:lnTo>
                          <a:pt x="30" y="16"/>
                        </a:lnTo>
                        <a:lnTo>
                          <a:pt x="21" y="11"/>
                        </a:lnTo>
                        <a:lnTo>
                          <a:pt x="13" y="8"/>
                        </a:lnTo>
                        <a:lnTo>
                          <a:pt x="4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97" name="Freeform 185">
                    <a:extLst>
                      <a:ext uri="{FF2B5EF4-FFF2-40B4-BE49-F238E27FC236}">
                        <a16:creationId xmlns:a16="http://schemas.microsoft.com/office/drawing/2014/main" xmlns="" id="{B56B86FF-0B79-47EA-AED2-E725F5B22D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1" y="568"/>
                    <a:ext cx="26" cy="18"/>
                  </a:xfrm>
                  <a:custGeom>
                    <a:avLst/>
                    <a:gdLst>
                      <a:gd name="T0" fmla="*/ 0 w 52"/>
                      <a:gd name="T1" fmla="*/ 0 h 36"/>
                      <a:gd name="T2" fmla="*/ 5 w 52"/>
                      <a:gd name="T3" fmla="*/ 4 h 36"/>
                      <a:gd name="T4" fmla="*/ 13 w 52"/>
                      <a:gd name="T5" fmla="*/ 11 h 36"/>
                      <a:gd name="T6" fmla="*/ 22 w 52"/>
                      <a:gd name="T7" fmla="*/ 18 h 36"/>
                      <a:gd name="T8" fmla="*/ 32 w 52"/>
                      <a:gd name="T9" fmla="*/ 25 h 36"/>
                      <a:gd name="T10" fmla="*/ 40 w 52"/>
                      <a:gd name="T11" fmla="*/ 31 h 36"/>
                      <a:gd name="T12" fmla="*/ 46 w 52"/>
                      <a:gd name="T13" fmla="*/ 34 h 36"/>
                      <a:gd name="T14" fmla="*/ 51 w 52"/>
                      <a:gd name="T15" fmla="*/ 36 h 36"/>
                      <a:gd name="T16" fmla="*/ 52 w 52"/>
                      <a:gd name="T17" fmla="*/ 32 h 36"/>
                      <a:gd name="T18" fmla="*/ 50 w 52"/>
                      <a:gd name="T19" fmla="*/ 26 h 36"/>
                      <a:gd name="T20" fmla="*/ 44 w 52"/>
                      <a:gd name="T21" fmla="*/ 22 h 36"/>
                      <a:gd name="T22" fmla="*/ 36 w 52"/>
                      <a:gd name="T23" fmla="*/ 17 h 36"/>
                      <a:gd name="T24" fmla="*/ 28 w 52"/>
                      <a:gd name="T25" fmla="*/ 12 h 36"/>
                      <a:gd name="T26" fmla="*/ 19 w 52"/>
                      <a:gd name="T27" fmla="*/ 9 h 36"/>
                      <a:gd name="T28" fmla="*/ 11 w 52"/>
                      <a:gd name="T29" fmla="*/ 6 h 36"/>
                      <a:gd name="T30" fmla="*/ 4 w 52"/>
                      <a:gd name="T31" fmla="*/ 2 h 36"/>
                      <a:gd name="T32" fmla="*/ 0 w 52"/>
                      <a:gd name="T33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36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13" y="11"/>
                        </a:lnTo>
                        <a:lnTo>
                          <a:pt x="22" y="18"/>
                        </a:lnTo>
                        <a:lnTo>
                          <a:pt x="32" y="25"/>
                        </a:lnTo>
                        <a:lnTo>
                          <a:pt x="40" y="31"/>
                        </a:lnTo>
                        <a:lnTo>
                          <a:pt x="46" y="34"/>
                        </a:lnTo>
                        <a:lnTo>
                          <a:pt x="51" y="36"/>
                        </a:lnTo>
                        <a:lnTo>
                          <a:pt x="52" y="32"/>
                        </a:lnTo>
                        <a:lnTo>
                          <a:pt x="50" y="26"/>
                        </a:lnTo>
                        <a:lnTo>
                          <a:pt x="44" y="22"/>
                        </a:lnTo>
                        <a:lnTo>
                          <a:pt x="36" y="17"/>
                        </a:lnTo>
                        <a:lnTo>
                          <a:pt x="28" y="12"/>
                        </a:lnTo>
                        <a:lnTo>
                          <a:pt x="19" y="9"/>
                        </a:lnTo>
                        <a:lnTo>
                          <a:pt x="11" y="6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98" name="Freeform 186">
                    <a:extLst>
                      <a:ext uri="{FF2B5EF4-FFF2-40B4-BE49-F238E27FC236}">
                        <a16:creationId xmlns:a16="http://schemas.microsoft.com/office/drawing/2014/main" xmlns="" id="{42D3A9AB-1406-4723-ACA9-53CC3F610E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8" y="555"/>
                    <a:ext cx="23" cy="9"/>
                  </a:xfrm>
                  <a:custGeom>
                    <a:avLst/>
                    <a:gdLst>
                      <a:gd name="T0" fmla="*/ 0 w 45"/>
                      <a:gd name="T1" fmla="*/ 0 h 19"/>
                      <a:gd name="T2" fmla="*/ 6 w 45"/>
                      <a:gd name="T3" fmla="*/ 5 h 19"/>
                      <a:gd name="T4" fmla="*/ 12 w 45"/>
                      <a:gd name="T5" fmla="*/ 8 h 19"/>
                      <a:gd name="T6" fmla="*/ 19 w 45"/>
                      <a:gd name="T7" fmla="*/ 13 h 19"/>
                      <a:gd name="T8" fmla="*/ 27 w 45"/>
                      <a:gd name="T9" fmla="*/ 16 h 19"/>
                      <a:gd name="T10" fmla="*/ 34 w 45"/>
                      <a:gd name="T11" fmla="*/ 19 h 19"/>
                      <a:gd name="T12" fmla="*/ 40 w 45"/>
                      <a:gd name="T13" fmla="*/ 19 h 19"/>
                      <a:gd name="T14" fmla="*/ 44 w 45"/>
                      <a:gd name="T15" fmla="*/ 18 h 19"/>
                      <a:gd name="T16" fmla="*/ 45 w 45"/>
                      <a:gd name="T17" fmla="*/ 14 h 19"/>
                      <a:gd name="T18" fmla="*/ 42 w 45"/>
                      <a:gd name="T19" fmla="*/ 9 h 19"/>
                      <a:gd name="T20" fmla="*/ 39 w 45"/>
                      <a:gd name="T21" fmla="*/ 6 h 19"/>
                      <a:gd name="T22" fmla="*/ 33 w 45"/>
                      <a:gd name="T23" fmla="*/ 5 h 19"/>
                      <a:gd name="T24" fmla="*/ 26 w 45"/>
                      <a:gd name="T25" fmla="*/ 4 h 19"/>
                      <a:gd name="T26" fmla="*/ 18 w 45"/>
                      <a:gd name="T27" fmla="*/ 4 h 19"/>
                      <a:gd name="T28" fmla="*/ 11 w 45"/>
                      <a:gd name="T29" fmla="*/ 3 h 19"/>
                      <a:gd name="T30" fmla="*/ 4 w 45"/>
                      <a:gd name="T31" fmla="*/ 1 h 19"/>
                      <a:gd name="T32" fmla="*/ 0 w 45"/>
                      <a:gd name="T33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19">
                        <a:moveTo>
                          <a:pt x="0" y="0"/>
                        </a:moveTo>
                        <a:lnTo>
                          <a:pt x="6" y="5"/>
                        </a:lnTo>
                        <a:lnTo>
                          <a:pt x="12" y="8"/>
                        </a:lnTo>
                        <a:lnTo>
                          <a:pt x="19" y="13"/>
                        </a:lnTo>
                        <a:lnTo>
                          <a:pt x="27" y="16"/>
                        </a:lnTo>
                        <a:lnTo>
                          <a:pt x="34" y="19"/>
                        </a:lnTo>
                        <a:lnTo>
                          <a:pt x="40" y="19"/>
                        </a:lnTo>
                        <a:lnTo>
                          <a:pt x="44" y="18"/>
                        </a:lnTo>
                        <a:lnTo>
                          <a:pt x="45" y="14"/>
                        </a:lnTo>
                        <a:lnTo>
                          <a:pt x="42" y="9"/>
                        </a:lnTo>
                        <a:lnTo>
                          <a:pt x="39" y="6"/>
                        </a:lnTo>
                        <a:lnTo>
                          <a:pt x="33" y="5"/>
                        </a:lnTo>
                        <a:lnTo>
                          <a:pt x="26" y="4"/>
                        </a:lnTo>
                        <a:lnTo>
                          <a:pt x="18" y="4"/>
                        </a:lnTo>
                        <a:lnTo>
                          <a:pt x="11" y="3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99" name="Freeform 187">
                    <a:extLst>
                      <a:ext uri="{FF2B5EF4-FFF2-40B4-BE49-F238E27FC236}">
                        <a16:creationId xmlns:a16="http://schemas.microsoft.com/office/drawing/2014/main" xmlns="" id="{B0BD2D28-62BB-4417-9B0E-C11090B3B8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6" y="545"/>
                    <a:ext cx="20" cy="4"/>
                  </a:xfrm>
                  <a:custGeom>
                    <a:avLst/>
                    <a:gdLst>
                      <a:gd name="T0" fmla="*/ 0 w 39"/>
                      <a:gd name="T1" fmla="*/ 0 h 10"/>
                      <a:gd name="T2" fmla="*/ 5 w 39"/>
                      <a:gd name="T3" fmla="*/ 2 h 10"/>
                      <a:gd name="T4" fmla="*/ 9 w 39"/>
                      <a:gd name="T5" fmla="*/ 4 h 10"/>
                      <a:gd name="T6" fmla="*/ 16 w 39"/>
                      <a:gd name="T7" fmla="*/ 6 h 10"/>
                      <a:gd name="T8" fmla="*/ 23 w 39"/>
                      <a:gd name="T9" fmla="*/ 9 h 10"/>
                      <a:gd name="T10" fmla="*/ 30 w 39"/>
                      <a:gd name="T11" fmla="*/ 10 h 10"/>
                      <a:gd name="T12" fmla="*/ 35 w 39"/>
                      <a:gd name="T13" fmla="*/ 10 h 10"/>
                      <a:gd name="T14" fmla="*/ 38 w 39"/>
                      <a:gd name="T15" fmla="*/ 9 h 10"/>
                      <a:gd name="T16" fmla="*/ 39 w 39"/>
                      <a:gd name="T17" fmla="*/ 5 h 10"/>
                      <a:gd name="T18" fmla="*/ 37 w 39"/>
                      <a:gd name="T19" fmla="*/ 2 h 10"/>
                      <a:gd name="T20" fmla="*/ 34 w 39"/>
                      <a:gd name="T21" fmla="*/ 0 h 10"/>
                      <a:gd name="T22" fmla="*/ 29 w 39"/>
                      <a:gd name="T23" fmla="*/ 0 h 10"/>
                      <a:gd name="T24" fmla="*/ 23 w 39"/>
                      <a:gd name="T25" fmla="*/ 0 h 10"/>
                      <a:gd name="T26" fmla="*/ 17 w 39"/>
                      <a:gd name="T27" fmla="*/ 2 h 10"/>
                      <a:gd name="T28" fmla="*/ 11 w 39"/>
                      <a:gd name="T29" fmla="*/ 2 h 10"/>
                      <a:gd name="T30" fmla="*/ 5 w 39"/>
                      <a:gd name="T31" fmla="*/ 2 h 10"/>
                      <a:gd name="T32" fmla="*/ 0 w 39"/>
                      <a:gd name="T3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10">
                        <a:moveTo>
                          <a:pt x="0" y="0"/>
                        </a:moveTo>
                        <a:lnTo>
                          <a:pt x="5" y="2"/>
                        </a:lnTo>
                        <a:lnTo>
                          <a:pt x="9" y="4"/>
                        </a:lnTo>
                        <a:lnTo>
                          <a:pt x="16" y="6"/>
                        </a:lnTo>
                        <a:lnTo>
                          <a:pt x="23" y="9"/>
                        </a:lnTo>
                        <a:lnTo>
                          <a:pt x="30" y="10"/>
                        </a:lnTo>
                        <a:lnTo>
                          <a:pt x="35" y="10"/>
                        </a:lnTo>
                        <a:lnTo>
                          <a:pt x="38" y="9"/>
                        </a:lnTo>
                        <a:lnTo>
                          <a:pt x="39" y="5"/>
                        </a:lnTo>
                        <a:lnTo>
                          <a:pt x="37" y="2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3" y="0"/>
                        </a:lnTo>
                        <a:lnTo>
                          <a:pt x="17" y="2"/>
                        </a:lnTo>
                        <a:lnTo>
                          <a:pt x="11" y="2"/>
                        </a:lnTo>
                        <a:lnTo>
                          <a:pt x="5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00" name="Freeform 188">
                    <a:extLst>
                      <a:ext uri="{FF2B5EF4-FFF2-40B4-BE49-F238E27FC236}">
                        <a16:creationId xmlns:a16="http://schemas.microsoft.com/office/drawing/2014/main" xmlns="" id="{3215CBE9-B939-4FC1-8E3A-A019884DB9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" y="532"/>
                    <a:ext cx="19" cy="6"/>
                  </a:xfrm>
                  <a:custGeom>
                    <a:avLst/>
                    <a:gdLst>
                      <a:gd name="T0" fmla="*/ 0 w 39"/>
                      <a:gd name="T1" fmla="*/ 6 h 12"/>
                      <a:gd name="T2" fmla="*/ 4 w 39"/>
                      <a:gd name="T3" fmla="*/ 8 h 12"/>
                      <a:gd name="T4" fmla="*/ 10 w 39"/>
                      <a:gd name="T5" fmla="*/ 9 h 12"/>
                      <a:gd name="T6" fmla="*/ 15 w 39"/>
                      <a:gd name="T7" fmla="*/ 11 h 12"/>
                      <a:gd name="T8" fmla="*/ 22 w 39"/>
                      <a:gd name="T9" fmla="*/ 12 h 12"/>
                      <a:gd name="T10" fmla="*/ 28 w 39"/>
                      <a:gd name="T11" fmla="*/ 11 h 12"/>
                      <a:gd name="T12" fmla="*/ 34 w 39"/>
                      <a:gd name="T13" fmla="*/ 9 h 12"/>
                      <a:gd name="T14" fmla="*/ 37 w 39"/>
                      <a:gd name="T15" fmla="*/ 7 h 12"/>
                      <a:gd name="T16" fmla="*/ 39 w 39"/>
                      <a:gd name="T17" fmla="*/ 4 h 12"/>
                      <a:gd name="T18" fmla="*/ 38 w 39"/>
                      <a:gd name="T19" fmla="*/ 1 h 12"/>
                      <a:gd name="T20" fmla="*/ 36 w 39"/>
                      <a:gd name="T21" fmla="*/ 0 h 12"/>
                      <a:gd name="T22" fmla="*/ 31 w 39"/>
                      <a:gd name="T23" fmla="*/ 0 h 12"/>
                      <a:gd name="T24" fmla="*/ 26 w 39"/>
                      <a:gd name="T25" fmla="*/ 1 h 12"/>
                      <a:gd name="T26" fmla="*/ 19 w 39"/>
                      <a:gd name="T27" fmla="*/ 2 h 12"/>
                      <a:gd name="T28" fmla="*/ 13 w 39"/>
                      <a:gd name="T29" fmla="*/ 5 h 12"/>
                      <a:gd name="T30" fmla="*/ 6 w 39"/>
                      <a:gd name="T31" fmla="*/ 6 h 12"/>
                      <a:gd name="T32" fmla="*/ 0 w 39"/>
                      <a:gd name="T33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12">
                        <a:moveTo>
                          <a:pt x="0" y="6"/>
                        </a:moveTo>
                        <a:lnTo>
                          <a:pt x="4" y="8"/>
                        </a:lnTo>
                        <a:lnTo>
                          <a:pt x="10" y="9"/>
                        </a:lnTo>
                        <a:lnTo>
                          <a:pt x="15" y="11"/>
                        </a:lnTo>
                        <a:lnTo>
                          <a:pt x="22" y="12"/>
                        </a:lnTo>
                        <a:lnTo>
                          <a:pt x="28" y="11"/>
                        </a:lnTo>
                        <a:lnTo>
                          <a:pt x="34" y="9"/>
                        </a:lnTo>
                        <a:lnTo>
                          <a:pt x="37" y="7"/>
                        </a:lnTo>
                        <a:lnTo>
                          <a:pt x="39" y="4"/>
                        </a:lnTo>
                        <a:lnTo>
                          <a:pt x="38" y="1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19" y="2"/>
                        </a:lnTo>
                        <a:lnTo>
                          <a:pt x="13" y="5"/>
                        </a:lnTo>
                        <a:lnTo>
                          <a:pt x="6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01" name="Freeform 189">
                    <a:extLst>
                      <a:ext uri="{FF2B5EF4-FFF2-40B4-BE49-F238E27FC236}">
                        <a16:creationId xmlns:a16="http://schemas.microsoft.com/office/drawing/2014/main" xmlns="" id="{EA021E08-82A9-4E35-9AD8-9DF6DEB6A8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3" y="515"/>
                    <a:ext cx="21" cy="6"/>
                  </a:xfrm>
                  <a:custGeom>
                    <a:avLst/>
                    <a:gdLst>
                      <a:gd name="T0" fmla="*/ 0 w 42"/>
                      <a:gd name="T1" fmla="*/ 2 h 11"/>
                      <a:gd name="T2" fmla="*/ 3 w 42"/>
                      <a:gd name="T3" fmla="*/ 3 h 11"/>
                      <a:gd name="T4" fmla="*/ 9 w 42"/>
                      <a:gd name="T5" fmla="*/ 5 h 11"/>
                      <a:gd name="T6" fmla="*/ 15 w 42"/>
                      <a:gd name="T7" fmla="*/ 8 h 11"/>
                      <a:gd name="T8" fmla="*/ 22 w 42"/>
                      <a:gd name="T9" fmla="*/ 10 h 11"/>
                      <a:gd name="T10" fmla="*/ 27 w 42"/>
                      <a:gd name="T11" fmla="*/ 11 h 11"/>
                      <a:gd name="T12" fmla="*/ 33 w 42"/>
                      <a:gd name="T13" fmla="*/ 11 h 11"/>
                      <a:gd name="T14" fmla="*/ 39 w 42"/>
                      <a:gd name="T15" fmla="*/ 10 h 11"/>
                      <a:gd name="T16" fmla="*/ 42 w 42"/>
                      <a:gd name="T17" fmla="*/ 8 h 11"/>
                      <a:gd name="T18" fmla="*/ 42 w 42"/>
                      <a:gd name="T19" fmla="*/ 4 h 11"/>
                      <a:gd name="T20" fmla="*/ 40 w 42"/>
                      <a:gd name="T21" fmla="*/ 2 h 11"/>
                      <a:gd name="T22" fmla="*/ 34 w 42"/>
                      <a:gd name="T23" fmla="*/ 1 h 11"/>
                      <a:gd name="T24" fmla="*/ 26 w 42"/>
                      <a:gd name="T25" fmla="*/ 0 h 11"/>
                      <a:gd name="T26" fmla="*/ 18 w 42"/>
                      <a:gd name="T27" fmla="*/ 1 h 11"/>
                      <a:gd name="T28" fmla="*/ 10 w 42"/>
                      <a:gd name="T29" fmla="*/ 1 h 11"/>
                      <a:gd name="T30" fmla="*/ 4 w 42"/>
                      <a:gd name="T31" fmla="*/ 2 h 11"/>
                      <a:gd name="T32" fmla="*/ 0 w 42"/>
                      <a:gd name="T33" fmla="*/ 2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2" h="11">
                        <a:moveTo>
                          <a:pt x="0" y="2"/>
                        </a:moveTo>
                        <a:lnTo>
                          <a:pt x="3" y="3"/>
                        </a:lnTo>
                        <a:lnTo>
                          <a:pt x="9" y="5"/>
                        </a:lnTo>
                        <a:lnTo>
                          <a:pt x="15" y="8"/>
                        </a:lnTo>
                        <a:lnTo>
                          <a:pt x="22" y="10"/>
                        </a:lnTo>
                        <a:lnTo>
                          <a:pt x="27" y="11"/>
                        </a:lnTo>
                        <a:lnTo>
                          <a:pt x="33" y="11"/>
                        </a:lnTo>
                        <a:lnTo>
                          <a:pt x="39" y="10"/>
                        </a:lnTo>
                        <a:lnTo>
                          <a:pt x="42" y="8"/>
                        </a:lnTo>
                        <a:lnTo>
                          <a:pt x="42" y="4"/>
                        </a:lnTo>
                        <a:lnTo>
                          <a:pt x="40" y="2"/>
                        </a:lnTo>
                        <a:lnTo>
                          <a:pt x="34" y="1"/>
                        </a:lnTo>
                        <a:lnTo>
                          <a:pt x="26" y="0"/>
                        </a:lnTo>
                        <a:lnTo>
                          <a:pt x="18" y="1"/>
                        </a:lnTo>
                        <a:lnTo>
                          <a:pt x="10" y="1"/>
                        </a:lnTo>
                        <a:lnTo>
                          <a:pt x="4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02" name="Freeform 190">
                    <a:extLst>
                      <a:ext uri="{FF2B5EF4-FFF2-40B4-BE49-F238E27FC236}">
                        <a16:creationId xmlns:a16="http://schemas.microsoft.com/office/drawing/2014/main" xmlns="" id="{B8C721B4-4BB7-44F8-A290-D2C3642E0C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5" y="631"/>
                    <a:ext cx="20" cy="33"/>
                  </a:xfrm>
                  <a:custGeom>
                    <a:avLst/>
                    <a:gdLst>
                      <a:gd name="T0" fmla="*/ 41 w 41"/>
                      <a:gd name="T1" fmla="*/ 64 h 66"/>
                      <a:gd name="T2" fmla="*/ 40 w 41"/>
                      <a:gd name="T3" fmla="*/ 60 h 66"/>
                      <a:gd name="T4" fmla="*/ 35 w 41"/>
                      <a:gd name="T5" fmla="*/ 55 h 66"/>
                      <a:gd name="T6" fmla="*/ 29 w 41"/>
                      <a:gd name="T7" fmla="*/ 47 h 66"/>
                      <a:gd name="T8" fmla="*/ 22 w 41"/>
                      <a:gd name="T9" fmla="*/ 37 h 66"/>
                      <a:gd name="T10" fmla="*/ 14 w 41"/>
                      <a:gd name="T11" fmla="*/ 28 h 66"/>
                      <a:gd name="T12" fmla="*/ 7 w 41"/>
                      <a:gd name="T13" fmla="*/ 18 h 66"/>
                      <a:gd name="T14" fmla="*/ 3 w 41"/>
                      <a:gd name="T15" fmla="*/ 9 h 66"/>
                      <a:gd name="T16" fmla="*/ 0 w 41"/>
                      <a:gd name="T17" fmla="*/ 0 h 66"/>
                      <a:gd name="T18" fmla="*/ 3 w 41"/>
                      <a:gd name="T19" fmla="*/ 11 h 66"/>
                      <a:gd name="T20" fmla="*/ 7 w 41"/>
                      <a:gd name="T21" fmla="*/ 22 h 66"/>
                      <a:gd name="T22" fmla="*/ 14 w 41"/>
                      <a:gd name="T23" fmla="*/ 35 h 66"/>
                      <a:gd name="T24" fmla="*/ 20 w 41"/>
                      <a:gd name="T25" fmla="*/ 47 h 66"/>
                      <a:gd name="T26" fmla="*/ 27 w 41"/>
                      <a:gd name="T27" fmla="*/ 56 h 66"/>
                      <a:gd name="T28" fmla="*/ 33 w 41"/>
                      <a:gd name="T29" fmla="*/ 63 h 66"/>
                      <a:gd name="T30" fmla="*/ 37 w 41"/>
                      <a:gd name="T31" fmla="*/ 66 h 66"/>
                      <a:gd name="T32" fmla="*/ 41 w 41"/>
                      <a:gd name="T33" fmla="*/ 64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1" h="66">
                        <a:moveTo>
                          <a:pt x="41" y="64"/>
                        </a:moveTo>
                        <a:lnTo>
                          <a:pt x="40" y="60"/>
                        </a:lnTo>
                        <a:lnTo>
                          <a:pt x="35" y="55"/>
                        </a:lnTo>
                        <a:lnTo>
                          <a:pt x="29" y="47"/>
                        </a:lnTo>
                        <a:lnTo>
                          <a:pt x="22" y="37"/>
                        </a:lnTo>
                        <a:lnTo>
                          <a:pt x="14" y="28"/>
                        </a:lnTo>
                        <a:lnTo>
                          <a:pt x="7" y="18"/>
                        </a:lnTo>
                        <a:lnTo>
                          <a:pt x="3" y="9"/>
                        </a:lnTo>
                        <a:lnTo>
                          <a:pt x="0" y="0"/>
                        </a:lnTo>
                        <a:lnTo>
                          <a:pt x="3" y="11"/>
                        </a:lnTo>
                        <a:lnTo>
                          <a:pt x="7" y="22"/>
                        </a:lnTo>
                        <a:lnTo>
                          <a:pt x="14" y="35"/>
                        </a:lnTo>
                        <a:lnTo>
                          <a:pt x="20" y="47"/>
                        </a:lnTo>
                        <a:lnTo>
                          <a:pt x="27" y="56"/>
                        </a:lnTo>
                        <a:lnTo>
                          <a:pt x="33" y="63"/>
                        </a:lnTo>
                        <a:lnTo>
                          <a:pt x="37" y="66"/>
                        </a:lnTo>
                        <a:lnTo>
                          <a:pt x="41" y="64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03" name="Freeform 191">
                    <a:extLst>
                      <a:ext uri="{FF2B5EF4-FFF2-40B4-BE49-F238E27FC236}">
                        <a16:creationId xmlns:a16="http://schemas.microsoft.com/office/drawing/2014/main" xmlns="" id="{4AF66906-0561-4C05-B08F-46A6F35C61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3" y="645"/>
                    <a:ext cx="13" cy="24"/>
                  </a:xfrm>
                  <a:custGeom>
                    <a:avLst/>
                    <a:gdLst>
                      <a:gd name="T0" fmla="*/ 0 w 25"/>
                      <a:gd name="T1" fmla="*/ 0 h 47"/>
                      <a:gd name="T2" fmla="*/ 6 w 25"/>
                      <a:gd name="T3" fmla="*/ 15 h 47"/>
                      <a:gd name="T4" fmla="*/ 14 w 25"/>
                      <a:gd name="T5" fmla="*/ 31 h 47"/>
                      <a:gd name="T6" fmla="*/ 21 w 25"/>
                      <a:gd name="T7" fmla="*/ 45 h 47"/>
                      <a:gd name="T8" fmla="*/ 25 w 25"/>
                      <a:gd name="T9" fmla="*/ 47 h 47"/>
                      <a:gd name="T10" fmla="*/ 23 w 25"/>
                      <a:gd name="T11" fmla="*/ 38 h 47"/>
                      <a:gd name="T12" fmla="*/ 16 w 25"/>
                      <a:gd name="T13" fmla="*/ 24 h 47"/>
                      <a:gd name="T14" fmla="*/ 7 w 25"/>
                      <a:gd name="T15" fmla="*/ 10 h 47"/>
                      <a:gd name="T16" fmla="*/ 0 w 25"/>
                      <a:gd name="T17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47">
                        <a:moveTo>
                          <a:pt x="0" y="0"/>
                        </a:moveTo>
                        <a:lnTo>
                          <a:pt x="6" y="15"/>
                        </a:lnTo>
                        <a:lnTo>
                          <a:pt x="14" y="31"/>
                        </a:lnTo>
                        <a:lnTo>
                          <a:pt x="21" y="45"/>
                        </a:lnTo>
                        <a:lnTo>
                          <a:pt x="25" y="47"/>
                        </a:lnTo>
                        <a:lnTo>
                          <a:pt x="23" y="38"/>
                        </a:lnTo>
                        <a:lnTo>
                          <a:pt x="16" y="24"/>
                        </a:lnTo>
                        <a:lnTo>
                          <a:pt x="7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04" name="Freeform 192">
                    <a:extLst>
                      <a:ext uri="{FF2B5EF4-FFF2-40B4-BE49-F238E27FC236}">
                        <a16:creationId xmlns:a16="http://schemas.microsoft.com/office/drawing/2014/main" xmlns="" id="{A2C05638-5506-4AF2-ADD2-84386E34CF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" y="456"/>
                    <a:ext cx="34" cy="126"/>
                  </a:xfrm>
                  <a:custGeom>
                    <a:avLst/>
                    <a:gdLst>
                      <a:gd name="T0" fmla="*/ 60 w 70"/>
                      <a:gd name="T1" fmla="*/ 0 h 251"/>
                      <a:gd name="T2" fmla="*/ 63 w 70"/>
                      <a:gd name="T3" fmla="*/ 0 h 251"/>
                      <a:gd name="T4" fmla="*/ 65 w 70"/>
                      <a:gd name="T5" fmla="*/ 0 h 251"/>
                      <a:gd name="T6" fmla="*/ 67 w 70"/>
                      <a:gd name="T7" fmla="*/ 1 h 251"/>
                      <a:gd name="T8" fmla="*/ 70 w 70"/>
                      <a:gd name="T9" fmla="*/ 1 h 251"/>
                      <a:gd name="T10" fmla="*/ 43 w 70"/>
                      <a:gd name="T11" fmla="*/ 32 h 251"/>
                      <a:gd name="T12" fmla="*/ 26 w 70"/>
                      <a:gd name="T13" fmla="*/ 66 h 251"/>
                      <a:gd name="T14" fmla="*/ 14 w 70"/>
                      <a:gd name="T15" fmla="*/ 100 h 251"/>
                      <a:gd name="T16" fmla="*/ 10 w 70"/>
                      <a:gd name="T17" fmla="*/ 135 h 251"/>
                      <a:gd name="T18" fmla="*/ 9 w 70"/>
                      <a:gd name="T19" fmla="*/ 168 h 251"/>
                      <a:gd name="T20" fmla="*/ 11 w 70"/>
                      <a:gd name="T21" fmla="*/ 199 h 251"/>
                      <a:gd name="T22" fmla="*/ 15 w 70"/>
                      <a:gd name="T23" fmla="*/ 227 h 251"/>
                      <a:gd name="T24" fmla="*/ 19 w 70"/>
                      <a:gd name="T25" fmla="*/ 251 h 251"/>
                      <a:gd name="T26" fmla="*/ 10 w 70"/>
                      <a:gd name="T27" fmla="*/ 232 h 251"/>
                      <a:gd name="T28" fmla="*/ 3 w 70"/>
                      <a:gd name="T29" fmla="*/ 203 h 251"/>
                      <a:gd name="T30" fmla="*/ 0 w 70"/>
                      <a:gd name="T31" fmla="*/ 167 h 251"/>
                      <a:gd name="T32" fmla="*/ 3 w 70"/>
                      <a:gd name="T33" fmla="*/ 128 h 251"/>
                      <a:gd name="T34" fmla="*/ 10 w 70"/>
                      <a:gd name="T35" fmla="*/ 89 h 251"/>
                      <a:gd name="T36" fmla="*/ 21 w 70"/>
                      <a:gd name="T37" fmla="*/ 52 h 251"/>
                      <a:gd name="T38" fmla="*/ 37 w 70"/>
                      <a:gd name="T39" fmla="*/ 22 h 251"/>
                      <a:gd name="T40" fmla="*/ 60 w 70"/>
                      <a:gd name="T41" fmla="*/ 0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70" h="251">
                        <a:moveTo>
                          <a:pt x="60" y="0"/>
                        </a:moveTo>
                        <a:lnTo>
                          <a:pt x="63" y="0"/>
                        </a:lnTo>
                        <a:lnTo>
                          <a:pt x="65" y="0"/>
                        </a:lnTo>
                        <a:lnTo>
                          <a:pt x="67" y="1"/>
                        </a:lnTo>
                        <a:lnTo>
                          <a:pt x="70" y="1"/>
                        </a:lnTo>
                        <a:lnTo>
                          <a:pt x="43" y="32"/>
                        </a:lnTo>
                        <a:lnTo>
                          <a:pt x="26" y="66"/>
                        </a:lnTo>
                        <a:lnTo>
                          <a:pt x="14" y="100"/>
                        </a:lnTo>
                        <a:lnTo>
                          <a:pt x="10" y="135"/>
                        </a:lnTo>
                        <a:lnTo>
                          <a:pt x="9" y="168"/>
                        </a:lnTo>
                        <a:lnTo>
                          <a:pt x="11" y="199"/>
                        </a:lnTo>
                        <a:lnTo>
                          <a:pt x="15" y="227"/>
                        </a:lnTo>
                        <a:lnTo>
                          <a:pt x="19" y="251"/>
                        </a:lnTo>
                        <a:lnTo>
                          <a:pt x="10" y="232"/>
                        </a:lnTo>
                        <a:lnTo>
                          <a:pt x="3" y="203"/>
                        </a:lnTo>
                        <a:lnTo>
                          <a:pt x="0" y="167"/>
                        </a:lnTo>
                        <a:lnTo>
                          <a:pt x="3" y="128"/>
                        </a:lnTo>
                        <a:lnTo>
                          <a:pt x="10" y="89"/>
                        </a:lnTo>
                        <a:lnTo>
                          <a:pt x="21" y="52"/>
                        </a:lnTo>
                        <a:lnTo>
                          <a:pt x="37" y="22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05" name="Freeform 193">
                    <a:extLst>
                      <a:ext uri="{FF2B5EF4-FFF2-40B4-BE49-F238E27FC236}">
                        <a16:creationId xmlns:a16="http://schemas.microsoft.com/office/drawing/2014/main" xmlns="" id="{ADD626A9-613B-485A-8500-E710D55633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" y="561"/>
                    <a:ext cx="25" cy="17"/>
                  </a:xfrm>
                  <a:custGeom>
                    <a:avLst/>
                    <a:gdLst>
                      <a:gd name="T0" fmla="*/ 0 w 49"/>
                      <a:gd name="T1" fmla="*/ 0 h 33"/>
                      <a:gd name="T2" fmla="*/ 4 w 49"/>
                      <a:gd name="T3" fmla="*/ 7 h 33"/>
                      <a:gd name="T4" fmla="*/ 11 w 49"/>
                      <a:gd name="T5" fmla="*/ 14 h 33"/>
                      <a:gd name="T6" fmla="*/ 18 w 49"/>
                      <a:gd name="T7" fmla="*/ 20 h 33"/>
                      <a:gd name="T8" fmla="*/ 26 w 49"/>
                      <a:gd name="T9" fmla="*/ 25 h 33"/>
                      <a:gd name="T10" fmla="*/ 34 w 49"/>
                      <a:gd name="T11" fmla="*/ 30 h 33"/>
                      <a:gd name="T12" fmla="*/ 41 w 49"/>
                      <a:gd name="T13" fmla="*/ 32 h 33"/>
                      <a:gd name="T14" fmla="*/ 47 w 49"/>
                      <a:gd name="T15" fmla="*/ 33 h 33"/>
                      <a:gd name="T16" fmla="*/ 49 w 49"/>
                      <a:gd name="T17" fmla="*/ 32 h 33"/>
                      <a:gd name="T18" fmla="*/ 49 w 49"/>
                      <a:gd name="T19" fmla="*/ 30 h 33"/>
                      <a:gd name="T20" fmla="*/ 44 w 49"/>
                      <a:gd name="T21" fmla="*/ 26 h 33"/>
                      <a:gd name="T22" fmla="*/ 39 w 49"/>
                      <a:gd name="T23" fmla="*/ 23 h 33"/>
                      <a:gd name="T24" fmla="*/ 32 w 49"/>
                      <a:gd name="T25" fmla="*/ 20 h 33"/>
                      <a:gd name="T26" fmla="*/ 23 w 49"/>
                      <a:gd name="T27" fmla="*/ 15 h 33"/>
                      <a:gd name="T28" fmla="*/ 14 w 49"/>
                      <a:gd name="T29" fmla="*/ 10 h 33"/>
                      <a:gd name="T30" fmla="*/ 6 w 49"/>
                      <a:gd name="T31" fmla="*/ 6 h 33"/>
                      <a:gd name="T32" fmla="*/ 0 w 49"/>
                      <a:gd name="T33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33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11" y="14"/>
                        </a:lnTo>
                        <a:lnTo>
                          <a:pt x="18" y="20"/>
                        </a:lnTo>
                        <a:lnTo>
                          <a:pt x="26" y="25"/>
                        </a:lnTo>
                        <a:lnTo>
                          <a:pt x="34" y="30"/>
                        </a:lnTo>
                        <a:lnTo>
                          <a:pt x="41" y="32"/>
                        </a:lnTo>
                        <a:lnTo>
                          <a:pt x="47" y="33"/>
                        </a:lnTo>
                        <a:lnTo>
                          <a:pt x="49" y="32"/>
                        </a:lnTo>
                        <a:lnTo>
                          <a:pt x="49" y="30"/>
                        </a:lnTo>
                        <a:lnTo>
                          <a:pt x="44" y="26"/>
                        </a:lnTo>
                        <a:lnTo>
                          <a:pt x="39" y="23"/>
                        </a:lnTo>
                        <a:lnTo>
                          <a:pt x="32" y="20"/>
                        </a:lnTo>
                        <a:lnTo>
                          <a:pt x="23" y="15"/>
                        </a:lnTo>
                        <a:lnTo>
                          <a:pt x="14" y="10"/>
                        </a:lnTo>
                        <a:lnTo>
                          <a:pt x="6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06" name="Freeform 194">
                    <a:extLst>
                      <a:ext uri="{FF2B5EF4-FFF2-40B4-BE49-F238E27FC236}">
                        <a16:creationId xmlns:a16="http://schemas.microsoft.com/office/drawing/2014/main" xmlns="" id="{93CC2717-74DD-4B85-BB1F-8AD24016B2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" y="549"/>
                    <a:ext cx="29" cy="25"/>
                  </a:xfrm>
                  <a:custGeom>
                    <a:avLst/>
                    <a:gdLst>
                      <a:gd name="T0" fmla="*/ 59 w 59"/>
                      <a:gd name="T1" fmla="*/ 49 h 49"/>
                      <a:gd name="T2" fmla="*/ 56 w 59"/>
                      <a:gd name="T3" fmla="*/ 49 h 49"/>
                      <a:gd name="T4" fmla="*/ 50 w 59"/>
                      <a:gd name="T5" fmla="*/ 47 h 49"/>
                      <a:gd name="T6" fmla="*/ 42 w 59"/>
                      <a:gd name="T7" fmla="*/ 42 h 49"/>
                      <a:gd name="T8" fmla="*/ 31 w 59"/>
                      <a:gd name="T9" fmla="*/ 37 h 49"/>
                      <a:gd name="T10" fmla="*/ 21 w 59"/>
                      <a:gd name="T11" fmla="*/ 29 h 49"/>
                      <a:gd name="T12" fmla="*/ 12 w 59"/>
                      <a:gd name="T13" fmla="*/ 19 h 49"/>
                      <a:gd name="T14" fmla="*/ 5 w 59"/>
                      <a:gd name="T15" fmla="*/ 10 h 49"/>
                      <a:gd name="T16" fmla="*/ 0 w 59"/>
                      <a:gd name="T17" fmla="*/ 0 h 49"/>
                      <a:gd name="T18" fmla="*/ 6 w 59"/>
                      <a:gd name="T19" fmla="*/ 5 h 49"/>
                      <a:gd name="T20" fmla="*/ 15 w 59"/>
                      <a:gd name="T21" fmla="*/ 12 h 49"/>
                      <a:gd name="T22" fmla="*/ 26 w 59"/>
                      <a:gd name="T23" fmla="*/ 20 h 49"/>
                      <a:gd name="T24" fmla="*/ 36 w 59"/>
                      <a:gd name="T25" fmla="*/ 27 h 49"/>
                      <a:gd name="T26" fmla="*/ 45 w 59"/>
                      <a:gd name="T27" fmla="*/ 34 h 49"/>
                      <a:gd name="T28" fmla="*/ 53 w 59"/>
                      <a:gd name="T29" fmla="*/ 41 h 49"/>
                      <a:gd name="T30" fmla="*/ 58 w 59"/>
                      <a:gd name="T31" fmla="*/ 46 h 49"/>
                      <a:gd name="T32" fmla="*/ 59 w 59"/>
                      <a:gd name="T33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49">
                        <a:moveTo>
                          <a:pt x="59" y="49"/>
                        </a:moveTo>
                        <a:lnTo>
                          <a:pt x="56" y="49"/>
                        </a:lnTo>
                        <a:lnTo>
                          <a:pt x="50" y="47"/>
                        </a:lnTo>
                        <a:lnTo>
                          <a:pt x="42" y="42"/>
                        </a:lnTo>
                        <a:lnTo>
                          <a:pt x="31" y="37"/>
                        </a:lnTo>
                        <a:lnTo>
                          <a:pt x="21" y="29"/>
                        </a:lnTo>
                        <a:lnTo>
                          <a:pt x="12" y="19"/>
                        </a:lnTo>
                        <a:lnTo>
                          <a:pt x="5" y="10"/>
                        </a:lnTo>
                        <a:lnTo>
                          <a:pt x="0" y="0"/>
                        </a:lnTo>
                        <a:lnTo>
                          <a:pt x="6" y="5"/>
                        </a:lnTo>
                        <a:lnTo>
                          <a:pt x="15" y="12"/>
                        </a:lnTo>
                        <a:lnTo>
                          <a:pt x="26" y="20"/>
                        </a:lnTo>
                        <a:lnTo>
                          <a:pt x="36" y="27"/>
                        </a:lnTo>
                        <a:lnTo>
                          <a:pt x="45" y="34"/>
                        </a:lnTo>
                        <a:lnTo>
                          <a:pt x="53" y="41"/>
                        </a:lnTo>
                        <a:lnTo>
                          <a:pt x="58" y="46"/>
                        </a:lnTo>
                        <a:lnTo>
                          <a:pt x="59" y="4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07" name="Freeform 195">
                    <a:extLst>
                      <a:ext uri="{FF2B5EF4-FFF2-40B4-BE49-F238E27FC236}">
                        <a16:creationId xmlns:a16="http://schemas.microsoft.com/office/drawing/2014/main" xmlns="" id="{FE685AD1-1097-4364-AD52-3B8577109C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" y="526"/>
                    <a:ext cx="36" cy="32"/>
                  </a:xfrm>
                  <a:custGeom>
                    <a:avLst/>
                    <a:gdLst>
                      <a:gd name="T0" fmla="*/ 70 w 70"/>
                      <a:gd name="T1" fmla="*/ 64 h 65"/>
                      <a:gd name="T2" fmla="*/ 67 w 70"/>
                      <a:gd name="T3" fmla="*/ 65 h 65"/>
                      <a:gd name="T4" fmla="*/ 59 w 70"/>
                      <a:gd name="T5" fmla="*/ 62 h 65"/>
                      <a:gd name="T6" fmla="*/ 48 w 70"/>
                      <a:gd name="T7" fmla="*/ 55 h 65"/>
                      <a:gd name="T8" fmla="*/ 37 w 70"/>
                      <a:gd name="T9" fmla="*/ 45 h 65"/>
                      <a:gd name="T10" fmla="*/ 25 w 70"/>
                      <a:gd name="T11" fmla="*/ 34 h 65"/>
                      <a:gd name="T12" fmla="*/ 14 w 70"/>
                      <a:gd name="T13" fmla="*/ 22 h 65"/>
                      <a:gd name="T14" fmla="*/ 6 w 70"/>
                      <a:gd name="T15" fmla="*/ 11 h 65"/>
                      <a:gd name="T16" fmla="*/ 0 w 70"/>
                      <a:gd name="T17" fmla="*/ 0 h 65"/>
                      <a:gd name="T18" fmla="*/ 6 w 70"/>
                      <a:gd name="T19" fmla="*/ 5 h 65"/>
                      <a:gd name="T20" fmla="*/ 15 w 70"/>
                      <a:gd name="T21" fmla="*/ 13 h 65"/>
                      <a:gd name="T22" fmla="*/ 26 w 70"/>
                      <a:gd name="T23" fmla="*/ 22 h 65"/>
                      <a:gd name="T24" fmla="*/ 40 w 70"/>
                      <a:gd name="T25" fmla="*/ 33 h 65"/>
                      <a:gd name="T26" fmla="*/ 52 w 70"/>
                      <a:gd name="T27" fmla="*/ 43 h 65"/>
                      <a:gd name="T28" fmla="*/ 62 w 70"/>
                      <a:gd name="T29" fmla="*/ 52 h 65"/>
                      <a:gd name="T30" fmla="*/ 69 w 70"/>
                      <a:gd name="T31" fmla="*/ 59 h 65"/>
                      <a:gd name="T32" fmla="*/ 70 w 70"/>
                      <a:gd name="T33" fmla="*/ 64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65">
                        <a:moveTo>
                          <a:pt x="70" y="64"/>
                        </a:moveTo>
                        <a:lnTo>
                          <a:pt x="67" y="65"/>
                        </a:lnTo>
                        <a:lnTo>
                          <a:pt x="59" y="62"/>
                        </a:lnTo>
                        <a:lnTo>
                          <a:pt x="48" y="55"/>
                        </a:lnTo>
                        <a:lnTo>
                          <a:pt x="37" y="45"/>
                        </a:lnTo>
                        <a:lnTo>
                          <a:pt x="25" y="34"/>
                        </a:lnTo>
                        <a:lnTo>
                          <a:pt x="14" y="22"/>
                        </a:lnTo>
                        <a:lnTo>
                          <a:pt x="6" y="11"/>
                        </a:lnTo>
                        <a:lnTo>
                          <a:pt x="0" y="0"/>
                        </a:lnTo>
                        <a:lnTo>
                          <a:pt x="6" y="5"/>
                        </a:lnTo>
                        <a:lnTo>
                          <a:pt x="15" y="13"/>
                        </a:lnTo>
                        <a:lnTo>
                          <a:pt x="26" y="22"/>
                        </a:lnTo>
                        <a:lnTo>
                          <a:pt x="40" y="33"/>
                        </a:lnTo>
                        <a:lnTo>
                          <a:pt x="52" y="43"/>
                        </a:lnTo>
                        <a:lnTo>
                          <a:pt x="62" y="52"/>
                        </a:lnTo>
                        <a:lnTo>
                          <a:pt x="69" y="59"/>
                        </a:lnTo>
                        <a:lnTo>
                          <a:pt x="70" y="64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08" name="Freeform 196">
                    <a:extLst>
                      <a:ext uri="{FF2B5EF4-FFF2-40B4-BE49-F238E27FC236}">
                        <a16:creationId xmlns:a16="http://schemas.microsoft.com/office/drawing/2014/main" xmlns="" id="{A1866A34-D9A2-4FDA-A7AB-4717E9DEB9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" y="503"/>
                    <a:ext cx="38" cy="30"/>
                  </a:xfrm>
                  <a:custGeom>
                    <a:avLst/>
                    <a:gdLst>
                      <a:gd name="T0" fmla="*/ 76 w 76"/>
                      <a:gd name="T1" fmla="*/ 58 h 59"/>
                      <a:gd name="T2" fmla="*/ 71 w 76"/>
                      <a:gd name="T3" fmla="*/ 59 h 59"/>
                      <a:gd name="T4" fmla="*/ 62 w 76"/>
                      <a:gd name="T5" fmla="*/ 56 h 59"/>
                      <a:gd name="T6" fmla="*/ 50 w 76"/>
                      <a:gd name="T7" fmla="*/ 50 h 59"/>
                      <a:gd name="T8" fmla="*/ 38 w 76"/>
                      <a:gd name="T9" fmla="*/ 41 h 59"/>
                      <a:gd name="T10" fmla="*/ 25 w 76"/>
                      <a:gd name="T11" fmla="*/ 30 h 59"/>
                      <a:gd name="T12" fmla="*/ 13 w 76"/>
                      <a:gd name="T13" fmla="*/ 20 h 59"/>
                      <a:gd name="T14" fmla="*/ 4 w 76"/>
                      <a:gd name="T15" fmla="*/ 10 h 59"/>
                      <a:gd name="T16" fmla="*/ 0 w 76"/>
                      <a:gd name="T17" fmla="*/ 0 h 59"/>
                      <a:gd name="T18" fmla="*/ 5 w 76"/>
                      <a:gd name="T19" fmla="*/ 4 h 59"/>
                      <a:gd name="T20" fmla="*/ 16 w 76"/>
                      <a:gd name="T21" fmla="*/ 11 h 59"/>
                      <a:gd name="T22" fmla="*/ 28 w 76"/>
                      <a:gd name="T23" fmla="*/ 19 h 59"/>
                      <a:gd name="T24" fmla="*/ 42 w 76"/>
                      <a:gd name="T25" fmla="*/ 29 h 59"/>
                      <a:gd name="T26" fmla="*/ 55 w 76"/>
                      <a:gd name="T27" fmla="*/ 39 h 59"/>
                      <a:gd name="T28" fmla="*/ 66 w 76"/>
                      <a:gd name="T29" fmla="*/ 48 h 59"/>
                      <a:gd name="T30" fmla="*/ 73 w 76"/>
                      <a:gd name="T31" fmla="*/ 55 h 59"/>
                      <a:gd name="T32" fmla="*/ 76 w 76"/>
                      <a:gd name="T33" fmla="*/ 5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6" h="59">
                        <a:moveTo>
                          <a:pt x="76" y="58"/>
                        </a:moveTo>
                        <a:lnTo>
                          <a:pt x="71" y="59"/>
                        </a:lnTo>
                        <a:lnTo>
                          <a:pt x="62" y="56"/>
                        </a:lnTo>
                        <a:lnTo>
                          <a:pt x="50" y="50"/>
                        </a:lnTo>
                        <a:lnTo>
                          <a:pt x="38" y="41"/>
                        </a:lnTo>
                        <a:lnTo>
                          <a:pt x="25" y="30"/>
                        </a:lnTo>
                        <a:lnTo>
                          <a:pt x="13" y="20"/>
                        </a:lnTo>
                        <a:lnTo>
                          <a:pt x="4" y="10"/>
                        </a:lnTo>
                        <a:lnTo>
                          <a:pt x="0" y="0"/>
                        </a:lnTo>
                        <a:lnTo>
                          <a:pt x="5" y="4"/>
                        </a:lnTo>
                        <a:lnTo>
                          <a:pt x="16" y="11"/>
                        </a:lnTo>
                        <a:lnTo>
                          <a:pt x="28" y="19"/>
                        </a:lnTo>
                        <a:lnTo>
                          <a:pt x="42" y="29"/>
                        </a:lnTo>
                        <a:lnTo>
                          <a:pt x="55" y="39"/>
                        </a:lnTo>
                        <a:lnTo>
                          <a:pt x="66" y="48"/>
                        </a:lnTo>
                        <a:lnTo>
                          <a:pt x="73" y="55"/>
                        </a:lnTo>
                        <a:lnTo>
                          <a:pt x="76" y="5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09" name="Freeform 197">
                    <a:extLst>
                      <a:ext uri="{FF2B5EF4-FFF2-40B4-BE49-F238E27FC236}">
                        <a16:creationId xmlns:a16="http://schemas.microsoft.com/office/drawing/2014/main" xmlns="" id="{3C5C12A9-9CBE-405D-B1D0-6A73749912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" y="494"/>
                    <a:ext cx="34" cy="25"/>
                  </a:xfrm>
                  <a:custGeom>
                    <a:avLst/>
                    <a:gdLst>
                      <a:gd name="T0" fmla="*/ 69 w 69"/>
                      <a:gd name="T1" fmla="*/ 51 h 51"/>
                      <a:gd name="T2" fmla="*/ 66 w 69"/>
                      <a:gd name="T3" fmla="*/ 51 h 51"/>
                      <a:gd name="T4" fmla="*/ 57 w 69"/>
                      <a:gd name="T5" fmla="*/ 47 h 51"/>
                      <a:gd name="T6" fmla="*/ 47 w 69"/>
                      <a:gd name="T7" fmla="*/ 42 h 51"/>
                      <a:gd name="T8" fmla="*/ 34 w 69"/>
                      <a:gd name="T9" fmla="*/ 33 h 51"/>
                      <a:gd name="T10" fmla="*/ 22 w 69"/>
                      <a:gd name="T11" fmla="*/ 25 h 51"/>
                      <a:gd name="T12" fmla="*/ 11 w 69"/>
                      <a:gd name="T13" fmla="*/ 16 h 51"/>
                      <a:gd name="T14" fmla="*/ 3 w 69"/>
                      <a:gd name="T15" fmla="*/ 7 h 51"/>
                      <a:gd name="T16" fmla="*/ 0 w 69"/>
                      <a:gd name="T17" fmla="*/ 0 h 51"/>
                      <a:gd name="T18" fmla="*/ 7 w 69"/>
                      <a:gd name="T19" fmla="*/ 5 h 51"/>
                      <a:gd name="T20" fmla="*/ 16 w 69"/>
                      <a:gd name="T21" fmla="*/ 10 h 51"/>
                      <a:gd name="T22" fmla="*/ 29 w 69"/>
                      <a:gd name="T23" fmla="*/ 17 h 51"/>
                      <a:gd name="T24" fmla="*/ 41 w 69"/>
                      <a:gd name="T25" fmla="*/ 24 h 51"/>
                      <a:gd name="T26" fmla="*/ 53 w 69"/>
                      <a:gd name="T27" fmla="*/ 32 h 51"/>
                      <a:gd name="T28" fmla="*/ 62 w 69"/>
                      <a:gd name="T29" fmla="*/ 39 h 51"/>
                      <a:gd name="T30" fmla="*/ 68 w 69"/>
                      <a:gd name="T31" fmla="*/ 46 h 51"/>
                      <a:gd name="T32" fmla="*/ 69 w 69"/>
                      <a:gd name="T33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9" h="51">
                        <a:moveTo>
                          <a:pt x="69" y="51"/>
                        </a:moveTo>
                        <a:lnTo>
                          <a:pt x="66" y="51"/>
                        </a:lnTo>
                        <a:lnTo>
                          <a:pt x="57" y="47"/>
                        </a:lnTo>
                        <a:lnTo>
                          <a:pt x="47" y="42"/>
                        </a:lnTo>
                        <a:lnTo>
                          <a:pt x="34" y="33"/>
                        </a:lnTo>
                        <a:lnTo>
                          <a:pt x="22" y="25"/>
                        </a:lnTo>
                        <a:lnTo>
                          <a:pt x="11" y="16"/>
                        </a:lnTo>
                        <a:lnTo>
                          <a:pt x="3" y="7"/>
                        </a:lnTo>
                        <a:lnTo>
                          <a:pt x="0" y="0"/>
                        </a:lnTo>
                        <a:lnTo>
                          <a:pt x="7" y="5"/>
                        </a:lnTo>
                        <a:lnTo>
                          <a:pt x="16" y="10"/>
                        </a:lnTo>
                        <a:lnTo>
                          <a:pt x="29" y="17"/>
                        </a:lnTo>
                        <a:lnTo>
                          <a:pt x="41" y="24"/>
                        </a:lnTo>
                        <a:lnTo>
                          <a:pt x="53" y="32"/>
                        </a:lnTo>
                        <a:lnTo>
                          <a:pt x="62" y="39"/>
                        </a:lnTo>
                        <a:lnTo>
                          <a:pt x="68" y="46"/>
                        </a:lnTo>
                        <a:lnTo>
                          <a:pt x="69" y="5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10" name="Freeform 198">
                    <a:extLst>
                      <a:ext uri="{FF2B5EF4-FFF2-40B4-BE49-F238E27FC236}">
                        <a16:creationId xmlns:a16="http://schemas.microsoft.com/office/drawing/2014/main" xmlns="" id="{44750262-A898-41C5-B9A0-C611D5119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" y="476"/>
                    <a:ext cx="29" cy="21"/>
                  </a:xfrm>
                  <a:custGeom>
                    <a:avLst/>
                    <a:gdLst>
                      <a:gd name="T0" fmla="*/ 59 w 59"/>
                      <a:gd name="T1" fmla="*/ 42 h 43"/>
                      <a:gd name="T2" fmla="*/ 55 w 59"/>
                      <a:gd name="T3" fmla="*/ 43 h 43"/>
                      <a:gd name="T4" fmla="*/ 48 w 59"/>
                      <a:gd name="T5" fmla="*/ 42 h 43"/>
                      <a:gd name="T6" fmla="*/ 40 w 59"/>
                      <a:gd name="T7" fmla="*/ 38 h 43"/>
                      <a:gd name="T8" fmla="*/ 30 w 59"/>
                      <a:gd name="T9" fmla="*/ 33 h 43"/>
                      <a:gd name="T10" fmla="*/ 21 w 59"/>
                      <a:gd name="T11" fmla="*/ 27 h 43"/>
                      <a:gd name="T12" fmla="*/ 12 w 59"/>
                      <a:gd name="T13" fmla="*/ 19 h 43"/>
                      <a:gd name="T14" fmla="*/ 5 w 59"/>
                      <a:gd name="T15" fmla="*/ 10 h 43"/>
                      <a:gd name="T16" fmla="*/ 0 w 59"/>
                      <a:gd name="T17" fmla="*/ 0 h 43"/>
                      <a:gd name="T18" fmla="*/ 6 w 59"/>
                      <a:gd name="T19" fmla="*/ 5 h 43"/>
                      <a:gd name="T20" fmla="*/ 15 w 59"/>
                      <a:gd name="T21" fmla="*/ 10 h 43"/>
                      <a:gd name="T22" fmla="*/ 25 w 59"/>
                      <a:gd name="T23" fmla="*/ 16 h 43"/>
                      <a:gd name="T24" fmla="*/ 36 w 59"/>
                      <a:gd name="T25" fmla="*/ 22 h 43"/>
                      <a:gd name="T26" fmla="*/ 45 w 59"/>
                      <a:gd name="T27" fmla="*/ 29 h 43"/>
                      <a:gd name="T28" fmla="*/ 53 w 59"/>
                      <a:gd name="T29" fmla="*/ 34 h 43"/>
                      <a:gd name="T30" fmla="*/ 58 w 59"/>
                      <a:gd name="T31" fmla="*/ 38 h 43"/>
                      <a:gd name="T32" fmla="*/ 59 w 59"/>
                      <a:gd name="T33" fmla="*/ 42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43">
                        <a:moveTo>
                          <a:pt x="59" y="42"/>
                        </a:moveTo>
                        <a:lnTo>
                          <a:pt x="55" y="43"/>
                        </a:lnTo>
                        <a:lnTo>
                          <a:pt x="48" y="42"/>
                        </a:lnTo>
                        <a:lnTo>
                          <a:pt x="40" y="38"/>
                        </a:lnTo>
                        <a:lnTo>
                          <a:pt x="30" y="33"/>
                        </a:lnTo>
                        <a:lnTo>
                          <a:pt x="21" y="27"/>
                        </a:lnTo>
                        <a:lnTo>
                          <a:pt x="12" y="19"/>
                        </a:lnTo>
                        <a:lnTo>
                          <a:pt x="5" y="10"/>
                        </a:lnTo>
                        <a:lnTo>
                          <a:pt x="0" y="0"/>
                        </a:lnTo>
                        <a:lnTo>
                          <a:pt x="6" y="5"/>
                        </a:lnTo>
                        <a:lnTo>
                          <a:pt x="15" y="10"/>
                        </a:lnTo>
                        <a:lnTo>
                          <a:pt x="25" y="16"/>
                        </a:lnTo>
                        <a:lnTo>
                          <a:pt x="36" y="22"/>
                        </a:lnTo>
                        <a:lnTo>
                          <a:pt x="45" y="29"/>
                        </a:lnTo>
                        <a:lnTo>
                          <a:pt x="53" y="34"/>
                        </a:lnTo>
                        <a:lnTo>
                          <a:pt x="58" y="38"/>
                        </a:lnTo>
                        <a:lnTo>
                          <a:pt x="59" y="4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11" name="Freeform 199">
                    <a:extLst>
                      <a:ext uri="{FF2B5EF4-FFF2-40B4-BE49-F238E27FC236}">
                        <a16:creationId xmlns:a16="http://schemas.microsoft.com/office/drawing/2014/main" xmlns="" id="{1CD0F2A6-4E4A-4AF2-A499-045A9CE447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" y="461"/>
                    <a:ext cx="18" cy="5"/>
                  </a:xfrm>
                  <a:custGeom>
                    <a:avLst/>
                    <a:gdLst>
                      <a:gd name="T0" fmla="*/ 34 w 34"/>
                      <a:gd name="T1" fmla="*/ 8 h 12"/>
                      <a:gd name="T2" fmla="*/ 32 w 34"/>
                      <a:gd name="T3" fmla="*/ 11 h 12"/>
                      <a:gd name="T4" fmla="*/ 27 w 34"/>
                      <a:gd name="T5" fmla="*/ 12 h 12"/>
                      <a:gd name="T6" fmla="*/ 23 w 34"/>
                      <a:gd name="T7" fmla="*/ 12 h 12"/>
                      <a:gd name="T8" fmla="*/ 16 w 34"/>
                      <a:gd name="T9" fmla="*/ 12 h 12"/>
                      <a:gd name="T10" fmla="*/ 10 w 34"/>
                      <a:gd name="T11" fmla="*/ 11 h 12"/>
                      <a:gd name="T12" fmla="*/ 4 w 34"/>
                      <a:gd name="T13" fmla="*/ 8 h 12"/>
                      <a:gd name="T14" fmla="*/ 1 w 34"/>
                      <a:gd name="T15" fmla="*/ 5 h 12"/>
                      <a:gd name="T16" fmla="*/ 0 w 34"/>
                      <a:gd name="T17" fmla="*/ 0 h 12"/>
                      <a:gd name="T18" fmla="*/ 4 w 34"/>
                      <a:gd name="T19" fmla="*/ 4 h 12"/>
                      <a:gd name="T20" fmla="*/ 9 w 34"/>
                      <a:gd name="T21" fmla="*/ 5 h 12"/>
                      <a:gd name="T22" fmla="*/ 16 w 34"/>
                      <a:gd name="T23" fmla="*/ 5 h 12"/>
                      <a:gd name="T24" fmla="*/ 23 w 34"/>
                      <a:gd name="T25" fmla="*/ 5 h 12"/>
                      <a:gd name="T26" fmla="*/ 29 w 34"/>
                      <a:gd name="T27" fmla="*/ 5 h 12"/>
                      <a:gd name="T28" fmla="*/ 32 w 34"/>
                      <a:gd name="T29" fmla="*/ 5 h 12"/>
                      <a:gd name="T30" fmla="*/ 34 w 34"/>
                      <a:gd name="T31" fmla="*/ 6 h 12"/>
                      <a:gd name="T32" fmla="*/ 34 w 34"/>
                      <a:gd name="T33" fmla="*/ 8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4" h="12">
                        <a:moveTo>
                          <a:pt x="34" y="8"/>
                        </a:moveTo>
                        <a:lnTo>
                          <a:pt x="32" y="11"/>
                        </a:lnTo>
                        <a:lnTo>
                          <a:pt x="27" y="12"/>
                        </a:lnTo>
                        <a:lnTo>
                          <a:pt x="23" y="12"/>
                        </a:lnTo>
                        <a:lnTo>
                          <a:pt x="16" y="12"/>
                        </a:lnTo>
                        <a:lnTo>
                          <a:pt x="10" y="11"/>
                        </a:lnTo>
                        <a:lnTo>
                          <a:pt x="4" y="8"/>
                        </a:lnTo>
                        <a:lnTo>
                          <a:pt x="1" y="5"/>
                        </a:ln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9" y="5"/>
                        </a:lnTo>
                        <a:lnTo>
                          <a:pt x="16" y="5"/>
                        </a:lnTo>
                        <a:lnTo>
                          <a:pt x="23" y="5"/>
                        </a:lnTo>
                        <a:lnTo>
                          <a:pt x="29" y="5"/>
                        </a:lnTo>
                        <a:lnTo>
                          <a:pt x="32" y="5"/>
                        </a:lnTo>
                        <a:lnTo>
                          <a:pt x="34" y="6"/>
                        </a:lnTo>
                        <a:lnTo>
                          <a:pt x="34" y="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12" name="Freeform 200">
                    <a:extLst>
                      <a:ext uri="{FF2B5EF4-FFF2-40B4-BE49-F238E27FC236}">
                        <a16:creationId xmlns:a16="http://schemas.microsoft.com/office/drawing/2014/main" xmlns="" id="{666014EB-E088-4729-A40D-F296F42169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" y="537"/>
                    <a:ext cx="33" cy="28"/>
                  </a:xfrm>
                  <a:custGeom>
                    <a:avLst/>
                    <a:gdLst>
                      <a:gd name="T0" fmla="*/ 65 w 65"/>
                      <a:gd name="T1" fmla="*/ 56 h 57"/>
                      <a:gd name="T2" fmla="*/ 62 w 65"/>
                      <a:gd name="T3" fmla="*/ 57 h 57"/>
                      <a:gd name="T4" fmla="*/ 55 w 65"/>
                      <a:gd name="T5" fmla="*/ 53 h 57"/>
                      <a:gd name="T6" fmla="*/ 45 w 65"/>
                      <a:gd name="T7" fmla="*/ 49 h 57"/>
                      <a:gd name="T8" fmla="*/ 34 w 65"/>
                      <a:gd name="T9" fmla="*/ 41 h 57"/>
                      <a:gd name="T10" fmla="*/ 23 w 65"/>
                      <a:gd name="T11" fmla="*/ 31 h 57"/>
                      <a:gd name="T12" fmla="*/ 14 w 65"/>
                      <a:gd name="T13" fmla="*/ 21 h 57"/>
                      <a:gd name="T14" fmla="*/ 6 w 65"/>
                      <a:gd name="T15" fmla="*/ 11 h 57"/>
                      <a:gd name="T16" fmla="*/ 0 w 65"/>
                      <a:gd name="T17" fmla="*/ 0 h 57"/>
                      <a:gd name="T18" fmla="*/ 6 w 65"/>
                      <a:gd name="T19" fmla="*/ 5 h 57"/>
                      <a:gd name="T20" fmla="*/ 14 w 65"/>
                      <a:gd name="T21" fmla="*/ 11 h 57"/>
                      <a:gd name="T22" fmla="*/ 25 w 65"/>
                      <a:gd name="T23" fmla="*/ 19 h 57"/>
                      <a:gd name="T24" fmla="*/ 37 w 65"/>
                      <a:gd name="T25" fmla="*/ 28 h 57"/>
                      <a:gd name="T26" fmla="*/ 48 w 65"/>
                      <a:gd name="T27" fmla="*/ 37 h 57"/>
                      <a:gd name="T28" fmla="*/ 57 w 65"/>
                      <a:gd name="T29" fmla="*/ 45 h 57"/>
                      <a:gd name="T30" fmla="*/ 64 w 65"/>
                      <a:gd name="T31" fmla="*/ 51 h 57"/>
                      <a:gd name="T32" fmla="*/ 65 w 65"/>
                      <a:gd name="T33" fmla="*/ 5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5" h="57">
                        <a:moveTo>
                          <a:pt x="65" y="56"/>
                        </a:moveTo>
                        <a:lnTo>
                          <a:pt x="62" y="57"/>
                        </a:lnTo>
                        <a:lnTo>
                          <a:pt x="55" y="53"/>
                        </a:lnTo>
                        <a:lnTo>
                          <a:pt x="45" y="49"/>
                        </a:lnTo>
                        <a:lnTo>
                          <a:pt x="34" y="41"/>
                        </a:lnTo>
                        <a:lnTo>
                          <a:pt x="23" y="31"/>
                        </a:lnTo>
                        <a:lnTo>
                          <a:pt x="14" y="21"/>
                        </a:lnTo>
                        <a:lnTo>
                          <a:pt x="6" y="11"/>
                        </a:lnTo>
                        <a:lnTo>
                          <a:pt x="0" y="0"/>
                        </a:lnTo>
                        <a:lnTo>
                          <a:pt x="6" y="5"/>
                        </a:lnTo>
                        <a:lnTo>
                          <a:pt x="14" y="11"/>
                        </a:lnTo>
                        <a:lnTo>
                          <a:pt x="25" y="19"/>
                        </a:lnTo>
                        <a:lnTo>
                          <a:pt x="37" y="28"/>
                        </a:lnTo>
                        <a:lnTo>
                          <a:pt x="48" y="37"/>
                        </a:lnTo>
                        <a:lnTo>
                          <a:pt x="57" y="45"/>
                        </a:lnTo>
                        <a:lnTo>
                          <a:pt x="64" y="51"/>
                        </a:lnTo>
                        <a:lnTo>
                          <a:pt x="65" y="5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13" name="Freeform 201">
                    <a:extLst>
                      <a:ext uri="{FF2B5EF4-FFF2-40B4-BE49-F238E27FC236}">
                        <a16:creationId xmlns:a16="http://schemas.microsoft.com/office/drawing/2014/main" xmlns="" id="{FFEA1628-5ACD-4A58-BA5D-3CFE5E8AFB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" y="515"/>
                    <a:ext cx="37" cy="29"/>
                  </a:xfrm>
                  <a:custGeom>
                    <a:avLst/>
                    <a:gdLst>
                      <a:gd name="T0" fmla="*/ 75 w 75"/>
                      <a:gd name="T1" fmla="*/ 55 h 56"/>
                      <a:gd name="T2" fmla="*/ 70 w 75"/>
                      <a:gd name="T3" fmla="*/ 56 h 56"/>
                      <a:gd name="T4" fmla="*/ 61 w 75"/>
                      <a:gd name="T5" fmla="*/ 53 h 56"/>
                      <a:gd name="T6" fmla="*/ 51 w 75"/>
                      <a:gd name="T7" fmla="*/ 47 h 56"/>
                      <a:gd name="T8" fmla="*/ 38 w 75"/>
                      <a:gd name="T9" fmla="*/ 39 h 56"/>
                      <a:gd name="T10" fmla="*/ 24 w 75"/>
                      <a:gd name="T11" fmla="*/ 30 h 56"/>
                      <a:gd name="T12" fmla="*/ 14 w 75"/>
                      <a:gd name="T13" fmla="*/ 19 h 56"/>
                      <a:gd name="T14" fmla="*/ 5 w 75"/>
                      <a:gd name="T15" fmla="*/ 9 h 56"/>
                      <a:gd name="T16" fmla="*/ 0 w 75"/>
                      <a:gd name="T17" fmla="*/ 0 h 56"/>
                      <a:gd name="T18" fmla="*/ 6 w 75"/>
                      <a:gd name="T19" fmla="*/ 3 h 56"/>
                      <a:gd name="T20" fmla="*/ 16 w 75"/>
                      <a:gd name="T21" fmla="*/ 9 h 56"/>
                      <a:gd name="T22" fmla="*/ 28 w 75"/>
                      <a:gd name="T23" fmla="*/ 18 h 56"/>
                      <a:gd name="T24" fmla="*/ 42 w 75"/>
                      <a:gd name="T25" fmla="*/ 27 h 56"/>
                      <a:gd name="T26" fmla="*/ 55 w 75"/>
                      <a:gd name="T27" fmla="*/ 37 h 56"/>
                      <a:gd name="T28" fmla="*/ 66 w 75"/>
                      <a:gd name="T29" fmla="*/ 45 h 56"/>
                      <a:gd name="T30" fmla="*/ 73 w 75"/>
                      <a:gd name="T31" fmla="*/ 52 h 56"/>
                      <a:gd name="T32" fmla="*/ 75 w 75"/>
                      <a:gd name="T33" fmla="*/ 55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5" h="56">
                        <a:moveTo>
                          <a:pt x="75" y="55"/>
                        </a:moveTo>
                        <a:lnTo>
                          <a:pt x="70" y="56"/>
                        </a:lnTo>
                        <a:lnTo>
                          <a:pt x="61" y="53"/>
                        </a:lnTo>
                        <a:lnTo>
                          <a:pt x="51" y="47"/>
                        </a:lnTo>
                        <a:lnTo>
                          <a:pt x="38" y="39"/>
                        </a:lnTo>
                        <a:lnTo>
                          <a:pt x="24" y="30"/>
                        </a:lnTo>
                        <a:lnTo>
                          <a:pt x="14" y="19"/>
                        </a:lnTo>
                        <a:lnTo>
                          <a:pt x="5" y="9"/>
                        </a:lnTo>
                        <a:lnTo>
                          <a:pt x="0" y="0"/>
                        </a:lnTo>
                        <a:lnTo>
                          <a:pt x="6" y="3"/>
                        </a:lnTo>
                        <a:lnTo>
                          <a:pt x="16" y="9"/>
                        </a:lnTo>
                        <a:lnTo>
                          <a:pt x="28" y="18"/>
                        </a:lnTo>
                        <a:lnTo>
                          <a:pt x="42" y="27"/>
                        </a:lnTo>
                        <a:lnTo>
                          <a:pt x="55" y="37"/>
                        </a:lnTo>
                        <a:lnTo>
                          <a:pt x="66" y="45"/>
                        </a:lnTo>
                        <a:lnTo>
                          <a:pt x="73" y="52"/>
                        </a:lnTo>
                        <a:lnTo>
                          <a:pt x="75" y="5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14" name="Freeform 202">
                    <a:extLst>
                      <a:ext uri="{FF2B5EF4-FFF2-40B4-BE49-F238E27FC236}">
                        <a16:creationId xmlns:a16="http://schemas.microsoft.com/office/drawing/2014/main" xmlns="" id="{37919BBB-0AF1-4F8C-93ED-2328F4D22F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" y="485"/>
                    <a:ext cx="36" cy="21"/>
                  </a:xfrm>
                  <a:custGeom>
                    <a:avLst/>
                    <a:gdLst>
                      <a:gd name="T0" fmla="*/ 71 w 71"/>
                      <a:gd name="T1" fmla="*/ 41 h 42"/>
                      <a:gd name="T2" fmla="*/ 68 w 71"/>
                      <a:gd name="T3" fmla="*/ 42 h 42"/>
                      <a:gd name="T4" fmla="*/ 60 w 71"/>
                      <a:gd name="T5" fmla="*/ 41 h 42"/>
                      <a:gd name="T6" fmla="*/ 49 w 71"/>
                      <a:gd name="T7" fmla="*/ 38 h 42"/>
                      <a:gd name="T8" fmla="*/ 38 w 71"/>
                      <a:gd name="T9" fmla="*/ 32 h 42"/>
                      <a:gd name="T10" fmla="*/ 25 w 71"/>
                      <a:gd name="T11" fmla="*/ 25 h 42"/>
                      <a:gd name="T12" fmla="*/ 14 w 71"/>
                      <a:gd name="T13" fmla="*/ 18 h 42"/>
                      <a:gd name="T14" fmla="*/ 6 w 71"/>
                      <a:gd name="T15" fmla="*/ 9 h 42"/>
                      <a:gd name="T16" fmla="*/ 0 w 71"/>
                      <a:gd name="T17" fmla="*/ 0 h 42"/>
                      <a:gd name="T18" fmla="*/ 7 w 71"/>
                      <a:gd name="T19" fmla="*/ 4 h 42"/>
                      <a:gd name="T20" fmla="*/ 17 w 71"/>
                      <a:gd name="T21" fmla="*/ 9 h 42"/>
                      <a:gd name="T22" fmla="*/ 30 w 71"/>
                      <a:gd name="T23" fmla="*/ 15 h 42"/>
                      <a:gd name="T24" fmla="*/ 43 w 71"/>
                      <a:gd name="T25" fmla="*/ 22 h 42"/>
                      <a:gd name="T26" fmla="*/ 54 w 71"/>
                      <a:gd name="T27" fmla="*/ 27 h 42"/>
                      <a:gd name="T28" fmla="*/ 64 w 71"/>
                      <a:gd name="T29" fmla="*/ 33 h 42"/>
                      <a:gd name="T30" fmla="*/ 70 w 71"/>
                      <a:gd name="T31" fmla="*/ 38 h 42"/>
                      <a:gd name="T32" fmla="*/ 71 w 71"/>
                      <a:gd name="T33" fmla="*/ 41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42">
                        <a:moveTo>
                          <a:pt x="71" y="41"/>
                        </a:moveTo>
                        <a:lnTo>
                          <a:pt x="68" y="42"/>
                        </a:lnTo>
                        <a:lnTo>
                          <a:pt x="60" y="41"/>
                        </a:lnTo>
                        <a:lnTo>
                          <a:pt x="49" y="38"/>
                        </a:lnTo>
                        <a:lnTo>
                          <a:pt x="38" y="32"/>
                        </a:lnTo>
                        <a:lnTo>
                          <a:pt x="25" y="25"/>
                        </a:lnTo>
                        <a:lnTo>
                          <a:pt x="14" y="18"/>
                        </a:lnTo>
                        <a:lnTo>
                          <a:pt x="6" y="9"/>
                        </a:lnTo>
                        <a:lnTo>
                          <a:pt x="0" y="0"/>
                        </a:lnTo>
                        <a:lnTo>
                          <a:pt x="7" y="4"/>
                        </a:lnTo>
                        <a:lnTo>
                          <a:pt x="17" y="9"/>
                        </a:lnTo>
                        <a:lnTo>
                          <a:pt x="30" y="15"/>
                        </a:lnTo>
                        <a:lnTo>
                          <a:pt x="43" y="22"/>
                        </a:lnTo>
                        <a:lnTo>
                          <a:pt x="54" y="27"/>
                        </a:lnTo>
                        <a:lnTo>
                          <a:pt x="64" y="33"/>
                        </a:lnTo>
                        <a:lnTo>
                          <a:pt x="70" y="38"/>
                        </a:lnTo>
                        <a:lnTo>
                          <a:pt x="71" y="4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15" name="Freeform 203">
                    <a:extLst>
                      <a:ext uri="{FF2B5EF4-FFF2-40B4-BE49-F238E27FC236}">
                        <a16:creationId xmlns:a16="http://schemas.microsoft.com/office/drawing/2014/main" xmlns="" id="{CEC9869D-E705-45AB-926E-A8C8D2588C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" y="469"/>
                    <a:ext cx="27" cy="22"/>
                  </a:xfrm>
                  <a:custGeom>
                    <a:avLst/>
                    <a:gdLst>
                      <a:gd name="T0" fmla="*/ 53 w 53"/>
                      <a:gd name="T1" fmla="*/ 43 h 44"/>
                      <a:gd name="T2" fmla="*/ 50 w 53"/>
                      <a:gd name="T3" fmla="*/ 44 h 44"/>
                      <a:gd name="T4" fmla="*/ 43 w 53"/>
                      <a:gd name="T5" fmla="*/ 41 h 44"/>
                      <a:gd name="T6" fmla="*/ 35 w 53"/>
                      <a:gd name="T7" fmla="*/ 35 h 44"/>
                      <a:gd name="T8" fmla="*/ 26 w 53"/>
                      <a:gd name="T9" fmla="*/ 28 h 44"/>
                      <a:gd name="T10" fmla="*/ 15 w 53"/>
                      <a:gd name="T11" fmla="*/ 20 h 44"/>
                      <a:gd name="T12" fmla="*/ 7 w 53"/>
                      <a:gd name="T13" fmla="*/ 12 h 44"/>
                      <a:gd name="T14" fmla="*/ 3 w 53"/>
                      <a:gd name="T15" fmla="*/ 5 h 44"/>
                      <a:gd name="T16" fmla="*/ 0 w 53"/>
                      <a:gd name="T17" fmla="*/ 0 h 44"/>
                      <a:gd name="T18" fmla="*/ 6 w 53"/>
                      <a:gd name="T19" fmla="*/ 4 h 44"/>
                      <a:gd name="T20" fmla="*/ 13 w 53"/>
                      <a:gd name="T21" fmla="*/ 9 h 44"/>
                      <a:gd name="T22" fmla="*/ 22 w 53"/>
                      <a:gd name="T23" fmla="*/ 14 h 44"/>
                      <a:gd name="T24" fmla="*/ 30 w 53"/>
                      <a:gd name="T25" fmla="*/ 21 h 44"/>
                      <a:gd name="T26" fmla="*/ 39 w 53"/>
                      <a:gd name="T27" fmla="*/ 28 h 44"/>
                      <a:gd name="T28" fmla="*/ 46 w 53"/>
                      <a:gd name="T29" fmla="*/ 34 h 44"/>
                      <a:gd name="T30" fmla="*/ 51 w 53"/>
                      <a:gd name="T31" fmla="*/ 40 h 44"/>
                      <a:gd name="T32" fmla="*/ 53 w 53"/>
                      <a:gd name="T33" fmla="*/ 43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44">
                        <a:moveTo>
                          <a:pt x="53" y="43"/>
                        </a:moveTo>
                        <a:lnTo>
                          <a:pt x="50" y="44"/>
                        </a:lnTo>
                        <a:lnTo>
                          <a:pt x="43" y="41"/>
                        </a:lnTo>
                        <a:lnTo>
                          <a:pt x="35" y="35"/>
                        </a:lnTo>
                        <a:lnTo>
                          <a:pt x="26" y="28"/>
                        </a:lnTo>
                        <a:lnTo>
                          <a:pt x="15" y="20"/>
                        </a:lnTo>
                        <a:lnTo>
                          <a:pt x="7" y="12"/>
                        </a:lnTo>
                        <a:lnTo>
                          <a:pt x="3" y="5"/>
                        </a:lnTo>
                        <a:lnTo>
                          <a:pt x="0" y="0"/>
                        </a:lnTo>
                        <a:lnTo>
                          <a:pt x="6" y="4"/>
                        </a:lnTo>
                        <a:lnTo>
                          <a:pt x="13" y="9"/>
                        </a:lnTo>
                        <a:lnTo>
                          <a:pt x="22" y="14"/>
                        </a:lnTo>
                        <a:lnTo>
                          <a:pt x="30" y="21"/>
                        </a:lnTo>
                        <a:lnTo>
                          <a:pt x="39" y="28"/>
                        </a:lnTo>
                        <a:lnTo>
                          <a:pt x="46" y="34"/>
                        </a:lnTo>
                        <a:lnTo>
                          <a:pt x="51" y="40"/>
                        </a:lnTo>
                        <a:lnTo>
                          <a:pt x="53" y="4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16" name="Freeform 204">
                    <a:extLst>
                      <a:ext uri="{FF2B5EF4-FFF2-40B4-BE49-F238E27FC236}">
                        <a16:creationId xmlns:a16="http://schemas.microsoft.com/office/drawing/2014/main" xmlns="" id="{582EAE6B-48F9-4C27-B598-A6E783E79D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" y="466"/>
                    <a:ext cx="19" cy="8"/>
                  </a:xfrm>
                  <a:custGeom>
                    <a:avLst/>
                    <a:gdLst>
                      <a:gd name="T0" fmla="*/ 39 w 39"/>
                      <a:gd name="T1" fmla="*/ 15 h 17"/>
                      <a:gd name="T2" fmla="*/ 37 w 39"/>
                      <a:gd name="T3" fmla="*/ 16 h 17"/>
                      <a:gd name="T4" fmla="*/ 32 w 39"/>
                      <a:gd name="T5" fmla="*/ 17 h 17"/>
                      <a:gd name="T6" fmla="*/ 27 w 39"/>
                      <a:gd name="T7" fmla="*/ 16 h 17"/>
                      <a:gd name="T8" fmla="*/ 20 w 39"/>
                      <a:gd name="T9" fmla="*/ 15 h 17"/>
                      <a:gd name="T10" fmla="*/ 13 w 39"/>
                      <a:gd name="T11" fmla="*/ 12 h 17"/>
                      <a:gd name="T12" fmla="*/ 7 w 39"/>
                      <a:gd name="T13" fmla="*/ 9 h 17"/>
                      <a:gd name="T14" fmla="*/ 3 w 39"/>
                      <a:gd name="T15" fmla="*/ 4 h 17"/>
                      <a:gd name="T16" fmla="*/ 0 w 39"/>
                      <a:gd name="T17" fmla="*/ 0 h 17"/>
                      <a:gd name="T18" fmla="*/ 5 w 39"/>
                      <a:gd name="T19" fmla="*/ 3 h 17"/>
                      <a:gd name="T20" fmla="*/ 11 w 39"/>
                      <a:gd name="T21" fmla="*/ 5 h 17"/>
                      <a:gd name="T22" fmla="*/ 19 w 39"/>
                      <a:gd name="T23" fmla="*/ 6 h 17"/>
                      <a:gd name="T24" fmla="*/ 26 w 39"/>
                      <a:gd name="T25" fmla="*/ 8 h 17"/>
                      <a:gd name="T26" fmla="*/ 32 w 39"/>
                      <a:gd name="T27" fmla="*/ 9 h 17"/>
                      <a:gd name="T28" fmla="*/ 37 w 39"/>
                      <a:gd name="T29" fmla="*/ 10 h 17"/>
                      <a:gd name="T30" fmla="*/ 39 w 39"/>
                      <a:gd name="T31" fmla="*/ 12 h 17"/>
                      <a:gd name="T32" fmla="*/ 39 w 39"/>
                      <a:gd name="T33" fmla="*/ 1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17">
                        <a:moveTo>
                          <a:pt x="39" y="15"/>
                        </a:moveTo>
                        <a:lnTo>
                          <a:pt x="37" y="16"/>
                        </a:lnTo>
                        <a:lnTo>
                          <a:pt x="32" y="17"/>
                        </a:lnTo>
                        <a:lnTo>
                          <a:pt x="27" y="16"/>
                        </a:lnTo>
                        <a:lnTo>
                          <a:pt x="20" y="15"/>
                        </a:lnTo>
                        <a:lnTo>
                          <a:pt x="13" y="12"/>
                        </a:lnTo>
                        <a:lnTo>
                          <a:pt x="7" y="9"/>
                        </a:lnTo>
                        <a:lnTo>
                          <a:pt x="3" y="4"/>
                        </a:lnTo>
                        <a:lnTo>
                          <a:pt x="0" y="0"/>
                        </a:lnTo>
                        <a:lnTo>
                          <a:pt x="5" y="3"/>
                        </a:lnTo>
                        <a:lnTo>
                          <a:pt x="11" y="5"/>
                        </a:lnTo>
                        <a:lnTo>
                          <a:pt x="19" y="6"/>
                        </a:lnTo>
                        <a:lnTo>
                          <a:pt x="26" y="8"/>
                        </a:lnTo>
                        <a:lnTo>
                          <a:pt x="32" y="9"/>
                        </a:lnTo>
                        <a:lnTo>
                          <a:pt x="37" y="10"/>
                        </a:lnTo>
                        <a:lnTo>
                          <a:pt x="39" y="12"/>
                        </a:lnTo>
                        <a:lnTo>
                          <a:pt x="39" y="1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17" name="Freeform 205">
                    <a:extLst>
                      <a:ext uri="{FF2B5EF4-FFF2-40B4-BE49-F238E27FC236}">
                        <a16:creationId xmlns:a16="http://schemas.microsoft.com/office/drawing/2014/main" xmlns="" id="{8B18FC27-85F0-445A-BFD2-6F4B73DFF9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" y="571"/>
                    <a:ext cx="16" cy="17"/>
                  </a:xfrm>
                  <a:custGeom>
                    <a:avLst/>
                    <a:gdLst>
                      <a:gd name="T0" fmla="*/ 0 w 31"/>
                      <a:gd name="T1" fmla="*/ 0 h 33"/>
                      <a:gd name="T2" fmla="*/ 4 w 31"/>
                      <a:gd name="T3" fmla="*/ 2 h 33"/>
                      <a:gd name="T4" fmla="*/ 8 w 31"/>
                      <a:gd name="T5" fmla="*/ 5 h 33"/>
                      <a:gd name="T6" fmla="*/ 14 w 31"/>
                      <a:gd name="T7" fmla="*/ 10 h 33"/>
                      <a:gd name="T8" fmla="*/ 20 w 31"/>
                      <a:gd name="T9" fmla="*/ 15 h 33"/>
                      <a:gd name="T10" fmla="*/ 25 w 31"/>
                      <a:gd name="T11" fmla="*/ 20 h 33"/>
                      <a:gd name="T12" fmla="*/ 29 w 31"/>
                      <a:gd name="T13" fmla="*/ 25 h 33"/>
                      <a:gd name="T14" fmla="*/ 31 w 31"/>
                      <a:gd name="T15" fmla="*/ 30 h 33"/>
                      <a:gd name="T16" fmla="*/ 30 w 31"/>
                      <a:gd name="T17" fmla="*/ 33 h 33"/>
                      <a:gd name="T18" fmla="*/ 23 w 31"/>
                      <a:gd name="T19" fmla="*/ 32 h 33"/>
                      <a:gd name="T20" fmla="*/ 14 w 31"/>
                      <a:gd name="T21" fmla="*/ 21 h 33"/>
                      <a:gd name="T22" fmla="*/ 6 w 31"/>
                      <a:gd name="T23" fmla="*/ 9 h 33"/>
                      <a:gd name="T24" fmla="*/ 0 w 31"/>
                      <a:gd name="T25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1" h="33">
                        <a:moveTo>
                          <a:pt x="0" y="0"/>
                        </a:moveTo>
                        <a:lnTo>
                          <a:pt x="4" y="2"/>
                        </a:lnTo>
                        <a:lnTo>
                          <a:pt x="8" y="5"/>
                        </a:lnTo>
                        <a:lnTo>
                          <a:pt x="14" y="10"/>
                        </a:lnTo>
                        <a:lnTo>
                          <a:pt x="20" y="15"/>
                        </a:lnTo>
                        <a:lnTo>
                          <a:pt x="25" y="20"/>
                        </a:lnTo>
                        <a:lnTo>
                          <a:pt x="29" y="25"/>
                        </a:lnTo>
                        <a:lnTo>
                          <a:pt x="31" y="30"/>
                        </a:lnTo>
                        <a:lnTo>
                          <a:pt x="30" y="33"/>
                        </a:lnTo>
                        <a:lnTo>
                          <a:pt x="23" y="32"/>
                        </a:lnTo>
                        <a:lnTo>
                          <a:pt x="14" y="21"/>
                        </a:lnTo>
                        <a:lnTo>
                          <a:pt x="6" y="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18" name="Freeform 206">
                    <a:extLst>
                      <a:ext uri="{FF2B5EF4-FFF2-40B4-BE49-F238E27FC236}">
                        <a16:creationId xmlns:a16="http://schemas.microsoft.com/office/drawing/2014/main" xmlns="" id="{D05ECF8E-ABC3-4680-9F84-3CF04F985B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" y="575"/>
                    <a:ext cx="5" cy="20"/>
                  </a:xfrm>
                  <a:custGeom>
                    <a:avLst/>
                    <a:gdLst>
                      <a:gd name="T0" fmla="*/ 2 w 8"/>
                      <a:gd name="T1" fmla="*/ 0 h 42"/>
                      <a:gd name="T2" fmla="*/ 2 w 8"/>
                      <a:gd name="T3" fmla="*/ 9 h 42"/>
                      <a:gd name="T4" fmla="*/ 0 w 8"/>
                      <a:gd name="T5" fmla="*/ 22 h 42"/>
                      <a:gd name="T6" fmla="*/ 0 w 8"/>
                      <a:gd name="T7" fmla="*/ 36 h 42"/>
                      <a:gd name="T8" fmla="*/ 5 w 8"/>
                      <a:gd name="T9" fmla="*/ 42 h 42"/>
                      <a:gd name="T10" fmla="*/ 8 w 8"/>
                      <a:gd name="T11" fmla="*/ 36 h 42"/>
                      <a:gd name="T12" fmla="*/ 8 w 8"/>
                      <a:gd name="T13" fmla="*/ 25 h 42"/>
                      <a:gd name="T14" fmla="*/ 5 w 8"/>
                      <a:gd name="T15" fmla="*/ 11 h 42"/>
                      <a:gd name="T16" fmla="*/ 2 w 8"/>
                      <a:gd name="T17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42">
                        <a:moveTo>
                          <a:pt x="2" y="0"/>
                        </a:moveTo>
                        <a:lnTo>
                          <a:pt x="2" y="9"/>
                        </a:lnTo>
                        <a:lnTo>
                          <a:pt x="0" y="22"/>
                        </a:lnTo>
                        <a:lnTo>
                          <a:pt x="0" y="36"/>
                        </a:lnTo>
                        <a:lnTo>
                          <a:pt x="5" y="42"/>
                        </a:lnTo>
                        <a:lnTo>
                          <a:pt x="8" y="36"/>
                        </a:lnTo>
                        <a:lnTo>
                          <a:pt x="8" y="25"/>
                        </a:lnTo>
                        <a:lnTo>
                          <a:pt x="5" y="1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19" name="Freeform 207">
                    <a:extLst>
                      <a:ext uri="{FF2B5EF4-FFF2-40B4-BE49-F238E27FC236}">
                        <a16:creationId xmlns:a16="http://schemas.microsoft.com/office/drawing/2014/main" xmlns="" id="{87A17739-C2E5-4D4B-8E6E-44855478FC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" y="571"/>
                    <a:ext cx="17" cy="19"/>
                  </a:xfrm>
                  <a:custGeom>
                    <a:avLst/>
                    <a:gdLst>
                      <a:gd name="T0" fmla="*/ 33 w 33"/>
                      <a:gd name="T1" fmla="*/ 0 h 38"/>
                      <a:gd name="T2" fmla="*/ 25 w 33"/>
                      <a:gd name="T3" fmla="*/ 12 h 38"/>
                      <a:gd name="T4" fmla="*/ 15 w 33"/>
                      <a:gd name="T5" fmla="*/ 26 h 38"/>
                      <a:gd name="T6" fmla="*/ 6 w 33"/>
                      <a:gd name="T7" fmla="*/ 37 h 38"/>
                      <a:gd name="T8" fmla="*/ 0 w 33"/>
                      <a:gd name="T9" fmla="*/ 38 h 38"/>
                      <a:gd name="T10" fmla="*/ 0 w 33"/>
                      <a:gd name="T11" fmla="*/ 35 h 38"/>
                      <a:gd name="T12" fmla="*/ 2 w 33"/>
                      <a:gd name="T13" fmla="*/ 30 h 38"/>
                      <a:gd name="T14" fmla="*/ 7 w 33"/>
                      <a:gd name="T15" fmla="*/ 26 h 38"/>
                      <a:gd name="T16" fmla="*/ 13 w 33"/>
                      <a:gd name="T17" fmla="*/ 19 h 38"/>
                      <a:gd name="T18" fmla="*/ 19 w 33"/>
                      <a:gd name="T19" fmla="*/ 13 h 38"/>
                      <a:gd name="T20" fmla="*/ 25 w 33"/>
                      <a:gd name="T21" fmla="*/ 8 h 38"/>
                      <a:gd name="T22" fmla="*/ 30 w 33"/>
                      <a:gd name="T23" fmla="*/ 4 h 38"/>
                      <a:gd name="T24" fmla="*/ 33 w 33"/>
                      <a:gd name="T25" fmla="*/ 0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3" h="38">
                        <a:moveTo>
                          <a:pt x="33" y="0"/>
                        </a:moveTo>
                        <a:lnTo>
                          <a:pt x="25" y="12"/>
                        </a:lnTo>
                        <a:lnTo>
                          <a:pt x="15" y="26"/>
                        </a:lnTo>
                        <a:lnTo>
                          <a:pt x="6" y="37"/>
                        </a:lnTo>
                        <a:lnTo>
                          <a:pt x="0" y="38"/>
                        </a:lnTo>
                        <a:lnTo>
                          <a:pt x="0" y="35"/>
                        </a:lnTo>
                        <a:lnTo>
                          <a:pt x="2" y="30"/>
                        </a:lnTo>
                        <a:lnTo>
                          <a:pt x="7" y="26"/>
                        </a:lnTo>
                        <a:lnTo>
                          <a:pt x="13" y="19"/>
                        </a:lnTo>
                        <a:lnTo>
                          <a:pt x="19" y="13"/>
                        </a:lnTo>
                        <a:lnTo>
                          <a:pt x="25" y="8"/>
                        </a:lnTo>
                        <a:lnTo>
                          <a:pt x="30" y="4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20" name="Freeform 208">
                    <a:extLst>
                      <a:ext uri="{FF2B5EF4-FFF2-40B4-BE49-F238E27FC236}">
                        <a16:creationId xmlns:a16="http://schemas.microsoft.com/office/drawing/2014/main" xmlns="" id="{8F71174F-8E66-452B-90D4-B69FF1B4F8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" y="465"/>
                    <a:ext cx="26" cy="6"/>
                  </a:xfrm>
                  <a:custGeom>
                    <a:avLst/>
                    <a:gdLst>
                      <a:gd name="T0" fmla="*/ 52 w 52"/>
                      <a:gd name="T1" fmla="*/ 10 h 12"/>
                      <a:gd name="T2" fmla="*/ 46 w 52"/>
                      <a:gd name="T3" fmla="*/ 11 h 12"/>
                      <a:gd name="T4" fmla="*/ 38 w 52"/>
                      <a:gd name="T5" fmla="*/ 12 h 12"/>
                      <a:gd name="T6" fmla="*/ 30 w 52"/>
                      <a:gd name="T7" fmla="*/ 12 h 12"/>
                      <a:gd name="T8" fmla="*/ 22 w 52"/>
                      <a:gd name="T9" fmla="*/ 12 h 12"/>
                      <a:gd name="T10" fmla="*/ 14 w 52"/>
                      <a:gd name="T11" fmla="*/ 12 h 12"/>
                      <a:gd name="T12" fmla="*/ 7 w 52"/>
                      <a:gd name="T13" fmla="*/ 11 h 12"/>
                      <a:gd name="T14" fmla="*/ 2 w 52"/>
                      <a:gd name="T15" fmla="*/ 8 h 12"/>
                      <a:gd name="T16" fmla="*/ 0 w 52"/>
                      <a:gd name="T17" fmla="*/ 5 h 12"/>
                      <a:gd name="T18" fmla="*/ 1 w 52"/>
                      <a:gd name="T19" fmla="*/ 2 h 12"/>
                      <a:gd name="T20" fmla="*/ 6 w 52"/>
                      <a:gd name="T21" fmla="*/ 0 h 12"/>
                      <a:gd name="T22" fmla="*/ 12 w 52"/>
                      <a:gd name="T23" fmla="*/ 2 h 12"/>
                      <a:gd name="T24" fmla="*/ 21 w 52"/>
                      <a:gd name="T25" fmla="*/ 3 h 12"/>
                      <a:gd name="T26" fmla="*/ 29 w 52"/>
                      <a:gd name="T27" fmla="*/ 5 h 12"/>
                      <a:gd name="T28" fmla="*/ 38 w 52"/>
                      <a:gd name="T29" fmla="*/ 7 h 12"/>
                      <a:gd name="T30" fmla="*/ 46 w 52"/>
                      <a:gd name="T31" fmla="*/ 8 h 12"/>
                      <a:gd name="T32" fmla="*/ 52 w 52"/>
                      <a:gd name="T33" fmla="*/ 1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12">
                        <a:moveTo>
                          <a:pt x="52" y="10"/>
                        </a:moveTo>
                        <a:lnTo>
                          <a:pt x="46" y="11"/>
                        </a:lnTo>
                        <a:lnTo>
                          <a:pt x="38" y="12"/>
                        </a:lnTo>
                        <a:lnTo>
                          <a:pt x="30" y="12"/>
                        </a:lnTo>
                        <a:lnTo>
                          <a:pt x="22" y="12"/>
                        </a:lnTo>
                        <a:lnTo>
                          <a:pt x="14" y="12"/>
                        </a:lnTo>
                        <a:lnTo>
                          <a:pt x="7" y="11"/>
                        </a:lnTo>
                        <a:lnTo>
                          <a:pt x="2" y="8"/>
                        </a:lnTo>
                        <a:lnTo>
                          <a:pt x="0" y="5"/>
                        </a:lnTo>
                        <a:lnTo>
                          <a:pt x="1" y="2"/>
                        </a:lnTo>
                        <a:lnTo>
                          <a:pt x="6" y="0"/>
                        </a:lnTo>
                        <a:lnTo>
                          <a:pt x="12" y="2"/>
                        </a:lnTo>
                        <a:lnTo>
                          <a:pt x="21" y="3"/>
                        </a:lnTo>
                        <a:lnTo>
                          <a:pt x="29" y="5"/>
                        </a:lnTo>
                        <a:lnTo>
                          <a:pt x="38" y="7"/>
                        </a:lnTo>
                        <a:lnTo>
                          <a:pt x="46" y="8"/>
                        </a:lnTo>
                        <a:lnTo>
                          <a:pt x="52" y="1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21" name="Freeform 209">
                    <a:extLst>
                      <a:ext uri="{FF2B5EF4-FFF2-40B4-BE49-F238E27FC236}">
                        <a16:creationId xmlns:a16="http://schemas.microsoft.com/office/drawing/2014/main" xmlns="" id="{A31FFC01-8DE8-4A58-9F86-5FFE8887CA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" y="454"/>
                    <a:ext cx="24" cy="11"/>
                  </a:xfrm>
                  <a:custGeom>
                    <a:avLst/>
                    <a:gdLst>
                      <a:gd name="T0" fmla="*/ 49 w 49"/>
                      <a:gd name="T1" fmla="*/ 22 h 22"/>
                      <a:gd name="T2" fmla="*/ 44 w 49"/>
                      <a:gd name="T3" fmla="*/ 22 h 22"/>
                      <a:gd name="T4" fmla="*/ 37 w 49"/>
                      <a:gd name="T5" fmla="*/ 21 h 22"/>
                      <a:gd name="T6" fmla="*/ 29 w 49"/>
                      <a:gd name="T7" fmla="*/ 19 h 22"/>
                      <a:gd name="T8" fmla="*/ 21 w 49"/>
                      <a:gd name="T9" fmla="*/ 17 h 22"/>
                      <a:gd name="T10" fmla="*/ 14 w 49"/>
                      <a:gd name="T11" fmla="*/ 13 h 22"/>
                      <a:gd name="T12" fmla="*/ 7 w 49"/>
                      <a:gd name="T13" fmla="*/ 10 h 22"/>
                      <a:gd name="T14" fmla="*/ 3 w 49"/>
                      <a:gd name="T15" fmla="*/ 6 h 22"/>
                      <a:gd name="T16" fmla="*/ 0 w 49"/>
                      <a:gd name="T17" fmla="*/ 3 h 22"/>
                      <a:gd name="T18" fmla="*/ 1 w 49"/>
                      <a:gd name="T19" fmla="*/ 0 h 22"/>
                      <a:gd name="T20" fmla="*/ 6 w 49"/>
                      <a:gd name="T21" fmla="*/ 0 h 22"/>
                      <a:gd name="T22" fmla="*/ 14 w 49"/>
                      <a:gd name="T23" fmla="*/ 3 h 22"/>
                      <a:gd name="T24" fmla="*/ 22 w 49"/>
                      <a:gd name="T25" fmla="*/ 7 h 22"/>
                      <a:gd name="T26" fmla="*/ 30 w 49"/>
                      <a:gd name="T27" fmla="*/ 12 h 22"/>
                      <a:gd name="T28" fmla="*/ 38 w 49"/>
                      <a:gd name="T29" fmla="*/ 17 h 22"/>
                      <a:gd name="T30" fmla="*/ 45 w 49"/>
                      <a:gd name="T31" fmla="*/ 20 h 22"/>
                      <a:gd name="T32" fmla="*/ 49 w 49"/>
                      <a:gd name="T33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22">
                        <a:moveTo>
                          <a:pt x="49" y="22"/>
                        </a:moveTo>
                        <a:lnTo>
                          <a:pt x="44" y="22"/>
                        </a:lnTo>
                        <a:lnTo>
                          <a:pt x="37" y="21"/>
                        </a:lnTo>
                        <a:lnTo>
                          <a:pt x="29" y="19"/>
                        </a:lnTo>
                        <a:lnTo>
                          <a:pt x="21" y="17"/>
                        </a:lnTo>
                        <a:lnTo>
                          <a:pt x="14" y="13"/>
                        </a:lnTo>
                        <a:lnTo>
                          <a:pt x="7" y="10"/>
                        </a:lnTo>
                        <a:lnTo>
                          <a:pt x="3" y="6"/>
                        </a:lnTo>
                        <a:lnTo>
                          <a:pt x="0" y="3"/>
                        </a:lnTo>
                        <a:lnTo>
                          <a:pt x="1" y="0"/>
                        </a:lnTo>
                        <a:lnTo>
                          <a:pt x="6" y="0"/>
                        </a:lnTo>
                        <a:lnTo>
                          <a:pt x="14" y="3"/>
                        </a:lnTo>
                        <a:lnTo>
                          <a:pt x="22" y="7"/>
                        </a:lnTo>
                        <a:lnTo>
                          <a:pt x="30" y="12"/>
                        </a:lnTo>
                        <a:lnTo>
                          <a:pt x="38" y="17"/>
                        </a:lnTo>
                        <a:lnTo>
                          <a:pt x="45" y="20"/>
                        </a:lnTo>
                        <a:lnTo>
                          <a:pt x="49" y="2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22" name="Freeform 210">
                    <a:extLst>
                      <a:ext uri="{FF2B5EF4-FFF2-40B4-BE49-F238E27FC236}">
                        <a16:creationId xmlns:a16="http://schemas.microsoft.com/office/drawing/2014/main" xmlns="" id="{F2489081-469F-404D-8984-5C50967440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" y="476"/>
                    <a:ext cx="25" cy="6"/>
                  </a:xfrm>
                  <a:custGeom>
                    <a:avLst/>
                    <a:gdLst>
                      <a:gd name="T0" fmla="*/ 48 w 48"/>
                      <a:gd name="T1" fmla="*/ 5 h 12"/>
                      <a:gd name="T2" fmla="*/ 46 w 48"/>
                      <a:gd name="T3" fmla="*/ 7 h 12"/>
                      <a:gd name="T4" fmla="*/ 41 w 48"/>
                      <a:gd name="T5" fmla="*/ 10 h 12"/>
                      <a:gd name="T6" fmla="*/ 33 w 48"/>
                      <a:gd name="T7" fmla="*/ 11 h 12"/>
                      <a:gd name="T8" fmla="*/ 25 w 48"/>
                      <a:gd name="T9" fmla="*/ 12 h 12"/>
                      <a:gd name="T10" fmla="*/ 17 w 48"/>
                      <a:gd name="T11" fmla="*/ 12 h 12"/>
                      <a:gd name="T12" fmla="*/ 9 w 48"/>
                      <a:gd name="T13" fmla="*/ 11 h 12"/>
                      <a:gd name="T14" fmla="*/ 3 w 48"/>
                      <a:gd name="T15" fmla="*/ 8 h 12"/>
                      <a:gd name="T16" fmla="*/ 0 w 48"/>
                      <a:gd name="T17" fmla="*/ 5 h 12"/>
                      <a:gd name="T18" fmla="*/ 0 w 48"/>
                      <a:gd name="T19" fmla="*/ 1 h 12"/>
                      <a:gd name="T20" fmla="*/ 3 w 48"/>
                      <a:gd name="T21" fmla="*/ 0 h 12"/>
                      <a:gd name="T22" fmla="*/ 10 w 48"/>
                      <a:gd name="T23" fmla="*/ 0 h 12"/>
                      <a:gd name="T24" fmla="*/ 17 w 48"/>
                      <a:gd name="T25" fmla="*/ 1 h 12"/>
                      <a:gd name="T26" fmla="*/ 26 w 48"/>
                      <a:gd name="T27" fmla="*/ 3 h 12"/>
                      <a:gd name="T28" fmla="*/ 34 w 48"/>
                      <a:gd name="T29" fmla="*/ 4 h 12"/>
                      <a:gd name="T30" fmla="*/ 42 w 48"/>
                      <a:gd name="T31" fmla="*/ 5 h 12"/>
                      <a:gd name="T32" fmla="*/ 48 w 48"/>
                      <a:gd name="T33" fmla="*/ 5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8" h="12">
                        <a:moveTo>
                          <a:pt x="48" y="5"/>
                        </a:moveTo>
                        <a:lnTo>
                          <a:pt x="46" y="7"/>
                        </a:lnTo>
                        <a:lnTo>
                          <a:pt x="41" y="10"/>
                        </a:lnTo>
                        <a:lnTo>
                          <a:pt x="33" y="11"/>
                        </a:lnTo>
                        <a:lnTo>
                          <a:pt x="25" y="12"/>
                        </a:lnTo>
                        <a:lnTo>
                          <a:pt x="17" y="12"/>
                        </a:lnTo>
                        <a:lnTo>
                          <a:pt x="9" y="11"/>
                        </a:lnTo>
                        <a:lnTo>
                          <a:pt x="3" y="8"/>
                        </a:lnTo>
                        <a:lnTo>
                          <a:pt x="0" y="5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10" y="0"/>
                        </a:lnTo>
                        <a:lnTo>
                          <a:pt x="17" y="1"/>
                        </a:lnTo>
                        <a:lnTo>
                          <a:pt x="26" y="3"/>
                        </a:lnTo>
                        <a:lnTo>
                          <a:pt x="34" y="4"/>
                        </a:lnTo>
                        <a:lnTo>
                          <a:pt x="42" y="5"/>
                        </a:lnTo>
                        <a:lnTo>
                          <a:pt x="48" y="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23" name="Freeform 211">
                    <a:extLst>
                      <a:ext uri="{FF2B5EF4-FFF2-40B4-BE49-F238E27FC236}">
                        <a16:creationId xmlns:a16="http://schemas.microsoft.com/office/drawing/2014/main" xmlns="" id="{ADABC689-25C6-430E-B0D7-4A4AB6A514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" y="487"/>
                    <a:ext cx="26" cy="4"/>
                  </a:xfrm>
                  <a:custGeom>
                    <a:avLst/>
                    <a:gdLst>
                      <a:gd name="T0" fmla="*/ 52 w 52"/>
                      <a:gd name="T1" fmla="*/ 0 h 8"/>
                      <a:gd name="T2" fmla="*/ 47 w 52"/>
                      <a:gd name="T3" fmla="*/ 2 h 8"/>
                      <a:gd name="T4" fmla="*/ 42 w 52"/>
                      <a:gd name="T5" fmla="*/ 4 h 8"/>
                      <a:gd name="T6" fmla="*/ 34 w 52"/>
                      <a:gd name="T7" fmla="*/ 6 h 8"/>
                      <a:gd name="T8" fmla="*/ 24 w 52"/>
                      <a:gd name="T9" fmla="*/ 7 h 8"/>
                      <a:gd name="T10" fmla="*/ 16 w 52"/>
                      <a:gd name="T11" fmla="*/ 8 h 8"/>
                      <a:gd name="T12" fmla="*/ 8 w 52"/>
                      <a:gd name="T13" fmla="*/ 8 h 8"/>
                      <a:gd name="T14" fmla="*/ 4 w 52"/>
                      <a:gd name="T15" fmla="*/ 7 h 8"/>
                      <a:gd name="T16" fmla="*/ 0 w 52"/>
                      <a:gd name="T17" fmla="*/ 5 h 8"/>
                      <a:gd name="T18" fmla="*/ 0 w 52"/>
                      <a:gd name="T19" fmla="*/ 2 h 8"/>
                      <a:gd name="T20" fmla="*/ 4 w 52"/>
                      <a:gd name="T21" fmla="*/ 0 h 8"/>
                      <a:gd name="T22" fmla="*/ 9 w 52"/>
                      <a:gd name="T23" fmla="*/ 0 h 8"/>
                      <a:gd name="T24" fmla="*/ 17 w 52"/>
                      <a:gd name="T25" fmla="*/ 0 h 8"/>
                      <a:gd name="T26" fmla="*/ 27 w 52"/>
                      <a:gd name="T27" fmla="*/ 0 h 8"/>
                      <a:gd name="T28" fmla="*/ 36 w 52"/>
                      <a:gd name="T29" fmla="*/ 1 h 8"/>
                      <a:gd name="T30" fmla="*/ 44 w 52"/>
                      <a:gd name="T31" fmla="*/ 1 h 8"/>
                      <a:gd name="T32" fmla="*/ 52 w 52"/>
                      <a:gd name="T33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8">
                        <a:moveTo>
                          <a:pt x="52" y="0"/>
                        </a:moveTo>
                        <a:lnTo>
                          <a:pt x="47" y="2"/>
                        </a:lnTo>
                        <a:lnTo>
                          <a:pt x="42" y="4"/>
                        </a:lnTo>
                        <a:lnTo>
                          <a:pt x="34" y="6"/>
                        </a:lnTo>
                        <a:lnTo>
                          <a:pt x="24" y="7"/>
                        </a:lnTo>
                        <a:lnTo>
                          <a:pt x="16" y="8"/>
                        </a:lnTo>
                        <a:lnTo>
                          <a:pt x="8" y="8"/>
                        </a:lnTo>
                        <a:lnTo>
                          <a:pt x="4" y="7"/>
                        </a:lnTo>
                        <a:lnTo>
                          <a:pt x="0" y="5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9" y="0"/>
                        </a:lnTo>
                        <a:lnTo>
                          <a:pt x="17" y="0"/>
                        </a:lnTo>
                        <a:lnTo>
                          <a:pt x="27" y="0"/>
                        </a:lnTo>
                        <a:lnTo>
                          <a:pt x="36" y="1"/>
                        </a:lnTo>
                        <a:lnTo>
                          <a:pt x="44" y="1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24" name="Freeform 212">
                    <a:extLst>
                      <a:ext uri="{FF2B5EF4-FFF2-40B4-BE49-F238E27FC236}">
                        <a16:creationId xmlns:a16="http://schemas.microsoft.com/office/drawing/2014/main" xmlns="" id="{1CD81756-9FFF-4E4A-A30C-A0687E80B7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" y="495"/>
                    <a:ext cx="26" cy="6"/>
                  </a:xfrm>
                  <a:custGeom>
                    <a:avLst/>
                    <a:gdLst>
                      <a:gd name="T0" fmla="*/ 52 w 52"/>
                      <a:gd name="T1" fmla="*/ 0 h 12"/>
                      <a:gd name="T2" fmla="*/ 47 w 52"/>
                      <a:gd name="T3" fmla="*/ 2 h 12"/>
                      <a:gd name="T4" fmla="*/ 40 w 52"/>
                      <a:gd name="T5" fmla="*/ 4 h 12"/>
                      <a:gd name="T6" fmla="*/ 31 w 52"/>
                      <a:gd name="T7" fmla="*/ 7 h 12"/>
                      <a:gd name="T8" fmla="*/ 23 w 52"/>
                      <a:gd name="T9" fmla="*/ 10 h 12"/>
                      <a:gd name="T10" fmla="*/ 14 w 52"/>
                      <a:gd name="T11" fmla="*/ 11 h 12"/>
                      <a:gd name="T12" fmla="*/ 7 w 52"/>
                      <a:gd name="T13" fmla="*/ 12 h 12"/>
                      <a:gd name="T14" fmla="*/ 2 w 52"/>
                      <a:gd name="T15" fmla="*/ 11 h 12"/>
                      <a:gd name="T16" fmla="*/ 0 w 52"/>
                      <a:gd name="T17" fmla="*/ 8 h 12"/>
                      <a:gd name="T18" fmla="*/ 1 w 52"/>
                      <a:gd name="T19" fmla="*/ 5 h 12"/>
                      <a:gd name="T20" fmla="*/ 6 w 52"/>
                      <a:gd name="T21" fmla="*/ 4 h 12"/>
                      <a:gd name="T22" fmla="*/ 13 w 52"/>
                      <a:gd name="T23" fmla="*/ 3 h 12"/>
                      <a:gd name="T24" fmla="*/ 21 w 52"/>
                      <a:gd name="T25" fmla="*/ 2 h 12"/>
                      <a:gd name="T26" fmla="*/ 29 w 52"/>
                      <a:gd name="T27" fmla="*/ 2 h 12"/>
                      <a:gd name="T28" fmla="*/ 37 w 52"/>
                      <a:gd name="T29" fmla="*/ 2 h 12"/>
                      <a:gd name="T30" fmla="*/ 45 w 52"/>
                      <a:gd name="T31" fmla="*/ 2 h 12"/>
                      <a:gd name="T32" fmla="*/ 52 w 52"/>
                      <a:gd name="T3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12">
                        <a:moveTo>
                          <a:pt x="52" y="0"/>
                        </a:moveTo>
                        <a:lnTo>
                          <a:pt x="47" y="2"/>
                        </a:lnTo>
                        <a:lnTo>
                          <a:pt x="40" y="4"/>
                        </a:lnTo>
                        <a:lnTo>
                          <a:pt x="31" y="7"/>
                        </a:lnTo>
                        <a:lnTo>
                          <a:pt x="23" y="10"/>
                        </a:lnTo>
                        <a:lnTo>
                          <a:pt x="14" y="11"/>
                        </a:lnTo>
                        <a:lnTo>
                          <a:pt x="7" y="12"/>
                        </a:lnTo>
                        <a:lnTo>
                          <a:pt x="2" y="11"/>
                        </a:lnTo>
                        <a:lnTo>
                          <a:pt x="0" y="8"/>
                        </a:lnTo>
                        <a:lnTo>
                          <a:pt x="1" y="5"/>
                        </a:lnTo>
                        <a:lnTo>
                          <a:pt x="6" y="4"/>
                        </a:lnTo>
                        <a:lnTo>
                          <a:pt x="13" y="3"/>
                        </a:lnTo>
                        <a:lnTo>
                          <a:pt x="21" y="2"/>
                        </a:lnTo>
                        <a:lnTo>
                          <a:pt x="29" y="2"/>
                        </a:lnTo>
                        <a:lnTo>
                          <a:pt x="37" y="2"/>
                        </a:lnTo>
                        <a:lnTo>
                          <a:pt x="45" y="2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25" name="Freeform 213">
                    <a:extLst>
                      <a:ext uri="{FF2B5EF4-FFF2-40B4-BE49-F238E27FC236}">
                        <a16:creationId xmlns:a16="http://schemas.microsoft.com/office/drawing/2014/main" xmlns="" id="{0513F458-E066-477E-916E-44F2DBFB64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" y="504"/>
                    <a:ext cx="29" cy="7"/>
                  </a:xfrm>
                  <a:custGeom>
                    <a:avLst/>
                    <a:gdLst>
                      <a:gd name="T0" fmla="*/ 57 w 57"/>
                      <a:gd name="T1" fmla="*/ 0 h 14"/>
                      <a:gd name="T2" fmla="*/ 50 w 57"/>
                      <a:gd name="T3" fmla="*/ 3 h 14"/>
                      <a:gd name="T4" fmla="*/ 42 w 57"/>
                      <a:gd name="T5" fmla="*/ 7 h 14"/>
                      <a:gd name="T6" fmla="*/ 33 w 57"/>
                      <a:gd name="T7" fmla="*/ 9 h 14"/>
                      <a:gd name="T8" fmla="*/ 24 w 57"/>
                      <a:gd name="T9" fmla="*/ 12 h 14"/>
                      <a:gd name="T10" fmla="*/ 15 w 57"/>
                      <a:gd name="T11" fmla="*/ 14 h 14"/>
                      <a:gd name="T12" fmla="*/ 6 w 57"/>
                      <a:gd name="T13" fmla="*/ 14 h 14"/>
                      <a:gd name="T14" fmla="*/ 2 w 57"/>
                      <a:gd name="T15" fmla="*/ 11 h 14"/>
                      <a:gd name="T16" fmla="*/ 0 w 57"/>
                      <a:gd name="T17" fmla="*/ 8 h 14"/>
                      <a:gd name="T18" fmla="*/ 1 w 57"/>
                      <a:gd name="T19" fmla="*/ 4 h 14"/>
                      <a:gd name="T20" fmla="*/ 6 w 57"/>
                      <a:gd name="T21" fmla="*/ 2 h 14"/>
                      <a:gd name="T22" fmla="*/ 15 w 57"/>
                      <a:gd name="T23" fmla="*/ 1 h 14"/>
                      <a:gd name="T24" fmla="*/ 24 w 57"/>
                      <a:gd name="T25" fmla="*/ 0 h 14"/>
                      <a:gd name="T26" fmla="*/ 34 w 57"/>
                      <a:gd name="T27" fmla="*/ 1 h 14"/>
                      <a:gd name="T28" fmla="*/ 43 w 57"/>
                      <a:gd name="T29" fmla="*/ 1 h 14"/>
                      <a:gd name="T30" fmla="*/ 51 w 57"/>
                      <a:gd name="T31" fmla="*/ 1 h 14"/>
                      <a:gd name="T32" fmla="*/ 57 w 57"/>
                      <a:gd name="T33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7" h="14">
                        <a:moveTo>
                          <a:pt x="57" y="0"/>
                        </a:moveTo>
                        <a:lnTo>
                          <a:pt x="50" y="3"/>
                        </a:lnTo>
                        <a:lnTo>
                          <a:pt x="42" y="7"/>
                        </a:lnTo>
                        <a:lnTo>
                          <a:pt x="33" y="9"/>
                        </a:lnTo>
                        <a:lnTo>
                          <a:pt x="24" y="12"/>
                        </a:lnTo>
                        <a:lnTo>
                          <a:pt x="15" y="14"/>
                        </a:lnTo>
                        <a:lnTo>
                          <a:pt x="6" y="14"/>
                        </a:lnTo>
                        <a:lnTo>
                          <a:pt x="2" y="11"/>
                        </a:lnTo>
                        <a:lnTo>
                          <a:pt x="0" y="8"/>
                        </a:lnTo>
                        <a:lnTo>
                          <a:pt x="1" y="4"/>
                        </a:lnTo>
                        <a:lnTo>
                          <a:pt x="6" y="2"/>
                        </a:lnTo>
                        <a:lnTo>
                          <a:pt x="15" y="1"/>
                        </a:lnTo>
                        <a:lnTo>
                          <a:pt x="24" y="0"/>
                        </a:lnTo>
                        <a:lnTo>
                          <a:pt x="34" y="1"/>
                        </a:lnTo>
                        <a:lnTo>
                          <a:pt x="43" y="1"/>
                        </a:lnTo>
                        <a:lnTo>
                          <a:pt x="51" y="1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26" name="Freeform 214">
                    <a:extLst>
                      <a:ext uri="{FF2B5EF4-FFF2-40B4-BE49-F238E27FC236}">
                        <a16:creationId xmlns:a16="http://schemas.microsoft.com/office/drawing/2014/main" xmlns="" id="{D84CF3BE-107F-4A23-9239-2D0BB7C518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" y="515"/>
                    <a:ext cx="31" cy="10"/>
                  </a:xfrm>
                  <a:custGeom>
                    <a:avLst/>
                    <a:gdLst>
                      <a:gd name="T0" fmla="*/ 64 w 64"/>
                      <a:gd name="T1" fmla="*/ 0 h 19"/>
                      <a:gd name="T2" fmla="*/ 58 w 64"/>
                      <a:gd name="T3" fmla="*/ 2 h 19"/>
                      <a:gd name="T4" fmla="*/ 49 w 64"/>
                      <a:gd name="T5" fmla="*/ 6 h 19"/>
                      <a:gd name="T6" fmla="*/ 37 w 64"/>
                      <a:gd name="T7" fmla="*/ 11 h 19"/>
                      <a:gd name="T8" fmla="*/ 27 w 64"/>
                      <a:gd name="T9" fmla="*/ 15 h 19"/>
                      <a:gd name="T10" fmla="*/ 15 w 64"/>
                      <a:gd name="T11" fmla="*/ 18 h 19"/>
                      <a:gd name="T12" fmla="*/ 7 w 64"/>
                      <a:gd name="T13" fmla="*/ 19 h 19"/>
                      <a:gd name="T14" fmla="*/ 1 w 64"/>
                      <a:gd name="T15" fmla="*/ 19 h 19"/>
                      <a:gd name="T16" fmla="*/ 0 w 64"/>
                      <a:gd name="T17" fmla="*/ 16 h 19"/>
                      <a:gd name="T18" fmla="*/ 4 w 64"/>
                      <a:gd name="T19" fmla="*/ 11 h 19"/>
                      <a:gd name="T20" fmla="*/ 10 w 64"/>
                      <a:gd name="T21" fmla="*/ 9 h 19"/>
                      <a:gd name="T22" fmla="*/ 19 w 64"/>
                      <a:gd name="T23" fmla="*/ 6 h 19"/>
                      <a:gd name="T24" fmla="*/ 30 w 64"/>
                      <a:gd name="T25" fmla="*/ 4 h 19"/>
                      <a:gd name="T26" fmla="*/ 41 w 64"/>
                      <a:gd name="T27" fmla="*/ 3 h 19"/>
                      <a:gd name="T28" fmla="*/ 51 w 64"/>
                      <a:gd name="T29" fmla="*/ 2 h 19"/>
                      <a:gd name="T30" fmla="*/ 59 w 64"/>
                      <a:gd name="T31" fmla="*/ 1 h 19"/>
                      <a:gd name="T32" fmla="*/ 64 w 64"/>
                      <a:gd name="T33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4" h="19">
                        <a:moveTo>
                          <a:pt x="64" y="0"/>
                        </a:moveTo>
                        <a:lnTo>
                          <a:pt x="58" y="2"/>
                        </a:lnTo>
                        <a:lnTo>
                          <a:pt x="49" y="6"/>
                        </a:lnTo>
                        <a:lnTo>
                          <a:pt x="37" y="11"/>
                        </a:lnTo>
                        <a:lnTo>
                          <a:pt x="27" y="15"/>
                        </a:lnTo>
                        <a:lnTo>
                          <a:pt x="15" y="18"/>
                        </a:lnTo>
                        <a:lnTo>
                          <a:pt x="7" y="19"/>
                        </a:lnTo>
                        <a:lnTo>
                          <a:pt x="1" y="19"/>
                        </a:lnTo>
                        <a:lnTo>
                          <a:pt x="0" y="16"/>
                        </a:lnTo>
                        <a:lnTo>
                          <a:pt x="4" y="11"/>
                        </a:lnTo>
                        <a:lnTo>
                          <a:pt x="10" y="9"/>
                        </a:lnTo>
                        <a:lnTo>
                          <a:pt x="19" y="6"/>
                        </a:lnTo>
                        <a:lnTo>
                          <a:pt x="30" y="4"/>
                        </a:lnTo>
                        <a:lnTo>
                          <a:pt x="41" y="3"/>
                        </a:lnTo>
                        <a:lnTo>
                          <a:pt x="51" y="2"/>
                        </a:lnTo>
                        <a:lnTo>
                          <a:pt x="59" y="1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27" name="Freeform 215">
                    <a:extLst>
                      <a:ext uri="{FF2B5EF4-FFF2-40B4-BE49-F238E27FC236}">
                        <a16:creationId xmlns:a16="http://schemas.microsoft.com/office/drawing/2014/main" xmlns="" id="{093BE30E-BB69-4590-9D1E-4F31C6B820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" y="523"/>
                    <a:ext cx="34" cy="13"/>
                  </a:xfrm>
                  <a:custGeom>
                    <a:avLst/>
                    <a:gdLst>
                      <a:gd name="T0" fmla="*/ 68 w 68"/>
                      <a:gd name="T1" fmla="*/ 0 h 26"/>
                      <a:gd name="T2" fmla="*/ 62 w 68"/>
                      <a:gd name="T3" fmla="*/ 5 h 26"/>
                      <a:gd name="T4" fmla="*/ 53 w 68"/>
                      <a:gd name="T5" fmla="*/ 12 h 26"/>
                      <a:gd name="T6" fmla="*/ 41 w 68"/>
                      <a:gd name="T7" fmla="*/ 17 h 26"/>
                      <a:gd name="T8" fmla="*/ 30 w 68"/>
                      <a:gd name="T9" fmla="*/ 22 h 26"/>
                      <a:gd name="T10" fmla="*/ 18 w 68"/>
                      <a:gd name="T11" fmla="*/ 25 h 26"/>
                      <a:gd name="T12" fmla="*/ 9 w 68"/>
                      <a:gd name="T13" fmla="*/ 26 h 26"/>
                      <a:gd name="T14" fmla="*/ 2 w 68"/>
                      <a:gd name="T15" fmla="*/ 25 h 26"/>
                      <a:gd name="T16" fmla="*/ 0 w 68"/>
                      <a:gd name="T17" fmla="*/ 22 h 26"/>
                      <a:gd name="T18" fmla="*/ 1 w 68"/>
                      <a:gd name="T19" fmla="*/ 17 h 26"/>
                      <a:gd name="T20" fmla="*/ 8 w 68"/>
                      <a:gd name="T21" fmla="*/ 12 h 26"/>
                      <a:gd name="T22" fmla="*/ 16 w 68"/>
                      <a:gd name="T23" fmla="*/ 9 h 26"/>
                      <a:gd name="T24" fmla="*/ 27 w 68"/>
                      <a:gd name="T25" fmla="*/ 7 h 26"/>
                      <a:gd name="T26" fmla="*/ 39 w 68"/>
                      <a:gd name="T27" fmla="*/ 4 h 26"/>
                      <a:gd name="T28" fmla="*/ 50 w 68"/>
                      <a:gd name="T29" fmla="*/ 2 h 26"/>
                      <a:gd name="T30" fmla="*/ 61 w 68"/>
                      <a:gd name="T31" fmla="*/ 1 h 26"/>
                      <a:gd name="T32" fmla="*/ 68 w 68"/>
                      <a:gd name="T33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8" h="26">
                        <a:moveTo>
                          <a:pt x="68" y="0"/>
                        </a:moveTo>
                        <a:lnTo>
                          <a:pt x="62" y="5"/>
                        </a:lnTo>
                        <a:lnTo>
                          <a:pt x="53" y="12"/>
                        </a:lnTo>
                        <a:lnTo>
                          <a:pt x="41" y="17"/>
                        </a:lnTo>
                        <a:lnTo>
                          <a:pt x="30" y="22"/>
                        </a:lnTo>
                        <a:lnTo>
                          <a:pt x="18" y="25"/>
                        </a:lnTo>
                        <a:lnTo>
                          <a:pt x="9" y="26"/>
                        </a:lnTo>
                        <a:lnTo>
                          <a:pt x="2" y="25"/>
                        </a:lnTo>
                        <a:lnTo>
                          <a:pt x="0" y="22"/>
                        </a:lnTo>
                        <a:lnTo>
                          <a:pt x="1" y="17"/>
                        </a:lnTo>
                        <a:lnTo>
                          <a:pt x="8" y="12"/>
                        </a:lnTo>
                        <a:lnTo>
                          <a:pt x="16" y="9"/>
                        </a:lnTo>
                        <a:lnTo>
                          <a:pt x="27" y="7"/>
                        </a:lnTo>
                        <a:lnTo>
                          <a:pt x="39" y="4"/>
                        </a:lnTo>
                        <a:lnTo>
                          <a:pt x="50" y="2"/>
                        </a:lnTo>
                        <a:lnTo>
                          <a:pt x="61" y="1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28" name="Freeform 216">
                  <a:extLst>
                    <a:ext uri="{FF2B5EF4-FFF2-40B4-BE49-F238E27FC236}">
                      <a16:creationId xmlns:a16="http://schemas.microsoft.com/office/drawing/2014/main" xmlns="" id="{3F28A816-6921-4724-AD05-BC790CADD7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" y="536"/>
                  <a:ext cx="32" cy="21"/>
                </a:xfrm>
                <a:custGeom>
                  <a:avLst/>
                  <a:gdLst>
                    <a:gd name="T0" fmla="*/ 65 w 65"/>
                    <a:gd name="T1" fmla="*/ 0 h 43"/>
                    <a:gd name="T2" fmla="*/ 59 w 65"/>
                    <a:gd name="T3" fmla="*/ 7 h 43"/>
                    <a:gd name="T4" fmla="*/ 51 w 65"/>
                    <a:gd name="T5" fmla="*/ 14 h 43"/>
                    <a:gd name="T6" fmla="*/ 40 w 65"/>
                    <a:gd name="T7" fmla="*/ 22 h 43"/>
                    <a:gd name="T8" fmla="*/ 30 w 65"/>
                    <a:gd name="T9" fmla="*/ 30 h 43"/>
                    <a:gd name="T10" fmla="*/ 20 w 65"/>
                    <a:gd name="T11" fmla="*/ 36 h 43"/>
                    <a:gd name="T12" fmla="*/ 11 w 65"/>
                    <a:gd name="T13" fmla="*/ 41 h 43"/>
                    <a:gd name="T14" fmla="*/ 4 w 65"/>
                    <a:gd name="T15" fmla="*/ 43 h 43"/>
                    <a:gd name="T16" fmla="*/ 0 w 65"/>
                    <a:gd name="T17" fmla="*/ 41 h 43"/>
                    <a:gd name="T18" fmla="*/ 1 w 65"/>
                    <a:gd name="T19" fmla="*/ 36 h 43"/>
                    <a:gd name="T20" fmla="*/ 6 w 65"/>
                    <a:gd name="T21" fmla="*/ 30 h 43"/>
                    <a:gd name="T22" fmla="*/ 13 w 65"/>
                    <a:gd name="T23" fmla="*/ 24 h 43"/>
                    <a:gd name="T24" fmla="*/ 23 w 65"/>
                    <a:gd name="T25" fmla="*/ 17 h 43"/>
                    <a:gd name="T26" fmla="*/ 34 w 65"/>
                    <a:gd name="T27" fmla="*/ 12 h 43"/>
                    <a:gd name="T28" fmla="*/ 45 w 65"/>
                    <a:gd name="T29" fmla="*/ 6 h 43"/>
                    <a:gd name="T30" fmla="*/ 55 w 65"/>
                    <a:gd name="T31" fmla="*/ 3 h 43"/>
                    <a:gd name="T32" fmla="*/ 65 w 65"/>
                    <a:gd name="T3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43">
                      <a:moveTo>
                        <a:pt x="65" y="0"/>
                      </a:moveTo>
                      <a:lnTo>
                        <a:pt x="59" y="7"/>
                      </a:lnTo>
                      <a:lnTo>
                        <a:pt x="51" y="14"/>
                      </a:lnTo>
                      <a:lnTo>
                        <a:pt x="40" y="22"/>
                      </a:lnTo>
                      <a:lnTo>
                        <a:pt x="30" y="30"/>
                      </a:lnTo>
                      <a:lnTo>
                        <a:pt x="20" y="36"/>
                      </a:lnTo>
                      <a:lnTo>
                        <a:pt x="11" y="41"/>
                      </a:lnTo>
                      <a:lnTo>
                        <a:pt x="4" y="43"/>
                      </a:lnTo>
                      <a:lnTo>
                        <a:pt x="0" y="41"/>
                      </a:lnTo>
                      <a:lnTo>
                        <a:pt x="1" y="36"/>
                      </a:lnTo>
                      <a:lnTo>
                        <a:pt x="6" y="30"/>
                      </a:lnTo>
                      <a:lnTo>
                        <a:pt x="13" y="24"/>
                      </a:lnTo>
                      <a:lnTo>
                        <a:pt x="23" y="17"/>
                      </a:lnTo>
                      <a:lnTo>
                        <a:pt x="34" y="12"/>
                      </a:lnTo>
                      <a:lnTo>
                        <a:pt x="45" y="6"/>
                      </a:lnTo>
                      <a:lnTo>
                        <a:pt x="55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9" name="Freeform 217">
                  <a:extLst>
                    <a:ext uri="{FF2B5EF4-FFF2-40B4-BE49-F238E27FC236}">
                      <a16:creationId xmlns:a16="http://schemas.microsoft.com/office/drawing/2014/main" xmlns="" id="{8CDF0852-9D91-47BC-AEEE-B25FE9C63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" y="548"/>
                  <a:ext cx="27" cy="27"/>
                </a:xfrm>
                <a:custGeom>
                  <a:avLst/>
                  <a:gdLst>
                    <a:gd name="T0" fmla="*/ 54 w 54"/>
                    <a:gd name="T1" fmla="*/ 0 h 55"/>
                    <a:gd name="T2" fmla="*/ 50 w 54"/>
                    <a:gd name="T3" fmla="*/ 7 h 55"/>
                    <a:gd name="T4" fmla="*/ 43 w 54"/>
                    <a:gd name="T5" fmla="*/ 15 h 55"/>
                    <a:gd name="T6" fmla="*/ 35 w 54"/>
                    <a:gd name="T7" fmla="*/ 26 h 55"/>
                    <a:gd name="T8" fmla="*/ 27 w 54"/>
                    <a:gd name="T9" fmla="*/ 35 h 55"/>
                    <a:gd name="T10" fmla="*/ 18 w 54"/>
                    <a:gd name="T11" fmla="*/ 44 h 55"/>
                    <a:gd name="T12" fmla="*/ 10 w 54"/>
                    <a:gd name="T13" fmla="*/ 51 h 55"/>
                    <a:gd name="T14" fmla="*/ 3 w 54"/>
                    <a:gd name="T15" fmla="*/ 55 h 55"/>
                    <a:gd name="T16" fmla="*/ 0 w 54"/>
                    <a:gd name="T17" fmla="*/ 53 h 55"/>
                    <a:gd name="T18" fmla="*/ 0 w 54"/>
                    <a:gd name="T19" fmla="*/ 48 h 55"/>
                    <a:gd name="T20" fmla="*/ 4 w 54"/>
                    <a:gd name="T21" fmla="*/ 41 h 55"/>
                    <a:gd name="T22" fmla="*/ 11 w 54"/>
                    <a:gd name="T23" fmla="*/ 32 h 55"/>
                    <a:gd name="T24" fmla="*/ 20 w 54"/>
                    <a:gd name="T25" fmla="*/ 23 h 55"/>
                    <a:gd name="T26" fmla="*/ 31 w 54"/>
                    <a:gd name="T27" fmla="*/ 14 h 55"/>
                    <a:gd name="T28" fmla="*/ 40 w 54"/>
                    <a:gd name="T29" fmla="*/ 7 h 55"/>
                    <a:gd name="T30" fmla="*/ 48 w 54"/>
                    <a:gd name="T31" fmla="*/ 3 h 55"/>
                    <a:gd name="T32" fmla="*/ 54 w 54"/>
                    <a:gd name="T3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55">
                      <a:moveTo>
                        <a:pt x="54" y="0"/>
                      </a:moveTo>
                      <a:lnTo>
                        <a:pt x="50" y="7"/>
                      </a:lnTo>
                      <a:lnTo>
                        <a:pt x="43" y="15"/>
                      </a:lnTo>
                      <a:lnTo>
                        <a:pt x="35" y="26"/>
                      </a:lnTo>
                      <a:lnTo>
                        <a:pt x="27" y="35"/>
                      </a:lnTo>
                      <a:lnTo>
                        <a:pt x="18" y="44"/>
                      </a:lnTo>
                      <a:lnTo>
                        <a:pt x="10" y="51"/>
                      </a:lnTo>
                      <a:lnTo>
                        <a:pt x="3" y="55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4" y="41"/>
                      </a:lnTo>
                      <a:lnTo>
                        <a:pt x="11" y="32"/>
                      </a:lnTo>
                      <a:lnTo>
                        <a:pt x="20" y="23"/>
                      </a:lnTo>
                      <a:lnTo>
                        <a:pt x="31" y="14"/>
                      </a:lnTo>
                      <a:lnTo>
                        <a:pt x="40" y="7"/>
                      </a:lnTo>
                      <a:lnTo>
                        <a:pt x="48" y="3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0" name="Freeform 218">
                  <a:extLst>
                    <a:ext uri="{FF2B5EF4-FFF2-40B4-BE49-F238E27FC236}">
                      <a16:creationId xmlns:a16="http://schemas.microsoft.com/office/drawing/2014/main" xmlns="" id="{D2B8CE2F-27AE-4870-8218-C45C490D3B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" y="560"/>
                  <a:ext cx="24" cy="24"/>
                </a:xfrm>
                <a:custGeom>
                  <a:avLst/>
                  <a:gdLst>
                    <a:gd name="T0" fmla="*/ 0 w 50"/>
                    <a:gd name="T1" fmla="*/ 47 h 49"/>
                    <a:gd name="T2" fmla="*/ 2 w 50"/>
                    <a:gd name="T3" fmla="*/ 43 h 49"/>
                    <a:gd name="T4" fmla="*/ 6 w 50"/>
                    <a:gd name="T5" fmla="*/ 39 h 49"/>
                    <a:gd name="T6" fmla="*/ 13 w 50"/>
                    <a:gd name="T7" fmla="*/ 34 h 49"/>
                    <a:gd name="T8" fmla="*/ 21 w 50"/>
                    <a:gd name="T9" fmla="*/ 27 h 49"/>
                    <a:gd name="T10" fmla="*/ 30 w 50"/>
                    <a:gd name="T11" fmla="*/ 20 h 49"/>
                    <a:gd name="T12" fmla="*/ 38 w 50"/>
                    <a:gd name="T13" fmla="*/ 13 h 49"/>
                    <a:gd name="T14" fmla="*/ 45 w 50"/>
                    <a:gd name="T15" fmla="*/ 6 h 49"/>
                    <a:gd name="T16" fmla="*/ 50 w 50"/>
                    <a:gd name="T17" fmla="*/ 0 h 49"/>
                    <a:gd name="T18" fmla="*/ 48 w 50"/>
                    <a:gd name="T19" fmla="*/ 9 h 49"/>
                    <a:gd name="T20" fmla="*/ 42 w 50"/>
                    <a:gd name="T21" fmla="*/ 18 h 49"/>
                    <a:gd name="T22" fmla="*/ 35 w 50"/>
                    <a:gd name="T23" fmla="*/ 27 h 49"/>
                    <a:gd name="T24" fmla="*/ 27 w 50"/>
                    <a:gd name="T25" fmla="*/ 36 h 49"/>
                    <a:gd name="T26" fmla="*/ 19 w 50"/>
                    <a:gd name="T27" fmla="*/ 43 h 49"/>
                    <a:gd name="T28" fmla="*/ 12 w 50"/>
                    <a:gd name="T29" fmla="*/ 48 h 49"/>
                    <a:gd name="T30" fmla="*/ 5 w 50"/>
                    <a:gd name="T31" fmla="*/ 49 h 49"/>
                    <a:gd name="T32" fmla="*/ 0 w 50"/>
                    <a:gd name="T33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0" y="47"/>
                      </a:moveTo>
                      <a:lnTo>
                        <a:pt x="2" y="43"/>
                      </a:lnTo>
                      <a:lnTo>
                        <a:pt x="6" y="39"/>
                      </a:lnTo>
                      <a:lnTo>
                        <a:pt x="13" y="34"/>
                      </a:lnTo>
                      <a:lnTo>
                        <a:pt x="21" y="27"/>
                      </a:lnTo>
                      <a:lnTo>
                        <a:pt x="30" y="20"/>
                      </a:lnTo>
                      <a:lnTo>
                        <a:pt x="38" y="13"/>
                      </a:lnTo>
                      <a:lnTo>
                        <a:pt x="45" y="6"/>
                      </a:lnTo>
                      <a:lnTo>
                        <a:pt x="50" y="0"/>
                      </a:lnTo>
                      <a:lnTo>
                        <a:pt x="48" y="9"/>
                      </a:lnTo>
                      <a:lnTo>
                        <a:pt x="42" y="18"/>
                      </a:lnTo>
                      <a:lnTo>
                        <a:pt x="35" y="27"/>
                      </a:lnTo>
                      <a:lnTo>
                        <a:pt x="27" y="36"/>
                      </a:lnTo>
                      <a:lnTo>
                        <a:pt x="19" y="43"/>
                      </a:lnTo>
                      <a:lnTo>
                        <a:pt x="12" y="48"/>
                      </a:lnTo>
                      <a:lnTo>
                        <a:pt x="5" y="49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1" name="Freeform 219">
                  <a:extLst>
                    <a:ext uri="{FF2B5EF4-FFF2-40B4-BE49-F238E27FC236}">
                      <a16:creationId xmlns:a16="http://schemas.microsoft.com/office/drawing/2014/main" xmlns="" id="{359C1547-624B-4A06-891A-7C6988292B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" y="585"/>
                  <a:ext cx="29" cy="118"/>
                </a:xfrm>
                <a:custGeom>
                  <a:avLst/>
                  <a:gdLst>
                    <a:gd name="T0" fmla="*/ 53 w 59"/>
                    <a:gd name="T1" fmla="*/ 0 h 237"/>
                    <a:gd name="T2" fmla="*/ 54 w 59"/>
                    <a:gd name="T3" fmla="*/ 0 h 237"/>
                    <a:gd name="T4" fmla="*/ 56 w 59"/>
                    <a:gd name="T5" fmla="*/ 1 h 237"/>
                    <a:gd name="T6" fmla="*/ 58 w 59"/>
                    <a:gd name="T7" fmla="*/ 4 h 237"/>
                    <a:gd name="T8" fmla="*/ 59 w 59"/>
                    <a:gd name="T9" fmla="*/ 6 h 237"/>
                    <a:gd name="T10" fmla="*/ 36 w 59"/>
                    <a:gd name="T11" fmla="*/ 35 h 237"/>
                    <a:gd name="T12" fmla="*/ 21 w 59"/>
                    <a:gd name="T13" fmla="*/ 66 h 237"/>
                    <a:gd name="T14" fmla="*/ 13 w 59"/>
                    <a:gd name="T15" fmla="*/ 98 h 237"/>
                    <a:gd name="T16" fmla="*/ 12 w 59"/>
                    <a:gd name="T17" fmla="*/ 129 h 237"/>
                    <a:gd name="T18" fmla="*/ 13 w 59"/>
                    <a:gd name="T19" fmla="*/ 160 h 237"/>
                    <a:gd name="T20" fmla="*/ 17 w 59"/>
                    <a:gd name="T21" fmla="*/ 188 h 237"/>
                    <a:gd name="T22" fmla="*/ 23 w 59"/>
                    <a:gd name="T23" fmla="*/ 215 h 237"/>
                    <a:gd name="T24" fmla="*/ 29 w 59"/>
                    <a:gd name="T25" fmla="*/ 237 h 237"/>
                    <a:gd name="T26" fmla="*/ 16 w 59"/>
                    <a:gd name="T27" fmla="*/ 222 h 237"/>
                    <a:gd name="T28" fmla="*/ 7 w 59"/>
                    <a:gd name="T29" fmla="*/ 196 h 237"/>
                    <a:gd name="T30" fmla="*/ 1 w 59"/>
                    <a:gd name="T31" fmla="*/ 164 h 237"/>
                    <a:gd name="T32" fmla="*/ 0 w 59"/>
                    <a:gd name="T33" fmla="*/ 127 h 237"/>
                    <a:gd name="T34" fmla="*/ 5 w 59"/>
                    <a:gd name="T35" fmla="*/ 89 h 237"/>
                    <a:gd name="T36" fmla="*/ 14 w 59"/>
                    <a:gd name="T37" fmla="*/ 52 h 237"/>
                    <a:gd name="T38" fmla="*/ 30 w 59"/>
                    <a:gd name="T39" fmla="*/ 22 h 237"/>
                    <a:gd name="T40" fmla="*/ 53 w 59"/>
                    <a:gd name="T41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9" h="237">
                      <a:moveTo>
                        <a:pt x="53" y="0"/>
                      </a:moveTo>
                      <a:lnTo>
                        <a:pt x="54" y="0"/>
                      </a:lnTo>
                      <a:lnTo>
                        <a:pt x="56" y="1"/>
                      </a:lnTo>
                      <a:lnTo>
                        <a:pt x="58" y="4"/>
                      </a:lnTo>
                      <a:lnTo>
                        <a:pt x="59" y="6"/>
                      </a:lnTo>
                      <a:lnTo>
                        <a:pt x="36" y="35"/>
                      </a:lnTo>
                      <a:lnTo>
                        <a:pt x="21" y="66"/>
                      </a:lnTo>
                      <a:lnTo>
                        <a:pt x="13" y="98"/>
                      </a:lnTo>
                      <a:lnTo>
                        <a:pt x="12" y="129"/>
                      </a:lnTo>
                      <a:lnTo>
                        <a:pt x="13" y="160"/>
                      </a:lnTo>
                      <a:lnTo>
                        <a:pt x="17" y="188"/>
                      </a:lnTo>
                      <a:lnTo>
                        <a:pt x="23" y="215"/>
                      </a:lnTo>
                      <a:lnTo>
                        <a:pt x="29" y="237"/>
                      </a:lnTo>
                      <a:lnTo>
                        <a:pt x="16" y="222"/>
                      </a:lnTo>
                      <a:lnTo>
                        <a:pt x="7" y="196"/>
                      </a:lnTo>
                      <a:lnTo>
                        <a:pt x="1" y="164"/>
                      </a:lnTo>
                      <a:lnTo>
                        <a:pt x="0" y="127"/>
                      </a:lnTo>
                      <a:lnTo>
                        <a:pt x="5" y="89"/>
                      </a:lnTo>
                      <a:lnTo>
                        <a:pt x="14" y="52"/>
                      </a:lnTo>
                      <a:lnTo>
                        <a:pt x="30" y="22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2" name="Freeform 220">
                  <a:extLst>
                    <a:ext uri="{FF2B5EF4-FFF2-40B4-BE49-F238E27FC236}">
                      <a16:creationId xmlns:a16="http://schemas.microsoft.com/office/drawing/2014/main" xmlns="" id="{0367E2E4-F6E6-445F-9194-FA8FFB266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" y="687"/>
                  <a:ext cx="26" cy="15"/>
                </a:xfrm>
                <a:custGeom>
                  <a:avLst/>
                  <a:gdLst>
                    <a:gd name="T0" fmla="*/ 0 w 51"/>
                    <a:gd name="T1" fmla="*/ 0 h 29"/>
                    <a:gd name="T2" fmla="*/ 6 w 51"/>
                    <a:gd name="T3" fmla="*/ 6 h 29"/>
                    <a:gd name="T4" fmla="*/ 13 w 51"/>
                    <a:gd name="T5" fmla="*/ 12 h 29"/>
                    <a:gd name="T6" fmla="*/ 21 w 51"/>
                    <a:gd name="T7" fmla="*/ 18 h 29"/>
                    <a:gd name="T8" fmla="*/ 29 w 51"/>
                    <a:gd name="T9" fmla="*/ 22 h 29"/>
                    <a:gd name="T10" fmla="*/ 37 w 51"/>
                    <a:gd name="T11" fmla="*/ 26 h 29"/>
                    <a:gd name="T12" fmla="*/ 44 w 51"/>
                    <a:gd name="T13" fmla="*/ 29 h 29"/>
                    <a:gd name="T14" fmla="*/ 48 w 51"/>
                    <a:gd name="T15" fmla="*/ 29 h 29"/>
                    <a:gd name="T16" fmla="*/ 51 w 51"/>
                    <a:gd name="T17" fmla="*/ 28 h 29"/>
                    <a:gd name="T18" fmla="*/ 51 w 51"/>
                    <a:gd name="T19" fmla="*/ 26 h 29"/>
                    <a:gd name="T20" fmla="*/ 46 w 51"/>
                    <a:gd name="T21" fmla="*/ 23 h 29"/>
                    <a:gd name="T22" fmla="*/ 40 w 51"/>
                    <a:gd name="T23" fmla="*/ 20 h 29"/>
                    <a:gd name="T24" fmla="*/ 32 w 51"/>
                    <a:gd name="T25" fmla="*/ 16 h 29"/>
                    <a:gd name="T26" fmla="*/ 24 w 51"/>
                    <a:gd name="T27" fmla="*/ 13 h 29"/>
                    <a:gd name="T28" fmla="*/ 15 w 51"/>
                    <a:gd name="T29" fmla="*/ 9 h 29"/>
                    <a:gd name="T30" fmla="*/ 7 w 51"/>
                    <a:gd name="T31" fmla="*/ 5 h 29"/>
                    <a:gd name="T32" fmla="*/ 0 w 51"/>
                    <a:gd name="T3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29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3" y="12"/>
                      </a:lnTo>
                      <a:lnTo>
                        <a:pt x="21" y="18"/>
                      </a:lnTo>
                      <a:lnTo>
                        <a:pt x="29" y="22"/>
                      </a:lnTo>
                      <a:lnTo>
                        <a:pt x="37" y="26"/>
                      </a:lnTo>
                      <a:lnTo>
                        <a:pt x="44" y="29"/>
                      </a:lnTo>
                      <a:lnTo>
                        <a:pt x="48" y="29"/>
                      </a:lnTo>
                      <a:lnTo>
                        <a:pt x="51" y="28"/>
                      </a:lnTo>
                      <a:lnTo>
                        <a:pt x="51" y="26"/>
                      </a:lnTo>
                      <a:lnTo>
                        <a:pt x="46" y="23"/>
                      </a:lnTo>
                      <a:lnTo>
                        <a:pt x="40" y="20"/>
                      </a:lnTo>
                      <a:lnTo>
                        <a:pt x="32" y="16"/>
                      </a:lnTo>
                      <a:lnTo>
                        <a:pt x="24" y="13"/>
                      </a:lnTo>
                      <a:lnTo>
                        <a:pt x="15" y="9"/>
                      </a:lnTo>
                      <a:lnTo>
                        <a:pt x="7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3" name="Freeform 221">
                  <a:extLst>
                    <a:ext uri="{FF2B5EF4-FFF2-40B4-BE49-F238E27FC236}">
                      <a16:creationId xmlns:a16="http://schemas.microsoft.com/office/drawing/2014/main" xmlns="" id="{C19A93FF-7247-4D5B-B689-99AF428A6A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" y="677"/>
                  <a:ext cx="28" cy="17"/>
                </a:xfrm>
                <a:custGeom>
                  <a:avLst/>
                  <a:gdLst>
                    <a:gd name="T0" fmla="*/ 58 w 58"/>
                    <a:gd name="T1" fmla="*/ 33 h 34"/>
                    <a:gd name="T2" fmla="*/ 55 w 58"/>
                    <a:gd name="T3" fmla="*/ 34 h 34"/>
                    <a:gd name="T4" fmla="*/ 50 w 58"/>
                    <a:gd name="T5" fmla="*/ 33 h 34"/>
                    <a:gd name="T6" fmla="*/ 43 w 58"/>
                    <a:gd name="T7" fmla="*/ 31 h 34"/>
                    <a:gd name="T8" fmla="*/ 34 w 58"/>
                    <a:gd name="T9" fmla="*/ 26 h 34"/>
                    <a:gd name="T10" fmla="*/ 24 w 58"/>
                    <a:gd name="T11" fmla="*/ 21 h 34"/>
                    <a:gd name="T12" fmla="*/ 15 w 58"/>
                    <a:gd name="T13" fmla="*/ 16 h 34"/>
                    <a:gd name="T14" fmla="*/ 7 w 58"/>
                    <a:gd name="T15" fmla="*/ 8 h 34"/>
                    <a:gd name="T16" fmla="*/ 0 w 58"/>
                    <a:gd name="T17" fmla="*/ 0 h 34"/>
                    <a:gd name="T18" fmla="*/ 7 w 58"/>
                    <a:gd name="T19" fmla="*/ 3 h 34"/>
                    <a:gd name="T20" fmla="*/ 16 w 58"/>
                    <a:gd name="T21" fmla="*/ 8 h 34"/>
                    <a:gd name="T22" fmla="*/ 25 w 58"/>
                    <a:gd name="T23" fmla="*/ 12 h 34"/>
                    <a:gd name="T24" fmla="*/ 36 w 58"/>
                    <a:gd name="T25" fmla="*/ 18 h 34"/>
                    <a:gd name="T26" fmla="*/ 44 w 58"/>
                    <a:gd name="T27" fmla="*/ 23 h 34"/>
                    <a:gd name="T28" fmla="*/ 52 w 58"/>
                    <a:gd name="T29" fmla="*/ 26 h 34"/>
                    <a:gd name="T30" fmla="*/ 57 w 58"/>
                    <a:gd name="T31" fmla="*/ 31 h 34"/>
                    <a:gd name="T32" fmla="*/ 58 w 58"/>
                    <a:gd name="T33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34">
                      <a:moveTo>
                        <a:pt x="58" y="33"/>
                      </a:moveTo>
                      <a:lnTo>
                        <a:pt x="55" y="34"/>
                      </a:lnTo>
                      <a:lnTo>
                        <a:pt x="50" y="33"/>
                      </a:lnTo>
                      <a:lnTo>
                        <a:pt x="43" y="31"/>
                      </a:lnTo>
                      <a:lnTo>
                        <a:pt x="34" y="26"/>
                      </a:lnTo>
                      <a:lnTo>
                        <a:pt x="24" y="21"/>
                      </a:lnTo>
                      <a:lnTo>
                        <a:pt x="15" y="16"/>
                      </a:lnTo>
                      <a:lnTo>
                        <a:pt x="7" y="8"/>
                      </a:lnTo>
                      <a:lnTo>
                        <a:pt x="0" y="0"/>
                      </a:lnTo>
                      <a:lnTo>
                        <a:pt x="7" y="3"/>
                      </a:lnTo>
                      <a:lnTo>
                        <a:pt x="16" y="8"/>
                      </a:lnTo>
                      <a:lnTo>
                        <a:pt x="25" y="12"/>
                      </a:lnTo>
                      <a:lnTo>
                        <a:pt x="36" y="18"/>
                      </a:lnTo>
                      <a:lnTo>
                        <a:pt x="44" y="23"/>
                      </a:lnTo>
                      <a:lnTo>
                        <a:pt x="52" y="26"/>
                      </a:lnTo>
                      <a:lnTo>
                        <a:pt x="57" y="31"/>
                      </a:lnTo>
                      <a:lnTo>
                        <a:pt x="58" y="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4" name="Freeform 222">
                  <a:extLst>
                    <a:ext uri="{FF2B5EF4-FFF2-40B4-BE49-F238E27FC236}">
                      <a16:creationId xmlns:a16="http://schemas.microsoft.com/office/drawing/2014/main" xmlns="" id="{9FBD0041-DFEA-471B-A9A3-3A38FF70E2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" y="653"/>
                  <a:ext cx="37" cy="23"/>
                </a:xfrm>
                <a:custGeom>
                  <a:avLst/>
                  <a:gdLst>
                    <a:gd name="T0" fmla="*/ 73 w 73"/>
                    <a:gd name="T1" fmla="*/ 45 h 46"/>
                    <a:gd name="T2" fmla="*/ 70 w 73"/>
                    <a:gd name="T3" fmla="*/ 46 h 46"/>
                    <a:gd name="T4" fmla="*/ 62 w 73"/>
                    <a:gd name="T5" fmla="*/ 44 h 46"/>
                    <a:gd name="T6" fmla="*/ 51 w 73"/>
                    <a:gd name="T7" fmla="*/ 41 h 46"/>
                    <a:gd name="T8" fmla="*/ 40 w 73"/>
                    <a:gd name="T9" fmla="*/ 35 h 46"/>
                    <a:gd name="T10" fmla="*/ 27 w 73"/>
                    <a:gd name="T11" fmla="*/ 27 h 46"/>
                    <a:gd name="T12" fmla="*/ 16 w 73"/>
                    <a:gd name="T13" fmla="*/ 19 h 46"/>
                    <a:gd name="T14" fmla="*/ 5 w 73"/>
                    <a:gd name="T15" fmla="*/ 9 h 46"/>
                    <a:gd name="T16" fmla="*/ 0 w 73"/>
                    <a:gd name="T17" fmla="*/ 0 h 46"/>
                    <a:gd name="T18" fmla="*/ 5 w 73"/>
                    <a:gd name="T19" fmla="*/ 4 h 46"/>
                    <a:gd name="T20" fmla="*/ 14 w 73"/>
                    <a:gd name="T21" fmla="*/ 9 h 46"/>
                    <a:gd name="T22" fmla="*/ 27 w 73"/>
                    <a:gd name="T23" fmla="*/ 16 h 46"/>
                    <a:gd name="T24" fmla="*/ 41 w 73"/>
                    <a:gd name="T25" fmla="*/ 23 h 46"/>
                    <a:gd name="T26" fmla="*/ 54 w 73"/>
                    <a:gd name="T27" fmla="*/ 30 h 46"/>
                    <a:gd name="T28" fmla="*/ 64 w 73"/>
                    <a:gd name="T29" fmla="*/ 36 h 46"/>
                    <a:gd name="T30" fmla="*/ 71 w 73"/>
                    <a:gd name="T31" fmla="*/ 42 h 46"/>
                    <a:gd name="T32" fmla="*/ 73 w 73"/>
                    <a:gd name="T3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46">
                      <a:moveTo>
                        <a:pt x="73" y="45"/>
                      </a:moveTo>
                      <a:lnTo>
                        <a:pt x="70" y="46"/>
                      </a:lnTo>
                      <a:lnTo>
                        <a:pt x="62" y="44"/>
                      </a:lnTo>
                      <a:lnTo>
                        <a:pt x="51" y="41"/>
                      </a:lnTo>
                      <a:lnTo>
                        <a:pt x="40" y="35"/>
                      </a:lnTo>
                      <a:lnTo>
                        <a:pt x="27" y="27"/>
                      </a:lnTo>
                      <a:lnTo>
                        <a:pt x="16" y="19"/>
                      </a:lnTo>
                      <a:lnTo>
                        <a:pt x="5" y="9"/>
                      </a:ln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14" y="9"/>
                      </a:lnTo>
                      <a:lnTo>
                        <a:pt x="27" y="16"/>
                      </a:lnTo>
                      <a:lnTo>
                        <a:pt x="41" y="23"/>
                      </a:lnTo>
                      <a:lnTo>
                        <a:pt x="54" y="30"/>
                      </a:lnTo>
                      <a:lnTo>
                        <a:pt x="64" y="36"/>
                      </a:lnTo>
                      <a:lnTo>
                        <a:pt x="71" y="42"/>
                      </a:lnTo>
                      <a:lnTo>
                        <a:pt x="73" y="4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5" name="Freeform 223">
                  <a:extLst>
                    <a:ext uri="{FF2B5EF4-FFF2-40B4-BE49-F238E27FC236}">
                      <a16:creationId xmlns:a16="http://schemas.microsoft.com/office/drawing/2014/main" xmlns="" id="{203E32D1-623B-42FE-9EA6-CD29B2C8BA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" y="631"/>
                  <a:ext cx="40" cy="26"/>
                </a:xfrm>
                <a:custGeom>
                  <a:avLst/>
                  <a:gdLst>
                    <a:gd name="T0" fmla="*/ 81 w 81"/>
                    <a:gd name="T1" fmla="*/ 50 h 51"/>
                    <a:gd name="T2" fmla="*/ 76 w 81"/>
                    <a:gd name="T3" fmla="*/ 51 h 51"/>
                    <a:gd name="T4" fmla="*/ 67 w 81"/>
                    <a:gd name="T5" fmla="*/ 49 h 51"/>
                    <a:gd name="T6" fmla="*/ 55 w 81"/>
                    <a:gd name="T7" fmla="*/ 43 h 51"/>
                    <a:gd name="T8" fmla="*/ 41 w 81"/>
                    <a:gd name="T9" fmla="*/ 36 h 51"/>
                    <a:gd name="T10" fmla="*/ 28 w 81"/>
                    <a:gd name="T11" fmla="*/ 28 h 51"/>
                    <a:gd name="T12" fmla="*/ 16 w 81"/>
                    <a:gd name="T13" fmla="*/ 19 h 51"/>
                    <a:gd name="T14" fmla="*/ 6 w 81"/>
                    <a:gd name="T15" fmla="*/ 10 h 51"/>
                    <a:gd name="T16" fmla="*/ 0 w 81"/>
                    <a:gd name="T17" fmla="*/ 0 h 51"/>
                    <a:gd name="T18" fmla="*/ 6 w 81"/>
                    <a:gd name="T19" fmla="*/ 4 h 51"/>
                    <a:gd name="T20" fmla="*/ 17 w 81"/>
                    <a:gd name="T21" fmla="*/ 10 h 51"/>
                    <a:gd name="T22" fmla="*/ 30 w 81"/>
                    <a:gd name="T23" fmla="*/ 17 h 51"/>
                    <a:gd name="T24" fmla="*/ 45 w 81"/>
                    <a:gd name="T25" fmla="*/ 25 h 51"/>
                    <a:gd name="T26" fmla="*/ 59 w 81"/>
                    <a:gd name="T27" fmla="*/ 34 h 51"/>
                    <a:gd name="T28" fmla="*/ 70 w 81"/>
                    <a:gd name="T29" fmla="*/ 41 h 51"/>
                    <a:gd name="T30" fmla="*/ 78 w 81"/>
                    <a:gd name="T31" fmla="*/ 47 h 51"/>
                    <a:gd name="T32" fmla="*/ 81 w 81"/>
                    <a:gd name="T33" fmla="*/ 5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51">
                      <a:moveTo>
                        <a:pt x="81" y="50"/>
                      </a:moveTo>
                      <a:lnTo>
                        <a:pt x="76" y="51"/>
                      </a:lnTo>
                      <a:lnTo>
                        <a:pt x="67" y="49"/>
                      </a:lnTo>
                      <a:lnTo>
                        <a:pt x="55" y="43"/>
                      </a:lnTo>
                      <a:lnTo>
                        <a:pt x="41" y="36"/>
                      </a:lnTo>
                      <a:lnTo>
                        <a:pt x="28" y="28"/>
                      </a:lnTo>
                      <a:lnTo>
                        <a:pt x="16" y="19"/>
                      </a:lnTo>
                      <a:lnTo>
                        <a:pt x="6" y="1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7" y="10"/>
                      </a:lnTo>
                      <a:lnTo>
                        <a:pt x="30" y="17"/>
                      </a:lnTo>
                      <a:lnTo>
                        <a:pt x="45" y="25"/>
                      </a:lnTo>
                      <a:lnTo>
                        <a:pt x="59" y="34"/>
                      </a:lnTo>
                      <a:lnTo>
                        <a:pt x="70" y="41"/>
                      </a:lnTo>
                      <a:lnTo>
                        <a:pt x="78" y="47"/>
                      </a:lnTo>
                      <a:lnTo>
                        <a:pt x="81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6" name="Freeform 224">
                  <a:extLst>
                    <a:ext uri="{FF2B5EF4-FFF2-40B4-BE49-F238E27FC236}">
                      <a16:creationId xmlns:a16="http://schemas.microsoft.com/office/drawing/2014/main" xmlns="" id="{8733DA5D-4A78-4AC4-BBA4-2B46912E33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617"/>
                  <a:ext cx="32" cy="27"/>
                </a:xfrm>
                <a:custGeom>
                  <a:avLst/>
                  <a:gdLst>
                    <a:gd name="T0" fmla="*/ 65 w 65"/>
                    <a:gd name="T1" fmla="*/ 54 h 54"/>
                    <a:gd name="T2" fmla="*/ 61 w 65"/>
                    <a:gd name="T3" fmla="*/ 54 h 54"/>
                    <a:gd name="T4" fmla="*/ 54 w 65"/>
                    <a:gd name="T5" fmla="*/ 50 h 54"/>
                    <a:gd name="T6" fmla="*/ 44 w 65"/>
                    <a:gd name="T7" fmla="*/ 43 h 54"/>
                    <a:gd name="T8" fmla="*/ 32 w 65"/>
                    <a:gd name="T9" fmla="*/ 35 h 54"/>
                    <a:gd name="T10" fmla="*/ 21 w 65"/>
                    <a:gd name="T11" fmla="*/ 25 h 54"/>
                    <a:gd name="T12" fmla="*/ 10 w 65"/>
                    <a:gd name="T13" fmla="*/ 16 h 54"/>
                    <a:gd name="T14" fmla="*/ 3 w 65"/>
                    <a:gd name="T15" fmla="*/ 7 h 54"/>
                    <a:gd name="T16" fmla="*/ 0 w 65"/>
                    <a:gd name="T17" fmla="*/ 0 h 54"/>
                    <a:gd name="T18" fmla="*/ 6 w 65"/>
                    <a:gd name="T19" fmla="*/ 4 h 54"/>
                    <a:gd name="T20" fmla="*/ 15 w 65"/>
                    <a:gd name="T21" fmla="*/ 11 h 54"/>
                    <a:gd name="T22" fmla="*/ 27 w 65"/>
                    <a:gd name="T23" fmla="*/ 19 h 54"/>
                    <a:gd name="T24" fmla="*/ 39 w 65"/>
                    <a:gd name="T25" fmla="*/ 27 h 54"/>
                    <a:gd name="T26" fmla="*/ 50 w 65"/>
                    <a:gd name="T27" fmla="*/ 35 h 54"/>
                    <a:gd name="T28" fmla="*/ 59 w 65"/>
                    <a:gd name="T29" fmla="*/ 43 h 54"/>
                    <a:gd name="T30" fmla="*/ 65 w 65"/>
                    <a:gd name="T31" fmla="*/ 49 h 54"/>
                    <a:gd name="T32" fmla="*/ 65 w 65"/>
                    <a:gd name="T3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54">
                      <a:moveTo>
                        <a:pt x="65" y="54"/>
                      </a:moveTo>
                      <a:lnTo>
                        <a:pt x="61" y="54"/>
                      </a:lnTo>
                      <a:lnTo>
                        <a:pt x="54" y="50"/>
                      </a:lnTo>
                      <a:lnTo>
                        <a:pt x="44" y="43"/>
                      </a:lnTo>
                      <a:lnTo>
                        <a:pt x="32" y="35"/>
                      </a:lnTo>
                      <a:lnTo>
                        <a:pt x="21" y="25"/>
                      </a:lnTo>
                      <a:lnTo>
                        <a:pt x="10" y="16"/>
                      </a:lnTo>
                      <a:lnTo>
                        <a:pt x="3" y="7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5" y="11"/>
                      </a:lnTo>
                      <a:lnTo>
                        <a:pt x="27" y="19"/>
                      </a:lnTo>
                      <a:lnTo>
                        <a:pt x="39" y="27"/>
                      </a:lnTo>
                      <a:lnTo>
                        <a:pt x="50" y="35"/>
                      </a:lnTo>
                      <a:lnTo>
                        <a:pt x="59" y="43"/>
                      </a:lnTo>
                      <a:lnTo>
                        <a:pt x="65" y="49"/>
                      </a:lnTo>
                      <a:lnTo>
                        <a:pt x="65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7" name="Freeform 225">
                  <a:extLst>
                    <a:ext uri="{FF2B5EF4-FFF2-40B4-BE49-F238E27FC236}">
                      <a16:creationId xmlns:a16="http://schemas.microsoft.com/office/drawing/2014/main" xmlns="" id="{4E280194-7B3F-43F7-9863-10F2E5E54B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" y="606"/>
                  <a:ext cx="27" cy="23"/>
                </a:xfrm>
                <a:custGeom>
                  <a:avLst/>
                  <a:gdLst>
                    <a:gd name="T0" fmla="*/ 54 w 54"/>
                    <a:gd name="T1" fmla="*/ 46 h 46"/>
                    <a:gd name="T2" fmla="*/ 51 w 54"/>
                    <a:gd name="T3" fmla="*/ 46 h 46"/>
                    <a:gd name="T4" fmla="*/ 45 w 54"/>
                    <a:gd name="T5" fmla="*/ 45 h 46"/>
                    <a:gd name="T6" fmla="*/ 37 w 54"/>
                    <a:gd name="T7" fmla="*/ 40 h 46"/>
                    <a:gd name="T8" fmla="*/ 28 w 54"/>
                    <a:gd name="T9" fmla="*/ 34 h 46"/>
                    <a:gd name="T10" fmla="*/ 19 w 54"/>
                    <a:gd name="T11" fmla="*/ 26 h 46"/>
                    <a:gd name="T12" fmla="*/ 10 w 54"/>
                    <a:gd name="T13" fmla="*/ 18 h 46"/>
                    <a:gd name="T14" fmla="*/ 4 w 54"/>
                    <a:gd name="T15" fmla="*/ 9 h 46"/>
                    <a:gd name="T16" fmla="*/ 0 w 54"/>
                    <a:gd name="T17" fmla="*/ 0 h 46"/>
                    <a:gd name="T18" fmla="*/ 6 w 54"/>
                    <a:gd name="T19" fmla="*/ 4 h 46"/>
                    <a:gd name="T20" fmla="*/ 14 w 54"/>
                    <a:gd name="T21" fmla="*/ 11 h 46"/>
                    <a:gd name="T22" fmla="*/ 23 w 54"/>
                    <a:gd name="T23" fmla="*/ 18 h 46"/>
                    <a:gd name="T24" fmla="*/ 33 w 54"/>
                    <a:gd name="T25" fmla="*/ 25 h 46"/>
                    <a:gd name="T26" fmla="*/ 43 w 54"/>
                    <a:gd name="T27" fmla="*/ 32 h 46"/>
                    <a:gd name="T28" fmla="*/ 50 w 54"/>
                    <a:gd name="T29" fmla="*/ 38 h 46"/>
                    <a:gd name="T30" fmla="*/ 54 w 54"/>
                    <a:gd name="T31" fmla="*/ 42 h 46"/>
                    <a:gd name="T32" fmla="*/ 54 w 54"/>
                    <a:gd name="T3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46">
                      <a:moveTo>
                        <a:pt x="54" y="46"/>
                      </a:moveTo>
                      <a:lnTo>
                        <a:pt x="51" y="46"/>
                      </a:lnTo>
                      <a:lnTo>
                        <a:pt x="45" y="45"/>
                      </a:lnTo>
                      <a:lnTo>
                        <a:pt x="37" y="40"/>
                      </a:lnTo>
                      <a:lnTo>
                        <a:pt x="28" y="34"/>
                      </a:lnTo>
                      <a:lnTo>
                        <a:pt x="19" y="26"/>
                      </a:lnTo>
                      <a:lnTo>
                        <a:pt x="10" y="18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4" y="11"/>
                      </a:lnTo>
                      <a:lnTo>
                        <a:pt x="23" y="18"/>
                      </a:lnTo>
                      <a:lnTo>
                        <a:pt x="33" y="25"/>
                      </a:lnTo>
                      <a:lnTo>
                        <a:pt x="43" y="32"/>
                      </a:lnTo>
                      <a:lnTo>
                        <a:pt x="50" y="38"/>
                      </a:lnTo>
                      <a:lnTo>
                        <a:pt x="54" y="42"/>
                      </a:lnTo>
                      <a:lnTo>
                        <a:pt x="54" y="4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8" name="Freeform 226">
                  <a:extLst>
                    <a:ext uri="{FF2B5EF4-FFF2-40B4-BE49-F238E27FC236}">
                      <a16:creationId xmlns:a16="http://schemas.microsoft.com/office/drawing/2014/main" xmlns="" id="{22A4639D-CFF2-4DFD-95B7-7D7097BBE8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" y="595"/>
                  <a:ext cx="19" cy="20"/>
                </a:xfrm>
                <a:custGeom>
                  <a:avLst/>
                  <a:gdLst>
                    <a:gd name="T0" fmla="*/ 38 w 38"/>
                    <a:gd name="T1" fmla="*/ 40 h 40"/>
                    <a:gd name="T2" fmla="*/ 35 w 38"/>
                    <a:gd name="T3" fmla="*/ 40 h 40"/>
                    <a:gd name="T4" fmla="*/ 30 w 38"/>
                    <a:gd name="T5" fmla="*/ 37 h 40"/>
                    <a:gd name="T6" fmla="*/ 23 w 38"/>
                    <a:gd name="T7" fmla="*/ 32 h 40"/>
                    <a:gd name="T8" fmla="*/ 16 w 38"/>
                    <a:gd name="T9" fmla="*/ 25 h 40"/>
                    <a:gd name="T10" fmla="*/ 11 w 38"/>
                    <a:gd name="T11" fmla="*/ 18 h 40"/>
                    <a:gd name="T12" fmla="*/ 5 w 38"/>
                    <a:gd name="T13" fmla="*/ 10 h 40"/>
                    <a:gd name="T14" fmla="*/ 1 w 38"/>
                    <a:gd name="T15" fmla="*/ 4 h 40"/>
                    <a:gd name="T16" fmla="*/ 0 w 38"/>
                    <a:gd name="T17" fmla="*/ 0 h 40"/>
                    <a:gd name="T18" fmla="*/ 4 w 38"/>
                    <a:gd name="T19" fmla="*/ 4 h 40"/>
                    <a:gd name="T20" fmla="*/ 9 w 38"/>
                    <a:gd name="T21" fmla="*/ 9 h 40"/>
                    <a:gd name="T22" fmla="*/ 16 w 38"/>
                    <a:gd name="T23" fmla="*/ 15 h 40"/>
                    <a:gd name="T24" fmla="*/ 22 w 38"/>
                    <a:gd name="T25" fmla="*/ 21 h 40"/>
                    <a:gd name="T26" fmla="*/ 28 w 38"/>
                    <a:gd name="T27" fmla="*/ 26 h 40"/>
                    <a:gd name="T28" fmla="*/ 34 w 38"/>
                    <a:gd name="T29" fmla="*/ 32 h 40"/>
                    <a:gd name="T30" fmla="*/ 37 w 38"/>
                    <a:gd name="T31" fmla="*/ 37 h 40"/>
                    <a:gd name="T32" fmla="*/ 38 w 38"/>
                    <a:gd name="T33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40">
                      <a:moveTo>
                        <a:pt x="38" y="40"/>
                      </a:moveTo>
                      <a:lnTo>
                        <a:pt x="35" y="40"/>
                      </a:lnTo>
                      <a:lnTo>
                        <a:pt x="30" y="37"/>
                      </a:lnTo>
                      <a:lnTo>
                        <a:pt x="23" y="32"/>
                      </a:lnTo>
                      <a:lnTo>
                        <a:pt x="16" y="25"/>
                      </a:lnTo>
                      <a:lnTo>
                        <a:pt x="11" y="18"/>
                      </a:lnTo>
                      <a:lnTo>
                        <a:pt x="5" y="10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9" y="9"/>
                      </a:lnTo>
                      <a:lnTo>
                        <a:pt x="16" y="15"/>
                      </a:lnTo>
                      <a:lnTo>
                        <a:pt x="22" y="21"/>
                      </a:lnTo>
                      <a:lnTo>
                        <a:pt x="28" y="26"/>
                      </a:lnTo>
                      <a:lnTo>
                        <a:pt x="34" y="32"/>
                      </a:lnTo>
                      <a:lnTo>
                        <a:pt x="37" y="37"/>
                      </a:lnTo>
                      <a:lnTo>
                        <a:pt x="38" y="4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9" name="Freeform 227">
                  <a:extLst>
                    <a:ext uri="{FF2B5EF4-FFF2-40B4-BE49-F238E27FC236}">
                      <a16:creationId xmlns:a16="http://schemas.microsoft.com/office/drawing/2014/main" xmlns="" id="{1C853431-C1B1-47B4-9DCE-6649A1989C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" y="589"/>
                  <a:ext cx="11" cy="13"/>
                </a:xfrm>
                <a:custGeom>
                  <a:avLst/>
                  <a:gdLst>
                    <a:gd name="T0" fmla="*/ 23 w 23"/>
                    <a:gd name="T1" fmla="*/ 27 h 27"/>
                    <a:gd name="T2" fmla="*/ 18 w 23"/>
                    <a:gd name="T3" fmla="*/ 25 h 27"/>
                    <a:gd name="T4" fmla="*/ 8 w 23"/>
                    <a:gd name="T5" fmla="*/ 19 h 27"/>
                    <a:gd name="T6" fmla="*/ 0 w 23"/>
                    <a:gd name="T7" fmla="*/ 9 h 27"/>
                    <a:gd name="T8" fmla="*/ 0 w 23"/>
                    <a:gd name="T9" fmla="*/ 0 h 27"/>
                    <a:gd name="T10" fmla="*/ 6 w 23"/>
                    <a:gd name="T11" fmla="*/ 9 h 27"/>
                    <a:gd name="T12" fmla="*/ 15 w 23"/>
                    <a:gd name="T13" fmla="*/ 16 h 27"/>
                    <a:gd name="T14" fmla="*/ 23 w 23"/>
                    <a:gd name="T15" fmla="*/ 22 h 27"/>
                    <a:gd name="T16" fmla="*/ 23 w 23"/>
                    <a:gd name="T17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7">
                      <a:moveTo>
                        <a:pt x="23" y="27"/>
                      </a:moveTo>
                      <a:lnTo>
                        <a:pt x="18" y="25"/>
                      </a:lnTo>
                      <a:lnTo>
                        <a:pt x="8" y="19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6" y="9"/>
                      </a:lnTo>
                      <a:lnTo>
                        <a:pt x="15" y="16"/>
                      </a:lnTo>
                      <a:lnTo>
                        <a:pt x="23" y="22"/>
                      </a:lnTo>
                      <a:lnTo>
                        <a:pt x="23" y="2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0" name="Freeform 228">
                  <a:extLst>
                    <a:ext uri="{FF2B5EF4-FFF2-40B4-BE49-F238E27FC236}">
                      <a16:creationId xmlns:a16="http://schemas.microsoft.com/office/drawing/2014/main" xmlns="" id="{ADF02D35-8178-483E-BE70-D7F665854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" y="696"/>
                  <a:ext cx="17" cy="15"/>
                </a:xfrm>
                <a:custGeom>
                  <a:avLst/>
                  <a:gdLst>
                    <a:gd name="T0" fmla="*/ 0 w 33"/>
                    <a:gd name="T1" fmla="*/ 0 h 29"/>
                    <a:gd name="T2" fmla="*/ 2 w 33"/>
                    <a:gd name="T3" fmla="*/ 2 h 29"/>
                    <a:gd name="T4" fmla="*/ 7 w 33"/>
                    <a:gd name="T5" fmla="*/ 4 h 29"/>
                    <a:gd name="T6" fmla="*/ 14 w 33"/>
                    <a:gd name="T7" fmla="*/ 9 h 29"/>
                    <a:gd name="T8" fmla="*/ 20 w 33"/>
                    <a:gd name="T9" fmla="*/ 12 h 29"/>
                    <a:gd name="T10" fmla="*/ 27 w 33"/>
                    <a:gd name="T11" fmla="*/ 17 h 29"/>
                    <a:gd name="T12" fmla="*/ 31 w 33"/>
                    <a:gd name="T13" fmla="*/ 22 h 29"/>
                    <a:gd name="T14" fmla="*/ 33 w 33"/>
                    <a:gd name="T15" fmla="*/ 25 h 29"/>
                    <a:gd name="T16" fmla="*/ 32 w 33"/>
                    <a:gd name="T17" fmla="*/ 29 h 29"/>
                    <a:gd name="T18" fmla="*/ 25 w 33"/>
                    <a:gd name="T19" fmla="*/ 29 h 29"/>
                    <a:gd name="T20" fmla="*/ 16 w 33"/>
                    <a:gd name="T21" fmla="*/ 19 h 29"/>
                    <a:gd name="T22" fmla="*/ 7 w 33"/>
                    <a:gd name="T23" fmla="*/ 8 h 29"/>
                    <a:gd name="T24" fmla="*/ 0 w 33"/>
                    <a:gd name="T25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29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7" y="4"/>
                      </a:lnTo>
                      <a:lnTo>
                        <a:pt x="14" y="9"/>
                      </a:lnTo>
                      <a:lnTo>
                        <a:pt x="20" y="12"/>
                      </a:lnTo>
                      <a:lnTo>
                        <a:pt x="27" y="17"/>
                      </a:lnTo>
                      <a:lnTo>
                        <a:pt x="31" y="22"/>
                      </a:lnTo>
                      <a:lnTo>
                        <a:pt x="33" y="25"/>
                      </a:lnTo>
                      <a:lnTo>
                        <a:pt x="32" y="29"/>
                      </a:lnTo>
                      <a:lnTo>
                        <a:pt x="25" y="29"/>
                      </a:lnTo>
                      <a:lnTo>
                        <a:pt x="16" y="19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1" name="Freeform 229">
                  <a:extLst>
                    <a:ext uri="{FF2B5EF4-FFF2-40B4-BE49-F238E27FC236}">
                      <a16:creationId xmlns:a16="http://schemas.microsoft.com/office/drawing/2014/main" xmlns="" id="{7425B030-EB60-45E0-8720-678DF7BB21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" y="696"/>
                  <a:ext cx="8" cy="18"/>
                </a:xfrm>
                <a:custGeom>
                  <a:avLst/>
                  <a:gdLst>
                    <a:gd name="T0" fmla="*/ 16 w 16"/>
                    <a:gd name="T1" fmla="*/ 0 h 35"/>
                    <a:gd name="T2" fmla="*/ 12 w 16"/>
                    <a:gd name="T3" fmla="*/ 5 h 35"/>
                    <a:gd name="T4" fmla="*/ 6 w 16"/>
                    <a:gd name="T5" fmla="*/ 17 h 35"/>
                    <a:gd name="T6" fmla="*/ 0 w 16"/>
                    <a:gd name="T7" fmla="*/ 27 h 35"/>
                    <a:gd name="T8" fmla="*/ 1 w 16"/>
                    <a:gd name="T9" fmla="*/ 35 h 35"/>
                    <a:gd name="T10" fmla="*/ 6 w 16"/>
                    <a:gd name="T11" fmla="*/ 33 h 35"/>
                    <a:gd name="T12" fmla="*/ 10 w 16"/>
                    <a:gd name="T13" fmla="*/ 23 h 35"/>
                    <a:gd name="T14" fmla="*/ 14 w 16"/>
                    <a:gd name="T15" fmla="*/ 9 h 35"/>
                    <a:gd name="T16" fmla="*/ 16 w 16"/>
                    <a:gd name="T17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35">
                      <a:moveTo>
                        <a:pt x="16" y="0"/>
                      </a:moveTo>
                      <a:lnTo>
                        <a:pt x="12" y="5"/>
                      </a:lnTo>
                      <a:lnTo>
                        <a:pt x="6" y="17"/>
                      </a:lnTo>
                      <a:lnTo>
                        <a:pt x="0" y="27"/>
                      </a:lnTo>
                      <a:lnTo>
                        <a:pt x="1" y="35"/>
                      </a:lnTo>
                      <a:lnTo>
                        <a:pt x="6" y="33"/>
                      </a:lnTo>
                      <a:lnTo>
                        <a:pt x="10" y="23"/>
                      </a:lnTo>
                      <a:lnTo>
                        <a:pt x="14" y="9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2" name="Freeform 230">
                  <a:extLst>
                    <a:ext uri="{FF2B5EF4-FFF2-40B4-BE49-F238E27FC236}">
                      <a16:creationId xmlns:a16="http://schemas.microsoft.com/office/drawing/2014/main" xmlns="" id="{10B243C5-924B-4DB4-8B50-85368A62D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" y="699"/>
                  <a:ext cx="5" cy="20"/>
                </a:xfrm>
                <a:custGeom>
                  <a:avLst/>
                  <a:gdLst>
                    <a:gd name="T0" fmla="*/ 0 w 11"/>
                    <a:gd name="T1" fmla="*/ 0 h 41"/>
                    <a:gd name="T2" fmla="*/ 1 w 11"/>
                    <a:gd name="T3" fmla="*/ 9 h 41"/>
                    <a:gd name="T4" fmla="*/ 1 w 11"/>
                    <a:gd name="T5" fmla="*/ 22 h 41"/>
                    <a:gd name="T6" fmla="*/ 3 w 11"/>
                    <a:gd name="T7" fmla="*/ 35 h 41"/>
                    <a:gd name="T8" fmla="*/ 7 w 11"/>
                    <a:gd name="T9" fmla="*/ 41 h 41"/>
                    <a:gd name="T10" fmla="*/ 11 w 11"/>
                    <a:gd name="T11" fmla="*/ 36 h 41"/>
                    <a:gd name="T12" fmla="*/ 8 w 11"/>
                    <a:gd name="T13" fmla="*/ 24 h 41"/>
                    <a:gd name="T14" fmla="*/ 4 w 11"/>
                    <a:gd name="T15" fmla="*/ 10 h 41"/>
                    <a:gd name="T16" fmla="*/ 0 w 11"/>
                    <a:gd name="T17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41">
                      <a:moveTo>
                        <a:pt x="0" y="0"/>
                      </a:moveTo>
                      <a:lnTo>
                        <a:pt x="1" y="9"/>
                      </a:lnTo>
                      <a:lnTo>
                        <a:pt x="1" y="22"/>
                      </a:lnTo>
                      <a:lnTo>
                        <a:pt x="3" y="35"/>
                      </a:lnTo>
                      <a:lnTo>
                        <a:pt x="7" y="41"/>
                      </a:lnTo>
                      <a:lnTo>
                        <a:pt x="11" y="36"/>
                      </a:lnTo>
                      <a:lnTo>
                        <a:pt x="8" y="24"/>
                      </a:lnTo>
                      <a:lnTo>
                        <a:pt x="4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3" name="Freeform 231">
                  <a:extLst>
                    <a:ext uri="{FF2B5EF4-FFF2-40B4-BE49-F238E27FC236}">
                      <a16:creationId xmlns:a16="http://schemas.microsoft.com/office/drawing/2014/main" xmlns="" id="{A62C3A1E-F4CF-492F-8CC8-002443C37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" y="689"/>
                  <a:ext cx="15" cy="18"/>
                </a:xfrm>
                <a:custGeom>
                  <a:avLst/>
                  <a:gdLst>
                    <a:gd name="T0" fmla="*/ 30 w 30"/>
                    <a:gd name="T1" fmla="*/ 0 h 36"/>
                    <a:gd name="T2" fmla="*/ 23 w 30"/>
                    <a:gd name="T3" fmla="*/ 11 h 36"/>
                    <a:gd name="T4" fmla="*/ 15 w 30"/>
                    <a:gd name="T5" fmla="*/ 24 h 36"/>
                    <a:gd name="T6" fmla="*/ 6 w 30"/>
                    <a:gd name="T7" fmla="*/ 34 h 36"/>
                    <a:gd name="T8" fmla="*/ 0 w 30"/>
                    <a:gd name="T9" fmla="*/ 36 h 36"/>
                    <a:gd name="T10" fmla="*/ 0 w 30"/>
                    <a:gd name="T11" fmla="*/ 32 h 36"/>
                    <a:gd name="T12" fmla="*/ 3 w 30"/>
                    <a:gd name="T13" fmla="*/ 29 h 36"/>
                    <a:gd name="T14" fmla="*/ 6 w 30"/>
                    <a:gd name="T15" fmla="*/ 23 h 36"/>
                    <a:gd name="T16" fmla="*/ 12 w 30"/>
                    <a:gd name="T17" fmla="*/ 17 h 36"/>
                    <a:gd name="T18" fmla="*/ 18 w 30"/>
                    <a:gd name="T19" fmla="*/ 13 h 36"/>
                    <a:gd name="T20" fmla="*/ 23 w 30"/>
                    <a:gd name="T21" fmla="*/ 7 h 36"/>
                    <a:gd name="T22" fmla="*/ 28 w 30"/>
                    <a:gd name="T23" fmla="*/ 3 h 36"/>
                    <a:gd name="T24" fmla="*/ 30 w 30"/>
                    <a:gd name="T2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" h="36">
                      <a:moveTo>
                        <a:pt x="30" y="0"/>
                      </a:moveTo>
                      <a:lnTo>
                        <a:pt x="23" y="11"/>
                      </a:lnTo>
                      <a:lnTo>
                        <a:pt x="15" y="24"/>
                      </a:lnTo>
                      <a:lnTo>
                        <a:pt x="6" y="34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3" y="29"/>
                      </a:lnTo>
                      <a:lnTo>
                        <a:pt x="6" y="23"/>
                      </a:lnTo>
                      <a:lnTo>
                        <a:pt x="12" y="17"/>
                      </a:lnTo>
                      <a:lnTo>
                        <a:pt x="18" y="13"/>
                      </a:lnTo>
                      <a:lnTo>
                        <a:pt x="23" y="7"/>
                      </a:lnTo>
                      <a:lnTo>
                        <a:pt x="28" y="3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4" name="Freeform 232">
                  <a:extLst>
                    <a:ext uri="{FF2B5EF4-FFF2-40B4-BE49-F238E27FC236}">
                      <a16:creationId xmlns:a16="http://schemas.microsoft.com/office/drawing/2014/main" xmlns="" id="{ED5B4182-E3CF-4C4B-ABFC-5B3E555A63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" y="592"/>
                  <a:ext cx="26" cy="5"/>
                </a:xfrm>
                <a:custGeom>
                  <a:avLst/>
                  <a:gdLst>
                    <a:gd name="T0" fmla="*/ 52 w 52"/>
                    <a:gd name="T1" fmla="*/ 9 h 10"/>
                    <a:gd name="T2" fmla="*/ 46 w 52"/>
                    <a:gd name="T3" fmla="*/ 9 h 10"/>
                    <a:gd name="T4" fmla="*/ 38 w 52"/>
                    <a:gd name="T5" fmla="*/ 10 h 10"/>
                    <a:gd name="T6" fmla="*/ 30 w 52"/>
                    <a:gd name="T7" fmla="*/ 10 h 10"/>
                    <a:gd name="T8" fmla="*/ 22 w 52"/>
                    <a:gd name="T9" fmla="*/ 10 h 10"/>
                    <a:gd name="T10" fmla="*/ 14 w 52"/>
                    <a:gd name="T11" fmla="*/ 10 h 10"/>
                    <a:gd name="T12" fmla="*/ 7 w 52"/>
                    <a:gd name="T13" fmla="*/ 9 h 10"/>
                    <a:gd name="T14" fmla="*/ 2 w 52"/>
                    <a:gd name="T15" fmla="*/ 7 h 10"/>
                    <a:gd name="T16" fmla="*/ 0 w 52"/>
                    <a:gd name="T17" fmla="*/ 3 h 10"/>
                    <a:gd name="T18" fmla="*/ 1 w 52"/>
                    <a:gd name="T19" fmla="*/ 1 h 10"/>
                    <a:gd name="T20" fmla="*/ 5 w 52"/>
                    <a:gd name="T21" fmla="*/ 0 h 10"/>
                    <a:gd name="T22" fmla="*/ 12 w 52"/>
                    <a:gd name="T23" fmla="*/ 0 h 10"/>
                    <a:gd name="T24" fmla="*/ 20 w 52"/>
                    <a:gd name="T25" fmla="*/ 2 h 10"/>
                    <a:gd name="T26" fmla="*/ 28 w 52"/>
                    <a:gd name="T27" fmla="*/ 5 h 10"/>
                    <a:gd name="T28" fmla="*/ 38 w 52"/>
                    <a:gd name="T29" fmla="*/ 7 h 10"/>
                    <a:gd name="T30" fmla="*/ 46 w 52"/>
                    <a:gd name="T31" fmla="*/ 8 h 10"/>
                    <a:gd name="T32" fmla="*/ 52 w 52"/>
                    <a:gd name="T33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10">
                      <a:moveTo>
                        <a:pt x="52" y="9"/>
                      </a:moveTo>
                      <a:lnTo>
                        <a:pt x="46" y="9"/>
                      </a:lnTo>
                      <a:lnTo>
                        <a:pt x="38" y="10"/>
                      </a:lnTo>
                      <a:lnTo>
                        <a:pt x="30" y="10"/>
                      </a:lnTo>
                      <a:lnTo>
                        <a:pt x="22" y="10"/>
                      </a:lnTo>
                      <a:lnTo>
                        <a:pt x="14" y="10"/>
                      </a:lnTo>
                      <a:lnTo>
                        <a:pt x="7" y="9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20" y="2"/>
                      </a:lnTo>
                      <a:lnTo>
                        <a:pt x="28" y="5"/>
                      </a:lnTo>
                      <a:lnTo>
                        <a:pt x="38" y="7"/>
                      </a:lnTo>
                      <a:lnTo>
                        <a:pt x="46" y="8"/>
                      </a:lnTo>
                      <a:lnTo>
                        <a:pt x="52" y="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5" name="Freeform 233">
                  <a:extLst>
                    <a:ext uri="{FF2B5EF4-FFF2-40B4-BE49-F238E27FC236}">
                      <a16:creationId xmlns:a16="http://schemas.microsoft.com/office/drawing/2014/main" xmlns="" id="{64229B30-324E-42FE-B9F2-0A7330ED6C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" y="582"/>
                  <a:ext cx="25" cy="8"/>
                </a:xfrm>
                <a:custGeom>
                  <a:avLst/>
                  <a:gdLst>
                    <a:gd name="T0" fmla="*/ 49 w 49"/>
                    <a:gd name="T1" fmla="*/ 18 h 18"/>
                    <a:gd name="T2" fmla="*/ 45 w 49"/>
                    <a:gd name="T3" fmla="*/ 18 h 18"/>
                    <a:gd name="T4" fmla="*/ 38 w 49"/>
                    <a:gd name="T5" fmla="*/ 16 h 18"/>
                    <a:gd name="T6" fmla="*/ 30 w 49"/>
                    <a:gd name="T7" fmla="*/ 15 h 18"/>
                    <a:gd name="T8" fmla="*/ 22 w 49"/>
                    <a:gd name="T9" fmla="*/ 14 h 18"/>
                    <a:gd name="T10" fmla="*/ 14 w 49"/>
                    <a:gd name="T11" fmla="*/ 12 h 18"/>
                    <a:gd name="T12" fmla="*/ 7 w 49"/>
                    <a:gd name="T13" fmla="*/ 10 h 18"/>
                    <a:gd name="T14" fmla="*/ 2 w 49"/>
                    <a:gd name="T15" fmla="*/ 6 h 18"/>
                    <a:gd name="T16" fmla="*/ 0 w 49"/>
                    <a:gd name="T17" fmla="*/ 3 h 18"/>
                    <a:gd name="T18" fmla="*/ 1 w 49"/>
                    <a:gd name="T19" fmla="*/ 0 h 18"/>
                    <a:gd name="T20" fmla="*/ 7 w 49"/>
                    <a:gd name="T21" fmla="*/ 0 h 18"/>
                    <a:gd name="T22" fmla="*/ 14 w 49"/>
                    <a:gd name="T23" fmla="*/ 3 h 18"/>
                    <a:gd name="T24" fmla="*/ 22 w 49"/>
                    <a:gd name="T25" fmla="*/ 6 h 18"/>
                    <a:gd name="T26" fmla="*/ 31 w 49"/>
                    <a:gd name="T27" fmla="*/ 10 h 18"/>
                    <a:gd name="T28" fmla="*/ 39 w 49"/>
                    <a:gd name="T29" fmla="*/ 13 h 18"/>
                    <a:gd name="T30" fmla="*/ 46 w 49"/>
                    <a:gd name="T31" fmla="*/ 16 h 18"/>
                    <a:gd name="T32" fmla="*/ 49 w 49"/>
                    <a:gd name="T3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18">
                      <a:moveTo>
                        <a:pt x="49" y="18"/>
                      </a:moveTo>
                      <a:lnTo>
                        <a:pt x="45" y="18"/>
                      </a:lnTo>
                      <a:lnTo>
                        <a:pt x="38" y="16"/>
                      </a:lnTo>
                      <a:lnTo>
                        <a:pt x="30" y="15"/>
                      </a:lnTo>
                      <a:lnTo>
                        <a:pt x="22" y="14"/>
                      </a:lnTo>
                      <a:lnTo>
                        <a:pt x="14" y="12"/>
                      </a:lnTo>
                      <a:lnTo>
                        <a:pt x="7" y="10"/>
                      </a:lnTo>
                      <a:lnTo>
                        <a:pt x="2" y="6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4" y="3"/>
                      </a:lnTo>
                      <a:lnTo>
                        <a:pt x="22" y="6"/>
                      </a:lnTo>
                      <a:lnTo>
                        <a:pt x="31" y="10"/>
                      </a:lnTo>
                      <a:lnTo>
                        <a:pt x="39" y="13"/>
                      </a:lnTo>
                      <a:lnTo>
                        <a:pt x="46" y="16"/>
                      </a:lnTo>
                      <a:lnTo>
                        <a:pt x="49" y="1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6" name="Freeform 234">
                  <a:extLst>
                    <a:ext uri="{FF2B5EF4-FFF2-40B4-BE49-F238E27FC236}">
                      <a16:creationId xmlns:a16="http://schemas.microsoft.com/office/drawing/2014/main" xmlns="" id="{2AFC6EB7-8F3B-4BB9-93D7-8D3FF31F42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" y="605"/>
                  <a:ext cx="25" cy="5"/>
                </a:xfrm>
                <a:custGeom>
                  <a:avLst/>
                  <a:gdLst>
                    <a:gd name="T0" fmla="*/ 48 w 48"/>
                    <a:gd name="T1" fmla="*/ 5 h 11"/>
                    <a:gd name="T2" fmla="*/ 46 w 48"/>
                    <a:gd name="T3" fmla="*/ 7 h 11"/>
                    <a:gd name="T4" fmla="*/ 41 w 48"/>
                    <a:gd name="T5" fmla="*/ 8 h 11"/>
                    <a:gd name="T6" fmla="*/ 34 w 48"/>
                    <a:gd name="T7" fmla="*/ 11 h 11"/>
                    <a:gd name="T8" fmla="*/ 26 w 48"/>
                    <a:gd name="T9" fmla="*/ 11 h 11"/>
                    <a:gd name="T10" fmla="*/ 17 w 48"/>
                    <a:gd name="T11" fmla="*/ 11 h 11"/>
                    <a:gd name="T12" fmla="*/ 10 w 48"/>
                    <a:gd name="T13" fmla="*/ 10 h 11"/>
                    <a:gd name="T14" fmla="*/ 3 w 48"/>
                    <a:gd name="T15" fmla="*/ 8 h 11"/>
                    <a:gd name="T16" fmla="*/ 0 w 48"/>
                    <a:gd name="T17" fmla="*/ 5 h 11"/>
                    <a:gd name="T18" fmla="*/ 0 w 48"/>
                    <a:gd name="T19" fmla="*/ 2 h 11"/>
                    <a:gd name="T20" fmla="*/ 3 w 48"/>
                    <a:gd name="T21" fmla="*/ 0 h 11"/>
                    <a:gd name="T22" fmla="*/ 10 w 48"/>
                    <a:gd name="T23" fmla="*/ 0 h 11"/>
                    <a:gd name="T24" fmla="*/ 17 w 48"/>
                    <a:gd name="T25" fmla="*/ 2 h 11"/>
                    <a:gd name="T26" fmla="*/ 26 w 48"/>
                    <a:gd name="T27" fmla="*/ 3 h 11"/>
                    <a:gd name="T28" fmla="*/ 34 w 48"/>
                    <a:gd name="T29" fmla="*/ 4 h 11"/>
                    <a:gd name="T30" fmla="*/ 42 w 48"/>
                    <a:gd name="T31" fmla="*/ 5 h 11"/>
                    <a:gd name="T32" fmla="*/ 48 w 48"/>
                    <a:gd name="T33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11">
                      <a:moveTo>
                        <a:pt x="48" y="5"/>
                      </a:moveTo>
                      <a:lnTo>
                        <a:pt x="46" y="7"/>
                      </a:lnTo>
                      <a:lnTo>
                        <a:pt x="41" y="8"/>
                      </a:lnTo>
                      <a:lnTo>
                        <a:pt x="34" y="11"/>
                      </a:lnTo>
                      <a:lnTo>
                        <a:pt x="26" y="11"/>
                      </a:lnTo>
                      <a:lnTo>
                        <a:pt x="17" y="11"/>
                      </a:lnTo>
                      <a:lnTo>
                        <a:pt x="10" y="10"/>
                      </a:ln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10" y="0"/>
                      </a:lnTo>
                      <a:lnTo>
                        <a:pt x="17" y="2"/>
                      </a:lnTo>
                      <a:lnTo>
                        <a:pt x="26" y="3"/>
                      </a:lnTo>
                      <a:lnTo>
                        <a:pt x="34" y="4"/>
                      </a:lnTo>
                      <a:lnTo>
                        <a:pt x="42" y="5"/>
                      </a:lnTo>
                      <a:lnTo>
                        <a:pt x="48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7" name="Freeform 235">
                  <a:extLst>
                    <a:ext uri="{FF2B5EF4-FFF2-40B4-BE49-F238E27FC236}">
                      <a16:creationId xmlns:a16="http://schemas.microsoft.com/office/drawing/2014/main" xmlns="" id="{CE50892B-FC9F-47F1-B82F-D4DA97B0D0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" y="617"/>
                  <a:ext cx="28" cy="8"/>
                </a:xfrm>
                <a:custGeom>
                  <a:avLst/>
                  <a:gdLst>
                    <a:gd name="T0" fmla="*/ 56 w 56"/>
                    <a:gd name="T1" fmla="*/ 0 h 16"/>
                    <a:gd name="T2" fmla="*/ 51 w 56"/>
                    <a:gd name="T3" fmla="*/ 3 h 16"/>
                    <a:gd name="T4" fmla="*/ 43 w 56"/>
                    <a:gd name="T5" fmla="*/ 7 h 16"/>
                    <a:gd name="T6" fmla="*/ 33 w 56"/>
                    <a:gd name="T7" fmla="*/ 10 h 16"/>
                    <a:gd name="T8" fmla="*/ 25 w 56"/>
                    <a:gd name="T9" fmla="*/ 13 h 16"/>
                    <a:gd name="T10" fmla="*/ 16 w 56"/>
                    <a:gd name="T11" fmla="*/ 16 h 16"/>
                    <a:gd name="T12" fmla="*/ 8 w 56"/>
                    <a:gd name="T13" fmla="*/ 16 h 16"/>
                    <a:gd name="T14" fmla="*/ 3 w 56"/>
                    <a:gd name="T15" fmla="*/ 16 h 16"/>
                    <a:gd name="T16" fmla="*/ 0 w 56"/>
                    <a:gd name="T17" fmla="*/ 12 h 16"/>
                    <a:gd name="T18" fmla="*/ 1 w 56"/>
                    <a:gd name="T19" fmla="*/ 9 h 16"/>
                    <a:gd name="T20" fmla="*/ 7 w 56"/>
                    <a:gd name="T21" fmla="*/ 7 h 16"/>
                    <a:gd name="T22" fmla="*/ 14 w 56"/>
                    <a:gd name="T23" fmla="*/ 4 h 16"/>
                    <a:gd name="T24" fmla="*/ 23 w 56"/>
                    <a:gd name="T25" fmla="*/ 3 h 16"/>
                    <a:gd name="T26" fmla="*/ 33 w 56"/>
                    <a:gd name="T27" fmla="*/ 3 h 16"/>
                    <a:gd name="T28" fmla="*/ 43 w 56"/>
                    <a:gd name="T29" fmla="*/ 2 h 16"/>
                    <a:gd name="T30" fmla="*/ 51 w 56"/>
                    <a:gd name="T31" fmla="*/ 1 h 16"/>
                    <a:gd name="T32" fmla="*/ 56 w 56"/>
                    <a:gd name="T3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16">
                      <a:moveTo>
                        <a:pt x="56" y="0"/>
                      </a:moveTo>
                      <a:lnTo>
                        <a:pt x="51" y="3"/>
                      </a:lnTo>
                      <a:lnTo>
                        <a:pt x="43" y="7"/>
                      </a:lnTo>
                      <a:lnTo>
                        <a:pt x="33" y="10"/>
                      </a:lnTo>
                      <a:lnTo>
                        <a:pt x="25" y="13"/>
                      </a:lnTo>
                      <a:lnTo>
                        <a:pt x="16" y="16"/>
                      </a:lnTo>
                      <a:lnTo>
                        <a:pt x="8" y="16"/>
                      </a:lnTo>
                      <a:lnTo>
                        <a:pt x="3" y="16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7" y="7"/>
                      </a:lnTo>
                      <a:lnTo>
                        <a:pt x="14" y="4"/>
                      </a:lnTo>
                      <a:lnTo>
                        <a:pt x="23" y="3"/>
                      </a:lnTo>
                      <a:lnTo>
                        <a:pt x="33" y="3"/>
                      </a:lnTo>
                      <a:lnTo>
                        <a:pt x="43" y="2"/>
                      </a:lnTo>
                      <a:lnTo>
                        <a:pt x="51" y="1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8" name="Freeform 236">
                  <a:extLst>
                    <a:ext uri="{FF2B5EF4-FFF2-40B4-BE49-F238E27FC236}">
                      <a16:creationId xmlns:a16="http://schemas.microsoft.com/office/drawing/2014/main" xmlns="" id="{0AFD3B7B-C972-4DEB-8F06-34118F717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" y="629"/>
                  <a:ext cx="30" cy="10"/>
                </a:xfrm>
                <a:custGeom>
                  <a:avLst/>
                  <a:gdLst>
                    <a:gd name="T0" fmla="*/ 61 w 61"/>
                    <a:gd name="T1" fmla="*/ 0 h 20"/>
                    <a:gd name="T2" fmla="*/ 56 w 61"/>
                    <a:gd name="T3" fmla="*/ 2 h 20"/>
                    <a:gd name="T4" fmla="*/ 47 w 61"/>
                    <a:gd name="T5" fmla="*/ 7 h 20"/>
                    <a:gd name="T6" fmla="*/ 37 w 61"/>
                    <a:gd name="T7" fmla="*/ 10 h 20"/>
                    <a:gd name="T8" fmla="*/ 27 w 61"/>
                    <a:gd name="T9" fmla="*/ 15 h 20"/>
                    <a:gd name="T10" fmla="*/ 16 w 61"/>
                    <a:gd name="T11" fmla="*/ 17 h 20"/>
                    <a:gd name="T12" fmla="*/ 8 w 61"/>
                    <a:gd name="T13" fmla="*/ 20 h 20"/>
                    <a:gd name="T14" fmla="*/ 3 w 61"/>
                    <a:gd name="T15" fmla="*/ 18 h 20"/>
                    <a:gd name="T16" fmla="*/ 0 w 61"/>
                    <a:gd name="T17" fmla="*/ 16 h 20"/>
                    <a:gd name="T18" fmla="*/ 3 w 61"/>
                    <a:gd name="T19" fmla="*/ 12 h 20"/>
                    <a:gd name="T20" fmla="*/ 9 w 61"/>
                    <a:gd name="T21" fmla="*/ 9 h 20"/>
                    <a:gd name="T22" fmla="*/ 19 w 61"/>
                    <a:gd name="T23" fmla="*/ 7 h 20"/>
                    <a:gd name="T24" fmla="*/ 29 w 61"/>
                    <a:gd name="T25" fmla="*/ 5 h 20"/>
                    <a:gd name="T26" fmla="*/ 39 w 61"/>
                    <a:gd name="T27" fmla="*/ 3 h 20"/>
                    <a:gd name="T28" fmla="*/ 49 w 61"/>
                    <a:gd name="T29" fmla="*/ 2 h 20"/>
                    <a:gd name="T30" fmla="*/ 57 w 61"/>
                    <a:gd name="T31" fmla="*/ 1 h 20"/>
                    <a:gd name="T32" fmla="*/ 61 w 61"/>
                    <a:gd name="T3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0">
                      <a:moveTo>
                        <a:pt x="61" y="0"/>
                      </a:moveTo>
                      <a:lnTo>
                        <a:pt x="56" y="2"/>
                      </a:lnTo>
                      <a:lnTo>
                        <a:pt x="47" y="7"/>
                      </a:lnTo>
                      <a:lnTo>
                        <a:pt x="37" y="10"/>
                      </a:lnTo>
                      <a:lnTo>
                        <a:pt x="27" y="15"/>
                      </a:lnTo>
                      <a:lnTo>
                        <a:pt x="16" y="17"/>
                      </a:lnTo>
                      <a:lnTo>
                        <a:pt x="8" y="20"/>
                      </a:lnTo>
                      <a:lnTo>
                        <a:pt x="3" y="18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9" y="9"/>
                      </a:lnTo>
                      <a:lnTo>
                        <a:pt x="19" y="7"/>
                      </a:lnTo>
                      <a:lnTo>
                        <a:pt x="29" y="5"/>
                      </a:lnTo>
                      <a:lnTo>
                        <a:pt x="39" y="3"/>
                      </a:lnTo>
                      <a:lnTo>
                        <a:pt x="49" y="2"/>
                      </a:lnTo>
                      <a:lnTo>
                        <a:pt x="57" y="1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9" name="Freeform 237">
                  <a:extLst>
                    <a:ext uri="{FF2B5EF4-FFF2-40B4-BE49-F238E27FC236}">
                      <a16:creationId xmlns:a16="http://schemas.microsoft.com/office/drawing/2014/main" xmlns="" id="{CFCD122B-A2C1-4A4E-821D-7072DE00C8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" y="653"/>
                  <a:ext cx="33" cy="17"/>
                </a:xfrm>
                <a:custGeom>
                  <a:avLst/>
                  <a:gdLst>
                    <a:gd name="T0" fmla="*/ 65 w 65"/>
                    <a:gd name="T1" fmla="*/ 0 h 35"/>
                    <a:gd name="T2" fmla="*/ 60 w 65"/>
                    <a:gd name="T3" fmla="*/ 6 h 35"/>
                    <a:gd name="T4" fmla="*/ 50 w 65"/>
                    <a:gd name="T5" fmla="*/ 13 h 35"/>
                    <a:gd name="T6" fmla="*/ 41 w 65"/>
                    <a:gd name="T7" fmla="*/ 19 h 35"/>
                    <a:gd name="T8" fmla="*/ 30 w 65"/>
                    <a:gd name="T9" fmla="*/ 24 h 35"/>
                    <a:gd name="T10" fmla="*/ 19 w 65"/>
                    <a:gd name="T11" fmla="*/ 30 h 35"/>
                    <a:gd name="T12" fmla="*/ 10 w 65"/>
                    <a:gd name="T13" fmla="*/ 34 h 35"/>
                    <a:gd name="T14" fmla="*/ 3 w 65"/>
                    <a:gd name="T15" fmla="*/ 35 h 35"/>
                    <a:gd name="T16" fmla="*/ 0 w 65"/>
                    <a:gd name="T17" fmla="*/ 32 h 35"/>
                    <a:gd name="T18" fmla="*/ 1 w 65"/>
                    <a:gd name="T19" fmla="*/ 29 h 35"/>
                    <a:gd name="T20" fmla="*/ 8 w 65"/>
                    <a:gd name="T21" fmla="*/ 25 h 35"/>
                    <a:gd name="T22" fmla="*/ 17 w 65"/>
                    <a:gd name="T23" fmla="*/ 21 h 35"/>
                    <a:gd name="T24" fmla="*/ 28 w 65"/>
                    <a:gd name="T25" fmla="*/ 16 h 35"/>
                    <a:gd name="T26" fmla="*/ 41 w 65"/>
                    <a:gd name="T27" fmla="*/ 13 h 35"/>
                    <a:gd name="T28" fmla="*/ 51 w 65"/>
                    <a:gd name="T29" fmla="*/ 8 h 35"/>
                    <a:gd name="T30" fmla="*/ 61 w 65"/>
                    <a:gd name="T31" fmla="*/ 4 h 35"/>
                    <a:gd name="T32" fmla="*/ 65 w 65"/>
                    <a:gd name="T3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35">
                      <a:moveTo>
                        <a:pt x="65" y="0"/>
                      </a:moveTo>
                      <a:lnTo>
                        <a:pt x="60" y="6"/>
                      </a:lnTo>
                      <a:lnTo>
                        <a:pt x="50" y="13"/>
                      </a:lnTo>
                      <a:lnTo>
                        <a:pt x="41" y="19"/>
                      </a:lnTo>
                      <a:lnTo>
                        <a:pt x="30" y="24"/>
                      </a:lnTo>
                      <a:lnTo>
                        <a:pt x="19" y="30"/>
                      </a:lnTo>
                      <a:lnTo>
                        <a:pt x="10" y="34"/>
                      </a:lnTo>
                      <a:lnTo>
                        <a:pt x="3" y="35"/>
                      </a:lnTo>
                      <a:lnTo>
                        <a:pt x="0" y="32"/>
                      </a:lnTo>
                      <a:lnTo>
                        <a:pt x="1" y="29"/>
                      </a:lnTo>
                      <a:lnTo>
                        <a:pt x="8" y="25"/>
                      </a:lnTo>
                      <a:lnTo>
                        <a:pt x="17" y="21"/>
                      </a:lnTo>
                      <a:lnTo>
                        <a:pt x="28" y="16"/>
                      </a:lnTo>
                      <a:lnTo>
                        <a:pt x="41" y="13"/>
                      </a:lnTo>
                      <a:lnTo>
                        <a:pt x="51" y="8"/>
                      </a:lnTo>
                      <a:lnTo>
                        <a:pt x="61" y="4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0" name="Freeform 238">
                  <a:extLst>
                    <a:ext uri="{FF2B5EF4-FFF2-40B4-BE49-F238E27FC236}">
                      <a16:creationId xmlns:a16="http://schemas.microsoft.com/office/drawing/2014/main" xmlns="" id="{FF1B77F7-F912-4D8D-8B36-A6E5F5C2B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" y="679"/>
                  <a:ext cx="31" cy="20"/>
                </a:xfrm>
                <a:custGeom>
                  <a:avLst/>
                  <a:gdLst>
                    <a:gd name="T0" fmla="*/ 61 w 61"/>
                    <a:gd name="T1" fmla="*/ 0 h 39"/>
                    <a:gd name="T2" fmla="*/ 56 w 61"/>
                    <a:gd name="T3" fmla="*/ 5 h 39"/>
                    <a:gd name="T4" fmla="*/ 48 w 61"/>
                    <a:gd name="T5" fmla="*/ 12 h 39"/>
                    <a:gd name="T6" fmla="*/ 39 w 61"/>
                    <a:gd name="T7" fmla="*/ 19 h 39"/>
                    <a:gd name="T8" fmla="*/ 29 w 61"/>
                    <a:gd name="T9" fmla="*/ 25 h 39"/>
                    <a:gd name="T10" fmla="*/ 18 w 61"/>
                    <a:gd name="T11" fmla="*/ 32 h 39"/>
                    <a:gd name="T12" fmla="*/ 10 w 61"/>
                    <a:gd name="T13" fmla="*/ 37 h 39"/>
                    <a:gd name="T14" fmla="*/ 3 w 61"/>
                    <a:gd name="T15" fmla="*/ 39 h 39"/>
                    <a:gd name="T16" fmla="*/ 0 w 61"/>
                    <a:gd name="T17" fmla="*/ 37 h 39"/>
                    <a:gd name="T18" fmla="*/ 1 w 61"/>
                    <a:gd name="T19" fmla="*/ 32 h 39"/>
                    <a:gd name="T20" fmla="*/ 7 w 61"/>
                    <a:gd name="T21" fmla="*/ 28 h 39"/>
                    <a:gd name="T22" fmla="*/ 16 w 61"/>
                    <a:gd name="T23" fmla="*/ 22 h 39"/>
                    <a:gd name="T24" fmla="*/ 28 w 61"/>
                    <a:gd name="T25" fmla="*/ 16 h 39"/>
                    <a:gd name="T26" fmla="*/ 38 w 61"/>
                    <a:gd name="T27" fmla="*/ 12 h 39"/>
                    <a:gd name="T28" fmla="*/ 48 w 61"/>
                    <a:gd name="T29" fmla="*/ 7 h 39"/>
                    <a:gd name="T30" fmla="*/ 56 w 61"/>
                    <a:gd name="T31" fmla="*/ 2 h 39"/>
                    <a:gd name="T32" fmla="*/ 61 w 61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39">
                      <a:moveTo>
                        <a:pt x="61" y="0"/>
                      </a:moveTo>
                      <a:lnTo>
                        <a:pt x="56" y="5"/>
                      </a:lnTo>
                      <a:lnTo>
                        <a:pt x="48" y="12"/>
                      </a:lnTo>
                      <a:lnTo>
                        <a:pt x="39" y="19"/>
                      </a:lnTo>
                      <a:lnTo>
                        <a:pt x="29" y="25"/>
                      </a:lnTo>
                      <a:lnTo>
                        <a:pt x="18" y="32"/>
                      </a:lnTo>
                      <a:lnTo>
                        <a:pt x="10" y="37"/>
                      </a:lnTo>
                      <a:lnTo>
                        <a:pt x="3" y="39"/>
                      </a:lnTo>
                      <a:lnTo>
                        <a:pt x="0" y="37"/>
                      </a:lnTo>
                      <a:lnTo>
                        <a:pt x="1" y="32"/>
                      </a:lnTo>
                      <a:lnTo>
                        <a:pt x="7" y="28"/>
                      </a:lnTo>
                      <a:lnTo>
                        <a:pt x="16" y="22"/>
                      </a:lnTo>
                      <a:lnTo>
                        <a:pt x="28" y="16"/>
                      </a:lnTo>
                      <a:lnTo>
                        <a:pt x="38" y="12"/>
                      </a:lnTo>
                      <a:lnTo>
                        <a:pt x="48" y="7"/>
                      </a:lnTo>
                      <a:lnTo>
                        <a:pt x="56" y="2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1" name="Freeform 239">
                  <a:extLst>
                    <a:ext uri="{FF2B5EF4-FFF2-40B4-BE49-F238E27FC236}">
                      <a16:creationId xmlns:a16="http://schemas.microsoft.com/office/drawing/2014/main" xmlns="" id="{875FDE24-ED16-4FD5-9B4F-9EBA83D6CE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" y="641"/>
                  <a:ext cx="28" cy="17"/>
                </a:xfrm>
                <a:custGeom>
                  <a:avLst/>
                  <a:gdLst>
                    <a:gd name="T0" fmla="*/ 55 w 55"/>
                    <a:gd name="T1" fmla="*/ 0 h 33"/>
                    <a:gd name="T2" fmla="*/ 50 w 55"/>
                    <a:gd name="T3" fmla="*/ 5 h 33"/>
                    <a:gd name="T4" fmla="*/ 42 w 55"/>
                    <a:gd name="T5" fmla="*/ 10 h 33"/>
                    <a:gd name="T6" fmla="*/ 34 w 55"/>
                    <a:gd name="T7" fmla="*/ 16 h 33"/>
                    <a:gd name="T8" fmla="*/ 24 w 55"/>
                    <a:gd name="T9" fmla="*/ 23 h 33"/>
                    <a:gd name="T10" fmla="*/ 16 w 55"/>
                    <a:gd name="T11" fmla="*/ 29 h 33"/>
                    <a:gd name="T12" fmla="*/ 8 w 55"/>
                    <a:gd name="T13" fmla="*/ 32 h 33"/>
                    <a:gd name="T14" fmla="*/ 2 w 55"/>
                    <a:gd name="T15" fmla="*/ 33 h 33"/>
                    <a:gd name="T16" fmla="*/ 0 w 55"/>
                    <a:gd name="T17" fmla="*/ 31 h 33"/>
                    <a:gd name="T18" fmla="*/ 2 w 55"/>
                    <a:gd name="T19" fmla="*/ 27 h 33"/>
                    <a:gd name="T20" fmla="*/ 7 w 55"/>
                    <a:gd name="T21" fmla="*/ 22 h 33"/>
                    <a:gd name="T22" fmla="*/ 15 w 55"/>
                    <a:gd name="T23" fmla="*/ 17 h 33"/>
                    <a:gd name="T24" fmla="*/ 25 w 55"/>
                    <a:gd name="T25" fmla="*/ 13 h 33"/>
                    <a:gd name="T26" fmla="*/ 34 w 55"/>
                    <a:gd name="T27" fmla="*/ 8 h 33"/>
                    <a:gd name="T28" fmla="*/ 43 w 55"/>
                    <a:gd name="T29" fmla="*/ 5 h 33"/>
                    <a:gd name="T30" fmla="*/ 50 w 55"/>
                    <a:gd name="T31" fmla="*/ 2 h 33"/>
                    <a:gd name="T32" fmla="*/ 55 w 55"/>
                    <a:gd name="T3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33">
                      <a:moveTo>
                        <a:pt x="55" y="0"/>
                      </a:moveTo>
                      <a:lnTo>
                        <a:pt x="50" y="5"/>
                      </a:lnTo>
                      <a:lnTo>
                        <a:pt x="42" y="10"/>
                      </a:lnTo>
                      <a:lnTo>
                        <a:pt x="34" y="16"/>
                      </a:lnTo>
                      <a:lnTo>
                        <a:pt x="24" y="23"/>
                      </a:lnTo>
                      <a:lnTo>
                        <a:pt x="16" y="29"/>
                      </a:lnTo>
                      <a:lnTo>
                        <a:pt x="8" y="32"/>
                      </a:lnTo>
                      <a:lnTo>
                        <a:pt x="2" y="33"/>
                      </a:lnTo>
                      <a:lnTo>
                        <a:pt x="0" y="31"/>
                      </a:lnTo>
                      <a:lnTo>
                        <a:pt x="2" y="27"/>
                      </a:lnTo>
                      <a:lnTo>
                        <a:pt x="7" y="22"/>
                      </a:lnTo>
                      <a:lnTo>
                        <a:pt x="15" y="17"/>
                      </a:lnTo>
                      <a:lnTo>
                        <a:pt x="25" y="13"/>
                      </a:lnTo>
                      <a:lnTo>
                        <a:pt x="34" y="8"/>
                      </a:lnTo>
                      <a:lnTo>
                        <a:pt x="43" y="5"/>
                      </a:lnTo>
                      <a:lnTo>
                        <a:pt x="50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2" name="Freeform 240">
                  <a:extLst>
                    <a:ext uri="{FF2B5EF4-FFF2-40B4-BE49-F238E27FC236}">
                      <a16:creationId xmlns:a16="http://schemas.microsoft.com/office/drawing/2014/main" xmlns="" id="{1049C37F-BE3D-464E-83E3-CC93F5A4FE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" y="642"/>
                  <a:ext cx="40" cy="26"/>
                </a:xfrm>
                <a:custGeom>
                  <a:avLst/>
                  <a:gdLst>
                    <a:gd name="T0" fmla="*/ 81 w 81"/>
                    <a:gd name="T1" fmla="*/ 50 h 51"/>
                    <a:gd name="T2" fmla="*/ 76 w 81"/>
                    <a:gd name="T3" fmla="*/ 51 h 51"/>
                    <a:gd name="T4" fmla="*/ 67 w 81"/>
                    <a:gd name="T5" fmla="*/ 49 h 51"/>
                    <a:gd name="T6" fmla="*/ 56 w 81"/>
                    <a:gd name="T7" fmla="*/ 43 h 51"/>
                    <a:gd name="T8" fmla="*/ 42 w 81"/>
                    <a:gd name="T9" fmla="*/ 36 h 51"/>
                    <a:gd name="T10" fmla="*/ 28 w 81"/>
                    <a:gd name="T11" fmla="*/ 28 h 51"/>
                    <a:gd name="T12" fmla="*/ 15 w 81"/>
                    <a:gd name="T13" fmla="*/ 19 h 51"/>
                    <a:gd name="T14" fmla="*/ 6 w 81"/>
                    <a:gd name="T15" fmla="*/ 10 h 51"/>
                    <a:gd name="T16" fmla="*/ 0 w 81"/>
                    <a:gd name="T17" fmla="*/ 0 h 51"/>
                    <a:gd name="T18" fmla="*/ 6 w 81"/>
                    <a:gd name="T19" fmla="*/ 4 h 51"/>
                    <a:gd name="T20" fmla="*/ 18 w 81"/>
                    <a:gd name="T21" fmla="*/ 10 h 51"/>
                    <a:gd name="T22" fmla="*/ 30 w 81"/>
                    <a:gd name="T23" fmla="*/ 16 h 51"/>
                    <a:gd name="T24" fmla="*/ 45 w 81"/>
                    <a:gd name="T25" fmla="*/ 25 h 51"/>
                    <a:gd name="T26" fmla="*/ 59 w 81"/>
                    <a:gd name="T27" fmla="*/ 34 h 51"/>
                    <a:gd name="T28" fmla="*/ 71 w 81"/>
                    <a:gd name="T29" fmla="*/ 41 h 51"/>
                    <a:gd name="T30" fmla="*/ 79 w 81"/>
                    <a:gd name="T31" fmla="*/ 46 h 51"/>
                    <a:gd name="T32" fmla="*/ 81 w 81"/>
                    <a:gd name="T33" fmla="*/ 5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51">
                      <a:moveTo>
                        <a:pt x="81" y="50"/>
                      </a:moveTo>
                      <a:lnTo>
                        <a:pt x="76" y="51"/>
                      </a:lnTo>
                      <a:lnTo>
                        <a:pt x="67" y="49"/>
                      </a:lnTo>
                      <a:lnTo>
                        <a:pt x="56" y="43"/>
                      </a:lnTo>
                      <a:lnTo>
                        <a:pt x="42" y="36"/>
                      </a:lnTo>
                      <a:lnTo>
                        <a:pt x="28" y="28"/>
                      </a:lnTo>
                      <a:lnTo>
                        <a:pt x="15" y="19"/>
                      </a:lnTo>
                      <a:lnTo>
                        <a:pt x="6" y="1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8" y="10"/>
                      </a:lnTo>
                      <a:lnTo>
                        <a:pt x="30" y="16"/>
                      </a:lnTo>
                      <a:lnTo>
                        <a:pt x="45" y="25"/>
                      </a:lnTo>
                      <a:lnTo>
                        <a:pt x="59" y="34"/>
                      </a:lnTo>
                      <a:lnTo>
                        <a:pt x="71" y="41"/>
                      </a:lnTo>
                      <a:lnTo>
                        <a:pt x="79" y="46"/>
                      </a:lnTo>
                      <a:lnTo>
                        <a:pt x="81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3" name="Freeform 241">
                  <a:extLst>
                    <a:ext uri="{FF2B5EF4-FFF2-40B4-BE49-F238E27FC236}">
                      <a16:creationId xmlns:a16="http://schemas.microsoft.com/office/drawing/2014/main" xmlns="" id="{AE5758D3-4543-48CD-9CF0-9ED8EB7BD8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" y="663"/>
                  <a:ext cx="32" cy="22"/>
                </a:xfrm>
                <a:custGeom>
                  <a:avLst/>
                  <a:gdLst>
                    <a:gd name="T0" fmla="*/ 63 w 63"/>
                    <a:gd name="T1" fmla="*/ 44 h 44"/>
                    <a:gd name="T2" fmla="*/ 60 w 63"/>
                    <a:gd name="T3" fmla="*/ 44 h 44"/>
                    <a:gd name="T4" fmla="*/ 54 w 63"/>
                    <a:gd name="T5" fmla="*/ 43 h 44"/>
                    <a:gd name="T6" fmla="*/ 45 w 63"/>
                    <a:gd name="T7" fmla="*/ 39 h 44"/>
                    <a:gd name="T8" fmla="*/ 34 w 63"/>
                    <a:gd name="T9" fmla="*/ 33 h 44"/>
                    <a:gd name="T10" fmla="*/ 24 w 63"/>
                    <a:gd name="T11" fmla="*/ 26 h 44"/>
                    <a:gd name="T12" fmla="*/ 14 w 63"/>
                    <a:gd name="T13" fmla="*/ 18 h 44"/>
                    <a:gd name="T14" fmla="*/ 6 w 63"/>
                    <a:gd name="T15" fmla="*/ 9 h 44"/>
                    <a:gd name="T16" fmla="*/ 0 w 63"/>
                    <a:gd name="T17" fmla="*/ 0 h 44"/>
                    <a:gd name="T18" fmla="*/ 7 w 63"/>
                    <a:gd name="T19" fmla="*/ 6 h 44"/>
                    <a:gd name="T20" fmla="*/ 16 w 63"/>
                    <a:gd name="T21" fmla="*/ 11 h 44"/>
                    <a:gd name="T22" fmla="*/ 27 w 63"/>
                    <a:gd name="T23" fmla="*/ 18 h 44"/>
                    <a:gd name="T24" fmla="*/ 38 w 63"/>
                    <a:gd name="T25" fmla="*/ 25 h 44"/>
                    <a:gd name="T26" fmla="*/ 48 w 63"/>
                    <a:gd name="T27" fmla="*/ 31 h 44"/>
                    <a:gd name="T28" fmla="*/ 56 w 63"/>
                    <a:gd name="T29" fmla="*/ 37 h 44"/>
                    <a:gd name="T30" fmla="*/ 62 w 63"/>
                    <a:gd name="T31" fmla="*/ 41 h 44"/>
                    <a:gd name="T32" fmla="*/ 63 w 63"/>
                    <a:gd name="T3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44">
                      <a:moveTo>
                        <a:pt x="63" y="44"/>
                      </a:moveTo>
                      <a:lnTo>
                        <a:pt x="60" y="44"/>
                      </a:lnTo>
                      <a:lnTo>
                        <a:pt x="54" y="43"/>
                      </a:lnTo>
                      <a:lnTo>
                        <a:pt x="45" y="39"/>
                      </a:lnTo>
                      <a:lnTo>
                        <a:pt x="34" y="33"/>
                      </a:lnTo>
                      <a:lnTo>
                        <a:pt x="24" y="26"/>
                      </a:lnTo>
                      <a:lnTo>
                        <a:pt x="14" y="18"/>
                      </a:lnTo>
                      <a:lnTo>
                        <a:pt x="6" y="9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6" y="11"/>
                      </a:lnTo>
                      <a:lnTo>
                        <a:pt x="27" y="18"/>
                      </a:lnTo>
                      <a:lnTo>
                        <a:pt x="38" y="25"/>
                      </a:lnTo>
                      <a:lnTo>
                        <a:pt x="48" y="31"/>
                      </a:lnTo>
                      <a:lnTo>
                        <a:pt x="56" y="37"/>
                      </a:lnTo>
                      <a:lnTo>
                        <a:pt x="62" y="41"/>
                      </a:lnTo>
                      <a:lnTo>
                        <a:pt x="63" y="4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4" name="Freeform 242">
                  <a:extLst>
                    <a:ext uri="{FF2B5EF4-FFF2-40B4-BE49-F238E27FC236}">
                      <a16:creationId xmlns:a16="http://schemas.microsoft.com/office/drawing/2014/main" xmlns="" id="{4CBBCFD7-24AA-4596-A601-D77F2BE8EA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" y="666"/>
                  <a:ext cx="30" cy="19"/>
                </a:xfrm>
                <a:custGeom>
                  <a:avLst/>
                  <a:gdLst>
                    <a:gd name="T0" fmla="*/ 59 w 59"/>
                    <a:gd name="T1" fmla="*/ 0 h 39"/>
                    <a:gd name="T2" fmla="*/ 55 w 59"/>
                    <a:gd name="T3" fmla="*/ 4 h 39"/>
                    <a:gd name="T4" fmla="*/ 47 w 59"/>
                    <a:gd name="T5" fmla="*/ 11 h 39"/>
                    <a:gd name="T6" fmla="*/ 38 w 59"/>
                    <a:gd name="T7" fmla="*/ 18 h 39"/>
                    <a:gd name="T8" fmla="*/ 28 w 59"/>
                    <a:gd name="T9" fmla="*/ 26 h 39"/>
                    <a:gd name="T10" fmla="*/ 18 w 59"/>
                    <a:gd name="T11" fmla="*/ 32 h 39"/>
                    <a:gd name="T12" fmla="*/ 10 w 59"/>
                    <a:gd name="T13" fmla="*/ 37 h 39"/>
                    <a:gd name="T14" fmla="*/ 3 w 59"/>
                    <a:gd name="T15" fmla="*/ 39 h 39"/>
                    <a:gd name="T16" fmla="*/ 0 w 59"/>
                    <a:gd name="T17" fmla="*/ 37 h 39"/>
                    <a:gd name="T18" fmla="*/ 1 w 59"/>
                    <a:gd name="T19" fmla="*/ 32 h 39"/>
                    <a:gd name="T20" fmla="*/ 5 w 59"/>
                    <a:gd name="T21" fmla="*/ 27 h 39"/>
                    <a:gd name="T22" fmla="*/ 14 w 59"/>
                    <a:gd name="T23" fmla="*/ 23 h 39"/>
                    <a:gd name="T24" fmla="*/ 26 w 59"/>
                    <a:gd name="T25" fmla="*/ 17 h 39"/>
                    <a:gd name="T26" fmla="*/ 36 w 59"/>
                    <a:gd name="T27" fmla="*/ 11 h 39"/>
                    <a:gd name="T28" fmla="*/ 47 w 59"/>
                    <a:gd name="T29" fmla="*/ 7 h 39"/>
                    <a:gd name="T30" fmla="*/ 55 w 59"/>
                    <a:gd name="T31" fmla="*/ 3 h 39"/>
                    <a:gd name="T32" fmla="*/ 59 w 59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39">
                      <a:moveTo>
                        <a:pt x="59" y="0"/>
                      </a:moveTo>
                      <a:lnTo>
                        <a:pt x="55" y="4"/>
                      </a:lnTo>
                      <a:lnTo>
                        <a:pt x="47" y="11"/>
                      </a:lnTo>
                      <a:lnTo>
                        <a:pt x="38" y="18"/>
                      </a:lnTo>
                      <a:lnTo>
                        <a:pt x="28" y="26"/>
                      </a:lnTo>
                      <a:lnTo>
                        <a:pt x="18" y="32"/>
                      </a:lnTo>
                      <a:lnTo>
                        <a:pt x="10" y="37"/>
                      </a:lnTo>
                      <a:lnTo>
                        <a:pt x="3" y="39"/>
                      </a:lnTo>
                      <a:lnTo>
                        <a:pt x="0" y="37"/>
                      </a:lnTo>
                      <a:lnTo>
                        <a:pt x="1" y="32"/>
                      </a:lnTo>
                      <a:lnTo>
                        <a:pt x="5" y="27"/>
                      </a:lnTo>
                      <a:lnTo>
                        <a:pt x="14" y="23"/>
                      </a:lnTo>
                      <a:lnTo>
                        <a:pt x="26" y="17"/>
                      </a:lnTo>
                      <a:lnTo>
                        <a:pt x="36" y="11"/>
                      </a:lnTo>
                      <a:lnTo>
                        <a:pt x="47" y="7"/>
                      </a:lnTo>
                      <a:lnTo>
                        <a:pt x="55" y="3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5" name="Freeform 243">
                  <a:extLst>
                    <a:ext uri="{FF2B5EF4-FFF2-40B4-BE49-F238E27FC236}">
                      <a16:creationId xmlns:a16="http://schemas.microsoft.com/office/drawing/2014/main" xmlns="" id="{269BBBAD-5C15-40D4-AD11-65D82D67B3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" y="689"/>
                  <a:ext cx="24" cy="100"/>
                </a:xfrm>
                <a:custGeom>
                  <a:avLst/>
                  <a:gdLst>
                    <a:gd name="T0" fmla="*/ 43 w 48"/>
                    <a:gd name="T1" fmla="*/ 0 h 200"/>
                    <a:gd name="T2" fmla="*/ 45 w 48"/>
                    <a:gd name="T3" fmla="*/ 0 h 200"/>
                    <a:gd name="T4" fmla="*/ 47 w 48"/>
                    <a:gd name="T5" fmla="*/ 1 h 200"/>
                    <a:gd name="T6" fmla="*/ 48 w 48"/>
                    <a:gd name="T7" fmla="*/ 3 h 200"/>
                    <a:gd name="T8" fmla="*/ 48 w 48"/>
                    <a:gd name="T9" fmla="*/ 4 h 200"/>
                    <a:gd name="T10" fmla="*/ 29 w 48"/>
                    <a:gd name="T11" fmla="*/ 29 h 200"/>
                    <a:gd name="T12" fmla="*/ 16 w 48"/>
                    <a:gd name="T13" fmla="*/ 55 h 200"/>
                    <a:gd name="T14" fmla="*/ 10 w 48"/>
                    <a:gd name="T15" fmla="*/ 83 h 200"/>
                    <a:gd name="T16" fmla="*/ 8 w 48"/>
                    <a:gd name="T17" fmla="*/ 109 h 200"/>
                    <a:gd name="T18" fmla="*/ 10 w 48"/>
                    <a:gd name="T19" fmla="*/ 136 h 200"/>
                    <a:gd name="T20" fmla="*/ 14 w 48"/>
                    <a:gd name="T21" fmla="*/ 160 h 200"/>
                    <a:gd name="T22" fmla="*/ 19 w 48"/>
                    <a:gd name="T23" fmla="*/ 182 h 200"/>
                    <a:gd name="T24" fmla="*/ 24 w 48"/>
                    <a:gd name="T25" fmla="*/ 200 h 200"/>
                    <a:gd name="T26" fmla="*/ 14 w 48"/>
                    <a:gd name="T27" fmla="*/ 188 h 200"/>
                    <a:gd name="T28" fmla="*/ 5 w 48"/>
                    <a:gd name="T29" fmla="*/ 167 h 200"/>
                    <a:gd name="T30" fmla="*/ 1 w 48"/>
                    <a:gd name="T31" fmla="*/ 138 h 200"/>
                    <a:gd name="T32" fmla="*/ 0 w 48"/>
                    <a:gd name="T33" fmla="*/ 107 h 200"/>
                    <a:gd name="T34" fmla="*/ 3 w 48"/>
                    <a:gd name="T35" fmla="*/ 75 h 200"/>
                    <a:gd name="T36" fmla="*/ 11 w 48"/>
                    <a:gd name="T37" fmla="*/ 44 h 200"/>
                    <a:gd name="T38" fmla="*/ 24 w 48"/>
                    <a:gd name="T39" fmla="*/ 18 h 200"/>
                    <a:gd name="T40" fmla="*/ 43 w 48"/>
                    <a:gd name="T41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8" h="200">
                      <a:moveTo>
                        <a:pt x="43" y="0"/>
                      </a:moveTo>
                      <a:lnTo>
                        <a:pt x="45" y="0"/>
                      </a:lnTo>
                      <a:lnTo>
                        <a:pt x="47" y="1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29" y="29"/>
                      </a:lnTo>
                      <a:lnTo>
                        <a:pt x="16" y="55"/>
                      </a:lnTo>
                      <a:lnTo>
                        <a:pt x="10" y="83"/>
                      </a:lnTo>
                      <a:lnTo>
                        <a:pt x="8" y="109"/>
                      </a:lnTo>
                      <a:lnTo>
                        <a:pt x="10" y="136"/>
                      </a:lnTo>
                      <a:lnTo>
                        <a:pt x="14" y="160"/>
                      </a:lnTo>
                      <a:lnTo>
                        <a:pt x="19" y="182"/>
                      </a:lnTo>
                      <a:lnTo>
                        <a:pt x="24" y="200"/>
                      </a:lnTo>
                      <a:lnTo>
                        <a:pt x="14" y="188"/>
                      </a:lnTo>
                      <a:lnTo>
                        <a:pt x="5" y="167"/>
                      </a:lnTo>
                      <a:lnTo>
                        <a:pt x="1" y="138"/>
                      </a:lnTo>
                      <a:lnTo>
                        <a:pt x="0" y="107"/>
                      </a:lnTo>
                      <a:lnTo>
                        <a:pt x="3" y="75"/>
                      </a:lnTo>
                      <a:lnTo>
                        <a:pt x="11" y="44"/>
                      </a:lnTo>
                      <a:lnTo>
                        <a:pt x="24" y="18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6" name="Freeform 244">
                  <a:extLst>
                    <a:ext uri="{FF2B5EF4-FFF2-40B4-BE49-F238E27FC236}">
                      <a16:creationId xmlns:a16="http://schemas.microsoft.com/office/drawing/2014/main" xmlns="" id="{0DF6697B-E638-4053-9498-AA86A73FF6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" y="775"/>
                  <a:ext cx="22" cy="13"/>
                </a:xfrm>
                <a:custGeom>
                  <a:avLst/>
                  <a:gdLst>
                    <a:gd name="T0" fmla="*/ 0 w 44"/>
                    <a:gd name="T1" fmla="*/ 0 h 25"/>
                    <a:gd name="T2" fmla="*/ 5 w 44"/>
                    <a:gd name="T3" fmla="*/ 4 h 25"/>
                    <a:gd name="T4" fmla="*/ 10 w 44"/>
                    <a:gd name="T5" fmla="*/ 10 h 25"/>
                    <a:gd name="T6" fmla="*/ 17 w 44"/>
                    <a:gd name="T7" fmla="*/ 15 h 25"/>
                    <a:gd name="T8" fmla="*/ 25 w 44"/>
                    <a:gd name="T9" fmla="*/ 18 h 25"/>
                    <a:gd name="T10" fmla="*/ 31 w 44"/>
                    <a:gd name="T11" fmla="*/ 22 h 25"/>
                    <a:gd name="T12" fmla="*/ 37 w 44"/>
                    <a:gd name="T13" fmla="*/ 24 h 25"/>
                    <a:gd name="T14" fmla="*/ 42 w 44"/>
                    <a:gd name="T15" fmla="*/ 25 h 25"/>
                    <a:gd name="T16" fmla="*/ 44 w 44"/>
                    <a:gd name="T17" fmla="*/ 24 h 25"/>
                    <a:gd name="T18" fmla="*/ 44 w 44"/>
                    <a:gd name="T19" fmla="*/ 22 h 25"/>
                    <a:gd name="T20" fmla="*/ 40 w 44"/>
                    <a:gd name="T21" fmla="*/ 19 h 25"/>
                    <a:gd name="T22" fmla="*/ 36 w 44"/>
                    <a:gd name="T23" fmla="*/ 17 h 25"/>
                    <a:gd name="T24" fmla="*/ 29 w 44"/>
                    <a:gd name="T25" fmla="*/ 13 h 25"/>
                    <a:gd name="T26" fmla="*/ 22 w 44"/>
                    <a:gd name="T27" fmla="*/ 11 h 25"/>
                    <a:gd name="T28" fmla="*/ 14 w 44"/>
                    <a:gd name="T29" fmla="*/ 8 h 25"/>
                    <a:gd name="T30" fmla="*/ 6 w 44"/>
                    <a:gd name="T31" fmla="*/ 4 h 25"/>
                    <a:gd name="T32" fmla="*/ 0 w 44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25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0" y="10"/>
                      </a:lnTo>
                      <a:lnTo>
                        <a:pt x="17" y="15"/>
                      </a:lnTo>
                      <a:lnTo>
                        <a:pt x="25" y="18"/>
                      </a:lnTo>
                      <a:lnTo>
                        <a:pt x="31" y="22"/>
                      </a:lnTo>
                      <a:lnTo>
                        <a:pt x="37" y="24"/>
                      </a:lnTo>
                      <a:lnTo>
                        <a:pt x="42" y="25"/>
                      </a:lnTo>
                      <a:lnTo>
                        <a:pt x="44" y="24"/>
                      </a:lnTo>
                      <a:lnTo>
                        <a:pt x="44" y="22"/>
                      </a:lnTo>
                      <a:lnTo>
                        <a:pt x="40" y="19"/>
                      </a:lnTo>
                      <a:lnTo>
                        <a:pt x="36" y="17"/>
                      </a:lnTo>
                      <a:lnTo>
                        <a:pt x="29" y="13"/>
                      </a:lnTo>
                      <a:lnTo>
                        <a:pt x="22" y="11"/>
                      </a:lnTo>
                      <a:lnTo>
                        <a:pt x="14" y="8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7" name="Freeform 245">
                  <a:extLst>
                    <a:ext uri="{FF2B5EF4-FFF2-40B4-BE49-F238E27FC236}">
                      <a16:creationId xmlns:a16="http://schemas.microsoft.com/office/drawing/2014/main" xmlns="" id="{B161D872-7A9E-4AF5-A8DA-ACBD42E06E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" y="767"/>
                  <a:ext cx="24" cy="14"/>
                </a:xfrm>
                <a:custGeom>
                  <a:avLst/>
                  <a:gdLst>
                    <a:gd name="T0" fmla="*/ 47 w 47"/>
                    <a:gd name="T1" fmla="*/ 28 h 29"/>
                    <a:gd name="T2" fmla="*/ 45 w 47"/>
                    <a:gd name="T3" fmla="*/ 29 h 29"/>
                    <a:gd name="T4" fmla="*/ 41 w 47"/>
                    <a:gd name="T5" fmla="*/ 28 h 29"/>
                    <a:gd name="T6" fmla="*/ 34 w 47"/>
                    <a:gd name="T7" fmla="*/ 27 h 29"/>
                    <a:gd name="T8" fmla="*/ 27 w 47"/>
                    <a:gd name="T9" fmla="*/ 23 h 29"/>
                    <a:gd name="T10" fmla="*/ 19 w 47"/>
                    <a:gd name="T11" fmla="*/ 19 h 29"/>
                    <a:gd name="T12" fmla="*/ 11 w 47"/>
                    <a:gd name="T13" fmla="*/ 13 h 29"/>
                    <a:gd name="T14" fmla="*/ 5 w 47"/>
                    <a:gd name="T15" fmla="*/ 7 h 29"/>
                    <a:gd name="T16" fmla="*/ 0 w 47"/>
                    <a:gd name="T17" fmla="*/ 0 h 29"/>
                    <a:gd name="T18" fmla="*/ 5 w 47"/>
                    <a:gd name="T19" fmla="*/ 4 h 29"/>
                    <a:gd name="T20" fmla="*/ 12 w 47"/>
                    <a:gd name="T21" fmla="*/ 7 h 29"/>
                    <a:gd name="T22" fmla="*/ 20 w 47"/>
                    <a:gd name="T23" fmla="*/ 12 h 29"/>
                    <a:gd name="T24" fmla="*/ 28 w 47"/>
                    <a:gd name="T25" fmla="*/ 15 h 29"/>
                    <a:gd name="T26" fmla="*/ 36 w 47"/>
                    <a:gd name="T27" fmla="*/ 20 h 29"/>
                    <a:gd name="T28" fmla="*/ 42 w 47"/>
                    <a:gd name="T29" fmla="*/ 23 h 29"/>
                    <a:gd name="T30" fmla="*/ 46 w 47"/>
                    <a:gd name="T31" fmla="*/ 26 h 29"/>
                    <a:gd name="T32" fmla="*/ 47 w 47"/>
                    <a:gd name="T33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29">
                      <a:moveTo>
                        <a:pt x="47" y="28"/>
                      </a:moveTo>
                      <a:lnTo>
                        <a:pt x="45" y="29"/>
                      </a:lnTo>
                      <a:lnTo>
                        <a:pt x="41" y="28"/>
                      </a:lnTo>
                      <a:lnTo>
                        <a:pt x="34" y="27"/>
                      </a:lnTo>
                      <a:lnTo>
                        <a:pt x="27" y="23"/>
                      </a:lnTo>
                      <a:lnTo>
                        <a:pt x="19" y="19"/>
                      </a:lnTo>
                      <a:lnTo>
                        <a:pt x="11" y="13"/>
                      </a:lnTo>
                      <a:lnTo>
                        <a:pt x="5" y="7"/>
                      </a:ln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12" y="7"/>
                      </a:lnTo>
                      <a:lnTo>
                        <a:pt x="20" y="12"/>
                      </a:lnTo>
                      <a:lnTo>
                        <a:pt x="28" y="15"/>
                      </a:lnTo>
                      <a:lnTo>
                        <a:pt x="36" y="20"/>
                      </a:lnTo>
                      <a:lnTo>
                        <a:pt x="42" y="23"/>
                      </a:lnTo>
                      <a:lnTo>
                        <a:pt x="46" y="26"/>
                      </a:lnTo>
                      <a:lnTo>
                        <a:pt x="47" y="2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8" name="Freeform 246">
                  <a:extLst>
                    <a:ext uri="{FF2B5EF4-FFF2-40B4-BE49-F238E27FC236}">
                      <a16:creationId xmlns:a16="http://schemas.microsoft.com/office/drawing/2014/main" xmlns="" id="{40A2B2F4-1D54-4C30-9021-ACFD6D8F2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" y="747"/>
                  <a:ext cx="31" cy="19"/>
                </a:xfrm>
                <a:custGeom>
                  <a:avLst/>
                  <a:gdLst>
                    <a:gd name="T0" fmla="*/ 62 w 62"/>
                    <a:gd name="T1" fmla="*/ 38 h 39"/>
                    <a:gd name="T2" fmla="*/ 59 w 62"/>
                    <a:gd name="T3" fmla="*/ 39 h 39"/>
                    <a:gd name="T4" fmla="*/ 52 w 62"/>
                    <a:gd name="T5" fmla="*/ 38 h 39"/>
                    <a:gd name="T6" fmla="*/ 44 w 62"/>
                    <a:gd name="T7" fmla="*/ 35 h 39"/>
                    <a:gd name="T8" fmla="*/ 33 w 62"/>
                    <a:gd name="T9" fmla="*/ 29 h 39"/>
                    <a:gd name="T10" fmla="*/ 23 w 62"/>
                    <a:gd name="T11" fmla="*/ 23 h 39"/>
                    <a:gd name="T12" fmla="*/ 13 w 62"/>
                    <a:gd name="T13" fmla="*/ 16 h 39"/>
                    <a:gd name="T14" fmla="*/ 5 w 62"/>
                    <a:gd name="T15" fmla="*/ 8 h 39"/>
                    <a:gd name="T16" fmla="*/ 0 w 62"/>
                    <a:gd name="T17" fmla="*/ 0 h 39"/>
                    <a:gd name="T18" fmla="*/ 5 w 62"/>
                    <a:gd name="T19" fmla="*/ 3 h 39"/>
                    <a:gd name="T20" fmla="*/ 13 w 62"/>
                    <a:gd name="T21" fmla="*/ 8 h 39"/>
                    <a:gd name="T22" fmla="*/ 24 w 62"/>
                    <a:gd name="T23" fmla="*/ 14 h 39"/>
                    <a:gd name="T24" fmla="*/ 35 w 62"/>
                    <a:gd name="T25" fmla="*/ 20 h 39"/>
                    <a:gd name="T26" fmla="*/ 46 w 62"/>
                    <a:gd name="T27" fmla="*/ 25 h 39"/>
                    <a:gd name="T28" fmla="*/ 55 w 62"/>
                    <a:gd name="T29" fmla="*/ 31 h 39"/>
                    <a:gd name="T30" fmla="*/ 61 w 62"/>
                    <a:gd name="T31" fmla="*/ 35 h 39"/>
                    <a:gd name="T32" fmla="*/ 62 w 62"/>
                    <a:gd name="T33" fmla="*/ 3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39">
                      <a:moveTo>
                        <a:pt x="62" y="38"/>
                      </a:moveTo>
                      <a:lnTo>
                        <a:pt x="59" y="39"/>
                      </a:lnTo>
                      <a:lnTo>
                        <a:pt x="52" y="38"/>
                      </a:lnTo>
                      <a:lnTo>
                        <a:pt x="44" y="35"/>
                      </a:lnTo>
                      <a:lnTo>
                        <a:pt x="33" y="29"/>
                      </a:lnTo>
                      <a:lnTo>
                        <a:pt x="23" y="23"/>
                      </a:lnTo>
                      <a:lnTo>
                        <a:pt x="13" y="16"/>
                      </a:lnTo>
                      <a:lnTo>
                        <a:pt x="5" y="8"/>
                      </a:lnTo>
                      <a:lnTo>
                        <a:pt x="0" y="0"/>
                      </a:lnTo>
                      <a:lnTo>
                        <a:pt x="5" y="3"/>
                      </a:lnTo>
                      <a:lnTo>
                        <a:pt x="13" y="8"/>
                      </a:lnTo>
                      <a:lnTo>
                        <a:pt x="24" y="14"/>
                      </a:lnTo>
                      <a:lnTo>
                        <a:pt x="35" y="20"/>
                      </a:lnTo>
                      <a:lnTo>
                        <a:pt x="46" y="25"/>
                      </a:lnTo>
                      <a:lnTo>
                        <a:pt x="55" y="31"/>
                      </a:lnTo>
                      <a:lnTo>
                        <a:pt x="61" y="35"/>
                      </a:lnTo>
                      <a:lnTo>
                        <a:pt x="62" y="3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9" name="Freeform 247">
                  <a:extLst>
                    <a:ext uri="{FF2B5EF4-FFF2-40B4-BE49-F238E27FC236}">
                      <a16:creationId xmlns:a16="http://schemas.microsoft.com/office/drawing/2014/main" xmlns="" id="{C89A2477-A355-48EA-BD15-226063317F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" y="728"/>
                  <a:ext cx="34" cy="22"/>
                </a:xfrm>
                <a:custGeom>
                  <a:avLst/>
                  <a:gdLst>
                    <a:gd name="T0" fmla="*/ 68 w 68"/>
                    <a:gd name="T1" fmla="*/ 43 h 44"/>
                    <a:gd name="T2" fmla="*/ 65 w 68"/>
                    <a:gd name="T3" fmla="*/ 44 h 44"/>
                    <a:gd name="T4" fmla="*/ 57 w 68"/>
                    <a:gd name="T5" fmla="*/ 42 h 44"/>
                    <a:gd name="T6" fmla="*/ 47 w 68"/>
                    <a:gd name="T7" fmla="*/ 37 h 44"/>
                    <a:gd name="T8" fmla="*/ 35 w 68"/>
                    <a:gd name="T9" fmla="*/ 30 h 44"/>
                    <a:gd name="T10" fmla="*/ 24 w 68"/>
                    <a:gd name="T11" fmla="*/ 23 h 44"/>
                    <a:gd name="T12" fmla="*/ 13 w 68"/>
                    <a:gd name="T13" fmla="*/ 15 h 44"/>
                    <a:gd name="T14" fmla="*/ 5 w 68"/>
                    <a:gd name="T15" fmla="*/ 7 h 44"/>
                    <a:gd name="T16" fmla="*/ 0 w 68"/>
                    <a:gd name="T17" fmla="*/ 0 h 44"/>
                    <a:gd name="T18" fmla="*/ 5 w 68"/>
                    <a:gd name="T19" fmla="*/ 4 h 44"/>
                    <a:gd name="T20" fmla="*/ 14 w 68"/>
                    <a:gd name="T21" fmla="*/ 8 h 44"/>
                    <a:gd name="T22" fmla="*/ 26 w 68"/>
                    <a:gd name="T23" fmla="*/ 14 h 44"/>
                    <a:gd name="T24" fmla="*/ 38 w 68"/>
                    <a:gd name="T25" fmla="*/ 21 h 44"/>
                    <a:gd name="T26" fmla="*/ 50 w 68"/>
                    <a:gd name="T27" fmla="*/ 29 h 44"/>
                    <a:gd name="T28" fmla="*/ 59 w 68"/>
                    <a:gd name="T29" fmla="*/ 35 h 44"/>
                    <a:gd name="T30" fmla="*/ 66 w 68"/>
                    <a:gd name="T31" fmla="*/ 39 h 44"/>
                    <a:gd name="T32" fmla="*/ 68 w 68"/>
                    <a:gd name="T33" fmla="*/ 4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44">
                      <a:moveTo>
                        <a:pt x="68" y="43"/>
                      </a:moveTo>
                      <a:lnTo>
                        <a:pt x="65" y="44"/>
                      </a:lnTo>
                      <a:lnTo>
                        <a:pt x="57" y="42"/>
                      </a:lnTo>
                      <a:lnTo>
                        <a:pt x="47" y="37"/>
                      </a:lnTo>
                      <a:lnTo>
                        <a:pt x="35" y="30"/>
                      </a:lnTo>
                      <a:lnTo>
                        <a:pt x="24" y="23"/>
                      </a:lnTo>
                      <a:lnTo>
                        <a:pt x="13" y="15"/>
                      </a:lnTo>
                      <a:lnTo>
                        <a:pt x="5" y="7"/>
                      </a:ln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14" y="8"/>
                      </a:lnTo>
                      <a:lnTo>
                        <a:pt x="26" y="14"/>
                      </a:lnTo>
                      <a:lnTo>
                        <a:pt x="38" y="21"/>
                      </a:lnTo>
                      <a:lnTo>
                        <a:pt x="50" y="29"/>
                      </a:lnTo>
                      <a:lnTo>
                        <a:pt x="59" y="35"/>
                      </a:lnTo>
                      <a:lnTo>
                        <a:pt x="66" y="39"/>
                      </a:lnTo>
                      <a:lnTo>
                        <a:pt x="68" y="4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0" name="Freeform 248">
                  <a:extLst>
                    <a:ext uri="{FF2B5EF4-FFF2-40B4-BE49-F238E27FC236}">
                      <a16:creationId xmlns:a16="http://schemas.microsoft.com/office/drawing/2014/main" xmlns="" id="{DAB56004-BBB8-4473-BD30-3C562784A1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" y="716"/>
                  <a:ext cx="27" cy="23"/>
                </a:xfrm>
                <a:custGeom>
                  <a:avLst/>
                  <a:gdLst>
                    <a:gd name="T0" fmla="*/ 56 w 56"/>
                    <a:gd name="T1" fmla="*/ 46 h 46"/>
                    <a:gd name="T2" fmla="*/ 52 w 56"/>
                    <a:gd name="T3" fmla="*/ 46 h 46"/>
                    <a:gd name="T4" fmla="*/ 46 w 56"/>
                    <a:gd name="T5" fmla="*/ 43 h 46"/>
                    <a:gd name="T6" fmla="*/ 37 w 56"/>
                    <a:gd name="T7" fmla="*/ 37 h 46"/>
                    <a:gd name="T8" fmla="*/ 28 w 56"/>
                    <a:gd name="T9" fmla="*/ 30 h 46"/>
                    <a:gd name="T10" fmla="*/ 18 w 56"/>
                    <a:gd name="T11" fmla="*/ 22 h 46"/>
                    <a:gd name="T12" fmla="*/ 9 w 56"/>
                    <a:gd name="T13" fmla="*/ 14 h 46"/>
                    <a:gd name="T14" fmla="*/ 3 w 56"/>
                    <a:gd name="T15" fmla="*/ 6 h 46"/>
                    <a:gd name="T16" fmla="*/ 0 w 56"/>
                    <a:gd name="T17" fmla="*/ 0 h 46"/>
                    <a:gd name="T18" fmla="*/ 6 w 56"/>
                    <a:gd name="T19" fmla="*/ 3 h 46"/>
                    <a:gd name="T20" fmla="*/ 14 w 56"/>
                    <a:gd name="T21" fmla="*/ 9 h 46"/>
                    <a:gd name="T22" fmla="*/ 23 w 56"/>
                    <a:gd name="T23" fmla="*/ 16 h 46"/>
                    <a:gd name="T24" fmla="*/ 34 w 56"/>
                    <a:gd name="T25" fmla="*/ 23 h 46"/>
                    <a:gd name="T26" fmla="*/ 43 w 56"/>
                    <a:gd name="T27" fmla="*/ 31 h 46"/>
                    <a:gd name="T28" fmla="*/ 51 w 56"/>
                    <a:gd name="T29" fmla="*/ 37 h 46"/>
                    <a:gd name="T30" fmla="*/ 56 w 56"/>
                    <a:gd name="T31" fmla="*/ 43 h 46"/>
                    <a:gd name="T32" fmla="*/ 56 w 56"/>
                    <a:gd name="T3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46">
                      <a:moveTo>
                        <a:pt x="56" y="46"/>
                      </a:moveTo>
                      <a:lnTo>
                        <a:pt x="52" y="46"/>
                      </a:lnTo>
                      <a:lnTo>
                        <a:pt x="46" y="43"/>
                      </a:lnTo>
                      <a:lnTo>
                        <a:pt x="37" y="37"/>
                      </a:lnTo>
                      <a:lnTo>
                        <a:pt x="28" y="30"/>
                      </a:lnTo>
                      <a:lnTo>
                        <a:pt x="18" y="22"/>
                      </a:lnTo>
                      <a:lnTo>
                        <a:pt x="9" y="14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6" y="3"/>
                      </a:lnTo>
                      <a:lnTo>
                        <a:pt x="14" y="9"/>
                      </a:lnTo>
                      <a:lnTo>
                        <a:pt x="23" y="16"/>
                      </a:lnTo>
                      <a:lnTo>
                        <a:pt x="34" y="23"/>
                      </a:lnTo>
                      <a:lnTo>
                        <a:pt x="43" y="31"/>
                      </a:lnTo>
                      <a:lnTo>
                        <a:pt x="51" y="37"/>
                      </a:lnTo>
                      <a:lnTo>
                        <a:pt x="56" y="43"/>
                      </a:lnTo>
                      <a:lnTo>
                        <a:pt x="56" y="4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1" name="Freeform 249">
                  <a:extLst>
                    <a:ext uri="{FF2B5EF4-FFF2-40B4-BE49-F238E27FC236}">
                      <a16:creationId xmlns:a16="http://schemas.microsoft.com/office/drawing/2014/main" xmlns="" id="{8509F207-8E06-432D-AF22-702AD46DD7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" y="707"/>
                  <a:ext cx="22" cy="19"/>
                </a:xfrm>
                <a:custGeom>
                  <a:avLst/>
                  <a:gdLst>
                    <a:gd name="T0" fmla="*/ 45 w 45"/>
                    <a:gd name="T1" fmla="*/ 39 h 39"/>
                    <a:gd name="T2" fmla="*/ 43 w 45"/>
                    <a:gd name="T3" fmla="*/ 39 h 39"/>
                    <a:gd name="T4" fmla="*/ 37 w 45"/>
                    <a:gd name="T5" fmla="*/ 37 h 39"/>
                    <a:gd name="T6" fmla="*/ 30 w 45"/>
                    <a:gd name="T7" fmla="*/ 34 h 39"/>
                    <a:gd name="T8" fmla="*/ 23 w 45"/>
                    <a:gd name="T9" fmla="*/ 29 h 39"/>
                    <a:gd name="T10" fmla="*/ 15 w 45"/>
                    <a:gd name="T11" fmla="*/ 22 h 39"/>
                    <a:gd name="T12" fmla="*/ 8 w 45"/>
                    <a:gd name="T13" fmla="*/ 15 h 39"/>
                    <a:gd name="T14" fmla="*/ 3 w 45"/>
                    <a:gd name="T15" fmla="*/ 9 h 39"/>
                    <a:gd name="T16" fmla="*/ 0 w 45"/>
                    <a:gd name="T17" fmla="*/ 0 h 39"/>
                    <a:gd name="T18" fmla="*/ 5 w 45"/>
                    <a:gd name="T19" fmla="*/ 5 h 39"/>
                    <a:gd name="T20" fmla="*/ 12 w 45"/>
                    <a:gd name="T21" fmla="*/ 10 h 39"/>
                    <a:gd name="T22" fmla="*/ 19 w 45"/>
                    <a:gd name="T23" fmla="*/ 15 h 39"/>
                    <a:gd name="T24" fmla="*/ 28 w 45"/>
                    <a:gd name="T25" fmla="*/ 21 h 39"/>
                    <a:gd name="T26" fmla="*/ 35 w 45"/>
                    <a:gd name="T27" fmla="*/ 27 h 39"/>
                    <a:gd name="T28" fmla="*/ 42 w 45"/>
                    <a:gd name="T29" fmla="*/ 33 h 39"/>
                    <a:gd name="T30" fmla="*/ 45 w 45"/>
                    <a:gd name="T31" fmla="*/ 36 h 39"/>
                    <a:gd name="T32" fmla="*/ 45 w 45"/>
                    <a:gd name="T33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39">
                      <a:moveTo>
                        <a:pt x="45" y="39"/>
                      </a:moveTo>
                      <a:lnTo>
                        <a:pt x="43" y="39"/>
                      </a:lnTo>
                      <a:lnTo>
                        <a:pt x="37" y="37"/>
                      </a:lnTo>
                      <a:lnTo>
                        <a:pt x="30" y="34"/>
                      </a:lnTo>
                      <a:lnTo>
                        <a:pt x="23" y="29"/>
                      </a:lnTo>
                      <a:lnTo>
                        <a:pt x="15" y="22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2" y="10"/>
                      </a:lnTo>
                      <a:lnTo>
                        <a:pt x="19" y="15"/>
                      </a:lnTo>
                      <a:lnTo>
                        <a:pt x="28" y="21"/>
                      </a:lnTo>
                      <a:lnTo>
                        <a:pt x="35" y="27"/>
                      </a:lnTo>
                      <a:lnTo>
                        <a:pt x="42" y="33"/>
                      </a:lnTo>
                      <a:lnTo>
                        <a:pt x="45" y="36"/>
                      </a:lnTo>
                      <a:lnTo>
                        <a:pt x="45" y="3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2" name="Freeform 250">
                  <a:extLst>
                    <a:ext uri="{FF2B5EF4-FFF2-40B4-BE49-F238E27FC236}">
                      <a16:creationId xmlns:a16="http://schemas.microsoft.com/office/drawing/2014/main" xmlns="" id="{CEC7A613-399F-4802-9B69-B4F884899F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" y="698"/>
                  <a:ext cx="16" cy="16"/>
                </a:xfrm>
                <a:custGeom>
                  <a:avLst/>
                  <a:gdLst>
                    <a:gd name="T0" fmla="*/ 32 w 32"/>
                    <a:gd name="T1" fmla="*/ 33 h 33"/>
                    <a:gd name="T2" fmla="*/ 30 w 32"/>
                    <a:gd name="T3" fmla="*/ 33 h 33"/>
                    <a:gd name="T4" fmla="*/ 25 w 32"/>
                    <a:gd name="T5" fmla="*/ 31 h 33"/>
                    <a:gd name="T6" fmla="*/ 20 w 32"/>
                    <a:gd name="T7" fmla="*/ 27 h 33"/>
                    <a:gd name="T8" fmla="*/ 14 w 32"/>
                    <a:gd name="T9" fmla="*/ 21 h 33"/>
                    <a:gd name="T10" fmla="*/ 8 w 32"/>
                    <a:gd name="T11" fmla="*/ 15 h 33"/>
                    <a:gd name="T12" fmla="*/ 3 w 32"/>
                    <a:gd name="T13" fmla="*/ 9 h 33"/>
                    <a:gd name="T14" fmla="*/ 1 w 32"/>
                    <a:gd name="T15" fmla="*/ 3 h 33"/>
                    <a:gd name="T16" fmla="*/ 0 w 32"/>
                    <a:gd name="T17" fmla="*/ 0 h 33"/>
                    <a:gd name="T18" fmla="*/ 8 w 32"/>
                    <a:gd name="T19" fmla="*/ 7 h 33"/>
                    <a:gd name="T20" fmla="*/ 18 w 32"/>
                    <a:gd name="T21" fmla="*/ 17 h 33"/>
                    <a:gd name="T22" fmla="*/ 28 w 32"/>
                    <a:gd name="T23" fmla="*/ 27 h 33"/>
                    <a:gd name="T24" fmla="*/ 32 w 32"/>
                    <a:gd name="T25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" h="33">
                      <a:moveTo>
                        <a:pt x="32" y="33"/>
                      </a:moveTo>
                      <a:lnTo>
                        <a:pt x="30" y="33"/>
                      </a:lnTo>
                      <a:lnTo>
                        <a:pt x="25" y="31"/>
                      </a:lnTo>
                      <a:lnTo>
                        <a:pt x="20" y="27"/>
                      </a:lnTo>
                      <a:lnTo>
                        <a:pt x="14" y="21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8" y="7"/>
                      </a:lnTo>
                      <a:lnTo>
                        <a:pt x="18" y="17"/>
                      </a:lnTo>
                      <a:lnTo>
                        <a:pt x="28" y="27"/>
                      </a:lnTo>
                      <a:lnTo>
                        <a:pt x="32" y="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3" name="Freeform 251">
                  <a:extLst>
                    <a:ext uri="{FF2B5EF4-FFF2-40B4-BE49-F238E27FC236}">
                      <a16:creationId xmlns:a16="http://schemas.microsoft.com/office/drawing/2014/main" xmlns="" id="{AC6E7F89-13AE-4924-8B48-9683CC45AA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" y="692"/>
                  <a:ext cx="10" cy="11"/>
                </a:xfrm>
                <a:custGeom>
                  <a:avLst/>
                  <a:gdLst>
                    <a:gd name="T0" fmla="*/ 20 w 20"/>
                    <a:gd name="T1" fmla="*/ 22 h 22"/>
                    <a:gd name="T2" fmla="*/ 14 w 20"/>
                    <a:gd name="T3" fmla="*/ 21 h 22"/>
                    <a:gd name="T4" fmla="*/ 7 w 20"/>
                    <a:gd name="T5" fmla="*/ 17 h 22"/>
                    <a:gd name="T6" fmla="*/ 0 w 20"/>
                    <a:gd name="T7" fmla="*/ 9 h 22"/>
                    <a:gd name="T8" fmla="*/ 0 w 20"/>
                    <a:gd name="T9" fmla="*/ 0 h 22"/>
                    <a:gd name="T10" fmla="*/ 5 w 20"/>
                    <a:gd name="T11" fmla="*/ 9 h 22"/>
                    <a:gd name="T12" fmla="*/ 14 w 20"/>
                    <a:gd name="T13" fmla="*/ 14 h 22"/>
                    <a:gd name="T14" fmla="*/ 20 w 20"/>
                    <a:gd name="T15" fmla="*/ 19 h 22"/>
                    <a:gd name="T16" fmla="*/ 20 w 20"/>
                    <a:gd name="T17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2">
                      <a:moveTo>
                        <a:pt x="20" y="22"/>
                      </a:moveTo>
                      <a:lnTo>
                        <a:pt x="14" y="21"/>
                      </a:lnTo>
                      <a:lnTo>
                        <a:pt x="7" y="17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5" y="9"/>
                      </a:lnTo>
                      <a:lnTo>
                        <a:pt x="14" y="14"/>
                      </a:lnTo>
                      <a:lnTo>
                        <a:pt x="20" y="19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4" name="Freeform 252">
                  <a:extLst>
                    <a:ext uri="{FF2B5EF4-FFF2-40B4-BE49-F238E27FC236}">
                      <a16:creationId xmlns:a16="http://schemas.microsoft.com/office/drawing/2014/main" xmlns="" id="{477B3A31-DDA8-40CC-B5F3-3319393647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" y="783"/>
                  <a:ext cx="14" cy="13"/>
                </a:xfrm>
                <a:custGeom>
                  <a:avLst/>
                  <a:gdLst>
                    <a:gd name="T0" fmla="*/ 0 w 28"/>
                    <a:gd name="T1" fmla="*/ 0 h 25"/>
                    <a:gd name="T2" fmla="*/ 7 w 28"/>
                    <a:gd name="T3" fmla="*/ 3 h 25"/>
                    <a:gd name="T4" fmla="*/ 17 w 28"/>
                    <a:gd name="T5" fmla="*/ 10 h 25"/>
                    <a:gd name="T6" fmla="*/ 27 w 28"/>
                    <a:gd name="T7" fmla="*/ 18 h 25"/>
                    <a:gd name="T8" fmla="*/ 28 w 28"/>
                    <a:gd name="T9" fmla="*/ 25 h 25"/>
                    <a:gd name="T10" fmla="*/ 22 w 28"/>
                    <a:gd name="T11" fmla="*/ 24 h 25"/>
                    <a:gd name="T12" fmla="*/ 14 w 28"/>
                    <a:gd name="T13" fmla="*/ 17 h 25"/>
                    <a:gd name="T14" fmla="*/ 6 w 28"/>
                    <a:gd name="T15" fmla="*/ 7 h 25"/>
                    <a:gd name="T16" fmla="*/ 0 w 28"/>
                    <a:gd name="T1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25">
                      <a:moveTo>
                        <a:pt x="0" y="0"/>
                      </a:moveTo>
                      <a:lnTo>
                        <a:pt x="7" y="3"/>
                      </a:lnTo>
                      <a:lnTo>
                        <a:pt x="17" y="10"/>
                      </a:lnTo>
                      <a:lnTo>
                        <a:pt x="27" y="18"/>
                      </a:lnTo>
                      <a:lnTo>
                        <a:pt x="28" y="25"/>
                      </a:lnTo>
                      <a:lnTo>
                        <a:pt x="22" y="24"/>
                      </a:lnTo>
                      <a:lnTo>
                        <a:pt x="14" y="17"/>
                      </a:lnTo>
                      <a:lnTo>
                        <a:pt x="6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5" name="Freeform 253">
                  <a:extLst>
                    <a:ext uri="{FF2B5EF4-FFF2-40B4-BE49-F238E27FC236}">
                      <a16:creationId xmlns:a16="http://schemas.microsoft.com/office/drawing/2014/main" xmlns="" id="{D129CFD0-B650-449F-BA81-682DCCC3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" y="783"/>
                  <a:ext cx="6" cy="15"/>
                </a:xfrm>
                <a:custGeom>
                  <a:avLst/>
                  <a:gdLst>
                    <a:gd name="T0" fmla="*/ 14 w 14"/>
                    <a:gd name="T1" fmla="*/ 0 h 30"/>
                    <a:gd name="T2" fmla="*/ 11 w 14"/>
                    <a:gd name="T3" fmla="*/ 5 h 30"/>
                    <a:gd name="T4" fmla="*/ 5 w 14"/>
                    <a:gd name="T5" fmla="*/ 15 h 30"/>
                    <a:gd name="T6" fmla="*/ 0 w 14"/>
                    <a:gd name="T7" fmla="*/ 24 h 30"/>
                    <a:gd name="T8" fmla="*/ 1 w 14"/>
                    <a:gd name="T9" fmla="*/ 30 h 30"/>
                    <a:gd name="T10" fmla="*/ 6 w 14"/>
                    <a:gd name="T11" fmla="*/ 27 h 30"/>
                    <a:gd name="T12" fmla="*/ 9 w 14"/>
                    <a:gd name="T13" fmla="*/ 19 h 30"/>
                    <a:gd name="T14" fmla="*/ 13 w 14"/>
                    <a:gd name="T15" fmla="*/ 8 h 30"/>
                    <a:gd name="T16" fmla="*/ 14 w 14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30">
                      <a:moveTo>
                        <a:pt x="14" y="0"/>
                      </a:moveTo>
                      <a:lnTo>
                        <a:pt x="11" y="5"/>
                      </a:lnTo>
                      <a:lnTo>
                        <a:pt x="5" y="15"/>
                      </a:lnTo>
                      <a:lnTo>
                        <a:pt x="0" y="24"/>
                      </a:lnTo>
                      <a:lnTo>
                        <a:pt x="1" y="30"/>
                      </a:lnTo>
                      <a:lnTo>
                        <a:pt x="6" y="27"/>
                      </a:lnTo>
                      <a:lnTo>
                        <a:pt x="9" y="19"/>
                      </a:lnTo>
                      <a:lnTo>
                        <a:pt x="13" y="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6" name="Freeform 254">
                  <a:extLst>
                    <a:ext uri="{FF2B5EF4-FFF2-40B4-BE49-F238E27FC236}">
                      <a16:creationId xmlns:a16="http://schemas.microsoft.com/office/drawing/2014/main" xmlns="" id="{5A1C999A-F2D2-4B61-B5BA-1D0B8B0A0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" y="786"/>
                  <a:ext cx="4" cy="17"/>
                </a:xfrm>
                <a:custGeom>
                  <a:avLst/>
                  <a:gdLst>
                    <a:gd name="T0" fmla="*/ 0 w 9"/>
                    <a:gd name="T1" fmla="*/ 0 h 33"/>
                    <a:gd name="T2" fmla="*/ 0 w 9"/>
                    <a:gd name="T3" fmla="*/ 5 h 33"/>
                    <a:gd name="T4" fmla="*/ 0 w 9"/>
                    <a:gd name="T5" fmla="*/ 17 h 33"/>
                    <a:gd name="T6" fmla="*/ 2 w 9"/>
                    <a:gd name="T7" fmla="*/ 28 h 33"/>
                    <a:gd name="T8" fmla="*/ 5 w 9"/>
                    <a:gd name="T9" fmla="*/ 33 h 33"/>
                    <a:gd name="T10" fmla="*/ 9 w 9"/>
                    <a:gd name="T11" fmla="*/ 28 h 33"/>
                    <a:gd name="T12" fmla="*/ 6 w 9"/>
                    <a:gd name="T13" fmla="*/ 18 h 33"/>
                    <a:gd name="T14" fmla="*/ 3 w 9"/>
                    <a:gd name="T15" fmla="*/ 8 h 33"/>
                    <a:gd name="T16" fmla="*/ 0 w 9"/>
                    <a:gd name="T1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3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7"/>
                      </a:lnTo>
                      <a:lnTo>
                        <a:pt x="2" y="28"/>
                      </a:lnTo>
                      <a:lnTo>
                        <a:pt x="5" y="33"/>
                      </a:lnTo>
                      <a:lnTo>
                        <a:pt x="9" y="28"/>
                      </a:lnTo>
                      <a:lnTo>
                        <a:pt x="6" y="18"/>
                      </a:lnTo>
                      <a:lnTo>
                        <a:pt x="3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7" name="Freeform 255">
                  <a:extLst>
                    <a:ext uri="{FF2B5EF4-FFF2-40B4-BE49-F238E27FC236}">
                      <a16:creationId xmlns:a16="http://schemas.microsoft.com/office/drawing/2014/main" xmlns="" id="{18B69E59-16CB-411A-87F8-307D0F622A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" y="778"/>
                  <a:ext cx="12" cy="15"/>
                </a:xfrm>
                <a:custGeom>
                  <a:avLst/>
                  <a:gdLst>
                    <a:gd name="T0" fmla="*/ 25 w 25"/>
                    <a:gd name="T1" fmla="*/ 0 h 30"/>
                    <a:gd name="T2" fmla="*/ 20 w 25"/>
                    <a:gd name="T3" fmla="*/ 9 h 30"/>
                    <a:gd name="T4" fmla="*/ 13 w 25"/>
                    <a:gd name="T5" fmla="*/ 21 h 30"/>
                    <a:gd name="T6" fmla="*/ 6 w 25"/>
                    <a:gd name="T7" fmla="*/ 29 h 30"/>
                    <a:gd name="T8" fmla="*/ 0 w 25"/>
                    <a:gd name="T9" fmla="*/ 30 h 30"/>
                    <a:gd name="T10" fmla="*/ 1 w 25"/>
                    <a:gd name="T11" fmla="*/ 24 h 30"/>
                    <a:gd name="T12" fmla="*/ 9 w 25"/>
                    <a:gd name="T13" fmla="*/ 15 h 30"/>
                    <a:gd name="T14" fmla="*/ 18 w 25"/>
                    <a:gd name="T15" fmla="*/ 6 h 30"/>
                    <a:gd name="T16" fmla="*/ 25 w 25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30">
                      <a:moveTo>
                        <a:pt x="25" y="0"/>
                      </a:moveTo>
                      <a:lnTo>
                        <a:pt x="20" y="9"/>
                      </a:lnTo>
                      <a:lnTo>
                        <a:pt x="13" y="21"/>
                      </a:lnTo>
                      <a:lnTo>
                        <a:pt x="6" y="29"/>
                      </a:lnTo>
                      <a:lnTo>
                        <a:pt x="0" y="30"/>
                      </a:lnTo>
                      <a:lnTo>
                        <a:pt x="1" y="24"/>
                      </a:lnTo>
                      <a:lnTo>
                        <a:pt x="9" y="15"/>
                      </a:lnTo>
                      <a:lnTo>
                        <a:pt x="18" y="6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8" name="Freeform 256">
                  <a:extLst>
                    <a:ext uri="{FF2B5EF4-FFF2-40B4-BE49-F238E27FC236}">
                      <a16:creationId xmlns:a16="http://schemas.microsoft.com/office/drawing/2014/main" xmlns="" id="{07CCD24C-00D7-4A45-8CD4-C1AB3F1BB1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" y="695"/>
                  <a:ext cx="22" cy="4"/>
                </a:xfrm>
                <a:custGeom>
                  <a:avLst/>
                  <a:gdLst>
                    <a:gd name="T0" fmla="*/ 43 w 43"/>
                    <a:gd name="T1" fmla="*/ 8 h 9"/>
                    <a:gd name="T2" fmla="*/ 39 w 43"/>
                    <a:gd name="T3" fmla="*/ 8 h 9"/>
                    <a:gd name="T4" fmla="*/ 32 w 43"/>
                    <a:gd name="T5" fmla="*/ 9 h 9"/>
                    <a:gd name="T6" fmla="*/ 25 w 43"/>
                    <a:gd name="T7" fmla="*/ 9 h 9"/>
                    <a:gd name="T8" fmla="*/ 18 w 43"/>
                    <a:gd name="T9" fmla="*/ 9 h 9"/>
                    <a:gd name="T10" fmla="*/ 11 w 43"/>
                    <a:gd name="T11" fmla="*/ 9 h 9"/>
                    <a:gd name="T12" fmla="*/ 5 w 43"/>
                    <a:gd name="T13" fmla="*/ 8 h 9"/>
                    <a:gd name="T14" fmla="*/ 2 w 43"/>
                    <a:gd name="T15" fmla="*/ 6 h 9"/>
                    <a:gd name="T16" fmla="*/ 0 w 43"/>
                    <a:gd name="T17" fmla="*/ 4 h 9"/>
                    <a:gd name="T18" fmla="*/ 1 w 43"/>
                    <a:gd name="T19" fmla="*/ 1 h 9"/>
                    <a:gd name="T20" fmla="*/ 4 w 43"/>
                    <a:gd name="T21" fmla="*/ 0 h 9"/>
                    <a:gd name="T22" fmla="*/ 10 w 43"/>
                    <a:gd name="T23" fmla="*/ 0 h 9"/>
                    <a:gd name="T24" fmla="*/ 17 w 43"/>
                    <a:gd name="T25" fmla="*/ 3 h 9"/>
                    <a:gd name="T26" fmla="*/ 24 w 43"/>
                    <a:gd name="T27" fmla="*/ 4 h 9"/>
                    <a:gd name="T28" fmla="*/ 32 w 43"/>
                    <a:gd name="T29" fmla="*/ 6 h 9"/>
                    <a:gd name="T30" fmla="*/ 38 w 43"/>
                    <a:gd name="T31" fmla="*/ 7 h 9"/>
                    <a:gd name="T32" fmla="*/ 43 w 43"/>
                    <a:gd name="T33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3" h="9">
                      <a:moveTo>
                        <a:pt x="43" y="8"/>
                      </a:moveTo>
                      <a:lnTo>
                        <a:pt x="39" y="8"/>
                      </a:lnTo>
                      <a:lnTo>
                        <a:pt x="32" y="9"/>
                      </a:lnTo>
                      <a:lnTo>
                        <a:pt x="25" y="9"/>
                      </a:lnTo>
                      <a:lnTo>
                        <a:pt x="18" y="9"/>
                      </a:lnTo>
                      <a:lnTo>
                        <a:pt x="11" y="9"/>
                      </a:lnTo>
                      <a:lnTo>
                        <a:pt x="5" y="8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0"/>
                      </a:lnTo>
                      <a:lnTo>
                        <a:pt x="17" y="3"/>
                      </a:lnTo>
                      <a:lnTo>
                        <a:pt x="24" y="4"/>
                      </a:lnTo>
                      <a:lnTo>
                        <a:pt x="32" y="6"/>
                      </a:lnTo>
                      <a:lnTo>
                        <a:pt x="38" y="7"/>
                      </a:lnTo>
                      <a:lnTo>
                        <a:pt x="43" y="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9" name="Freeform 257">
                  <a:extLst>
                    <a:ext uri="{FF2B5EF4-FFF2-40B4-BE49-F238E27FC236}">
                      <a16:creationId xmlns:a16="http://schemas.microsoft.com/office/drawing/2014/main" xmlns="" id="{E8FD2DAE-FCDB-44A6-841A-CBE71291E6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" y="686"/>
                  <a:ext cx="21" cy="7"/>
                </a:xfrm>
                <a:custGeom>
                  <a:avLst/>
                  <a:gdLst>
                    <a:gd name="T0" fmla="*/ 43 w 43"/>
                    <a:gd name="T1" fmla="*/ 15 h 15"/>
                    <a:gd name="T2" fmla="*/ 38 w 43"/>
                    <a:gd name="T3" fmla="*/ 15 h 15"/>
                    <a:gd name="T4" fmla="*/ 33 w 43"/>
                    <a:gd name="T5" fmla="*/ 14 h 15"/>
                    <a:gd name="T6" fmla="*/ 26 w 43"/>
                    <a:gd name="T7" fmla="*/ 13 h 15"/>
                    <a:gd name="T8" fmla="*/ 19 w 43"/>
                    <a:gd name="T9" fmla="*/ 11 h 15"/>
                    <a:gd name="T10" fmla="*/ 12 w 43"/>
                    <a:gd name="T11" fmla="*/ 10 h 15"/>
                    <a:gd name="T12" fmla="*/ 6 w 43"/>
                    <a:gd name="T13" fmla="*/ 8 h 15"/>
                    <a:gd name="T14" fmla="*/ 3 w 43"/>
                    <a:gd name="T15" fmla="*/ 5 h 15"/>
                    <a:gd name="T16" fmla="*/ 0 w 43"/>
                    <a:gd name="T17" fmla="*/ 2 h 15"/>
                    <a:gd name="T18" fmla="*/ 2 w 43"/>
                    <a:gd name="T19" fmla="*/ 0 h 15"/>
                    <a:gd name="T20" fmla="*/ 6 w 43"/>
                    <a:gd name="T21" fmla="*/ 0 h 15"/>
                    <a:gd name="T22" fmla="*/ 12 w 43"/>
                    <a:gd name="T23" fmla="*/ 1 h 15"/>
                    <a:gd name="T24" fmla="*/ 19 w 43"/>
                    <a:gd name="T25" fmla="*/ 5 h 15"/>
                    <a:gd name="T26" fmla="*/ 27 w 43"/>
                    <a:gd name="T27" fmla="*/ 8 h 15"/>
                    <a:gd name="T28" fmla="*/ 34 w 43"/>
                    <a:gd name="T29" fmla="*/ 10 h 15"/>
                    <a:gd name="T30" fmla="*/ 40 w 43"/>
                    <a:gd name="T31" fmla="*/ 14 h 15"/>
                    <a:gd name="T32" fmla="*/ 43 w 43"/>
                    <a:gd name="T3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3" h="15">
                      <a:moveTo>
                        <a:pt x="43" y="15"/>
                      </a:moveTo>
                      <a:lnTo>
                        <a:pt x="38" y="15"/>
                      </a:lnTo>
                      <a:lnTo>
                        <a:pt x="33" y="14"/>
                      </a:lnTo>
                      <a:lnTo>
                        <a:pt x="26" y="13"/>
                      </a:lnTo>
                      <a:lnTo>
                        <a:pt x="19" y="11"/>
                      </a:lnTo>
                      <a:lnTo>
                        <a:pt x="12" y="10"/>
                      </a:lnTo>
                      <a:lnTo>
                        <a:pt x="6" y="8"/>
                      </a:lnTo>
                      <a:lnTo>
                        <a:pt x="3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2" y="1"/>
                      </a:lnTo>
                      <a:lnTo>
                        <a:pt x="19" y="5"/>
                      </a:lnTo>
                      <a:lnTo>
                        <a:pt x="27" y="8"/>
                      </a:lnTo>
                      <a:lnTo>
                        <a:pt x="34" y="10"/>
                      </a:lnTo>
                      <a:lnTo>
                        <a:pt x="40" y="14"/>
                      </a:lnTo>
                      <a:lnTo>
                        <a:pt x="43" y="1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0" name="Freeform 258">
                  <a:extLst>
                    <a:ext uri="{FF2B5EF4-FFF2-40B4-BE49-F238E27FC236}">
                      <a16:creationId xmlns:a16="http://schemas.microsoft.com/office/drawing/2014/main" xmlns="" id="{26D8F4B7-7221-4632-AAC6-54E44FF062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" y="706"/>
                  <a:ext cx="21" cy="4"/>
                </a:xfrm>
                <a:custGeom>
                  <a:avLst/>
                  <a:gdLst>
                    <a:gd name="T0" fmla="*/ 40 w 40"/>
                    <a:gd name="T1" fmla="*/ 4 h 9"/>
                    <a:gd name="T2" fmla="*/ 39 w 40"/>
                    <a:gd name="T3" fmla="*/ 6 h 9"/>
                    <a:gd name="T4" fmla="*/ 35 w 40"/>
                    <a:gd name="T5" fmla="*/ 7 h 9"/>
                    <a:gd name="T6" fmla="*/ 29 w 40"/>
                    <a:gd name="T7" fmla="*/ 8 h 9"/>
                    <a:gd name="T8" fmla="*/ 22 w 40"/>
                    <a:gd name="T9" fmla="*/ 9 h 9"/>
                    <a:gd name="T10" fmla="*/ 14 w 40"/>
                    <a:gd name="T11" fmla="*/ 9 h 9"/>
                    <a:gd name="T12" fmla="*/ 8 w 40"/>
                    <a:gd name="T13" fmla="*/ 8 h 9"/>
                    <a:gd name="T14" fmla="*/ 2 w 40"/>
                    <a:gd name="T15" fmla="*/ 7 h 9"/>
                    <a:gd name="T16" fmla="*/ 0 w 40"/>
                    <a:gd name="T17" fmla="*/ 4 h 9"/>
                    <a:gd name="T18" fmla="*/ 0 w 40"/>
                    <a:gd name="T19" fmla="*/ 1 h 9"/>
                    <a:gd name="T20" fmla="*/ 2 w 40"/>
                    <a:gd name="T21" fmla="*/ 0 h 9"/>
                    <a:gd name="T22" fmla="*/ 8 w 40"/>
                    <a:gd name="T23" fmla="*/ 0 h 9"/>
                    <a:gd name="T24" fmla="*/ 14 w 40"/>
                    <a:gd name="T25" fmla="*/ 1 h 9"/>
                    <a:gd name="T26" fmla="*/ 21 w 40"/>
                    <a:gd name="T27" fmla="*/ 2 h 9"/>
                    <a:gd name="T28" fmla="*/ 29 w 40"/>
                    <a:gd name="T29" fmla="*/ 2 h 9"/>
                    <a:gd name="T30" fmla="*/ 35 w 40"/>
                    <a:gd name="T31" fmla="*/ 4 h 9"/>
                    <a:gd name="T32" fmla="*/ 40 w 40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" h="9">
                      <a:moveTo>
                        <a:pt x="40" y="4"/>
                      </a:moveTo>
                      <a:lnTo>
                        <a:pt x="39" y="6"/>
                      </a:lnTo>
                      <a:lnTo>
                        <a:pt x="35" y="7"/>
                      </a:lnTo>
                      <a:lnTo>
                        <a:pt x="29" y="8"/>
                      </a:lnTo>
                      <a:lnTo>
                        <a:pt x="22" y="9"/>
                      </a:lnTo>
                      <a:lnTo>
                        <a:pt x="14" y="9"/>
                      </a:lnTo>
                      <a:lnTo>
                        <a:pt x="8" y="8"/>
                      </a:lnTo>
                      <a:lnTo>
                        <a:pt x="2" y="7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1" y="2"/>
                      </a:lnTo>
                      <a:lnTo>
                        <a:pt x="29" y="2"/>
                      </a:lnTo>
                      <a:lnTo>
                        <a:pt x="35" y="4"/>
                      </a:lnTo>
                      <a:lnTo>
                        <a:pt x="40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1" name="Freeform 259">
                  <a:extLst>
                    <a:ext uri="{FF2B5EF4-FFF2-40B4-BE49-F238E27FC236}">
                      <a16:creationId xmlns:a16="http://schemas.microsoft.com/office/drawing/2014/main" xmlns="" id="{80D1C3A1-A738-494D-9399-C7AE87A462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" y="715"/>
                  <a:ext cx="23" cy="8"/>
                </a:xfrm>
                <a:custGeom>
                  <a:avLst/>
                  <a:gdLst>
                    <a:gd name="T0" fmla="*/ 48 w 48"/>
                    <a:gd name="T1" fmla="*/ 0 h 15"/>
                    <a:gd name="T2" fmla="*/ 42 w 48"/>
                    <a:gd name="T3" fmla="*/ 3 h 15"/>
                    <a:gd name="T4" fmla="*/ 36 w 48"/>
                    <a:gd name="T5" fmla="*/ 7 h 15"/>
                    <a:gd name="T6" fmla="*/ 28 w 48"/>
                    <a:gd name="T7" fmla="*/ 9 h 15"/>
                    <a:gd name="T8" fmla="*/ 20 w 48"/>
                    <a:gd name="T9" fmla="*/ 12 h 15"/>
                    <a:gd name="T10" fmla="*/ 13 w 48"/>
                    <a:gd name="T11" fmla="*/ 14 h 15"/>
                    <a:gd name="T12" fmla="*/ 6 w 48"/>
                    <a:gd name="T13" fmla="*/ 15 h 15"/>
                    <a:gd name="T14" fmla="*/ 3 w 48"/>
                    <a:gd name="T15" fmla="*/ 14 h 15"/>
                    <a:gd name="T16" fmla="*/ 0 w 48"/>
                    <a:gd name="T17" fmla="*/ 11 h 15"/>
                    <a:gd name="T18" fmla="*/ 2 w 48"/>
                    <a:gd name="T19" fmla="*/ 8 h 15"/>
                    <a:gd name="T20" fmla="*/ 5 w 48"/>
                    <a:gd name="T21" fmla="*/ 6 h 15"/>
                    <a:gd name="T22" fmla="*/ 12 w 48"/>
                    <a:gd name="T23" fmla="*/ 4 h 15"/>
                    <a:gd name="T24" fmla="*/ 20 w 48"/>
                    <a:gd name="T25" fmla="*/ 3 h 15"/>
                    <a:gd name="T26" fmla="*/ 28 w 48"/>
                    <a:gd name="T27" fmla="*/ 3 h 15"/>
                    <a:gd name="T28" fmla="*/ 36 w 48"/>
                    <a:gd name="T29" fmla="*/ 2 h 15"/>
                    <a:gd name="T30" fmla="*/ 43 w 48"/>
                    <a:gd name="T31" fmla="*/ 1 h 15"/>
                    <a:gd name="T32" fmla="*/ 48 w 48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15">
                      <a:moveTo>
                        <a:pt x="48" y="0"/>
                      </a:moveTo>
                      <a:lnTo>
                        <a:pt x="42" y="3"/>
                      </a:lnTo>
                      <a:lnTo>
                        <a:pt x="36" y="7"/>
                      </a:lnTo>
                      <a:lnTo>
                        <a:pt x="28" y="9"/>
                      </a:lnTo>
                      <a:lnTo>
                        <a:pt x="20" y="12"/>
                      </a:lnTo>
                      <a:lnTo>
                        <a:pt x="13" y="14"/>
                      </a:lnTo>
                      <a:lnTo>
                        <a:pt x="6" y="15"/>
                      </a:lnTo>
                      <a:lnTo>
                        <a:pt x="3" y="14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5" y="6"/>
                      </a:lnTo>
                      <a:lnTo>
                        <a:pt x="12" y="4"/>
                      </a:lnTo>
                      <a:lnTo>
                        <a:pt x="20" y="3"/>
                      </a:lnTo>
                      <a:lnTo>
                        <a:pt x="28" y="3"/>
                      </a:lnTo>
                      <a:lnTo>
                        <a:pt x="36" y="2"/>
                      </a:lnTo>
                      <a:lnTo>
                        <a:pt x="43" y="1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2" name="Freeform 260">
                  <a:extLst>
                    <a:ext uri="{FF2B5EF4-FFF2-40B4-BE49-F238E27FC236}">
                      <a16:creationId xmlns:a16="http://schemas.microsoft.com/office/drawing/2014/main" xmlns="" id="{75067CCF-CE64-42C2-BA62-098922F992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" y="726"/>
                  <a:ext cx="26" cy="9"/>
                </a:xfrm>
                <a:custGeom>
                  <a:avLst/>
                  <a:gdLst>
                    <a:gd name="T0" fmla="*/ 52 w 52"/>
                    <a:gd name="T1" fmla="*/ 0 h 17"/>
                    <a:gd name="T2" fmla="*/ 47 w 52"/>
                    <a:gd name="T3" fmla="*/ 2 h 17"/>
                    <a:gd name="T4" fmla="*/ 39 w 52"/>
                    <a:gd name="T5" fmla="*/ 5 h 17"/>
                    <a:gd name="T6" fmla="*/ 31 w 52"/>
                    <a:gd name="T7" fmla="*/ 9 h 17"/>
                    <a:gd name="T8" fmla="*/ 22 w 52"/>
                    <a:gd name="T9" fmla="*/ 12 h 17"/>
                    <a:gd name="T10" fmla="*/ 14 w 52"/>
                    <a:gd name="T11" fmla="*/ 15 h 17"/>
                    <a:gd name="T12" fmla="*/ 6 w 52"/>
                    <a:gd name="T13" fmla="*/ 17 h 17"/>
                    <a:gd name="T14" fmla="*/ 1 w 52"/>
                    <a:gd name="T15" fmla="*/ 16 h 17"/>
                    <a:gd name="T16" fmla="*/ 0 w 52"/>
                    <a:gd name="T17" fmla="*/ 13 h 17"/>
                    <a:gd name="T18" fmla="*/ 2 w 52"/>
                    <a:gd name="T19" fmla="*/ 10 h 17"/>
                    <a:gd name="T20" fmla="*/ 8 w 52"/>
                    <a:gd name="T21" fmla="*/ 8 h 17"/>
                    <a:gd name="T22" fmla="*/ 15 w 52"/>
                    <a:gd name="T23" fmla="*/ 5 h 17"/>
                    <a:gd name="T24" fmla="*/ 24 w 52"/>
                    <a:gd name="T25" fmla="*/ 4 h 17"/>
                    <a:gd name="T26" fmla="*/ 33 w 52"/>
                    <a:gd name="T27" fmla="*/ 3 h 17"/>
                    <a:gd name="T28" fmla="*/ 41 w 52"/>
                    <a:gd name="T29" fmla="*/ 2 h 17"/>
                    <a:gd name="T30" fmla="*/ 48 w 52"/>
                    <a:gd name="T31" fmla="*/ 1 h 17"/>
                    <a:gd name="T32" fmla="*/ 52 w 52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17">
                      <a:moveTo>
                        <a:pt x="52" y="0"/>
                      </a:moveTo>
                      <a:lnTo>
                        <a:pt x="47" y="2"/>
                      </a:lnTo>
                      <a:lnTo>
                        <a:pt x="39" y="5"/>
                      </a:lnTo>
                      <a:lnTo>
                        <a:pt x="31" y="9"/>
                      </a:lnTo>
                      <a:lnTo>
                        <a:pt x="22" y="12"/>
                      </a:lnTo>
                      <a:lnTo>
                        <a:pt x="14" y="15"/>
                      </a:lnTo>
                      <a:lnTo>
                        <a:pt x="6" y="17"/>
                      </a:lnTo>
                      <a:lnTo>
                        <a:pt x="1" y="16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8" y="8"/>
                      </a:lnTo>
                      <a:lnTo>
                        <a:pt x="15" y="5"/>
                      </a:lnTo>
                      <a:lnTo>
                        <a:pt x="24" y="4"/>
                      </a:lnTo>
                      <a:lnTo>
                        <a:pt x="33" y="3"/>
                      </a:lnTo>
                      <a:lnTo>
                        <a:pt x="41" y="2"/>
                      </a:lnTo>
                      <a:lnTo>
                        <a:pt x="48" y="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3" name="Freeform 261">
                  <a:extLst>
                    <a:ext uri="{FF2B5EF4-FFF2-40B4-BE49-F238E27FC236}">
                      <a16:creationId xmlns:a16="http://schemas.microsoft.com/office/drawing/2014/main" xmlns="" id="{21663C40-CF45-4969-8E26-699B468176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" y="747"/>
                  <a:ext cx="27" cy="13"/>
                </a:xfrm>
                <a:custGeom>
                  <a:avLst/>
                  <a:gdLst>
                    <a:gd name="T0" fmla="*/ 56 w 56"/>
                    <a:gd name="T1" fmla="*/ 0 h 28"/>
                    <a:gd name="T2" fmla="*/ 50 w 56"/>
                    <a:gd name="T3" fmla="*/ 5 h 28"/>
                    <a:gd name="T4" fmla="*/ 43 w 56"/>
                    <a:gd name="T5" fmla="*/ 10 h 28"/>
                    <a:gd name="T6" fmla="*/ 35 w 56"/>
                    <a:gd name="T7" fmla="*/ 16 h 28"/>
                    <a:gd name="T8" fmla="*/ 26 w 56"/>
                    <a:gd name="T9" fmla="*/ 21 h 28"/>
                    <a:gd name="T10" fmla="*/ 16 w 56"/>
                    <a:gd name="T11" fmla="*/ 24 h 28"/>
                    <a:gd name="T12" fmla="*/ 10 w 56"/>
                    <a:gd name="T13" fmla="*/ 28 h 28"/>
                    <a:gd name="T14" fmla="*/ 4 w 56"/>
                    <a:gd name="T15" fmla="*/ 28 h 28"/>
                    <a:gd name="T16" fmla="*/ 0 w 56"/>
                    <a:gd name="T17" fmla="*/ 27 h 28"/>
                    <a:gd name="T18" fmla="*/ 2 w 56"/>
                    <a:gd name="T19" fmla="*/ 23 h 28"/>
                    <a:gd name="T20" fmla="*/ 7 w 56"/>
                    <a:gd name="T21" fmla="*/ 20 h 28"/>
                    <a:gd name="T22" fmla="*/ 15 w 56"/>
                    <a:gd name="T23" fmla="*/ 16 h 28"/>
                    <a:gd name="T24" fmla="*/ 25 w 56"/>
                    <a:gd name="T25" fmla="*/ 13 h 28"/>
                    <a:gd name="T26" fmla="*/ 35 w 56"/>
                    <a:gd name="T27" fmla="*/ 10 h 28"/>
                    <a:gd name="T28" fmla="*/ 44 w 56"/>
                    <a:gd name="T29" fmla="*/ 7 h 28"/>
                    <a:gd name="T30" fmla="*/ 51 w 56"/>
                    <a:gd name="T31" fmla="*/ 3 h 28"/>
                    <a:gd name="T32" fmla="*/ 56 w 56"/>
                    <a:gd name="T3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28">
                      <a:moveTo>
                        <a:pt x="56" y="0"/>
                      </a:moveTo>
                      <a:lnTo>
                        <a:pt x="50" y="5"/>
                      </a:lnTo>
                      <a:lnTo>
                        <a:pt x="43" y="10"/>
                      </a:lnTo>
                      <a:lnTo>
                        <a:pt x="35" y="16"/>
                      </a:lnTo>
                      <a:lnTo>
                        <a:pt x="26" y="21"/>
                      </a:lnTo>
                      <a:lnTo>
                        <a:pt x="16" y="24"/>
                      </a:lnTo>
                      <a:lnTo>
                        <a:pt x="10" y="28"/>
                      </a:lnTo>
                      <a:lnTo>
                        <a:pt x="4" y="28"/>
                      </a:lnTo>
                      <a:lnTo>
                        <a:pt x="0" y="27"/>
                      </a:lnTo>
                      <a:lnTo>
                        <a:pt x="2" y="23"/>
                      </a:lnTo>
                      <a:lnTo>
                        <a:pt x="7" y="20"/>
                      </a:lnTo>
                      <a:lnTo>
                        <a:pt x="15" y="16"/>
                      </a:lnTo>
                      <a:lnTo>
                        <a:pt x="25" y="13"/>
                      </a:lnTo>
                      <a:lnTo>
                        <a:pt x="35" y="10"/>
                      </a:lnTo>
                      <a:lnTo>
                        <a:pt x="44" y="7"/>
                      </a:lnTo>
                      <a:lnTo>
                        <a:pt x="51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4" name="Freeform 262">
                  <a:extLst>
                    <a:ext uri="{FF2B5EF4-FFF2-40B4-BE49-F238E27FC236}">
                      <a16:creationId xmlns:a16="http://schemas.microsoft.com/office/drawing/2014/main" xmlns="" id="{8E2F0CB5-88DB-4863-B501-DECC4D7368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" y="768"/>
                  <a:ext cx="26" cy="17"/>
                </a:xfrm>
                <a:custGeom>
                  <a:avLst/>
                  <a:gdLst>
                    <a:gd name="T0" fmla="*/ 50 w 50"/>
                    <a:gd name="T1" fmla="*/ 0 h 33"/>
                    <a:gd name="T2" fmla="*/ 47 w 50"/>
                    <a:gd name="T3" fmla="*/ 4 h 33"/>
                    <a:gd name="T4" fmla="*/ 40 w 50"/>
                    <a:gd name="T5" fmla="*/ 10 h 33"/>
                    <a:gd name="T6" fmla="*/ 32 w 50"/>
                    <a:gd name="T7" fmla="*/ 16 h 33"/>
                    <a:gd name="T8" fmla="*/ 24 w 50"/>
                    <a:gd name="T9" fmla="*/ 23 h 33"/>
                    <a:gd name="T10" fmla="*/ 16 w 50"/>
                    <a:gd name="T11" fmla="*/ 27 h 33"/>
                    <a:gd name="T12" fmla="*/ 8 w 50"/>
                    <a:gd name="T13" fmla="*/ 32 h 33"/>
                    <a:gd name="T14" fmla="*/ 3 w 50"/>
                    <a:gd name="T15" fmla="*/ 33 h 33"/>
                    <a:gd name="T16" fmla="*/ 0 w 50"/>
                    <a:gd name="T17" fmla="*/ 32 h 33"/>
                    <a:gd name="T18" fmla="*/ 1 w 50"/>
                    <a:gd name="T19" fmla="*/ 29 h 33"/>
                    <a:gd name="T20" fmla="*/ 5 w 50"/>
                    <a:gd name="T21" fmla="*/ 24 h 33"/>
                    <a:gd name="T22" fmla="*/ 12 w 50"/>
                    <a:gd name="T23" fmla="*/ 19 h 33"/>
                    <a:gd name="T24" fmla="*/ 21 w 50"/>
                    <a:gd name="T25" fmla="*/ 15 h 33"/>
                    <a:gd name="T26" fmla="*/ 32 w 50"/>
                    <a:gd name="T27" fmla="*/ 10 h 33"/>
                    <a:gd name="T28" fmla="*/ 40 w 50"/>
                    <a:gd name="T29" fmla="*/ 6 h 33"/>
                    <a:gd name="T30" fmla="*/ 47 w 50"/>
                    <a:gd name="T31" fmla="*/ 2 h 33"/>
                    <a:gd name="T32" fmla="*/ 50 w 50"/>
                    <a:gd name="T3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33">
                      <a:moveTo>
                        <a:pt x="50" y="0"/>
                      </a:moveTo>
                      <a:lnTo>
                        <a:pt x="47" y="4"/>
                      </a:lnTo>
                      <a:lnTo>
                        <a:pt x="40" y="10"/>
                      </a:lnTo>
                      <a:lnTo>
                        <a:pt x="32" y="16"/>
                      </a:lnTo>
                      <a:lnTo>
                        <a:pt x="24" y="23"/>
                      </a:lnTo>
                      <a:lnTo>
                        <a:pt x="16" y="27"/>
                      </a:lnTo>
                      <a:lnTo>
                        <a:pt x="8" y="32"/>
                      </a:lnTo>
                      <a:lnTo>
                        <a:pt x="3" y="33"/>
                      </a:lnTo>
                      <a:lnTo>
                        <a:pt x="0" y="32"/>
                      </a:lnTo>
                      <a:lnTo>
                        <a:pt x="1" y="29"/>
                      </a:lnTo>
                      <a:lnTo>
                        <a:pt x="5" y="24"/>
                      </a:lnTo>
                      <a:lnTo>
                        <a:pt x="12" y="19"/>
                      </a:lnTo>
                      <a:lnTo>
                        <a:pt x="21" y="15"/>
                      </a:lnTo>
                      <a:lnTo>
                        <a:pt x="32" y="10"/>
                      </a:lnTo>
                      <a:lnTo>
                        <a:pt x="40" y="6"/>
                      </a:lnTo>
                      <a:lnTo>
                        <a:pt x="47" y="2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5" name="Freeform 263">
                  <a:extLst>
                    <a:ext uri="{FF2B5EF4-FFF2-40B4-BE49-F238E27FC236}">
                      <a16:creationId xmlns:a16="http://schemas.microsoft.com/office/drawing/2014/main" xmlns="" id="{B770E1D5-20B4-4E55-8588-59A74C267C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" y="736"/>
                  <a:ext cx="23" cy="15"/>
                </a:xfrm>
                <a:custGeom>
                  <a:avLst/>
                  <a:gdLst>
                    <a:gd name="T0" fmla="*/ 46 w 46"/>
                    <a:gd name="T1" fmla="*/ 0 h 29"/>
                    <a:gd name="T2" fmla="*/ 43 w 46"/>
                    <a:gd name="T3" fmla="*/ 4 h 29"/>
                    <a:gd name="T4" fmla="*/ 36 w 46"/>
                    <a:gd name="T5" fmla="*/ 8 h 29"/>
                    <a:gd name="T6" fmla="*/ 29 w 46"/>
                    <a:gd name="T7" fmla="*/ 14 h 29"/>
                    <a:gd name="T8" fmla="*/ 21 w 46"/>
                    <a:gd name="T9" fmla="*/ 20 h 29"/>
                    <a:gd name="T10" fmla="*/ 14 w 46"/>
                    <a:gd name="T11" fmla="*/ 24 h 29"/>
                    <a:gd name="T12" fmla="*/ 7 w 46"/>
                    <a:gd name="T13" fmla="*/ 28 h 29"/>
                    <a:gd name="T14" fmla="*/ 3 w 46"/>
                    <a:gd name="T15" fmla="*/ 29 h 29"/>
                    <a:gd name="T16" fmla="*/ 0 w 46"/>
                    <a:gd name="T17" fmla="*/ 27 h 29"/>
                    <a:gd name="T18" fmla="*/ 1 w 46"/>
                    <a:gd name="T19" fmla="*/ 23 h 29"/>
                    <a:gd name="T20" fmla="*/ 6 w 46"/>
                    <a:gd name="T21" fmla="*/ 19 h 29"/>
                    <a:gd name="T22" fmla="*/ 13 w 46"/>
                    <a:gd name="T23" fmla="*/ 15 h 29"/>
                    <a:gd name="T24" fmla="*/ 21 w 46"/>
                    <a:gd name="T25" fmla="*/ 12 h 29"/>
                    <a:gd name="T26" fmla="*/ 29 w 46"/>
                    <a:gd name="T27" fmla="*/ 8 h 29"/>
                    <a:gd name="T28" fmla="*/ 37 w 46"/>
                    <a:gd name="T29" fmla="*/ 5 h 29"/>
                    <a:gd name="T30" fmla="*/ 43 w 46"/>
                    <a:gd name="T31" fmla="*/ 3 h 29"/>
                    <a:gd name="T32" fmla="*/ 46 w 46"/>
                    <a:gd name="T3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29">
                      <a:moveTo>
                        <a:pt x="46" y="0"/>
                      </a:moveTo>
                      <a:lnTo>
                        <a:pt x="43" y="4"/>
                      </a:lnTo>
                      <a:lnTo>
                        <a:pt x="36" y="8"/>
                      </a:lnTo>
                      <a:lnTo>
                        <a:pt x="29" y="14"/>
                      </a:lnTo>
                      <a:lnTo>
                        <a:pt x="21" y="20"/>
                      </a:lnTo>
                      <a:lnTo>
                        <a:pt x="14" y="24"/>
                      </a:lnTo>
                      <a:lnTo>
                        <a:pt x="7" y="28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1" y="23"/>
                      </a:lnTo>
                      <a:lnTo>
                        <a:pt x="6" y="19"/>
                      </a:lnTo>
                      <a:lnTo>
                        <a:pt x="13" y="15"/>
                      </a:lnTo>
                      <a:lnTo>
                        <a:pt x="21" y="12"/>
                      </a:lnTo>
                      <a:lnTo>
                        <a:pt x="29" y="8"/>
                      </a:lnTo>
                      <a:lnTo>
                        <a:pt x="37" y="5"/>
                      </a:lnTo>
                      <a:lnTo>
                        <a:pt x="43" y="3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6" name="Freeform 264">
                  <a:extLst>
                    <a:ext uri="{FF2B5EF4-FFF2-40B4-BE49-F238E27FC236}">
                      <a16:creationId xmlns:a16="http://schemas.microsoft.com/office/drawing/2014/main" xmlns="" id="{02C537D7-9D09-4D85-B3CC-8585FC2FB2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" y="737"/>
                  <a:ext cx="34" cy="22"/>
                </a:xfrm>
                <a:custGeom>
                  <a:avLst/>
                  <a:gdLst>
                    <a:gd name="T0" fmla="*/ 68 w 68"/>
                    <a:gd name="T1" fmla="*/ 42 h 43"/>
                    <a:gd name="T2" fmla="*/ 64 w 68"/>
                    <a:gd name="T3" fmla="*/ 43 h 43"/>
                    <a:gd name="T4" fmla="*/ 56 w 68"/>
                    <a:gd name="T5" fmla="*/ 41 h 43"/>
                    <a:gd name="T6" fmla="*/ 46 w 68"/>
                    <a:gd name="T7" fmla="*/ 36 h 43"/>
                    <a:gd name="T8" fmla="*/ 34 w 68"/>
                    <a:gd name="T9" fmla="*/ 31 h 43"/>
                    <a:gd name="T10" fmla="*/ 23 w 68"/>
                    <a:gd name="T11" fmla="*/ 23 h 43"/>
                    <a:gd name="T12" fmla="*/ 13 w 68"/>
                    <a:gd name="T13" fmla="*/ 15 h 43"/>
                    <a:gd name="T14" fmla="*/ 4 w 68"/>
                    <a:gd name="T15" fmla="*/ 6 h 43"/>
                    <a:gd name="T16" fmla="*/ 0 w 68"/>
                    <a:gd name="T17" fmla="*/ 0 h 43"/>
                    <a:gd name="T18" fmla="*/ 6 w 68"/>
                    <a:gd name="T19" fmla="*/ 3 h 43"/>
                    <a:gd name="T20" fmla="*/ 14 w 68"/>
                    <a:gd name="T21" fmla="*/ 8 h 43"/>
                    <a:gd name="T22" fmla="*/ 25 w 68"/>
                    <a:gd name="T23" fmla="*/ 13 h 43"/>
                    <a:gd name="T24" fmla="*/ 38 w 68"/>
                    <a:gd name="T25" fmla="*/ 20 h 43"/>
                    <a:gd name="T26" fmla="*/ 49 w 68"/>
                    <a:gd name="T27" fmla="*/ 28 h 43"/>
                    <a:gd name="T28" fmla="*/ 60 w 68"/>
                    <a:gd name="T29" fmla="*/ 34 h 43"/>
                    <a:gd name="T30" fmla="*/ 66 w 68"/>
                    <a:gd name="T31" fmla="*/ 39 h 43"/>
                    <a:gd name="T32" fmla="*/ 68 w 68"/>
                    <a:gd name="T33" fmla="*/ 4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43">
                      <a:moveTo>
                        <a:pt x="68" y="42"/>
                      </a:moveTo>
                      <a:lnTo>
                        <a:pt x="64" y="43"/>
                      </a:lnTo>
                      <a:lnTo>
                        <a:pt x="56" y="41"/>
                      </a:lnTo>
                      <a:lnTo>
                        <a:pt x="46" y="36"/>
                      </a:lnTo>
                      <a:lnTo>
                        <a:pt x="34" y="31"/>
                      </a:lnTo>
                      <a:lnTo>
                        <a:pt x="23" y="23"/>
                      </a:lnTo>
                      <a:lnTo>
                        <a:pt x="13" y="15"/>
                      </a:ln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6" y="3"/>
                      </a:lnTo>
                      <a:lnTo>
                        <a:pt x="14" y="8"/>
                      </a:lnTo>
                      <a:lnTo>
                        <a:pt x="25" y="13"/>
                      </a:lnTo>
                      <a:lnTo>
                        <a:pt x="38" y="20"/>
                      </a:lnTo>
                      <a:lnTo>
                        <a:pt x="49" y="28"/>
                      </a:lnTo>
                      <a:lnTo>
                        <a:pt x="60" y="34"/>
                      </a:lnTo>
                      <a:lnTo>
                        <a:pt x="66" y="39"/>
                      </a:lnTo>
                      <a:lnTo>
                        <a:pt x="68" y="4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7" name="Freeform 265">
                  <a:extLst>
                    <a:ext uri="{FF2B5EF4-FFF2-40B4-BE49-F238E27FC236}">
                      <a16:creationId xmlns:a16="http://schemas.microsoft.com/office/drawing/2014/main" xmlns="" id="{E6DAD774-899A-400E-8D7A-98641B611E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" y="755"/>
                  <a:ext cx="27" cy="19"/>
                </a:xfrm>
                <a:custGeom>
                  <a:avLst/>
                  <a:gdLst>
                    <a:gd name="T0" fmla="*/ 53 w 53"/>
                    <a:gd name="T1" fmla="*/ 37 h 37"/>
                    <a:gd name="T2" fmla="*/ 51 w 53"/>
                    <a:gd name="T3" fmla="*/ 37 h 37"/>
                    <a:gd name="T4" fmla="*/ 45 w 53"/>
                    <a:gd name="T5" fmla="*/ 36 h 37"/>
                    <a:gd name="T6" fmla="*/ 37 w 53"/>
                    <a:gd name="T7" fmla="*/ 33 h 37"/>
                    <a:gd name="T8" fmla="*/ 29 w 53"/>
                    <a:gd name="T9" fmla="*/ 28 h 37"/>
                    <a:gd name="T10" fmla="*/ 20 w 53"/>
                    <a:gd name="T11" fmla="*/ 22 h 37"/>
                    <a:gd name="T12" fmla="*/ 12 w 53"/>
                    <a:gd name="T13" fmla="*/ 15 h 37"/>
                    <a:gd name="T14" fmla="*/ 5 w 53"/>
                    <a:gd name="T15" fmla="*/ 8 h 37"/>
                    <a:gd name="T16" fmla="*/ 0 w 53"/>
                    <a:gd name="T17" fmla="*/ 0 h 37"/>
                    <a:gd name="T18" fmla="*/ 6 w 53"/>
                    <a:gd name="T19" fmla="*/ 5 h 37"/>
                    <a:gd name="T20" fmla="*/ 14 w 53"/>
                    <a:gd name="T21" fmla="*/ 10 h 37"/>
                    <a:gd name="T22" fmla="*/ 22 w 53"/>
                    <a:gd name="T23" fmla="*/ 15 h 37"/>
                    <a:gd name="T24" fmla="*/ 33 w 53"/>
                    <a:gd name="T25" fmla="*/ 21 h 37"/>
                    <a:gd name="T26" fmla="*/ 41 w 53"/>
                    <a:gd name="T27" fmla="*/ 27 h 37"/>
                    <a:gd name="T28" fmla="*/ 48 w 53"/>
                    <a:gd name="T29" fmla="*/ 31 h 37"/>
                    <a:gd name="T30" fmla="*/ 52 w 53"/>
                    <a:gd name="T31" fmla="*/ 35 h 37"/>
                    <a:gd name="T32" fmla="*/ 53 w 53"/>
                    <a:gd name="T3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37">
                      <a:moveTo>
                        <a:pt x="53" y="37"/>
                      </a:moveTo>
                      <a:lnTo>
                        <a:pt x="51" y="37"/>
                      </a:lnTo>
                      <a:lnTo>
                        <a:pt x="45" y="36"/>
                      </a:lnTo>
                      <a:lnTo>
                        <a:pt x="37" y="33"/>
                      </a:lnTo>
                      <a:lnTo>
                        <a:pt x="29" y="28"/>
                      </a:lnTo>
                      <a:lnTo>
                        <a:pt x="20" y="22"/>
                      </a:lnTo>
                      <a:lnTo>
                        <a:pt x="12" y="15"/>
                      </a:lnTo>
                      <a:lnTo>
                        <a:pt x="5" y="8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4" y="10"/>
                      </a:lnTo>
                      <a:lnTo>
                        <a:pt x="22" y="15"/>
                      </a:lnTo>
                      <a:lnTo>
                        <a:pt x="33" y="21"/>
                      </a:lnTo>
                      <a:lnTo>
                        <a:pt x="41" y="27"/>
                      </a:lnTo>
                      <a:lnTo>
                        <a:pt x="48" y="31"/>
                      </a:lnTo>
                      <a:lnTo>
                        <a:pt x="52" y="35"/>
                      </a:lnTo>
                      <a:lnTo>
                        <a:pt x="53" y="3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8" name="Freeform 266">
                  <a:extLst>
                    <a:ext uri="{FF2B5EF4-FFF2-40B4-BE49-F238E27FC236}">
                      <a16:creationId xmlns:a16="http://schemas.microsoft.com/office/drawing/2014/main" xmlns="" id="{161A51B1-2234-4B6E-A687-254A74EE55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" y="757"/>
                  <a:ext cx="26" cy="17"/>
                </a:xfrm>
                <a:custGeom>
                  <a:avLst/>
                  <a:gdLst>
                    <a:gd name="T0" fmla="*/ 52 w 52"/>
                    <a:gd name="T1" fmla="*/ 0 h 32"/>
                    <a:gd name="T2" fmla="*/ 48 w 52"/>
                    <a:gd name="T3" fmla="*/ 5 h 32"/>
                    <a:gd name="T4" fmla="*/ 41 w 52"/>
                    <a:gd name="T5" fmla="*/ 10 h 32"/>
                    <a:gd name="T6" fmla="*/ 33 w 52"/>
                    <a:gd name="T7" fmla="*/ 16 h 32"/>
                    <a:gd name="T8" fmla="*/ 25 w 52"/>
                    <a:gd name="T9" fmla="*/ 22 h 32"/>
                    <a:gd name="T10" fmla="*/ 16 w 52"/>
                    <a:gd name="T11" fmla="*/ 28 h 32"/>
                    <a:gd name="T12" fmla="*/ 9 w 52"/>
                    <a:gd name="T13" fmla="*/ 31 h 32"/>
                    <a:gd name="T14" fmla="*/ 3 w 52"/>
                    <a:gd name="T15" fmla="*/ 32 h 32"/>
                    <a:gd name="T16" fmla="*/ 0 w 52"/>
                    <a:gd name="T17" fmla="*/ 31 h 32"/>
                    <a:gd name="T18" fmla="*/ 1 w 52"/>
                    <a:gd name="T19" fmla="*/ 28 h 32"/>
                    <a:gd name="T20" fmla="*/ 6 w 52"/>
                    <a:gd name="T21" fmla="*/ 24 h 32"/>
                    <a:gd name="T22" fmla="*/ 14 w 52"/>
                    <a:gd name="T23" fmla="*/ 20 h 32"/>
                    <a:gd name="T24" fmla="*/ 23 w 52"/>
                    <a:gd name="T25" fmla="*/ 15 h 32"/>
                    <a:gd name="T26" fmla="*/ 33 w 52"/>
                    <a:gd name="T27" fmla="*/ 10 h 32"/>
                    <a:gd name="T28" fmla="*/ 41 w 52"/>
                    <a:gd name="T29" fmla="*/ 6 h 32"/>
                    <a:gd name="T30" fmla="*/ 48 w 52"/>
                    <a:gd name="T31" fmla="*/ 2 h 32"/>
                    <a:gd name="T32" fmla="*/ 52 w 52"/>
                    <a:gd name="T3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32">
                      <a:moveTo>
                        <a:pt x="52" y="0"/>
                      </a:moveTo>
                      <a:lnTo>
                        <a:pt x="48" y="5"/>
                      </a:lnTo>
                      <a:lnTo>
                        <a:pt x="41" y="10"/>
                      </a:lnTo>
                      <a:lnTo>
                        <a:pt x="33" y="16"/>
                      </a:lnTo>
                      <a:lnTo>
                        <a:pt x="25" y="22"/>
                      </a:lnTo>
                      <a:lnTo>
                        <a:pt x="16" y="28"/>
                      </a:lnTo>
                      <a:lnTo>
                        <a:pt x="9" y="31"/>
                      </a:lnTo>
                      <a:lnTo>
                        <a:pt x="3" y="32"/>
                      </a:lnTo>
                      <a:lnTo>
                        <a:pt x="0" y="31"/>
                      </a:lnTo>
                      <a:lnTo>
                        <a:pt x="1" y="28"/>
                      </a:lnTo>
                      <a:lnTo>
                        <a:pt x="6" y="24"/>
                      </a:lnTo>
                      <a:lnTo>
                        <a:pt x="14" y="20"/>
                      </a:lnTo>
                      <a:lnTo>
                        <a:pt x="23" y="15"/>
                      </a:lnTo>
                      <a:lnTo>
                        <a:pt x="33" y="10"/>
                      </a:lnTo>
                      <a:lnTo>
                        <a:pt x="41" y="6"/>
                      </a:lnTo>
                      <a:lnTo>
                        <a:pt x="48" y="2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9" name="Freeform 267">
                  <a:extLst>
                    <a:ext uri="{FF2B5EF4-FFF2-40B4-BE49-F238E27FC236}">
                      <a16:creationId xmlns:a16="http://schemas.microsoft.com/office/drawing/2014/main" xmlns="" id="{D9B65055-8EE5-407D-8E70-67D0D624E4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" y="17"/>
                  <a:ext cx="254" cy="251"/>
                </a:xfrm>
                <a:custGeom>
                  <a:avLst/>
                  <a:gdLst>
                    <a:gd name="T0" fmla="*/ 201 w 508"/>
                    <a:gd name="T1" fmla="*/ 116 h 501"/>
                    <a:gd name="T2" fmla="*/ 140 w 508"/>
                    <a:gd name="T3" fmla="*/ 73 h 501"/>
                    <a:gd name="T4" fmla="*/ 59 w 508"/>
                    <a:gd name="T5" fmla="*/ 56 h 501"/>
                    <a:gd name="T6" fmla="*/ 29 w 508"/>
                    <a:gd name="T7" fmla="*/ 47 h 501"/>
                    <a:gd name="T8" fmla="*/ 50 w 508"/>
                    <a:gd name="T9" fmla="*/ 115 h 501"/>
                    <a:gd name="T10" fmla="*/ 81 w 508"/>
                    <a:gd name="T11" fmla="*/ 175 h 501"/>
                    <a:gd name="T12" fmla="*/ 142 w 508"/>
                    <a:gd name="T13" fmla="*/ 212 h 501"/>
                    <a:gd name="T14" fmla="*/ 189 w 508"/>
                    <a:gd name="T15" fmla="*/ 238 h 501"/>
                    <a:gd name="T16" fmla="*/ 169 w 508"/>
                    <a:gd name="T17" fmla="*/ 247 h 501"/>
                    <a:gd name="T18" fmla="*/ 129 w 508"/>
                    <a:gd name="T19" fmla="*/ 239 h 501"/>
                    <a:gd name="T20" fmla="*/ 78 w 508"/>
                    <a:gd name="T21" fmla="*/ 264 h 501"/>
                    <a:gd name="T22" fmla="*/ 43 w 508"/>
                    <a:gd name="T23" fmla="*/ 309 h 501"/>
                    <a:gd name="T24" fmla="*/ 9 w 508"/>
                    <a:gd name="T25" fmla="*/ 333 h 501"/>
                    <a:gd name="T26" fmla="*/ 13 w 508"/>
                    <a:gd name="T27" fmla="*/ 349 h 501"/>
                    <a:gd name="T28" fmla="*/ 43 w 508"/>
                    <a:gd name="T29" fmla="*/ 363 h 501"/>
                    <a:gd name="T30" fmla="*/ 105 w 508"/>
                    <a:gd name="T31" fmla="*/ 371 h 501"/>
                    <a:gd name="T32" fmla="*/ 176 w 508"/>
                    <a:gd name="T33" fmla="*/ 328 h 501"/>
                    <a:gd name="T34" fmla="*/ 192 w 508"/>
                    <a:gd name="T35" fmla="*/ 294 h 501"/>
                    <a:gd name="T36" fmla="*/ 212 w 508"/>
                    <a:gd name="T37" fmla="*/ 262 h 501"/>
                    <a:gd name="T38" fmla="*/ 226 w 508"/>
                    <a:gd name="T39" fmla="*/ 276 h 501"/>
                    <a:gd name="T40" fmla="*/ 204 w 508"/>
                    <a:gd name="T41" fmla="*/ 320 h 501"/>
                    <a:gd name="T42" fmla="*/ 167 w 508"/>
                    <a:gd name="T43" fmla="*/ 347 h 501"/>
                    <a:gd name="T44" fmla="*/ 144 w 508"/>
                    <a:gd name="T45" fmla="*/ 401 h 501"/>
                    <a:gd name="T46" fmla="*/ 148 w 508"/>
                    <a:gd name="T47" fmla="*/ 446 h 501"/>
                    <a:gd name="T48" fmla="*/ 142 w 508"/>
                    <a:gd name="T49" fmla="*/ 493 h 501"/>
                    <a:gd name="T50" fmla="*/ 187 w 508"/>
                    <a:gd name="T51" fmla="*/ 494 h 501"/>
                    <a:gd name="T52" fmla="*/ 275 w 508"/>
                    <a:gd name="T53" fmla="*/ 386 h 501"/>
                    <a:gd name="T54" fmla="*/ 250 w 508"/>
                    <a:gd name="T55" fmla="*/ 300 h 501"/>
                    <a:gd name="T56" fmla="*/ 265 w 508"/>
                    <a:gd name="T57" fmla="*/ 284 h 501"/>
                    <a:gd name="T58" fmla="*/ 285 w 508"/>
                    <a:gd name="T59" fmla="*/ 349 h 501"/>
                    <a:gd name="T60" fmla="*/ 311 w 508"/>
                    <a:gd name="T61" fmla="*/ 401 h 501"/>
                    <a:gd name="T62" fmla="*/ 383 w 508"/>
                    <a:gd name="T63" fmla="*/ 433 h 501"/>
                    <a:gd name="T64" fmla="*/ 432 w 508"/>
                    <a:gd name="T65" fmla="*/ 472 h 501"/>
                    <a:gd name="T66" fmla="*/ 431 w 508"/>
                    <a:gd name="T67" fmla="*/ 359 h 501"/>
                    <a:gd name="T68" fmla="*/ 362 w 508"/>
                    <a:gd name="T69" fmla="*/ 305 h 501"/>
                    <a:gd name="T70" fmla="*/ 330 w 508"/>
                    <a:gd name="T71" fmla="*/ 297 h 501"/>
                    <a:gd name="T72" fmla="*/ 336 w 508"/>
                    <a:gd name="T73" fmla="*/ 280 h 501"/>
                    <a:gd name="T74" fmla="*/ 417 w 508"/>
                    <a:gd name="T75" fmla="*/ 303 h 501"/>
                    <a:gd name="T76" fmla="*/ 474 w 508"/>
                    <a:gd name="T77" fmla="*/ 289 h 501"/>
                    <a:gd name="T78" fmla="*/ 504 w 508"/>
                    <a:gd name="T79" fmla="*/ 280 h 501"/>
                    <a:gd name="T80" fmla="*/ 471 w 508"/>
                    <a:gd name="T81" fmla="*/ 257 h 501"/>
                    <a:gd name="T82" fmla="*/ 437 w 508"/>
                    <a:gd name="T83" fmla="*/ 214 h 501"/>
                    <a:gd name="T84" fmla="*/ 368 w 508"/>
                    <a:gd name="T85" fmla="*/ 186 h 501"/>
                    <a:gd name="T86" fmla="*/ 323 w 508"/>
                    <a:gd name="T87" fmla="*/ 205 h 501"/>
                    <a:gd name="T88" fmla="*/ 304 w 508"/>
                    <a:gd name="T89" fmla="*/ 213 h 501"/>
                    <a:gd name="T90" fmla="*/ 307 w 508"/>
                    <a:gd name="T91" fmla="*/ 192 h 501"/>
                    <a:gd name="T92" fmla="*/ 328 w 508"/>
                    <a:gd name="T93" fmla="*/ 186 h 501"/>
                    <a:gd name="T94" fmla="*/ 366 w 508"/>
                    <a:gd name="T95" fmla="*/ 146 h 501"/>
                    <a:gd name="T96" fmla="*/ 371 w 508"/>
                    <a:gd name="T97" fmla="*/ 69 h 501"/>
                    <a:gd name="T98" fmla="*/ 353 w 508"/>
                    <a:gd name="T99" fmla="*/ 10 h 501"/>
                    <a:gd name="T100" fmla="*/ 311 w 508"/>
                    <a:gd name="T101" fmla="*/ 48 h 501"/>
                    <a:gd name="T102" fmla="*/ 256 w 508"/>
                    <a:gd name="T103" fmla="*/ 85 h 501"/>
                    <a:gd name="T104" fmla="*/ 240 w 508"/>
                    <a:gd name="T105" fmla="*/ 182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08" h="501">
                      <a:moveTo>
                        <a:pt x="222" y="183"/>
                      </a:moveTo>
                      <a:lnTo>
                        <a:pt x="220" y="166"/>
                      </a:lnTo>
                      <a:lnTo>
                        <a:pt x="216" y="148"/>
                      </a:lnTo>
                      <a:lnTo>
                        <a:pt x="210" y="132"/>
                      </a:lnTo>
                      <a:lnTo>
                        <a:pt x="201" y="116"/>
                      </a:lnTo>
                      <a:lnTo>
                        <a:pt x="190" y="102"/>
                      </a:lnTo>
                      <a:lnTo>
                        <a:pt x="179" y="91"/>
                      </a:lnTo>
                      <a:lnTo>
                        <a:pt x="166" y="81"/>
                      </a:lnTo>
                      <a:lnTo>
                        <a:pt x="154" y="77"/>
                      </a:lnTo>
                      <a:lnTo>
                        <a:pt x="140" y="73"/>
                      </a:lnTo>
                      <a:lnTo>
                        <a:pt x="124" y="70"/>
                      </a:lnTo>
                      <a:lnTo>
                        <a:pt x="106" y="66"/>
                      </a:lnTo>
                      <a:lnTo>
                        <a:pt x="89" y="63"/>
                      </a:lnTo>
                      <a:lnTo>
                        <a:pt x="73" y="60"/>
                      </a:lnTo>
                      <a:lnTo>
                        <a:pt x="59" y="56"/>
                      </a:lnTo>
                      <a:lnTo>
                        <a:pt x="48" y="53"/>
                      </a:lnTo>
                      <a:lnTo>
                        <a:pt x="41" y="49"/>
                      </a:lnTo>
                      <a:lnTo>
                        <a:pt x="34" y="45"/>
                      </a:lnTo>
                      <a:lnTo>
                        <a:pt x="29" y="43"/>
                      </a:lnTo>
                      <a:lnTo>
                        <a:pt x="29" y="47"/>
                      </a:lnTo>
                      <a:lnTo>
                        <a:pt x="34" y="53"/>
                      </a:lnTo>
                      <a:lnTo>
                        <a:pt x="41" y="63"/>
                      </a:lnTo>
                      <a:lnTo>
                        <a:pt x="44" y="78"/>
                      </a:lnTo>
                      <a:lnTo>
                        <a:pt x="48" y="96"/>
                      </a:lnTo>
                      <a:lnTo>
                        <a:pt x="50" y="115"/>
                      </a:lnTo>
                      <a:lnTo>
                        <a:pt x="52" y="125"/>
                      </a:lnTo>
                      <a:lnTo>
                        <a:pt x="57" y="137"/>
                      </a:lnTo>
                      <a:lnTo>
                        <a:pt x="64" y="149"/>
                      </a:lnTo>
                      <a:lnTo>
                        <a:pt x="72" y="162"/>
                      </a:lnTo>
                      <a:lnTo>
                        <a:pt x="81" y="175"/>
                      </a:lnTo>
                      <a:lnTo>
                        <a:pt x="93" y="186"/>
                      </a:lnTo>
                      <a:lnTo>
                        <a:pt x="104" y="196"/>
                      </a:lnTo>
                      <a:lnTo>
                        <a:pt x="118" y="202"/>
                      </a:lnTo>
                      <a:lnTo>
                        <a:pt x="131" y="207"/>
                      </a:lnTo>
                      <a:lnTo>
                        <a:pt x="142" y="212"/>
                      </a:lnTo>
                      <a:lnTo>
                        <a:pt x="154" y="215"/>
                      </a:lnTo>
                      <a:lnTo>
                        <a:pt x="164" y="220"/>
                      </a:lnTo>
                      <a:lnTo>
                        <a:pt x="173" y="224"/>
                      </a:lnTo>
                      <a:lnTo>
                        <a:pt x="181" y="230"/>
                      </a:lnTo>
                      <a:lnTo>
                        <a:pt x="189" y="238"/>
                      </a:lnTo>
                      <a:lnTo>
                        <a:pt x="196" y="249"/>
                      </a:lnTo>
                      <a:lnTo>
                        <a:pt x="189" y="251"/>
                      </a:lnTo>
                      <a:lnTo>
                        <a:pt x="181" y="251"/>
                      </a:lnTo>
                      <a:lnTo>
                        <a:pt x="176" y="250"/>
                      </a:lnTo>
                      <a:lnTo>
                        <a:pt x="169" y="247"/>
                      </a:lnTo>
                      <a:lnTo>
                        <a:pt x="162" y="246"/>
                      </a:lnTo>
                      <a:lnTo>
                        <a:pt x="156" y="244"/>
                      </a:lnTo>
                      <a:lnTo>
                        <a:pt x="148" y="242"/>
                      </a:lnTo>
                      <a:lnTo>
                        <a:pt x="141" y="241"/>
                      </a:lnTo>
                      <a:lnTo>
                        <a:pt x="129" y="239"/>
                      </a:lnTo>
                      <a:lnTo>
                        <a:pt x="119" y="242"/>
                      </a:lnTo>
                      <a:lnTo>
                        <a:pt x="108" y="245"/>
                      </a:lnTo>
                      <a:lnTo>
                        <a:pt x="97" y="250"/>
                      </a:lnTo>
                      <a:lnTo>
                        <a:pt x="87" y="256"/>
                      </a:lnTo>
                      <a:lnTo>
                        <a:pt x="78" y="264"/>
                      </a:lnTo>
                      <a:lnTo>
                        <a:pt x="71" y="273"/>
                      </a:lnTo>
                      <a:lnTo>
                        <a:pt x="64" y="282"/>
                      </a:lnTo>
                      <a:lnTo>
                        <a:pt x="58" y="291"/>
                      </a:lnTo>
                      <a:lnTo>
                        <a:pt x="51" y="300"/>
                      </a:lnTo>
                      <a:lnTo>
                        <a:pt x="43" y="309"/>
                      </a:lnTo>
                      <a:lnTo>
                        <a:pt x="35" y="315"/>
                      </a:lnTo>
                      <a:lnTo>
                        <a:pt x="28" y="321"/>
                      </a:lnTo>
                      <a:lnTo>
                        <a:pt x="20" y="326"/>
                      </a:lnTo>
                      <a:lnTo>
                        <a:pt x="14" y="330"/>
                      </a:lnTo>
                      <a:lnTo>
                        <a:pt x="9" y="333"/>
                      </a:lnTo>
                      <a:lnTo>
                        <a:pt x="3" y="336"/>
                      </a:lnTo>
                      <a:lnTo>
                        <a:pt x="0" y="340"/>
                      </a:lnTo>
                      <a:lnTo>
                        <a:pt x="4" y="342"/>
                      </a:lnTo>
                      <a:lnTo>
                        <a:pt x="11" y="348"/>
                      </a:lnTo>
                      <a:lnTo>
                        <a:pt x="13" y="349"/>
                      </a:lnTo>
                      <a:lnTo>
                        <a:pt x="18" y="351"/>
                      </a:lnTo>
                      <a:lnTo>
                        <a:pt x="22" y="354"/>
                      </a:lnTo>
                      <a:lnTo>
                        <a:pt x="29" y="357"/>
                      </a:lnTo>
                      <a:lnTo>
                        <a:pt x="35" y="359"/>
                      </a:lnTo>
                      <a:lnTo>
                        <a:pt x="43" y="363"/>
                      </a:lnTo>
                      <a:lnTo>
                        <a:pt x="51" y="365"/>
                      </a:lnTo>
                      <a:lnTo>
                        <a:pt x="60" y="367"/>
                      </a:lnTo>
                      <a:lnTo>
                        <a:pt x="74" y="370"/>
                      </a:lnTo>
                      <a:lnTo>
                        <a:pt x="89" y="371"/>
                      </a:lnTo>
                      <a:lnTo>
                        <a:pt x="105" y="371"/>
                      </a:lnTo>
                      <a:lnTo>
                        <a:pt x="120" y="369"/>
                      </a:lnTo>
                      <a:lnTo>
                        <a:pt x="135" y="363"/>
                      </a:lnTo>
                      <a:lnTo>
                        <a:pt x="150" y="355"/>
                      </a:lnTo>
                      <a:lnTo>
                        <a:pt x="164" y="343"/>
                      </a:lnTo>
                      <a:lnTo>
                        <a:pt x="176" y="328"/>
                      </a:lnTo>
                      <a:lnTo>
                        <a:pt x="179" y="322"/>
                      </a:lnTo>
                      <a:lnTo>
                        <a:pt x="182" y="315"/>
                      </a:lnTo>
                      <a:lnTo>
                        <a:pt x="185" y="310"/>
                      </a:lnTo>
                      <a:lnTo>
                        <a:pt x="188" y="303"/>
                      </a:lnTo>
                      <a:lnTo>
                        <a:pt x="192" y="294"/>
                      </a:lnTo>
                      <a:lnTo>
                        <a:pt x="195" y="284"/>
                      </a:lnTo>
                      <a:lnTo>
                        <a:pt x="199" y="277"/>
                      </a:lnTo>
                      <a:lnTo>
                        <a:pt x="203" y="272"/>
                      </a:lnTo>
                      <a:lnTo>
                        <a:pt x="208" y="266"/>
                      </a:lnTo>
                      <a:lnTo>
                        <a:pt x="212" y="262"/>
                      </a:lnTo>
                      <a:lnTo>
                        <a:pt x="218" y="260"/>
                      </a:lnTo>
                      <a:lnTo>
                        <a:pt x="224" y="259"/>
                      </a:lnTo>
                      <a:lnTo>
                        <a:pt x="224" y="266"/>
                      </a:lnTo>
                      <a:lnTo>
                        <a:pt x="224" y="272"/>
                      </a:lnTo>
                      <a:lnTo>
                        <a:pt x="226" y="276"/>
                      </a:lnTo>
                      <a:lnTo>
                        <a:pt x="228" y="281"/>
                      </a:lnTo>
                      <a:lnTo>
                        <a:pt x="227" y="294"/>
                      </a:lnTo>
                      <a:lnTo>
                        <a:pt x="224" y="304"/>
                      </a:lnTo>
                      <a:lnTo>
                        <a:pt x="216" y="313"/>
                      </a:lnTo>
                      <a:lnTo>
                        <a:pt x="204" y="320"/>
                      </a:lnTo>
                      <a:lnTo>
                        <a:pt x="196" y="324"/>
                      </a:lnTo>
                      <a:lnTo>
                        <a:pt x="189" y="327"/>
                      </a:lnTo>
                      <a:lnTo>
                        <a:pt x="182" y="333"/>
                      </a:lnTo>
                      <a:lnTo>
                        <a:pt x="176" y="339"/>
                      </a:lnTo>
                      <a:lnTo>
                        <a:pt x="167" y="347"/>
                      </a:lnTo>
                      <a:lnTo>
                        <a:pt x="161" y="356"/>
                      </a:lnTo>
                      <a:lnTo>
                        <a:pt x="155" y="366"/>
                      </a:lnTo>
                      <a:lnTo>
                        <a:pt x="150" y="378"/>
                      </a:lnTo>
                      <a:lnTo>
                        <a:pt x="147" y="388"/>
                      </a:lnTo>
                      <a:lnTo>
                        <a:pt x="144" y="401"/>
                      </a:lnTo>
                      <a:lnTo>
                        <a:pt x="143" y="412"/>
                      </a:lnTo>
                      <a:lnTo>
                        <a:pt x="144" y="424"/>
                      </a:lnTo>
                      <a:lnTo>
                        <a:pt x="146" y="432"/>
                      </a:lnTo>
                      <a:lnTo>
                        <a:pt x="147" y="439"/>
                      </a:lnTo>
                      <a:lnTo>
                        <a:pt x="148" y="446"/>
                      </a:lnTo>
                      <a:lnTo>
                        <a:pt x="148" y="452"/>
                      </a:lnTo>
                      <a:lnTo>
                        <a:pt x="149" y="467"/>
                      </a:lnTo>
                      <a:lnTo>
                        <a:pt x="148" y="478"/>
                      </a:lnTo>
                      <a:lnTo>
                        <a:pt x="146" y="487"/>
                      </a:lnTo>
                      <a:lnTo>
                        <a:pt x="142" y="493"/>
                      </a:lnTo>
                      <a:lnTo>
                        <a:pt x="139" y="499"/>
                      </a:lnTo>
                      <a:lnTo>
                        <a:pt x="141" y="501"/>
                      </a:lnTo>
                      <a:lnTo>
                        <a:pt x="147" y="501"/>
                      </a:lnTo>
                      <a:lnTo>
                        <a:pt x="154" y="500"/>
                      </a:lnTo>
                      <a:lnTo>
                        <a:pt x="187" y="494"/>
                      </a:lnTo>
                      <a:lnTo>
                        <a:pt x="217" y="482"/>
                      </a:lnTo>
                      <a:lnTo>
                        <a:pt x="240" y="463"/>
                      </a:lnTo>
                      <a:lnTo>
                        <a:pt x="258" y="440"/>
                      </a:lnTo>
                      <a:lnTo>
                        <a:pt x="270" y="413"/>
                      </a:lnTo>
                      <a:lnTo>
                        <a:pt x="275" y="386"/>
                      </a:lnTo>
                      <a:lnTo>
                        <a:pt x="273" y="358"/>
                      </a:lnTo>
                      <a:lnTo>
                        <a:pt x="265" y="330"/>
                      </a:lnTo>
                      <a:lnTo>
                        <a:pt x="260" y="318"/>
                      </a:lnTo>
                      <a:lnTo>
                        <a:pt x="254" y="307"/>
                      </a:lnTo>
                      <a:lnTo>
                        <a:pt x="250" y="300"/>
                      </a:lnTo>
                      <a:lnTo>
                        <a:pt x="248" y="292"/>
                      </a:lnTo>
                      <a:lnTo>
                        <a:pt x="253" y="291"/>
                      </a:lnTo>
                      <a:lnTo>
                        <a:pt x="258" y="289"/>
                      </a:lnTo>
                      <a:lnTo>
                        <a:pt x="263" y="287"/>
                      </a:lnTo>
                      <a:lnTo>
                        <a:pt x="265" y="284"/>
                      </a:lnTo>
                      <a:lnTo>
                        <a:pt x="273" y="292"/>
                      </a:lnTo>
                      <a:lnTo>
                        <a:pt x="278" y="306"/>
                      </a:lnTo>
                      <a:lnTo>
                        <a:pt x="281" y="321"/>
                      </a:lnTo>
                      <a:lnTo>
                        <a:pt x="284" y="337"/>
                      </a:lnTo>
                      <a:lnTo>
                        <a:pt x="285" y="349"/>
                      </a:lnTo>
                      <a:lnTo>
                        <a:pt x="287" y="360"/>
                      </a:lnTo>
                      <a:lnTo>
                        <a:pt x="291" y="371"/>
                      </a:lnTo>
                      <a:lnTo>
                        <a:pt x="295" y="381"/>
                      </a:lnTo>
                      <a:lnTo>
                        <a:pt x="302" y="392"/>
                      </a:lnTo>
                      <a:lnTo>
                        <a:pt x="311" y="401"/>
                      </a:lnTo>
                      <a:lnTo>
                        <a:pt x="323" y="409"/>
                      </a:lnTo>
                      <a:lnTo>
                        <a:pt x="337" y="416"/>
                      </a:lnTo>
                      <a:lnTo>
                        <a:pt x="353" y="422"/>
                      </a:lnTo>
                      <a:lnTo>
                        <a:pt x="368" y="427"/>
                      </a:lnTo>
                      <a:lnTo>
                        <a:pt x="383" y="433"/>
                      </a:lnTo>
                      <a:lnTo>
                        <a:pt x="395" y="439"/>
                      </a:lnTo>
                      <a:lnTo>
                        <a:pt x="407" y="446"/>
                      </a:lnTo>
                      <a:lnTo>
                        <a:pt x="417" y="453"/>
                      </a:lnTo>
                      <a:lnTo>
                        <a:pt x="425" y="462"/>
                      </a:lnTo>
                      <a:lnTo>
                        <a:pt x="432" y="472"/>
                      </a:lnTo>
                      <a:lnTo>
                        <a:pt x="436" y="456"/>
                      </a:lnTo>
                      <a:lnTo>
                        <a:pt x="438" y="435"/>
                      </a:lnTo>
                      <a:lnTo>
                        <a:pt x="439" y="411"/>
                      </a:lnTo>
                      <a:lnTo>
                        <a:pt x="437" y="385"/>
                      </a:lnTo>
                      <a:lnTo>
                        <a:pt x="431" y="359"/>
                      </a:lnTo>
                      <a:lnTo>
                        <a:pt x="420" y="337"/>
                      </a:lnTo>
                      <a:lnTo>
                        <a:pt x="402" y="320"/>
                      </a:lnTo>
                      <a:lnTo>
                        <a:pt x="378" y="309"/>
                      </a:lnTo>
                      <a:lnTo>
                        <a:pt x="370" y="306"/>
                      </a:lnTo>
                      <a:lnTo>
                        <a:pt x="362" y="305"/>
                      </a:lnTo>
                      <a:lnTo>
                        <a:pt x="354" y="303"/>
                      </a:lnTo>
                      <a:lnTo>
                        <a:pt x="347" y="302"/>
                      </a:lnTo>
                      <a:lnTo>
                        <a:pt x="340" y="299"/>
                      </a:lnTo>
                      <a:lnTo>
                        <a:pt x="334" y="298"/>
                      </a:lnTo>
                      <a:lnTo>
                        <a:pt x="330" y="297"/>
                      </a:lnTo>
                      <a:lnTo>
                        <a:pt x="326" y="296"/>
                      </a:lnTo>
                      <a:lnTo>
                        <a:pt x="329" y="292"/>
                      </a:lnTo>
                      <a:lnTo>
                        <a:pt x="332" y="288"/>
                      </a:lnTo>
                      <a:lnTo>
                        <a:pt x="334" y="283"/>
                      </a:lnTo>
                      <a:lnTo>
                        <a:pt x="336" y="280"/>
                      </a:lnTo>
                      <a:lnTo>
                        <a:pt x="353" y="288"/>
                      </a:lnTo>
                      <a:lnTo>
                        <a:pt x="370" y="295"/>
                      </a:lnTo>
                      <a:lnTo>
                        <a:pt x="386" y="299"/>
                      </a:lnTo>
                      <a:lnTo>
                        <a:pt x="402" y="302"/>
                      </a:lnTo>
                      <a:lnTo>
                        <a:pt x="417" y="303"/>
                      </a:lnTo>
                      <a:lnTo>
                        <a:pt x="431" y="303"/>
                      </a:lnTo>
                      <a:lnTo>
                        <a:pt x="444" y="300"/>
                      </a:lnTo>
                      <a:lnTo>
                        <a:pt x="455" y="297"/>
                      </a:lnTo>
                      <a:lnTo>
                        <a:pt x="466" y="292"/>
                      </a:lnTo>
                      <a:lnTo>
                        <a:pt x="474" y="289"/>
                      </a:lnTo>
                      <a:lnTo>
                        <a:pt x="482" y="286"/>
                      </a:lnTo>
                      <a:lnTo>
                        <a:pt x="489" y="283"/>
                      </a:lnTo>
                      <a:lnTo>
                        <a:pt x="495" y="281"/>
                      </a:lnTo>
                      <a:lnTo>
                        <a:pt x="499" y="280"/>
                      </a:lnTo>
                      <a:lnTo>
                        <a:pt x="504" y="280"/>
                      </a:lnTo>
                      <a:lnTo>
                        <a:pt x="508" y="280"/>
                      </a:lnTo>
                      <a:lnTo>
                        <a:pt x="498" y="275"/>
                      </a:lnTo>
                      <a:lnTo>
                        <a:pt x="489" y="271"/>
                      </a:lnTo>
                      <a:lnTo>
                        <a:pt x="480" y="264"/>
                      </a:lnTo>
                      <a:lnTo>
                        <a:pt x="471" y="257"/>
                      </a:lnTo>
                      <a:lnTo>
                        <a:pt x="465" y="250"/>
                      </a:lnTo>
                      <a:lnTo>
                        <a:pt x="458" y="242"/>
                      </a:lnTo>
                      <a:lnTo>
                        <a:pt x="451" y="232"/>
                      </a:lnTo>
                      <a:lnTo>
                        <a:pt x="445" y="223"/>
                      </a:lnTo>
                      <a:lnTo>
                        <a:pt x="437" y="214"/>
                      </a:lnTo>
                      <a:lnTo>
                        <a:pt x="427" y="205"/>
                      </a:lnTo>
                      <a:lnTo>
                        <a:pt x="413" y="197"/>
                      </a:lnTo>
                      <a:lnTo>
                        <a:pt x="399" y="191"/>
                      </a:lnTo>
                      <a:lnTo>
                        <a:pt x="383" y="188"/>
                      </a:lnTo>
                      <a:lnTo>
                        <a:pt x="368" y="186"/>
                      </a:lnTo>
                      <a:lnTo>
                        <a:pt x="354" y="189"/>
                      </a:lnTo>
                      <a:lnTo>
                        <a:pt x="342" y="193"/>
                      </a:lnTo>
                      <a:lnTo>
                        <a:pt x="336" y="198"/>
                      </a:lnTo>
                      <a:lnTo>
                        <a:pt x="329" y="202"/>
                      </a:lnTo>
                      <a:lnTo>
                        <a:pt x="323" y="205"/>
                      </a:lnTo>
                      <a:lnTo>
                        <a:pt x="318" y="208"/>
                      </a:lnTo>
                      <a:lnTo>
                        <a:pt x="314" y="209"/>
                      </a:lnTo>
                      <a:lnTo>
                        <a:pt x="310" y="212"/>
                      </a:lnTo>
                      <a:lnTo>
                        <a:pt x="307" y="212"/>
                      </a:lnTo>
                      <a:lnTo>
                        <a:pt x="304" y="213"/>
                      </a:lnTo>
                      <a:lnTo>
                        <a:pt x="306" y="209"/>
                      </a:lnTo>
                      <a:lnTo>
                        <a:pt x="306" y="204"/>
                      </a:lnTo>
                      <a:lnTo>
                        <a:pt x="304" y="198"/>
                      </a:lnTo>
                      <a:lnTo>
                        <a:pt x="302" y="194"/>
                      </a:lnTo>
                      <a:lnTo>
                        <a:pt x="307" y="192"/>
                      </a:lnTo>
                      <a:lnTo>
                        <a:pt x="310" y="190"/>
                      </a:lnTo>
                      <a:lnTo>
                        <a:pt x="315" y="189"/>
                      </a:lnTo>
                      <a:lnTo>
                        <a:pt x="319" y="188"/>
                      </a:lnTo>
                      <a:lnTo>
                        <a:pt x="323" y="188"/>
                      </a:lnTo>
                      <a:lnTo>
                        <a:pt x="328" y="186"/>
                      </a:lnTo>
                      <a:lnTo>
                        <a:pt x="332" y="185"/>
                      </a:lnTo>
                      <a:lnTo>
                        <a:pt x="337" y="183"/>
                      </a:lnTo>
                      <a:lnTo>
                        <a:pt x="348" y="174"/>
                      </a:lnTo>
                      <a:lnTo>
                        <a:pt x="357" y="161"/>
                      </a:lnTo>
                      <a:lnTo>
                        <a:pt x="366" y="146"/>
                      </a:lnTo>
                      <a:lnTo>
                        <a:pt x="371" y="129"/>
                      </a:lnTo>
                      <a:lnTo>
                        <a:pt x="376" y="111"/>
                      </a:lnTo>
                      <a:lnTo>
                        <a:pt x="377" y="94"/>
                      </a:lnTo>
                      <a:lnTo>
                        <a:pt x="376" y="80"/>
                      </a:lnTo>
                      <a:lnTo>
                        <a:pt x="371" y="69"/>
                      </a:lnTo>
                      <a:lnTo>
                        <a:pt x="364" y="51"/>
                      </a:lnTo>
                      <a:lnTo>
                        <a:pt x="361" y="32"/>
                      </a:lnTo>
                      <a:lnTo>
                        <a:pt x="360" y="13"/>
                      </a:lnTo>
                      <a:lnTo>
                        <a:pt x="361" y="0"/>
                      </a:lnTo>
                      <a:lnTo>
                        <a:pt x="353" y="10"/>
                      </a:lnTo>
                      <a:lnTo>
                        <a:pt x="345" y="20"/>
                      </a:lnTo>
                      <a:lnTo>
                        <a:pt x="337" y="30"/>
                      </a:lnTo>
                      <a:lnTo>
                        <a:pt x="329" y="36"/>
                      </a:lnTo>
                      <a:lnTo>
                        <a:pt x="319" y="43"/>
                      </a:lnTo>
                      <a:lnTo>
                        <a:pt x="311" y="48"/>
                      </a:lnTo>
                      <a:lnTo>
                        <a:pt x="303" y="53"/>
                      </a:lnTo>
                      <a:lnTo>
                        <a:pt x="296" y="55"/>
                      </a:lnTo>
                      <a:lnTo>
                        <a:pt x="281" y="61"/>
                      </a:lnTo>
                      <a:lnTo>
                        <a:pt x="268" y="71"/>
                      </a:lnTo>
                      <a:lnTo>
                        <a:pt x="256" y="85"/>
                      </a:lnTo>
                      <a:lnTo>
                        <a:pt x="246" y="101"/>
                      </a:lnTo>
                      <a:lnTo>
                        <a:pt x="238" y="119"/>
                      </a:lnTo>
                      <a:lnTo>
                        <a:pt x="234" y="139"/>
                      </a:lnTo>
                      <a:lnTo>
                        <a:pt x="234" y="160"/>
                      </a:lnTo>
                      <a:lnTo>
                        <a:pt x="240" y="182"/>
                      </a:lnTo>
                      <a:lnTo>
                        <a:pt x="237" y="181"/>
                      </a:lnTo>
                      <a:lnTo>
                        <a:pt x="231" y="181"/>
                      </a:lnTo>
                      <a:lnTo>
                        <a:pt x="225" y="181"/>
                      </a:lnTo>
                      <a:lnTo>
                        <a:pt x="222" y="183"/>
                      </a:lnTo>
                      <a:close/>
                    </a:path>
                  </a:pathLst>
                </a:custGeom>
                <a:solidFill>
                  <a:srgbClr val="FF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0" name="Freeform 268">
                  <a:extLst>
                    <a:ext uri="{FF2B5EF4-FFF2-40B4-BE49-F238E27FC236}">
                      <a16:creationId xmlns:a16="http://schemas.microsoft.com/office/drawing/2014/main" xmlns="" id="{6A0CA259-A298-4788-8391-69EEA2CD99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" y="0"/>
                  <a:ext cx="77" cy="109"/>
                </a:xfrm>
                <a:custGeom>
                  <a:avLst/>
                  <a:gdLst>
                    <a:gd name="T0" fmla="*/ 154 w 154"/>
                    <a:gd name="T1" fmla="*/ 90 h 218"/>
                    <a:gd name="T2" fmla="*/ 145 w 154"/>
                    <a:gd name="T3" fmla="*/ 93 h 218"/>
                    <a:gd name="T4" fmla="*/ 136 w 154"/>
                    <a:gd name="T5" fmla="*/ 99 h 218"/>
                    <a:gd name="T6" fmla="*/ 127 w 154"/>
                    <a:gd name="T7" fmla="*/ 106 h 218"/>
                    <a:gd name="T8" fmla="*/ 118 w 154"/>
                    <a:gd name="T9" fmla="*/ 114 h 218"/>
                    <a:gd name="T10" fmla="*/ 111 w 154"/>
                    <a:gd name="T11" fmla="*/ 123 h 218"/>
                    <a:gd name="T12" fmla="*/ 104 w 154"/>
                    <a:gd name="T13" fmla="*/ 135 h 218"/>
                    <a:gd name="T14" fmla="*/ 98 w 154"/>
                    <a:gd name="T15" fmla="*/ 146 h 218"/>
                    <a:gd name="T16" fmla="*/ 95 w 154"/>
                    <a:gd name="T17" fmla="*/ 159 h 218"/>
                    <a:gd name="T18" fmla="*/ 93 w 154"/>
                    <a:gd name="T19" fmla="*/ 164 h 218"/>
                    <a:gd name="T20" fmla="*/ 93 w 154"/>
                    <a:gd name="T21" fmla="*/ 167 h 218"/>
                    <a:gd name="T22" fmla="*/ 92 w 154"/>
                    <a:gd name="T23" fmla="*/ 172 h 218"/>
                    <a:gd name="T24" fmla="*/ 92 w 154"/>
                    <a:gd name="T25" fmla="*/ 176 h 218"/>
                    <a:gd name="T26" fmla="*/ 92 w 154"/>
                    <a:gd name="T27" fmla="*/ 186 h 218"/>
                    <a:gd name="T28" fmla="*/ 93 w 154"/>
                    <a:gd name="T29" fmla="*/ 196 h 218"/>
                    <a:gd name="T30" fmla="*/ 95 w 154"/>
                    <a:gd name="T31" fmla="*/ 206 h 218"/>
                    <a:gd name="T32" fmla="*/ 98 w 154"/>
                    <a:gd name="T33" fmla="*/ 217 h 218"/>
                    <a:gd name="T34" fmla="*/ 95 w 154"/>
                    <a:gd name="T35" fmla="*/ 216 h 218"/>
                    <a:gd name="T36" fmla="*/ 89 w 154"/>
                    <a:gd name="T37" fmla="*/ 216 h 218"/>
                    <a:gd name="T38" fmla="*/ 83 w 154"/>
                    <a:gd name="T39" fmla="*/ 216 h 218"/>
                    <a:gd name="T40" fmla="*/ 80 w 154"/>
                    <a:gd name="T41" fmla="*/ 218 h 218"/>
                    <a:gd name="T42" fmla="*/ 78 w 154"/>
                    <a:gd name="T43" fmla="*/ 201 h 218"/>
                    <a:gd name="T44" fmla="*/ 74 w 154"/>
                    <a:gd name="T45" fmla="*/ 183 h 218"/>
                    <a:gd name="T46" fmla="*/ 68 w 154"/>
                    <a:gd name="T47" fmla="*/ 167 h 218"/>
                    <a:gd name="T48" fmla="*/ 59 w 154"/>
                    <a:gd name="T49" fmla="*/ 151 h 218"/>
                    <a:gd name="T50" fmla="*/ 48 w 154"/>
                    <a:gd name="T51" fmla="*/ 137 h 218"/>
                    <a:gd name="T52" fmla="*/ 37 w 154"/>
                    <a:gd name="T53" fmla="*/ 126 h 218"/>
                    <a:gd name="T54" fmla="*/ 24 w 154"/>
                    <a:gd name="T55" fmla="*/ 116 h 218"/>
                    <a:gd name="T56" fmla="*/ 12 w 154"/>
                    <a:gd name="T57" fmla="*/ 112 h 218"/>
                    <a:gd name="T58" fmla="*/ 13 w 154"/>
                    <a:gd name="T59" fmla="*/ 101 h 218"/>
                    <a:gd name="T60" fmla="*/ 13 w 154"/>
                    <a:gd name="T61" fmla="*/ 91 h 218"/>
                    <a:gd name="T62" fmla="*/ 8 w 154"/>
                    <a:gd name="T63" fmla="*/ 83 h 218"/>
                    <a:gd name="T64" fmla="*/ 0 w 154"/>
                    <a:gd name="T65" fmla="*/ 77 h 218"/>
                    <a:gd name="T66" fmla="*/ 9 w 154"/>
                    <a:gd name="T67" fmla="*/ 62 h 218"/>
                    <a:gd name="T68" fmla="*/ 17 w 154"/>
                    <a:gd name="T69" fmla="*/ 42 h 218"/>
                    <a:gd name="T70" fmla="*/ 21 w 154"/>
                    <a:gd name="T71" fmla="*/ 18 h 218"/>
                    <a:gd name="T72" fmla="*/ 14 w 154"/>
                    <a:gd name="T73" fmla="*/ 0 h 218"/>
                    <a:gd name="T74" fmla="*/ 21 w 154"/>
                    <a:gd name="T75" fmla="*/ 6 h 218"/>
                    <a:gd name="T76" fmla="*/ 29 w 154"/>
                    <a:gd name="T77" fmla="*/ 13 h 218"/>
                    <a:gd name="T78" fmla="*/ 37 w 154"/>
                    <a:gd name="T79" fmla="*/ 20 h 218"/>
                    <a:gd name="T80" fmla="*/ 46 w 154"/>
                    <a:gd name="T81" fmla="*/ 25 h 218"/>
                    <a:gd name="T82" fmla="*/ 57 w 154"/>
                    <a:gd name="T83" fmla="*/ 30 h 218"/>
                    <a:gd name="T84" fmla="*/ 68 w 154"/>
                    <a:gd name="T85" fmla="*/ 33 h 218"/>
                    <a:gd name="T86" fmla="*/ 81 w 154"/>
                    <a:gd name="T87" fmla="*/ 35 h 218"/>
                    <a:gd name="T88" fmla="*/ 95 w 154"/>
                    <a:gd name="T89" fmla="*/ 33 h 218"/>
                    <a:gd name="T90" fmla="*/ 95 w 154"/>
                    <a:gd name="T91" fmla="*/ 44 h 218"/>
                    <a:gd name="T92" fmla="*/ 96 w 154"/>
                    <a:gd name="T93" fmla="*/ 55 h 218"/>
                    <a:gd name="T94" fmla="*/ 98 w 154"/>
                    <a:gd name="T95" fmla="*/ 67 h 218"/>
                    <a:gd name="T96" fmla="*/ 103 w 154"/>
                    <a:gd name="T97" fmla="*/ 77 h 218"/>
                    <a:gd name="T98" fmla="*/ 111 w 154"/>
                    <a:gd name="T99" fmla="*/ 86 h 218"/>
                    <a:gd name="T100" fmla="*/ 121 w 154"/>
                    <a:gd name="T101" fmla="*/ 91 h 218"/>
                    <a:gd name="T102" fmla="*/ 136 w 154"/>
                    <a:gd name="T103" fmla="*/ 93 h 218"/>
                    <a:gd name="T104" fmla="*/ 154 w 154"/>
                    <a:gd name="T105" fmla="*/ 9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4" h="218">
                      <a:moveTo>
                        <a:pt x="154" y="90"/>
                      </a:moveTo>
                      <a:lnTo>
                        <a:pt x="145" y="93"/>
                      </a:lnTo>
                      <a:lnTo>
                        <a:pt x="136" y="99"/>
                      </a:lnTo>
                      <a:lnTo>
                        <a:pt x="127" y="106"/>
                      </a:lnTo>
                      <a:lnTo>
                        <a:pt x="118" y="114"/>
                      </a:lnTo>
                      <a:lnTo>
                        <a:pt x="111" y="123"/>
                      </a:lnTo>
                      <a:lnTo>
                        <a:pt x="104" y="135"/>
                      </a:lnTo>
                      <a:lnTo>
                        <a:pt x="98" y="146"/>
                      </a:lnTo>
                      <a:lnTo>
                        <a:pt x="95" y="159"/>
                      </a:lnTo>
                      <a:lnTo>
                        <a:pt x="93" y="164"/>
                      </a:lnTo>
                      <a:lnTo>
                        <a:pt x="93" y="167"/>
                      </a:lnTo>
                      <a:lnTo>
                        <a:pt x="92" y="172"/>
                      </a:lnTo>
                      <a:lnTo>
                        <a:pt x="92" y="176"/>
                      </a:lnTo>
                      <a:lnTo>
                        <a:pt x="92" y="186"/>
                      </a:lnTo>
                      <a:lnTo>
                        <a:pt x="93" y="196"/>
                      </a:lnTo>
                      <a:lnTo>
                        <a:pt x="95" y="206"/>
                      </a:lnTo>
                      <a:lnTo>
                        <a:pt x="98" y="217"/>
                      </a:lnTo>
                      <a:lnTo>
                        <a:pt x="95" y="216"/>
                      </a:lnTo>
                      <a:lnTo>
                        <a:pt x="89" y="216"/>
                      </a:lnTo>
                      <a:lnTo>
                        <a:pt x="83" y="216"/>
                      </a:lnTo>
                      <a:lnTo>
                        <a:pt x="80" y="218"/>
                      </a:lnTo>
                      <a:lnTo>
                        <a:pt x="78" y="201"/>
                      </a:lnTo>
                      <a:lnTo>
                        <a:pt x="74" y="183"/>
                      </a:lnTo>
                      <a:lnTo>
                        <a:pt x="68" y="167"/>
                      </a:lnTo>
                      <a:lnTo>
                        <a:pt x="59" y="151"/>
                      </a:lnTo>
                      <a:lnTo>
                        <a:pt x="48" y="137"/>
                      </a:lnTo>
                      <a:lnTo>
                        <a:pt x="37" y="126"/>
                      </a:lnTo>
                      <a:lnTo>
                        <a:pt x="24" y="116"/>
                      </a:lnTo>
                      <a:lnTo>
                        <a:pt x="12" y="112"/>
                      </a:lnTo>
                      <a:lnTo>
                        <a:pt x="13" y="101"/>
                      </a:lnTo>
                      <a:lnTo>
                        <a:pt x="13" y="91"/>
                      </a:lnTo>
                      <a:lnTo>
                        <a:pt x="8" y="83"/>
                      </a:lnTo>
                      <a:lnTo>
                        <a:pt x="0" y="77"/>
                      </a:lnTo>
                      <a:lnTo>
                        <a:pt x="9" y="62"/>
                      </a:lnTo>
                      <a:lnTo>
                        <a:pt x="17" y="42"/>
                      </a:lnTo>
                      <a:lnTo>
                        <a:pt x="21" y="18"/>
                      </a:lnTo>
                      <a:lnTo>
                        <a:pt x="14" y="0"/>
                      </a:lnTo>
                      <a:lnTo>
                        <a:pt x="21" y="6"/>
                      </a:lnTo>
                      <a:lnTo>
                        <a:pt x="29" y="13"/>
                      </a:lnTo>
                      <a:lnTo>
                        <a:pt x="37" y="20"/>
                      </a:lnTo>
                      <a:lnTo>
                        <a:pt x="46" y="25"/>
                      </a:lnTo>
                      <a:lnTo>
                        <a:pt x="57" y="30"/>
                      </a:lnTo>
                      <a:lnTo>
                        <a:pt x="68" y="33"/>
                      </a:lnTo>
                      <a:lnTo>
                        <a:pt x="81" y="35"/>
                      </a:lnTo>
                      <a:lnTo>
                        <a:pt x="95" y="33"/>
                      </a:lnTo>
                      <a:lnTo>
                        <a:pt x="95" y="44"/>
                      </a:lnTo>
                      <a:lnTo>
                        <a:pt x="96" y="55"/>
                      </a:lnTo>
                      <a:lnTo>
                        <a:pt x="98" y="67"/>
                      </a:lnTo>
                      <a:lnTo>
                        <a:pt x="103" y="77"/>
                      </a:lnTo>
                      <a:lnTo>
                        <a:pt x="111" y="86"/>
                      </a:lnTo>
                      <a:lnTo>
                        <a:pt x="121" y="91"/>
                      </a:lnTo>
                      <a:lnTo>
                        <a:pt x="136" y="93"/>
                      </a:lnTo>
                      <a:lnTo>
                        <a:pt x="154" y="90"/>
                      </a:lnTo>
                      <a:close/>
                    </a:path>
                  </a:pathLst>
                </a:custGeom>
                <a:solidFill>
                  <a:srgbClr val="49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1" name="Freeform 269">
                  <a:extLst>
                    <a:ext uri="{FF2B5EF4-FFF2-40B4-BE49-F238E27FC236}">
                      <a16:creationId xmlns:a16="http://schemas.microsoft.com/office/drawing/2014/main" xmlns="" id="{BE4302F2-8793-4E72-82FD-070826C1C4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" y="182"/>
                  <a:ext cx="87" cy="101"/>
                </a:xfrm>
                <a:custGeom>
                  <a:avLst/>
                  <a:gdLst>
                    <a:gd name="T0" fmla="*/ 62 w 174"/>
                    <a:gd name="T1" fmla="*/ 41 h 203"/>
                    <a:gd name="T2" fmla="*/ 72 w 174"/>
                    <a:gd name="T3" fmla="*/ 43 h 203"/>
                    <a:gd name="T4" fmla="*/ 83 w 174"/>
                    <a:gd name="T5" fmla="*/ 43 h 203"/>
                    <a:gd name="T6" fmla="*/ 94 w 174"/>
                    <a:gd name="T7" fmla="*/ 43 h 203"/>
                    <a:gd name="T8" fmla="*/ 106 w 174"/>
                    <a:gd name="T9" fmla="*/ 43 h 203"/>
                    <a:gd name="T10" fmla="*/ 116 w 174"/>
                    <a:gd name="T11" fmla="*/ 41 h 203"/>
                    <a:gd name="T12" fmla="*/ 129 w 174"/>
                    <a:gd name="T13" fmla="*/ 37 h 203"/>
                    <a:gd name="T14" fmla="*/ 143 w 174"/>
                    <a:gd name="T15" fmla="*/ 30 h 203"/>
                    <a:gd name="T16" fmla="*/ 155 w 174"/>
                    <a:gd name="T17" fmla="*/ 21 h 203"/>
                    <a:gd name="T18" fmla="*/ 167 w 174"/>
                    <a:gd name="T19" fmla="*/ 8 h 203"/>
                    <a:gd name="T20" fmla="*/ 174 w 174"/>
                    <a:gd name="T21" fmla="*/ 2 h 203"/>
                    <a:gd name="T22" fmla="*/ 174 w 174"/>
                    <a:gd name="T23" fmla="*/ 8 h 203"/>
                    <a:gd name="T24" fmla="*/ 164 w 174"/>
                    <a:gd name="T25" fmla="*/ 19 h 203"/>
                    <a:gd name="T26" fmla="*/ 152 w 174"/>
                    <a:gd name="T27" fmla="*/ 38 h 203"/>
                    <a:gd name="T28" fmla="*/ 144 w 174"/>
                    <a:gd name="T29" fmla="*/ 60 h 203"/>
                    <a:gd name="T30" fmla="*/ 140 w 174"/>
                    <a:gd name="T31" fmla="*/ 84 h 203"/>
                    <a:gd name="T32" fmla="*/ 143 w 174"/>
                    <a:gd name="T33" fmla="*/ 104 h 203"/>
                    <a:gd name="T34" fmla="*/ 145 w 174"/>
                    <a:gd name="T35" fmla="*/ 118 h 203"/>
                    <a:gd name="T36" fmla="*/ 140 w 174"/>
                    <a:gd name="T37" fmla="*/ 122 h 203"/>
                    <a:gd name="T38" fmla="*/ 126 w 174"/>
                    <a:gd name="T39" fmla="*/ 129 h 203"/>
                    <a:gd name="T40" fmla="*/ 114 w 174"/>
                    <a:gd name="T41" fmla="*/ 144 h 203"/>
                    <a:gd name="T42" fmla="*/ 107 w 174"/>
                    <a:gd name="T43" fmla="*/ 171 h 203"/>
                    <a:gd name="T44" fmla="*/ 100 w 174"/>
                    <a:gd name="T45" fmla="*/ 182 h 203"/>
                    <a:gd name="T46" fmla="*/ 79 w 174"/>
                    <a:gd name="T47" fmla="*/ 177 h 203"/>
                    <a:gd name="T48" fmla="*/ 55 w 174"/>
                    <a:gd name="T49" fmla="*/ 179 h 203"/>
                    <a:gd name="T50" fmla="*/ 35 w 174"/>
                    <a:gd name="T51" fmla="*/ 192 h 203"/>
                    <a:gd name="T52" fmla="*/ 30 w 174"/>
                    <a:gd name="T53" fmla="*/ 181 h 203"/>
                    <a:gd name="T54" fmla="*/ 16 w 174"/>
                    <a:gd name="T55" fmla="*/ 139 h 203"/>
                    <a:gd name="T56" fmla="*/ 10 w 174"/>
                    <a:gd name="T57" fmla="*/ 115 h 203"/>
                    <a:gd name="T58" fmla="*/ 18 w 174"/>
                    <a:gd name="T59" fmla="*/ 83 h 203"/>
                    <a:gd name="T60" fmla="*/ 22 w 174"/>
                    <a:gd name="T61" fmla="*/ 70 h 203"/>
                    <a:gd name="T62" fmla="*/ 34 w 174"/>
                    <a:gd name="T63" fmla="*/ 65 h 203"/>
                    <a:gd name="T64" fmla="*/ 46 w 174"/>
                    <a:gd name="T65" fmla="*/ 57 h 203"/>
                    <a:gd name="T66" fmla="*/ 55 w 174"/>
                    <a:gd name="T67" fmla="*/ 46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74" h="203">
                      <a:moveTo>
                        <a:pt x="57" y="39"/>
                      </a:moveTo>
                      <a:lnTo>
                        <a:pt x="62" y="41"/>
                      </a:lnTo>
                      <a:lnTo>
                        <a:pt x="68" y="42"/>
                      </a:lnTo>
                      <a:lnTo>
                        <a:pt x="72" y="43"/>
                      </a:lnTo>
                      <a:lnTo>
                        <a:pt x="78" y="43"/>
                      </a:lnTo>
                      <a:lnTo>
                        <a:pt x="83" y="43"/>
                      </a:lnTo>
                      <a:lnTo>
                        <a:pt x="88" y="43"/>
                      </a:lnTo>
                      <a:lnTo>
                        <a:pt x="94" y="43"/>
                      </a:lnTo>
                      <a:lnTo>
                        <a:pt x="100" y="43"/>
                      </a:lnTo>
                      <a:lnTo>
                        <a:pt x="106" y="43"/>
                      </a:lnTo>
                      <a:lnTo>
                        <a:pt x="111" y="42"/>
                      </a:lnTo>
                      <a:lnTo>
                        <a:pt x="116" y="41"/>
                      </a:lnTo>
                      <a:lnTo>
                        <a:pt x="122" y="39"/>
                      </a:lnTo>
                      <a:lnTo>
                        <a:pt x="129" y="37"/>
                      </a:lnTo>
                      <a:lnTo>
                        <a:pt x="136" y="34"/>
                      </a:lnTo>
                      <a:lnTo>
                        <a:pt x="143" y="30"/>
                      </a:lnTo>
                      <a:lnTo>
                        <a:pt x="149" y="26"/>
                      </a:lnTo>
                      <a:lnTo>
                        <a:pt x="155" y="21"/>
                      </a:lnTo>
                      <a:lnTo>
                        <a:pt x="161" y="15"/>
                      </a:lnTo>
                      <a:lnTo>
                        <a:pt x="167" y="8"/>
                      </a:lnTo>
                      <a:lnTo>
                        <a:pt x="173" y="0"/>
                      </a:lnTo>
                      <a:lnTo>
                        <a:pt x="174" y="2"/>
                      </a:lnTo>
                      <a:lnTo>
                        <a:pt x="174" y="5"/>
                      </a:lnTo>
                      <a:lnTo>
                        <a:pt x="174" y="8"/>
                      </a:lnTo>
                      <a:lnTo>
                        <a:pt x="173" y="11"/>
                      </a:lnTo>
                      <a:lnTo>
                        <a:pt x="164" y="19"/>
                      </a:lnTo>
                      <a:lnTo>
                        <a:pt x="158" y="28"/>
                      </a:lnTo>
                      <a:lnTo>
                        <a:pt x="152" y="38"/>
                      </a:lnTo>
                      <a:lnTo>
                        <a:pt x="147" y="50"/>
                      </a:lnTo>
                      <a:lnTo>
                        <a:pt x="144" y="60"/>
                      </a:lnTo>
                      <a:lnTo>
                        <a:pt x="141" y="73"/>
                      </a:lnTo>
                      <a:lnTo>
                        <a:pt x="140" y="84"/>
                      </a:lnTo>
                      <a:lnTo>
                        <a:pt x="141" y="96"/>
                      </a:lnTo>
                      <a:lnTo>
                        <a:pt x="143" y="104"/>
                      </a:lnTo>
                      <a:lnTo>
                        <a:pt x="144" y="111"/>
                      </a:lnTo>
                      <a:lnTo>
                        <a:pt x="145" y="118"/>
                      </a:lnTo>
                      <a:lnTo>
                        <a:pt x="145" y="124"/>
                      </a:lnTo>
                      <a:lnTo>
                        <a:pt x="140" y="122"/>
                      </a:lnTo>
                      <a:lnTo>
                        <a:pt x="133" y="125"/>
                      </a:lnTo>
                      <a:lnTo>
                        <a:pt x="126" y="129"/>
                      </a:lnTo>
                      <a:lnTo>
                        <a:pt x="120" y="135"/>
                      </a:lnTo>
                      <a:lnTo>
                        <a:pt x="114" y="144"/>
                      </a:lnTo>
                      <a:lnTo>
                        <a:pt x="109" y="157"/>
                      </a:lnTo>
                      <a:lnTo>
                        <a:pt x="107" y="171"/>
                      </a:lnTo>
                      <a:lnTo>
                        <a:pt x="107" y="188"/>
                      </a:lnTo>
                      <a:lnTo>
                        <a:pt x="100" y="182"/>
                      </a:lnTo>
                      <a:lnTo>
                        <a:pt x="90" y="178"/>
                      </a:lnTo>
                      <a:lnTo>
                        <a:pt x="79" y="177"/>
                      </a:lnTo>
                      <a:lnTo>
                        <a:pt x="67" y="177"/>
                      </a:lnTo>
                      <a:lnTo>
                        <a:pt x="55" y="179"/>
                      </a:lnTo>
                      <a:lnTo>
                        <a:pt x="45" y="183"/>
                      </a:lnTo>
                      <a:lnTo>
                        <a:pt x="35" y="192"/>
                      </a:lnTo>
                      <a:lnTo>
                        <a:pt x="30" y="203"/>
                      </a:lnTo>
                      <a:lnTo>
                        <a:pt x="30" y="181"/>
                      </a:lnTo>
                      <a:lnTo>
                        <a:pt x="25" y="157"/>
                      </a:lnTo>
                      <a:lnTo>
                        <a:pt x="16" y="139"/>
                      </a:lnTo>
                      <a:lnTo>
                        <a:pt x="0" y="129"/>
                      </a:lnTo>
                      <a:lnTo>
                        <a:pt x="10" y="115"/>
                      </a:lnTo>
                      <a:lnTo>
                        <a:pt x="16" y="99"/>
                      </a:lnTo>
                      <a:lnTo>
                        <a:pt x="18" y="83"/>
                      </a:lnTo>
                      <a:lnTo>
                        <a:pt x="15" y="73"/>
                      </a:lnTo>
                      <a:lnTo>
                        <a:pt x="22" y="70"/>
                      </a:lnTo>
                      <a:lnTo>
                        <a:pt x="29" y="68"/>
                      </a:lnTo>
                      <a:lnTo>
                        <a:pt x="34" y="65"/>
                      </a:lnTo>
                      <a:lnTo>
                        <a:pt x="41" y="61"/>
                      </a:lnTo>
                      <a:lnTo>
                        <a:pt x="46" y="57"/>
                      </a:lnTo>
                      <a:lnTo>
                        <a:pt x="52" y="52"/>
                      </a:lnTo>
                      <a:lnTo>
                        <a:pt x="55" y="46"/>
                      </a:lnTo>
                      <a:lnTo>
                        <a:pt x="57" y="39"/>
                      </a:lnTo>
                      <a:close/>
                    </a:path>
                  </a:pathLst>
                </a:custGeom>
                <a:solidFill>
                  <a:srgbClr val="49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2" name="Freeform 270">
                  <a:extLst>
                    <a:ext uri="{FF2B5EF4-FFF2-40B4-BE49-F238E27FC236}">
                      <a16:creationId xmlns:a16="http://schemas.microsoft.com/office/drawing/2014/main" xmlns="" id="{31A74988-B422-44DF-A271-68B72EC31F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" y="12"/>
                  <a:ext cx="53" cy="76"/>
                </a:xfrm>
                <a:custGeom>
                  <a:avLst/>
                  <a:gdLst>
                    <a:gd name="T0" fmla="*/ 85 w 107"/>
                    <a:gd name="T1" fmla="*/ 140 h 152"/>
                    <a:gd name="T2" fmla="*/ 84 w 107"/>
                    <a:gd name="T3" fmla="*/ 148 h 152"/>
                    <a:gd name="T4" fmla="*/ 80 w 107"/>
                    <a:gd name="T5" fmla="*/ 144 h 152"/>
                    <a:gd name="T6" fmla="*/ 70 w 107"/>
                    <a:gd name="T7" fmla="*/ 124 h 152"/>
                    <a:gd name="T8" fmla="*/ 66 w 107"/>
                    <a:gd name="T9" fmla="*/ 116 h 152"/>
                    <a:gd name="T10" fmla="*/ 57 w 107"/>
                    <a:gd name="T11" fmla="*/ 111 h 152"/>
                    <a:gd name="T12" fmla="*/ 45 w 107"/>
                    <a:gd name="T13" fmla="*/ 107 h 152"/>
                    <a:gd name="T14" fmla="*/ 35 w 107"/>
                    <a:gd name="T15" fmla="*/ 104 h 152"/>
                    <a:gd name="T16" fmla="*/ 30 w 107"/>
                    <a:gd name="T17" fmla="*/ 103 h 152"/>
                    <a:gd name="T18" fmla="*/ 28 w 107"/>
                    <a:gd name="T19" fmla="*/ 101 h 152"/>
                    <a:gd name="T20" fmla="*/ 30 w 107"/>
                    <a:gd name="T21" fmla="*/ 99 h 152"/>
                    <a:gd name="T22" fmla="*/ 42 w 107"/>
                    <a:gd name="T23" fmla="*/ 101 h 152"/>
                    <a:gd name="T24" fmla="*/ 54 w 107"/>
                    <a:gd name="T25" fmla="*/ 103 h 152"/>
                    <a:gd name="T26" fmla="*/ 65 w 107"/>
                    <a:gd name="T27" fmla="*/ 104 h 152"/>
                    <a:gd name="T28" fmla="*/ 65 w 107"/>
                    <a:gd name="T29" fmla="*/ 96 h 152"/>
                    <a:gd name="T30" fmla="*/ 59 w 107"/>
                    <a:gd name="T31" fmla="*/ 84 h 152"/>
                    <a:gd name="T32" fmla="*/ 49 w 107"/>
                    <a:gd name="T33" fmla="*/ 76 h 152"/>
                    <a:gd name="T34" fmla="*/ 32 w 107"/>
                    <a:gd name="T35" fmla="*/ 68 h 152"/>
                    <a:gd name="T36" fmla="*/ 19 w 107"/>
                    <a:gd name="T37" fmla="*/ 60 h 152"/>
                    <a:gd name="T38" fmla="*/ 7 w 107"/>
                    <a:gd name="T39" fmla="*/ 54 h 152"/>
                    <a:gd name="T40" fmla="*/ 1 w 107"/>
                    <a:gd name="T41" fmla="*/ 52 h 152"/>
                    <a:gd name="T42" fmla="*/ 1 w 107"/>
                    <a:gd name="T43" fmla="*/ 49 h 152"/>
                    <a:gd name="T44" fmla="*/ 9 w 107"/>
                    <a:gd name="T45" fmla="*/ 52 h 152"/>
                    <a:gd name="T46" fmla="*/ 21 w 107"/>
                    <a:gd name="T47" fmla="*/ 57 h 152"/>
                    <a:gd name="T48" fmla="*/ 35 w 107"/>
                    <a:gd name="T49" fmla="*/ 64 h 152"/>
                    <a:gd name="T50" fmla="*/ 49 w 107"/>
                    <a:gd name="T51" fmla="*/ 69 h 152"/>
                    <a:gd name="T52" fmla="*/ 51 w 107"/>
                    <a:gd name="T53" fmla="*/ 54 h 152"/>
                    <a:gd name="T54" fmla="*/ 32 w 107"/>
                    <a:gd name="T55" fmla="*/ 16 h 152"/>
                    <a:gd name="T56" fmla="*/ 22 w 107"/>
                    <a:gd name="T57" fmla="*/ 1 h 152"/>
                    <a:gd name="T58" fmla="*/ 27 w 107"/>
                    <a:gd name="T59" fmla="*/ 1 h 152"/>
                    <a:gd name="T60" fmla="*/ 40 w 107"/>
                    <a:gd name="T61" fmla="*/ 19 h 152"/>
                    <a:gd name="T62" fmla="*/ 58 w 107"/>
                    <a:gd name="T63" fmla="*/ 51 h 152"/>
                    <a:gd name="T64" fmla="*/ 69 w 107"/>
                    <a:gd name="T65" fmla="*/ 56 h 152"/>
                    <a:gd name="T66" fmla="*/ 80 w 107"/>
                    <a:gd name="T67" fmla="*/ 30 h 152"/>
                    <a:gd name="T68" fmla="*/ 81 w 107"/>
                    <a:gd name="T69" fmla="*/ 16 h 152"/>
                    <a:gd name="T70" fmla="*/ 83 w 107"/>
                    <a:gd name="T71" fmla="*/ 19 h 152"/>
                    <a:gd name="T72" fmla="*/ 83 w 107"/>
                    <a:gd name="T73" fmla="*/ 34 h 152"/>
                    <a:gd name="T74" fmla="*/ 77 w 107"/>
                    <a:gd name="T75" fmla="*/ 64 h 152"/>
                    <a:gd name="T76" fmla="*/ 70 w 107"/>
                    <a:gd name="T77" fmla="*/ 84 h 152"/>
                    <a:gd name="T78" fmla="*/ 75 w 107"/>
                    <a:gd name="T79" fmla="*/ 101 h 152"/>
                    <a:gd name="T80" fmla="*/ 84 w 107"/>
                    <a:gd name="T81" fmla="*/ 101 h 152"/>
                    <a:gd name="T82" fmla="*/ 97 w 107"/>
                    <a:gd name="T83" fmla="*/ 90 h 152"/>
                    <a:gd name="T84" fmla="*/ 104 w 107"/>
                    <a:gd name="T85" fmla="*/ 77 h 152"/>
                    <a:gd name="T86" fmla="*/ 107 w 107"/>
                    <a:gd name="T87" fmla="*/ 79 h 152"/>
                    <a:gd name="T88" fmla="*/ 104 w 107"/>
                    <a:gd name="T89" fmla="*/ 91 h 152"/>
                    <a:gd name="T90" fmla="*/ 88 w 107"/>
                    <a:gd name="T91" fmla="*/ 111 h 152"/>
                    <a:gd name="T92" fmla="*/ 82 w 107"/>
                    <a:gd name="T93" fmla="*/ 121 h 152"/>
                    <a:gd name="T94" fmla="*/ 85 w 107"/>
                    <a:gd name="T95" fmla="*/ 13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7" h="152">
                      <a:moveTo>
                        <a:pt x="87" y="135"/>
                      </a:moveTo>
                      <a:lnTo>
                        <a:pt x="85" y="140"/>
                      </a:lnTo>
                      <a:lnTo>
                        <a:pt x="85" y="143"/>
                      </a:lnTo>
                      <a:lnTo>
                        <a:pt x="84" y="148"/>
                      </a:lnTo>
                      <a:lnTo>
                        <a:pt x="84" y="152"/>
                      </a:lnTo>
                      <a:lnTo>
                        <a:pt x="80" y="144"/>
                      </a:lnTo>
                      <a:lnTo>
                        <a:pt x="75" y="134"/>
                      </a:lnTo>
                      <a:lnTo>
                        <a:pt x="70" y="124"/>
                      </a:lnTo>
                      <a:lnTo>
                        <a:pt x="69" y="117"/>
                      </a:lnTo>
                      <a:lnTo>
                        <a:pt x="66" y="116"/>
                      </a:lnTo>
                      <a:lnTo>
                        <a:pt x="61" y="113"/>
                      </a:lnTo>
                      <a:lnTo>
                        <a:pt x="57" y="111"/>
                      </a:lnTo>
                      <a:lnTo>
                        <a:pt x="51" y="109"/>
                      </a:lnTo>
                      <a:lnTo>
                        <a:pt x="45" y="107"/>
                      </a:lnTo>
                      <a:lnTo>
                        <a:pt x="40" y="105"/>
                      </a:lnTo>
                      <a:lnTo>
                        <a:pt x="35" y="104"/>
                      </a:lnTo>
                      <a:lnTo>
                        <a:pt x="31" y="104"/>
                      </a:lnTo>
                      <a:lnTo>
                        <a:pt x="30" y="103"/>
                      </a:lnTo>
                      <a:lnTo>
                        <a:pt x="29" y="102"/>
                      </a:lnTo>
                      <a:lnTo>
                        <a:pt x="28" y="101"/>
                      </a:lnTo>
                      <a:lnTo>
                        <a:pt x="27" y="99"/>
                      </a:lnTo>
                      <a:lnTo>
                        <a:pt x="30" y="99"/>
                      </a:lnTo>
                      <a:lnTo>
                        <a:pt x="36" y="101"/>
                      </a:lnTo>
                      <a:lnTo>
                        <a:pt x="42" y="101"/>
                      </a:lnTo>
                      <a:lnTo>
                        <a:pt x="49" y="102"/>
                      </a:lnTo>
                      <a:lnTo>
                        <a:pt x="54" y="103"/>
                      </a:lnTo>
                      <a:lnTo>
                        <a:pt x="60" y="104"/>
                      </a:lnTo>
                      <a:lnTo>
                        <a:pt x="65" y="104"/>
                      </a:lnTo>
                      <a:lnTo>
                        <a:pt x="67" y="105"/>
                      </a:lnTo>
                      <a:lnTo>
                        <a:pt x="65" y="96"/>
                      </a:lnTo>
                      <a:lnTo>
                        <a:pt x="62" y="89"/>
                      </a:lnTo>
                      <a:lnTo>
                        <a:pt x="59" y="84"/>
                      </a:lnTo>
                      <a:lnTo>
                        <a:pt x="57" y="80"/>
                      </a:lnTo>
                      <a:lnTo>
                        <a:pt x="49" y="76"/>
                      </a:lnTo>
                      <a:lnTo>
                        <a:pt x="40" y="73"/>
                      </a:lnTo>
                      <a:lnTo>
                        <a:pt x="32" y="68"/>
                      </a:lnTo>
                      <a:lnTo>
                        <a:pt x="26" y="65"/>
                      </a:lnTo>
                      <a:lnTo>
                        <a:pt x="19" y="60"/>
                      </a:lnTo>
                      <a:lnTo>
                        <a:pt x="13" y="57"/>
                      </a:lnTo>
                      <a:lnTo>
                        <a:pt x="7" y="54"/>
                      </a:lnTo>
                      <a:lnTo>
                        <a:pt x="4" y="53"/>
                      </a:lnTo>
                      <a:lnTo>
                        <a:pt x="1" y="52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6" y="50"/>
                      </a:lnTo>
                      <a:lnTo>
                        <a:pt x="9" y="52"/>
                      </a:lnTo>
                      <a:lnTo>
                        <a:pt x="15" y="54"/>
                      </a:lnTo>
                      <a:lnTo>
                        <a:pt x="21" y="57"/>
                      </a:lnTo>
                      <a:lnTo>
                        <a:pt x="28" y="60"/>
                      </a:lnTo>
                      <a:lnTo>
                        <a:pt x="35" y="64"/>
                      </a:lnTo>
                      <a:lnTo>
                        <a:pt x="42" y="67"/>
                      </a:lnTo>
                      <a:lnTo>
                        <a:pt x="49" y="69"/>
                      </a:lnTo>
                      <a:lnTo>
                        <a:pt x="54" y="71"/>
                      </a:lnTo>
                      <a:lnTo>
                        <a:pt x="51" y="54"/>
                      </a:lnTo>
                      <a:lnTo>
                        <a:pt x="42" y="35"/>
                      </a:lnTo>
                      <a:lnTo>
                        <a:pt x="32" y="16"/>
                      </a:lnTo>
                      <a:lnTo>
                        <a:pt x="24" y="6"/>
                      </a:lnTo>
                      <a:lnTo>
                        <a:pt x="22" y="1"/>
                      </a:lnTo>
                      <a:lnTo>
                        <a:pt x="23" y="0"/>
                      </a:lnTo>
                      <a:lnTo>
                        <a:pt x="27" y="1"/>
                      </a:lnTo>
                      <a:lnTo>
                        <a:pt x="32" y="7"/>
                      </a:lnTo>
                      <a:lnTo>
                        <a:pt x="40" y="19"/>
                      </a:lnTo>
                      <a:lnTo>
                        <a:pt x="50" y="35"/>
                      </a:lnTo>
                      <a:lnTo>
                        <a:pt x="58" y="51"/>
                      </a:lnTo>
                      <a:lnTo>
                        <a:pt x="62" y="64"/>
                      </a:lnTo>
                      <a:lnTo>
                        <a:pt x="69" y="56"/>
                      </a:lnTo>
                      <a:lnTo>
                        <a:pt x="75" y="43"/>
                      </a:lnTo>
                      <a:lnTo>
                        <a:pt x="80" y="30"/>
                      </a:lnTo>
                      <a:lnTo>
                        <a:pt x="81" y="20"/>
                      </a:lnTo>
                      <a:lnTo>
                        <a:pt x="81" y="16"/>
                      </a:lnTo>
                      <a:lnTo>
                        <a:pt x="82" y="15"/>
                      </a:lnTo>
                      <a:lnTo>
                        <a:pt x="83" y="19"/>
                      </a:lnTo>
                      <a:lnTo>
                        <a:pt x="83" y="23"/>
                      </a:lnTo>
                      <a:lnTo>
                        <a:pt x="83" y="34"/>
                      </a:lnTo>
                      <a:lnTo>
                        <a:pt x="82" y="47"/>
                      </a:lnTo>
                      <a:lnTo>
                        <a:pt x="77" y="64"/>
                      </a:lnTo>
                      <a:lnTo>
                        <a:pt x="67" y="76"/>
                      </a:lnTo>
                      <a:lnTo>
                        <a:pt x="70" y="84"/>
                      </a:lnTo>
                      <a:lnTo>
                        <a:pt x="74" y="92"/>
                      </a:lnTo>
                      <a:lnTo>
                        <a:pt x="75" y="101"/>
                      </a:lnTo>
                      <a:lnTo>
                        <a:pt x="76" y="105"/>
                      </a:lnTo>
                      <a:lnTo>
                        <a:pt x="84" y="101"/>
                      </a:lnTo>
                      <a:lnTo>
                        <a:pt x="91" y="96"/>
                      </a:lnTo>
                      <a:lnTo>
                        <a:pt x="97" y="90"/>
                      </a:lnTo>
                      <a:lnTo>
                        <a:pt x="102" y="82"/>
                      </a:lnTo>
                      <a:lnTo>
                        <a:pt x="104" y="77"/>
                      </a:lnTo>
                      <a:lnTo>
                        <a:pt x="106" y="76"/>
                      </a:lnTo>
                      <a:lnTo>
                        <a:pt x="107" y="79"/>
                      </a:lnTo>
                      <a:lnTo>
                        <a:pt x="107" y="83"/>
                      </a:lnTo>
                      <a:lnTo>
                        <a:pt x="104" y="91"/>
                      </a:lnTo>
                      <a:lnTo>
                        <a:pt x="97" y="102"/>
                      </a:lnTo>
                      <a:lnTo>
                        <a:pt x="88" y="111"/>
                      </a:lnTo>
                      <a:lnTo>
                        <a:pt x="80" y="117"/>
                      </a:lnTo>
                      <a:lnTo>
                        <a:pt x="82" y="121"/>
                      </a:lnTo>
                      <a:lnTo>
                        <a:pt x="83" y="127"/>
                      </a:lnTo>
                      <a:lnTo>
                        <a:pt x="85" y="132"/>
                      </a:lnTo>
                      <a:lnTo>
                        <a:pt x="87" y="135"/>
                      </a:lnTo>
                      <a:close/>
                    </a:path>
                  </a:pathLst>
                </a:cu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3" name="Freeform 271">
                  <a:extLst>
                    <a:ext uri="{FF2B5EF4-FFF2-40B4-BE49-F238E27FC236}">
                      <a16:creationId xmlns:a16="http://schemas.microsoft.com/office/drawing/2014/main" xmlns="" id="{F4E423D6-EC52-47F5-A108-A8F2BB9F27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" y="201"/>
                  <a:ext cx="53" cy="69"/>
                </a:xfrm>
                <a:custGeom>
                  <a:avLst/>
                  <a:gdLst>
                    <a:gd name="T0" fmla="*/ 100 w 106"/>
                    <a:gd name="T1" fmla="*/ 2 h 138"/>
                    <a:gd name="T2" fmla="*/ 90 w 106"/>
                    <a:gd name="T3" fmla="*/ 4 h 138"/>
                    <a:gd name="T4" fmla="*/ 83 w 106"/>
                    <a:gd name="T5" fmla="*/ 10 h 138"/>
                    <a:gd name="T6" fmla="*/ 75 w 106"/>
                    <a:gd name="T7" fmla="*/ 22 h 138"/>
                    <a:gd name="T8" fmla="*/ 63 w 106"/>
                    <a:gd name="T9" fmla="*/ 26 h 138"/>
                    <a:gd name="T10" fmla="*/ 49 w 106"/>
                    <a:gd name="T11" fmla="*/ 28 h 138"/>
                    <a:gd name="T12" fmla="*/ 33 w 106"/>
                    <a:gd name="T13" fmla="*/ 31 h 138"/>
                    <a:gd name="T14" fmla="*/ 21 w 106"/>
                    <a:gd name="T15" fmla="*/ 37 h 138"/>
                    <a:gd name="T16" fmla="*/ 16 w 106"/>
                    <a:gd name="T17" fmla="*/ 43 h 138"/>
                    <a:gd name="T18" fmla="*/ 16 w 106"/>
                    <a:gd name="T19" fmla="*/ 43 h 138"/>
                    <a:gd name="T20" fmla="*/ 23 w 106"/>
                    <a:gd name="T21" fmla="*/ 41 h 138"/>
                    <a:gd name="T22" fmla="*/ 33 w 106"/>
                    <a:gd name="T23" fmla="*/ 37 h 138"/>
                    <a:gd name="T24" fmla="*/ 46 w 106"/>
                    <a:gd name="T25" fmla="*/ 34 h 138"/>
                    <a:gd name="T26" fmla="*/ 60 w 106"/>
                    <a:gd name="T27" fmla="*/ 34 h 138"/>
                    <a:gd name="T28" fmla="*/ 61 w 106"/>
                    <a:gd name="T29" fmla="*/ 44 h 138"/>
                    <a:gd name="T30" fmla="*/ 52 w 106"/>
                    <a:gd name="T31" fmla="*/ 64 h 138"/>
                    <a:gd name="T32" fmla="*/ 44 w 106"/>
                    <a:gd name="T33" fmla="*/ 70 h 138"/>
                    <a:gd name="T34" fmla="*/ 32 w 106"/>
                    <a:gd name="T35" fmla="*/ 73 h 138"/>
                    <a:gd name="T36" fmla="*/ 18 w 106"/>
                    <a:gd name="T37" fmla="*/ 76 h 138"/>
                    <a:gd name="T38" fmla="*/ 7 w 106"/>
                    <a:gd name="T39" fmla="*/ 79 h 138"/>
                    <a:gd name="T40" fmla="*/ 1 w 106"/>
                    <a:gd name="T41" fmla="*/ 81 h 138"/>
                    <a:gd name="T42" fmla="*/ 1 w 106"/>
                    <a:gd name="T43" fmla="*/ 82 h 138"/>
                    <a:gd name="T44" fmla="*/ 9 w 106"/>
                    <a:gd name="T45" fmla="*/ 82 h 138"/>
                    <a:gd name="T46" fmla="*/ 18 w 106"/>
                    <a:gd name="T47" fmla="*/ 81 h 138"/>
                    <a:gd name="T48" fmla="*/ 29 w 106"/>
                    <a:gd name="T49" fmla="*/ 79 h 138"/>
                    <a:gd name="T50" fmla="*/ 40 w 106"/>
                    <a:gd name="T51" fmla="*/ 78 h 138"/>
                    <a:gd name="T52" fmla="*/ 38 w 106"/>
                    <a:gd name="T53" fmla="*/ 86 h 138"/>
                    <a:gd name="T54" fmla="*/ 25 w 106"/>
                    <a:gd name="T55" fmla="*/ 111 h 138"/>
                    <a:gd name="T56" fmla="*/ 29 w 106"/>
                    <a:gd name="T57" fmla="*/ 125 h 138"/>
                    <a:gd name="T58" fmla="*/ 45 w 106"/>
                    <a:gd name="T59" fmla="*/ 91 h 138"/>
                    <a:gd name="T60" fmla="*/ 55 w 106"/>
                    <a:gd name="T61" fmla="*/ 93 h 138"/>
                    <a:gd name="T62" fmla="*/ 66 w 106"/>
                    <a:gd name="T63" fmla="*/ 116 h 138"/>
                    <a:gd name="T64" fmla="*/ 75 w 106"/>
                    <a:gd name="T65" fmla="*/ 127 h 138"/>
                    <a:gd name="T66" fmla="*/ 74 w 106"/>
                    <a:gd name="T67" fmla="*/ 124 h 138"/>
                    <a:gd name="T68" fmla="*/ 67 w 106"/>
                    <a:gd name="T69" fmla="*/ 108 h 138"/>
                    <a:gd name="T70" fmla="*/ 61 w 106"/>
                    <a:gd name="T71" fmla="*/ 83 h 138"/>
                    <a:gd name="T72" fmla="*/ 63 w 106"/>
                    <a:gd name="T73" fmla="*/ 65 h 138"/>
                    <a:gd name="T74" fmla="*/ 75 w 106"/>
                    <a:gd name="T75" fmla="*/ 43 h 138"/>
                    <a:gd name="T76" fmla="*/ 85 w 106"/>
                    <a:gd name="T77" fmla="*/ 44 h 138"/>
                    <a:gd name="T78" fmla="*/ 99 w 106"/>
                    <a:gd name="T79" fmla="*/ 66 h 138"/>
                    <a:gd name="T80" fmla="*/ 102 w 106"/>
                    <a:gd name="T81" fmla="*/ 88 h 138"/>
                    <a:gd name="T82" fmla="*/ 106 w 106"/>
                    <a:gd name="T83" fmla="*/ 85 h 138"/>
                    <a:gd name="T84" fmla="*/ 104 w 106"/>
                    <a:gd name="T85" fmla="*/ 65 h 138"/>
                    <a:gd name="T86" fmla="*/ 94 w 106"/>
                    <a:gd name="T87" fmla="*/ 37 h 138"/>
                    <a:gd name="T88" fmla="*/ 94 w 106"/>
                    <a:gd name="T89" fmla="*/ 23 h 138"/>
                    <a:gd name="T90" fmla="*/ 104 w 106"/>
                    <a:gd name="T91" fmla="*/ 7 h 138"/>
                    <a:gd name="T92" fmla="*/ 106 w 106"/>
                    <a:gd name="T93" fmla="*/ 0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6" h="138">
                      <a:moveTo>
                        <a:pt x="106" y="0"/>
                      </a:moveTo>
                      <a:lnTo>
                        <a:pt x="100" y="2"/>
                      </a:lnTo>
                      <a:lnTo>
                        <a:pt x="95" y="3"/>
                      </a:lnTo>
                      <a:lnTo>
                        <a:pt x="90" y="4"/>
                      </a:lnTo>
                      <a:lnTo>
                        <a:pt x="84" y="4"/>
                      </a:lnTo>
                      <a:lnTo>
                        <a:pt x="83" y="10"/>
                      </a:lnTo>
                      <a:lnTo>
                        <a:pt x="79" y="17"/>
                      </a:lnTo>
                      <a:lnTo>
                        <a:pt x="75" y="22"/>
                      </a:lnTo>
                      <a:lnTo>
                        <a:pt x="69" y="25"/>
                      </a:lnTo>
                      <a:lnTo>
                        <a:pt x="63" y="26"/>
                      </a:lnTo>
                      <a:lnTo>
                        <a:pt x="56" y="26"/>
                      </a:lnTo>
                      <a:lnTo>
                        <a:pt x="49" y="28"/>
                      </a:lnTo>
                      <a:lnTo>
                        <a:pt x="41" y="29"/>
                      </a:lnTo>
                      <a:lnTo>
                        <a:pt x="33" y="31"/>
                      </a:lnTo>
                      <a:lnTo>
                        <a:pt x="26" y="35"/>
                      </a:lnTo>
                      <a:lnTo>
                        <a:pt x="21" y="37"/>
                      </a:lnTo>
                      <a:lnTo>
                        <a:pt x="17" y="41"/>
                      </a:lnTo>
                      <a:lnTo>
                        <a:pt x="16" y="43"/>
                      </a:lnTo>
                      <a:lnTo>
                        <a:pt x="15" y="43"/>
                      </a:lnTo>
                      <a:lnTo>
                        <a:pt x="16" y="43"/>
                      </a:lnTo>
                      <a:lnTo>
                        <a:pt x="19" y="42"/>
                      </a:lnTo>
                      <a:lnTo>
                        <a:pt x="23" y="41"/>
                      </a:lnTo>
                      <a:lnTo>
                        <a:pt x="28" y="38"/>
                      </a:lnTo>
                      <a:lnTo>
                        <a:pt x="33" y="37"/>
                      </a:lnTo>
                      <a:lnTo>
                        <a:pt x="39" y="35"/>
                      </a:lnTo>
                      <a:lnTo>
                        <a:pt x="46" y="34"/>
                      </a:lnTo>
                      <a:lnTo>
                        <a:pt x="53" y="34"/>
                      </a:lnTo>
                      <a:lnTo>
                        <a:pt x="60" y="34"/>
                      </a:lnTo>
                      <a:lnTo>
                        <a:pt x="66" y="35"/>
                      </a:lnTo>
                      <a:lnTo>
                        <a:pt x="61" y="44"/>
                      </a:lnTo>
                      <a:lnTo>
                        <a:pt x="56" y="55"/>
                      </a:lnTo>
                      <a:lnTo>
                        <a:pt x="52" y="64"/>
                      </a:lnTo>
                      <a:lnTo>
                        <a:pt x="47" y="68"/>
                      </a:lnTo>
                      <a:lnTo>
                        <a:pt x="44" y="70"/>
                      </a:lnTo>
                      <a:lnTo>
                        <a:pt x="38" y="72"/>
                      </a:lnTo>
                      <a:lnTo>
                        <a:pt x="32" y="73"/>
                      </a:lnTo>
                      <a:lnTo>
                        <a:pt x="25" y="75"/>
                      </a:lnTo>
                      <a:lnTo>
                        <a:pt x="18" y="76"/>
                      </a:lnTo>
                      <a:lnTo>
                        <a:pt x="13" y="78"/>
                      </a:lnTo>
                      <a:lnTo>
                        <a:pt x="7" y="79"/>
                      </a:lnTo>
                      <a:lnTo>
                        <a:pt x="3" y="80"/>
                      </a:lnTo>
                      <a:lnTo>
                        <a:pt x="1" y="81"/>
                      </a:lnTo>
                      <a:lnTo>
                        <a:pt x="0" y="81"/>
                      </a:lnTo>
                      <a:lnTo>
                        <a:pt x="1" y="82"/>
                      </a:lnTo>
                      <a:lnTo>
                        <a:pt x="6" y="82"/>
                      </a:lnTo>
                      <a:lnTo>
                        <a:pt x="9" y="82"/>
                      </a:lnTo>
                      <a:lnTo>
                        <a:pt x="14" y="81"/>
                      </a:lnTo>
                      <a:lnTo>
                        <a:pt x="18" y="81"/>
                      </a:lnTo>
                      <a:lnTo>
                        <a:pt x="24" y="80"/>
                      </a:lnTo>
                      <a:lnTo>
                        <a:pt x="29" y="79"/>
                      </a:lnTo>
                      <a:lnTo>
                        <a:pt x="34" y="79"/>
                      </a:lnTo>
                      <a:lnTo>
                        <a:pt x="40" y="78"/>
                      </a:lnTo>
                      <a:lnTo>
                        <a:pt x="45" y="76"/>
                      </a:lnTo>
                      <a:lnTo>
                        <a:pt x="38" y="86"/>
                      </a:lnTo>
                      <a:lnTo>
                        <a:pt x="31" y="95"/>
                      </a:lnTo>
                      <a:lnTo>
                        <a:pt x="25" y="111"/>
                      </a:lnTo>
                      <a:lnTo>
                        <a:pt x="23" y="138"/>
                      </a:lnTo>
                      <a:lnTo>
                        <a:pt x="29" y="125"/>
                      </a:lnTo>
                      <a:lnTo>
                        <a:pt x="37" y="108"/>
                      </a:lnTo>
                      <a:lnTo>
                        <a:pt x="45" y="91"/>
                      </a:lnTo>
                      <a:lnTo>
                        <a:pt x="53" y="81"/>
                      </a:lnTo>
                      <a:lnTo>
                        <a:pt x="55" y="93"/>
                      </a:lnTo>
                      <a:lnTo>
                        <a:pt x="60" y="105"/>
                      </a:lnTo>
                      <a:lnTo>
                        <a:pt x="66" y="116"/>
                      </a:lnTo>
                      <a:lnTo>
                        <a:pt x="71" y="124"/>
                      </a:lnTo>
                      <a:lnTo>
                        <a:pt x="75" y="127"/>
                      </a:lnTo>
                      <a:lnTo>
                        <a:pt x="75" y="126"/>
                      </a:lnTo>
                      <a:lnTo>
                        <a:pt x="74" y="124"/>
                      </a:lnTo>
                      <a:lnTo>
                        <a:pt x="71" y="120"/>
                      </a:lnTo>
                      <a:lnTo>
                        <a:pt x="67" y="108"/>
                      </a:lnTo>
                      <a:lnTo>
                        <a:pt x="63" y="95"/>
                      </a:lnTo>
                      <a:lnTo>
                        <a:pt x="61" y="83"/>
                      </a:lnTo>
                      <a:lnTo>
                        <a:pt x="61" y="74"/>
                      </a:lnTo>
                      <a:lnTo>
                        <a:pt x="63" y="65"/>
                      </a:lnTo>
                      <a:lnTo>
                        <a:pt x="69" y="53"/>
                      </a:lnTo>
                      <a:lnTo>
                        <a:pt x="75" y="43"/>
                      </a:lnTo>
                      <a:lnTo>
                        <a:pt x="78" y="37"/>
                      </a:lnTo>
                      <a:lnTo>
                        <a:pt x="85" y="44"/>
                      </a:lnTo>
                      <a:lnTo>
                        <a:pt x="93" y="55"/>
                      </a:lnTo>
                      <a:lnTo>
                        <a:pt x="99" y="66"/>
                      </a:lnTo>
                      <a:lnTo>
                        <a:pt x="102" y="82"/>
                      </a:lnTo>
                      <a:lnTo>
                        <a:pt x="102" y="88"/>
                      </a:lnTo>
                      <a:lnTo>
                        <a:pt x="105" y="88"/>
                      </a:lnTo>
                      <a:lnTo>
                        <a:pt x="106" y="85"/>
                      </a:lnTo>
                      <a:lnTo>
                        <a:pt x="106" y="80"/>
                      </a:lnTo>
                      <a:lnTo>
                        <a:pt x="104" y="65"/>
                      </a:lnTo>
                      <a:lnTo>
                        <a:pt x="100" y="49"/>
                      </a:lnTo>
                      <a:lnTo>
                        <a:pt x="94" y="37"/>
                      </a:lnTo>
                      <a:lnTo>
                        <a:pt x="90" y="30"/>
                      </a:lnTo>
                      <a:lnTo>
                        <a:pt x="94" y="23"/>
                      </a:lnTo>
                      <a:lnTo>
                        <a:pt x="99" y="15"/>
                      </a:lnTo>
                      <a:lnTo>
                        <a:pt x="104" y="7"/>
                      </a:lnTo>
                      <a:lnTo>
                        <a:pt x="106" y="0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4" name="Freeform 272">
                  <a:extLst>
                    <a:ext uri="{FF2B5EF4-FFF2-40B4-BE49-F238E27FC236}">
                      <a16:creationId xmlns:a16="http://schemas.microsoft.com/office/drawing/2014/main" xmlns="" id="{313EB714-35CA-4F54-B66C-E32553FBB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" y="108"/>
                  <a:ext cx="75" cy="58"/>
                </a:xfrm>
                <a:custGeom>
                  <a:avLst/>
                  <a:gdLst>
                    <a:gd name="T0" fmla="*/ 90 w 151"/>
                    <a:gd name="T1" fmla="*/ 7 h 116"/>
                    <a:gd name="T2" fmla="*/ 105 w 151"/>
                    <a:gd name="T3" fmla="*/ 7 h 116"/>
                    <a:gd name="T4" fmla="*/ 118 w 151"/>
                    <a:gd name="T5" fmla="*/ 15 h 116"/>
                    <a:gd name="T6" fmla="*/ 121 w 151"/>
                    <a:gd name="T7" fmla="*/ 23 h 116"/>
                    <a:gd name="T8" fmla="*/ 117 w 151"/>
                    <a:gd name="T9" fmla="*/ 35 h 116"/>
                    <a:gd name="T10" fmla="*/ 96 w 151"/>
                    <a:gd name="T11" fmla="*/ 41 h 116"/>
                    <a:gd name="T12" fmla="*/ 87 w 151"/>
                    <a:gd name="T13" fmla="*/ 49 h 116"/>
                    <a:gd name="T14" fmla="*/ 86 w 151"/>
                    <a:gd name="T15" fmla="*/ 53 h 116"/>
                    <a:gd name="T16" fmla="*/ 91 w 151"/>
                    <a:gd name="T17" fmla="*/ 50 h 116"/>
                    <a:gd name="T18" fmla="*/ 106 w 151"/>
                    <a:gd name="T19" fmla="*/ 47 h 116"/>
                    <a:gd name="T20" fmla="*/ 113 w 151"/>
                    <a:gd name="T21" fmla="*/ 53 h 116"/>
                    <a:gd name="T22" fmla="*/ 116 w 151"/>
                    <a:gd name="T23" fmla="*/ 57 h 116"/>
                    <a:gd name="T24" fmla="*/ 116 w 151"/>
                    <a:gd name="T25" fmla="*/ 64 h 116"/>
                    <a:gd name="T26" fmla="*/ 111 w 151"/>
                    <a:gd name="T27" fmla="*/ 72 h 116"/>
                    <a:gd name="T28" fmla="*/ 116 w 151"/>
                    <a:gd name="T29" fmla="*/ 76 h 116"/>
                    <a:gd name="T30" fmla="*/ 132 w 151"/>
                    <a:gd name="T31" fmla="*/ 73 h 116"/>
                    <a:gd name="T32" fmla="*/ 148 w 151"/>
                    <a:gd name="T33" fmla="*/ 87 h 116"/>
                    <a:gd name="T34" fmla="*/ 145 w 151"/>
                    <a:gd name="T35" fmla="*/ 109 h 116"/>
                    <a:gd name="T36" fmla="*/ 123 w 151"/>
                    <a:gd name="T37" fmla="*/ 116 h 116"/>
                    <a:gd name="T38" fmla="*/ 109 w 151"/>
                    <a:gd name="T39" fmla="*/ 101 h 116"/>
                    <a:gd name="T40" fmla="*/ 106 w 151"/>
                    <a:gd name="T41" fmla="*/ 86 h 116"/>
                    <a:gd name="T42" fmla="*/ 86 w 151"/>
                    <a:gd name="T43" fmla="*/ 72 h 116"/>
                    <a:gd name="T44" fmla="*/ 84 w 151"/>
                    <a:gd name="T45" fmla="*/ 72 h 116"/>
                    <a:gd name="T46" fmla="*/ 87 w 151"/>
                    <a:gd name="T47" fmla="*/ 90 h 116"/>
                    <a:gd name="T48" fmla="*/ 78 w 151"/>
                    <a:gd name="T49" fmla="*/ 106 h 116"/>
                    <a:gd name="T50" fmla="*/ 63 w 151"/>
                    <a:gd name="T51" fmla="*/ 111 h 116"/>
                    <a:gd name="T52" fmla="*/ 47 w 151"/>
                    <a:gd name="T53" fmla="*/ 105 h 116"/>
                    <a:gd name="T54" fmla="*/ 39 w 151"/>
                    <a:gd name="T55" fmla="*/ 91 h 116"/>
                    <a:gd name="T56" fmla="*/ 41 w 151"/>
                    <a:gd name="T57" fmla="*/ 76 h 116"/>
                    <a:gd name="T58" fmla="*/ 49 w 151"/>
                    <a:gd name="T59" fmla="*/ 68 h 116"/>
                    <a:gd name="T60" fmla="*/ 34 w 151"/>
                    <a:gd name="T61" fmla="*/ 60 h 116"/>
                    <a:gd name="T62" fmla="*/ 29 w 151"/>
                    <a:gd name="T63" fmla="*/ 65 h 116"/>
                    <a:gd name="T64" fmla="*/ 8 w 151"/>
                    <a:gd name="T65" fmla="*/ 64 h 116"/>
                    <a:gd name="T66" fmla="*/ 0 w 151"/>
                    <a:gd name="T67" fmla="*/ 51 h 116"/>
                    <a:gd name="T68" fmla="*/ 7 w 151"/>
                    <a:gd name="T69" fmla="*/ 34 h 116"/>
                    <a:gd name="T70" fmla="*/ 12 w 151"/>
                    <a:gd name="T71" fmla="*/ 28 h 116"/>
                    <a:gd name="T72" fmla="*/ 20 w 151"/>
                    <a:gd name="T73" fmla="*/ 26 h 116"/>
                    <a:gd name="T74" fmla="*/ 26 w 151"/>
                    <a:gd name="T75" fmla="*/ 25 h 116"/>
                    <a:gd name="T76" fmla="*/ 30 w 151"/>
                    <a:gd name="T77" fmla="*/ 7 h 116"/>
                    <a:gd name="T78" fmla="*/ 46 w 151"/>
                    <a:gd name="T79" fmla="*/ 0 h 116"/>
                    <a:gd name="T80" fmla="*/ 62 w 151"/>
                    <a:gd name="T81" fmla="*/ 4 h 116"/>
                    <a:gd name="T82" fmla="*/ 60 w 151"/>
                    <a:gd name="T83" fmla="*/ 27 h 116"/>
                    <a:gd name="T84" fmla="*/ 73 w 151"/>
                    <a:gd name="T85" fmla="*/ 36 h 116"/>
                    <a:gd name="T86" fmla="*/ 73 w 151"/>
                    <a:gd name="T87" fmla="*/ 46 h 116"/>
                    <a:gd name="T88" fmla="*/ 78 w 151"/>
                    <a:gd name="T89" fmla="*/ 43 h 116"/>
                    <a:gd name="T90" fmla="*/ 84 w 151"/>
                    <a:gd name="T91" fmla="*/ 34 h 116"/>
                    <a:gd name="T92" fmla="*/ 80 w 151"/>
                    <a:gd name="T93" fmla="*/ 18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51" h="116">
                      <a:moveTo>
                        <a:pt x="83" y="11"/>
                      </a:moveTo>
                      <a:lnTo>
                        <a:pt x="85" y="9"/>
                      </a:lnTo>
                      <a:lnTo>
                        <a:pt x="90" y="7"/>
                      </a:lnTo>
                      <a:lnTo>
                        <a:pt x="94" y="5"/>
                      </a:lnTo>
                      <a:lnTo>
                        <a:pt x="100" y="7"/>
                      </a:lnTo>
                      <a:lnTo>
                        <a:pt x="105" y="7"/>
                      </a:lnTo>
                      <a:lnTo>
                        <a:pt x="109" y="8"/>
                      </a:lnTo>
                      <a:lnTo>
                        <a:pt x="114" y="10"/>
                      </a:lnTo>
                      <a:lnTo>
                        <a:pt x="118" y="15"/>
                      </a:lnTo>
                      <a:lnTo>
                        <a:pt x="117" y="13"/>
                      </a:lnTo>
                      <a:lnTo>
                        <a:pt x="119" y="17"/>
                      </a:lnTo>
                      <a:lnTo>
                        <a:pt x="121" y="23"/>
                      </a:lnTo>
                      <a:lnTo>
                        <a:pt x="121" y="28"/>
                      </a:lnTo>
                      <a:lnTo>
                        <a:pt x="119" y="32"/>
                      </a:lnTo>
                      <a:lnTo>
                        <a:pt x="117" y="35"/>
                      </a:lnTo>
                      <a:lnTo>
                        <a:pt x="115" y="40"/>
                      </a:lnTo>
                      <a:lnTo>
                        <a:pt x="108" y="42"/>
                      </a:lnTo>
                      <a:lnTo>
                        <a:pt x="96" y="41"/>
                      </a:lnTo>
                      <a:lnTo>
                        <a:pt x="93" y="43"/>
                      </a:lnTo>
                      <a:lnTo>
                        <a:pt x="91" y="47"/>
                      </a:lnTo>
                      <a:lnTo>
                        <a:pt x="87" y="49"/>
                      </a:lnTo>
                      <a:lnTo>
                        <a:pt x="85" y="50"/>
                      </a:lnTo>
                      <a:lnTo>
                        <a:pt x="86" y="51"/>
                      </a:lnTo>
                      <a:lnTo>
                        <a:pt x="86" y="53"/>
                      </a:lnTo>
                      <a:lnTo>
                        <a:pt x="87" y="54"/>
                      </a:lnTo>
                      <a:lnTo>
                        <a:pt x="87" y="55"/>
                      </a:lnTo>
                      <a:lnTo>
                        <a:pt x="91" y="50"/>
                      </a:lnTo>
                      <a:lnTo>
                        <a:pt x="95" y="47"/>
                      </a:lnTo>
                      <a:lnTo>
                        <a:pt x="100" y="46"/>
                      </a:lnTo>
                      <a:lnTo>
                        <a:pt x="106" y="47"/>
                      </a:lnTo>
                      <a:lnTo>
                        <a:pt x="109" y="49"/>
                      </a:lnTo>
                      <a:lnTo>
                        <a:pt x="111" y="50"/>
                      </a:lnTo>
                      <a:lnTo>
                        <a:pt x="113" y="53"/>
                      </a:lnTo>
                      <a:lnTo>
                        <a:pt x="115" y="55"/>
                      </a:lnTo>
                      <a:lnTo>
                        <a:pt x="116" y="56"/>
                      </a:lnTo>
                      <a:lnTo>
                        <a:pt x="116" y="57"/>
                      </a:lnTo>
                      <a:lnTo>
                        <a:pt x="116" y="60"/>
                      </a:lnTo>
                      <a:lnTo>
                        <a:pt x="116" y="61"/>
                      </a:lnTo>
                      <a:lnTo>
                        <a:pt x="116" y="64"/>
                      </a:lnTo>
                      <a:lnTo>
                        <a:pt x="115" y="66"/>
                      </a:lnTo>
                      <a:lnTo>
                        <a:pt x="114" y="70"/>
                      </a:lnTo>
                      <a:lnTo>
                        <a:pt x="111" y="72"/>
                      </a:lnTo>
                      <a:lnTo>
                        <a:pt x="113" y="73"/>
                      </a:lnTo>
                      <a:lnTo>
                        <a:pt x="114" y="75"/>
                      </a:lnTo>
                      <a:lnTo>
                        <a:pt x="116" y="76"/>
                      </a:lnTo>
                      <a:lnTo>
                        <a:pt x="117" y="77"/>
                      </a:lnTo>
                      <a:lnTo>
                        <a:pt x="124" y="73"/>
                      </a:lnTo>
                      <a:lnTo>
                        <a:pt x="132" y="73"/>
                      </a:lnTo>
                      <a:lnTo>
                        <a:pt x="139" y="76"/>
                      </a:lnTo>
                      <a:lnTo>
                        <a:pt x="145" y="80"/>
                      </a:lnTo>
                      <a:lnTo>
                        <a:pt x="148" y="87"/>
                      </a:lnTo>
                      <a:lnTo>
                        <a:pt x="151" y="95"/>
                      </a:lnTo>
                      <a:lnTo>
                        <a:pt x="148" y="103"/>
                      </a:lnTo>
                      <a:lnTo>
                        <a:pt x="145" y="109"/>
                      </a:lnTo>
                      <a:lnTo>
                        <a:pt x="138" y="114"/>
                      </a:lnTo>
                      <a:lnTo>
                        <a:pt x="131" y="116"/>
                      </a:lnTo>
                      <a:lnTo>
                        <a:pt x="123" y="116"/>
                      </a:lnTo>
                      <a:lnTo>
                        <a:pt x="116" y="113"/>
                      </a:lnTo>
                      <a:lnTo>
                        <a:pt x="111" y="107"/>
                      </a:lnTo>
                      <a:lnTo>
                        <a:pt x="109" y="101"/>
                      </a:lnTo>
                      <a:lnTo>
                        <a:pt x="109" y="95"/>
                      </a:lnTo>
                      <a:lnTo>
                        <a:pt x="110" y="90"/>
                      </a:lnTo>
                      <a:lnTo>
                        <a:pt x="106" y="86"/>
                      </a:lnTo>
                      <a:lnTo>
                        <a:pt x="99" y="81"/>
                      </a:lnTo>
                      <a:lnTo>
                        <a:pt x="91" y="76"/>
                      </a:lnTo>
                      <a:lnTo>
                        <a:pt x="86" y="72"/>
                      </a:lnTo>
                      <a:lnTo>
                        <a:pt x="85" y="71"/>
                      </a:lnTo>
                      <a:lnTo>
                        <a:pt x="84" y="71"/>
                      </a:lnTo>
                      <a:lnTo>
                        <a:pt x="84" y="72"/>
                      </a:lnTo>
                      <a:lnTo>
                        <a:pt x="84" y="73"/>
                      </a:lnTo>
                      <a:lnTo>
                        <a:pt x="87" y="81"/>
                      </a:lnTo>
                      <a:lnTo>
                        <a:pt x="87" y="90"/>
                      </a:lnTo>
                      <a:lnTo>
                        <a:pt x="84" y="98"/>
                      </a:lnTo>
                      <a:lnTo>
                        <a:pt x="80" y="103"/>
                      </a:lnTo>
                      <a:lnTo>
                        <a:pt x="78" y="106"/>
                      </a:lnTo>
                      <a:lnTo>
                        <a:pt x="73" y="108"/>
                      </a:lnTo>
                      <a:lnTo>
                        <a:pt x="68" y="110"/>
                      </a:lnTo>
                      <a:lnTo>
                        <a:pt x="63" y="111"/>
                      </a:lnTo>
                      <a:lnTo>
                        <a:pt x="57" y="110"/>
                      </a:lnTo>
                      <a:lnTo>
                        <a:pt x="52" y="108"/>
                      </a:lnTo>
                      <a:lnTo>
                        <a:pt x="47" y="105"/>
                      </a:lnTo>
                      <a:lnTo>
                        <a:pt x="43" y="100"/>
                      </a:lnTo>
                      <a:lnTo>
                        <a:pt x="41" y="95"/>
                      </a:lnTo>
                      <a:lnTo>
                        <a:pt x="39" y="91"/>
                      </a:lnTo>
                      <a:lnTo>
                        <a:pt x="39" y="85"/>
                      </a:lnTo>
                      <a:lnTo>
                        <a:pt x="39" y="78"/>
                      </a:lnTo>
                      <a:lnTo>
                        <a:pt x="41" y="76"/>
                      </a:lnTo>
                      <a:lnTo>
                        <a:pt x="43" y="72"/>
                      </a:lnTo>
                      <a:lnTo>
                        <a:pt x="46" y="70"/>
                      </a:lnTo>
                      <a:lnTo>
                        <a:pt x="49" y="68"/>
                      </a:lnTo>
                      <a:lnTo>
                        <a:pt x="43" y="66"/>
                      </a:lnTo>
                      <a:lnTo>
                        <a:pt x="39" y="63"/>
                      </a:lnTo>
                      <a:lnTo>
                        <a:pt x="34" y="60"/>
                      </a:lnTo>
                      <a:lnTo>
                        <a:pt x="32" y="55"/>
                      </a:lnTo>
                      <a:lnTo>
                        <a:pt x="31" y="61"/>
                      </a:lnTo>
                      <a:lnTo>
                        <a:pt x="29" y="65"/>
                      </a:lnTo>
                      <a:lnTo>
                        <a:pt x="23" y="68"/>
                      </a:lnTo>
                      <a:lnTo>
                        <a:pt x="14" y="66"/>
                      </a:lnTo>
                      <a:lnTo>
                        <a:pt x="8" y="64"/>
                      </a:lnTo>
                      <a:lnTo>
                        <a:pt x="3" y="60"/>
                      </a:lnTo>
                      <a:lnTo>
                        <a:pt x="1" y="55"/>
                      </a:lnTo>
                      <a:lnTo>
                        <a:pt x="0" y="51"/>
                      </a:lnTo>
                      <a:lnTo>
                        <a:pt x="1" y="46"/>
                      </a:lnTo>
                      <a:lnTo>
                        <a:pt x="3" y="40"/>
                      </a:lnTo>
                      <a:lnTo>
                        <a:pt x="7" y="34"/>
                      </a:lnTo>
                      <a:lnTo>
                        <a:pt x="9" y="31"/>
                      </a:lnTo>
                      <a:lnTo>
                        <a:pt x="10" y="30"/>
                      </a:lnTo>
                      <a:lnTo>
                        <a:pt x="12" y="28"/>
                      </a:lnTo>
                      <a:lnTo>
                        <a:pt x="15" y="27"/>
                      </a:lnTo>
                      <a:lnTo>
                        <a:pt x="17" y="26"/>
                      </a:lnTo>
                      <a:lnTo>
                        <a:pt x="20" y="26"/>
                      </a:lnTo>
                      <a:lnTo>
                        <a:pt x="23" y="25"/>
                      </a:lnTo>
                      <a:lnTo>
                        <a:pt x="24" y="25"/>
                      </a:lnTo>
                      <a:lnTo>
                        <a:pt x="26" y="25"/>
                      </a:lnTo>
                      <a:lnTo>
                        <a:pt x="26" y="19"/>
                      </a:lnTo>
                      <a:lnTo>
                        <a:pt x="26" y="12"/>
                      </a:lnTo>
                      <a:lnTo>
                        <a:pt x="30" y="7"/>
                      </a:lnTo>
                      <a:lnTo>
                        <a:pt x="37" y="2"/>
                      </a:lnTo>
                      <a:lnTo>
                        <a:pt x="40" y="0"/>
                      </a:lnTo>
                      <a:lnTo>
                        <a:pt x="46" y="0"/>
                      </a:lnTo>
                      <a:lnTo>
                        <a:pt x="52" y="0"/>
                      </a:lnTo>
                      <a:lnTo>
                        <a:pt x="55" y="1"/>
                      </a:lnTo>
                      <a:lnTo>
                        <a:pt x="62" y="4"/>
                      </a:lnTo>
                      <a:lnTo>
                        <a:pt x="65" y="12"/>
                      </a:lnTo>
                      <a:lnTo>
                        <a:pt x="65" y="20"/>
                      </a:lnTo>
                      <a:lnTo>
                        <a:pt x="60" y="27"/>
                      </a:lnTo>
                      <a:lnTo>
                        <a:pt x="64" y="28"/>
                      </a:lnTo>
                      <a:lnTo>
                        <a:pt x="70" y="31"/>
                      </a:lnTo>
                      <a:lnTo>
                        <a:pt x="73" y="36"/>
                      </a:lnTo>
                      <a:lnTo>
                        <a:pt x="75" y="42"/>
                      </a:lnTo>
                      <a:lnTo>
                        <a:pt x="73" y="45"/>
                      </a:lnTo>
                      <a:lnTo>
                        <a:pt x="73" y="46"/>
                      </a:lnTo>
                      <a:lnTo>
                        <a:pt x="73" y="47"/>
                      </a:lnTo>
                      <a:lnTo>
                        <a:pt x="76" y="46"/>
                      </a:lnTo>
                      <a:lnTo>
                        <a:pt x="78" y="43"/>
                      </a:lnTo>
                      <a:lnTo>
                        <a:pt x="80" y="40"/>
                      </a:lnTo>
                      <a:lnTo>
                        <a:pt x="83" y="38"/>
                      </a:lnTo>
                      <a:lnTo>
                        <a:pt x="84" y="34"/>
                      </a:lnTo>
                      <a:lnTo>
                        <a:pt x="81" y="28"/>
                      </a:lnTo>
                      <a:lnTo>
                        <a:pt x="80" y="24"/>
                      </a:lnTo>
                      <a:lnTo>
                        <a:pt x="80" y="18"/>
                      </a:lnTo>
                      <a:lnTo>
                        <a:pt x="83" y="11"/>
                      </a:lnTo>
                      <a:close/>
                    </a:path>
                  </a:pathLst>
                </a:custGeom>
                <a:solidFill>
                  <a:srgbClr val="FFF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5" name="Freeform 273">
                  <a:extLst>
                    <a:ext uri="{FF2B5EF4-FFF2-40B4-BE49-F238E27FC236}">
                      <a16:creationId xmlns:a16="http://schemas.microsoft.com/office/drawing/2014/main" xmlns="" id="{EDE6D2E6-26E3-48FA-9034-04B112E32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" y="55"/>
                  <a:ext cx="70" cy="68"/>
                </a:xfrm>
                <a:custGeom>
                  <a:avLst/>
                  <a:gdLst>
                    <a:gd name="T0" fmla="*/ 136 w 141"/>
                    <a:gd name="T1" fmla="*/ 134 h 137"/>
                    <a:gd name="T2" fmla="*/ 129 w 141"/>
                    <a:gd name="T3" fmla="*/ 131 h 137"/>
                    <a:gd name="T4" fmla="*/ 115 w 141"/>
                    <a:gd name="T5" fmla="*/ 127 h 137"/>
                    <a:gd name="T6" fmla="*/ 101 w 141"/>
                    <a:gd name="T7" fmla="*/ 129 h 137"/>
                    <a:gd name="T8" fmla="*/ 85 w 141"/>
                    <a:gd name="T9" fmla="*/ 129 h 137"/>
                    <a:gd name="T10" fmla="*/ 74 w 141"/>
                    <a:gd name="T11" fmla="*/ 124 h 137"/>
                    <a:gd name="T12" fmla="*/ 80 w 141"/>
                    <a:gd name="T13" fmla="*/ 122 h 137"/>
                    <a:gd name="T14" fmla="*/ 105 w 141"/>
                    <a:gd name="T15" fmla="*/ 118 h 137"/>
                    <a:gd name="T16" fmla="*/ 98 w 141"/>
                    <a:gd name="T17" fmla="*/ 102 h 137"/>
                    <a:gd name="T18" fmla="*/ 83 w 141"/>
                    <a:gd name="T19" fmla="*/ 94 h 137"/>
                    <a:gd name="T20" fmla="*/ 59 w 141"/>
                    <a:gd name="T21" fmla="*/ 98 h 137"/>
                    <a:gd name="T22" fmla="*/ 36 w 141"/>
                    <a:gd name="T23" fmla="*/ 95 h 137"/>
                    <a:gd name="T24" fmla="*/ 28 w 141"/>
                    <a:gd name="T25" fmla="*/ 87 h 137"/>
                    <a:gd name="T26" fmla="*/ 40 w 141"/>
                    <a:gd name="T27" fmla="*/ 89 h 137"/>
                    <a:gd name="T28" fmla="*/ 56 w 141"/>
                    <a:gd name="T29" fmla="*/ 88 h 137"/>
                    <a:gd name="T30" fmla="*/ 72 w 141"/>
                    <a:gd name="T31" fmla="*/ 85 h 137"/>
                    <a:gd name="T32" fmla="*/ 68 w 141"/>
                    <a:gd name="T33" fmla="*/ 71 h 137"/>
                    <a:gd name="T34" fmla="*/ 50 w 141"/>
                    <a:gd name="T35" fmla="*/ 65 h 137"/>
                    <a:gd name="T36" fmla="*/ 25 w 141"/>
                    <a:gd name="T37" fmla="*/ 66 h 137"/>
                    <a:gd name="T38" fmla="*/ 5 w 141"/>
                    <a:gd name="T39" fmla="*/ 58 h 137"/>
                    <a:gd name="T40" fmla="*/ 0 w 141"/>
                    <a:gd name="T41" fmla="*/ 50 h 137"/>
                    <a:gd name="T42" fmla="*/ 10 w 141"/>
                    <a:gd name="T43" fmla="*/ 55 h 137"/>
                    <a:gd name="T44" fmla="*/ 25 w 141"/>
                    <a:gd name="T45" fmla="*/ 57 h 137"/>
                    <a:gd name="T46" fmla="*/ 42 w 141"/>
                    <a:gd name="T47" fmla="*/ 56 h 137"/>
                    <a:gd name="T48" fmla="*/ 35 w 141"/>
                    <a:gd name="T49" fmla="*/ 43 h 137"/>
                    <a:gd name="T50" fmla="*/ 17 w 141"/>
                    <a:gd name="T51" fmla="*/ 24 h 137"/>
                    <a:gd name="T52" fmla="*/ 4 w 141"/>
                    <a:gd name="T53" fmla="*/ 8 h 137"/>
                    <a:gd name="T54" fmla="*/ 5 w 141"/>
                    <a:gd name="T55" fmla="*/ 1 h 137"/>
                    <a:gd name="T56" fmla="*/ 15 w 141"/>
                    <a:gd name="T57" fmla="*/ 12 h 137"/>
                    <a:gd name="T58" fmla="*/ 34 w 141"/>
                    <a:gd name="T59" fmla="*/ 32 h 137"/>
                    <a:gd name="T60" fmla="*/ 49 w 141"/>
                    <a:gd name="T61" fmla="*/ 46 h 137"/>
                    <a:gd name="T62" fmla="*/ 56 w 141"/>
                    <a:gd name="T63" fmla="*/ 23 h 137"/>
                    <a:gd name="T64" fmla="*/ 55 w 141"/>
                    <a:gd name="T65" fmla="*/ 8 h 137"/>
                    <a:gd name="T66" fmla="*/ 62 w 141"/>
                    <a:gd name="T67" fmla="*/ 24 h 137"/>
                    <a:gd name="T68" fmla="*/ 64 w 141"/>
                    <a:gd name="T69" fmla="*/ 53 h 137"/>
                    <a:gd name="T70" fmla="*/ 80 w 141"/>
                    <a:gd name="T71" fmla="*/ 70 h 137"/>
                    <a:gd name="T72" fmla="*/ 97 w 141"/>
                    <a:gd name="T73" fmla="*/ 64 h 137"/>
                    <a:gd name="T74" fmla="*/ 100 w 141"/>
                    <a:gd name="T75" fmla="*/ 36 h 137"/>
                    <a:gd name="T76" fmla="*/ 104 w 141"/>
                    <a:gd name="T77" fmla="*/ 39 h 137"/>
                    <a:gd name="T78" fmla="*/ 108 w 141"/>
                    <a:gd name="T79" fmla="*/ 76 h 137"/>
                    <a:gd name="T80" fmla="*/ 116 w 141"/>
                    <a:gd name="T81" fmla="*/ 98 h 137"/>
                    <a:gd name="T82" fmla="*/ 127 w 141"/>
                    <a:gd name="T83" fmla="*/ 104 h 137"/>
                    <a:gd name="T84" fmla="*/ 133 w 141"/>
                    <a:gd name="T85" fmla="*/ 92 h 137"/>
                    <a:gd name="T86" fmla="*/ 139 w 141"/>
                    <a:gd name="T87" fmla="*/ 89 h 137"/>
                    <a:gd name="T88" fmla="*/ 136 w 141"/>
                    <a:gd name="T89" fmla="*/ 107 h 137"/>
                    <a:gd name="T90" fmla="*/ 134 w 141"/>
                    <a:gd name="T91" fmla="*/ 121 h 137"/>
                    <a:gd name="T92" fmla="*/ 141 w 141"/>
                    <a:gd name="T93" fmla="*/ 13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1" h="137">
                      <a:moveTo>
                        <a:pt x="141" y="132"/>
                      </a:moveTo>
                      <a:lnTo>
                        <a:pt x="139" y="133"/>
                      </a:lnTo>
                      <a:lnTo>
                        <a:pt x="136" y="134"/>
                      </a:lnTo>
                      <a:lnTo>
                        <a:pt x="134" y="136"/>
                      </a:lnTo>
                      <a:lnTo>
                        <a:pt x="133" y="137"/>
                      </a:lnTo>
                      <a:lnTo>
                        <a:pt x="129" y="131"/>
                      </a:lnTo>
                      <a:lnTo>
                        <a:pt x="126" y="127"/>
                      </a:lnTo>
                      <a:lnTo>
                        <a:pt x="121" y="126"/>
                      </a:lnTo>
                      <a:lnTo>
                        <a:pt x="115" y="127"/>
                      </a:lnTo>
                      <a:lnTo>
                        <a:pt x="110" y="129"/>
                      </a:lnTo>
                      <a:lnTo>
                        <a:pt x="105" y="129"/>
                      </a:lnTo>
                      <a:lnTo>
                        <a:pt x="101" y="129"/>
                      </a:lnTo>
                      <a:lnTo>
                        <a:pt x="95" y="129"/>
                      </a:lnTo>
                      <a:lnTo>
                        <a:pt x="89" y="129"/>
                      </a:lnTo>
                      <a:lnTo>
                        <a:pt x="85" y="129"/>
                      </a:lnTo>
                      <a:lnTo>
                        <a:pt x="81" y="127"/>
                      </a:lnTo>
                      <a:lnTo>
                        <a:pt x="78" y="126"/>
                      </a:lnTo>
                      <a:lnTo>
                        <a:pt x="74" y="124"/>
                      </a:lnTo>
                      <a:lnTo>
                        <a:pt x="73" y="122"/>
                      </a:lnTo>
                      <a:lnTo>
                        <a:pt x="74" y="121"/>
                      </a:lnTo>
                      <a:lnTo>
                        <a:pt x="80" y="122"/>
                      </a:lnTo>
                      <a:lnTo>
                        <a:pt x="88" y="122"/>
                      </a:lnTo>
                      <a:lnTo>
                        <a:pt x="97" y="121"/>
                      </a:lnTo>
                      <a:lnTo>
                        <a:pt x="105" y="118"/>
                      </a:lnTo>
                      <a:lnTo>
                        <a:pt x="111" y="116"/>
                      </a:lnTo>
                      <a:lnTo>
                        <a:pt x="105" y="109"/>
                      </a:lnTo>
                      <a:lnTo>
                        <a:pt x="98" y="102"/>
                      </a:lnTo>
                      <a:lnTo>
                        <a:pt x="93" y="96"/>
                      </a:lnTo>
                      <a:lnTo>
                        <a:pt x="89" y="93"/>
                      </a:lnTo>
                      <a:lnTo>
                        <a:pt x="83" y="94"/>
                      </a:lnTo>
                      <a:lnTo>
                        <a:pt x="75" y="95"/>
                      </a:lnTo>
                      <a:lnTo>
                        <a:pt x="67" y="96"/>
                      </a:lnTo>
                      <a:lnTo>
                        <a:pt x="59" y="98"/>
                      </a:lnTo>
                      <a:lnTo>
                        <a:pt x="50" y="98"/>
                      </a:lnTo>
                      <a:lnTo>
                        <a:pt x="43" y="96"/>
                      </a:lnTo>
                      <a:lnTo>
                        <a:pt x="36" y="95"/>
                      </a:lnTo>
                      <a:lnTo>
                        <a:pt x="32" y="93"/>
                      </a:lnTo>
                      <a:lnTo>
                        <a:pt x="28" y="89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5" y="88"/>
                      </a:lnTo>
                      <a:lnTo>
                        <a:pt x="40" y="89"/>
                      </a:lnTo>
                      <a:lnTo>
                        <a:pt x="44" y="89"/>
                      </a:lnTo>
                      <a:lnTo>
                        <a:pt x="50" y="89"/>
                      </a:lnTo>
                      <a:lnTo>
                        <a:pt x="56" y="88"/>
                      </a:lnTo>
                      <a:lnTo>
                        <a:pt x="62" y="87"/>
                      </a:lnTo>
                      <a:lnTo>
                        <a:pt x="67" y="86"/>
                      </a:lnTo>
                      <a:lnTo>
                        <a:pt x="72" y="85"/>
                      </a:lnTo>
                      <a:lnTo>
                        <a:pt x="77" y="83"/>
                      </a:lnTo>
                      <a:lnTo>
                        <a:pt x="73" y="77"/>
                      </a:lnTo>
                      <a:lnTo>
                        <a:pt x="68" y="71"/>
                      </a:lnTo>
                      <a:lnTo>
                        <a:pt x="63" y="66"/>
                      </a:lnTo>
                      <a:lnTo>
                        <a:pt x="57" y="63"/>
                      </a:lnTo>
                      <a:lnTo>
                        <a:pt x="50" y="65"/>
                      </a:lnTo>
                      <a:lnTo>
                        <a:pt x="42" y="66"/>
                      </a:lnTo>
                      <a:lnTo>
                        <a:pt x="33" y="66"/>
                      </a:lnTo>
                      <a:lnTo>
                        <a:pt x="25" y="66"/>
                      </a:lnTo>
                      <a:lnTo>
                        <a:pt x="18" y="64"/>
                      </a:lnTo>
                      <a:lnTo>
                        <a:pt x="11" y="62"/>
                      </a:lnTo>
                      <a:lnTo>
                        <a:pt x="5" y="58"/>
                      </a:lnTo>
                      <a:lnTo>
                        <a:pt x="2" y="54"/>
                      </a:lnTo>
                      <a:lnTo>
                        <a:pt x="0" y="51"/>
                      </a:lnTo>
                      <a:lnTo>
                        <a:pt x="0" y="50"/>
                      </a:lnTo>
                      <a:lnTo>
                        <a:pt x="3" y="51"/>
                      </a:lnTo>
                      <a:lnTo>
                        <a:pt x="6" y="54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9" y="57"/>
                      </a:lnTo>
                      <a:lnTo>
                        <a:pt x="25" y="57"/>
                      </a:lnTo>
                      <a:lnTo>
                        <a:pt x="30" y="57"/>
                      </a:lnTo>
                      <a:lnTo>
                        <a:pt x="36" y="57"/>
                      </a:lnTo>
                      <a:lnTo>
                        <a:pt x="42" y="56"/>
                      </a:lnTo>
                      <a:lnTo>
                        <a:pt x="47" y="55"/>
                      </a:lnTo>
                      <a:lnTo>
                        <a:pt x="41" y="49"/>
                      </a:lnTo>
                      <a:lnTo>
                        <a:pt x="35" y="43"/>
                      </a:lnTo>
                      <a:lnTo>
                        <a:pt x="29" y="38"/>
                      </a:lnTo>
                      <a:lnTo>
                        <a:pt x="22" y="31"/>
                      </a:lnTo>
                      <a:lnTo>
                        <a:pt x="17" y="24"/>
                      </a:lnTo>
                      <a:lnTo>
                        <a:pt x="11" y="18"/>
                      </a:lnTo>
                      <a:lnTo>
                        <a:pt x="7" y="12"/>
                      </a:lnTo>
                      <a:lnTo>
                        <a:pt x="4" y="8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9" y="4"/>
                      </a:lnTo>
                      <a:lnTo>
                        <a:pt x="11" y="8"/>
                      </a:lnTo>
                      <a:lnTo>
                        <a:pt x="15" y="12"/>
                      </a:lnTo>
                      <a:lnTo>
                        <a:pt x="21" y="19"/>
                      </a:lnTo>
                      <a:lnTo>
                        <a:pt x="27" y="25"/>
                      </a:lnTo>
                      <a:lnTo>
                        <a:pt x="34" y="32"/>
                      </a:lnTo>
                      <a:lnTo>
                        <a:pt x="40" y="38"/>
                      </a:lnTo>
                      <a:lnTo>
                        <a:pt x="45" y="43"/>
                      </a:lnTo>
                      <a:lnTo>
                        <a:pt x="49" y="46"/>
                      </a:lnTo>
                      <a:lnTo>
                        <a:pt x="52" y="39"/>
                      </a:lnTo>
                      <a:lnTo>
                        <a:pt x="55" y="31"/>
                      </a:lnTo>
                      <a:lnTo>
                        <a:pt x="56" y="23"/>
                      </a:lnTo>
                      <a:lnTo>
                        <a:pt x="55" y="16"/>
                      </a:lnTo>
                      <a:lnTo>
                        <a:pt x="53" y="11"/>
                      </a:lnTo>
                      <a:lnTo>
                        <a:pt x="55" y="8"/>
                      </a:lnTo>
                      <a:lnTo>
                        <a:pt x="56" y="9"/>
                      </a:lnTo>
                      <a:lnTo>
                        <a:pt x="58" y="11"/>
                      </a:lnTo>
                      <a:lnTo>
                        <a:pt x="62" y="24"/>
                      </a:lnTo>
                      <a:lnTo>
                        <a:pt x="64" y="36"/>
                      </a:lnTo>
                      <a:lnTo>
                        <a:pt x="64" y="47"/>
                      </a:lnTo>
                      <a:lnTo>
                        <a:pt x="64" y="53"/>
                      </a:lnTo>
                      <a:lnTo>
                        <a:pt x="70" y="57"/>
                      </a:lnTo>
                      <a:lnTo>
                        <a:pt x="75" y="64"/>
                      </a:lnTo>
                      <a:lnTo>
                        <a:pt x="80" y="70"/>
                      </a:lnTo>
                      <a:lnTo>
                        <a:pt x="85" y="73"/>
                      </a:lnTo>
                      <a:lnTo>
                        <a:pt x="91" y="71"/>
                      </a:lnTo>
                      <a:lnTo>
                        <a:pt x="97" y="64"/>
                      </a:lnTo>
                      <a:lnTo>
                        <a:pt x="101" y="55"/>
                      </a:lnTo>
                      <a:lnTo>
                        <a:pt x="101" y="44"/>
                      </a:lnTo>
                      <a:lnTo>
                        <a:pt x="100" y="36"/>
                      </a:lnTo>
                      <a:lnTo>
                        <a:pt x="101" y="33"/>
                      </a:lnTo>
                      <a:lnTo>
                        <a:pt x="102" y="34"/>
                      </a:lnTo>
                      <a:lnTo>
                        <a:pt x="104" y="39"/>
                      </a:lnTo>
                      <a:lnTo>
                        <a:pt x="106" y="50"/>
                      </a:lnTo>
                      <a:lnTo>
                        <a:pt x="108" y="63"/>
                      </a:lnTo>
                      <a:lnTo>
                        <a:pt x="108" y="76"/>
                      </a:lnTo>
                      <a:lnTo>
                        <a:pt x="103" y="85"/>
                      </a:lnTo>
                      <a:lnTo>
                        <a:pt x="110" y="92"/>
                      </a:lnTo>
                      <a:lnTo>
                        <a:pt x="116" y="98"/>
                      </a:lnTo>
                      <a:lnTo>
                        <a:pt x="119" y="103"/>
                      </a:lnTo>
                      <a:lnTo>
                        <a:pt x="123" y="108"/>
                      </a:lnTo>
                      <a:lnTo>
                        <a:pt x="127" y="104"/>
                      </a:lnTo>
                      <a:lnTo>
                        <a:pt x="129" y="100"/>
                      </a:lnTo>
                      <a:lnTo>
                        <a:pt x="132" y="95"/>
                      </a:lnTo>
                      <a:lnTo>
                        <a:pt x="133" y="92"/>
                      </a:lnTo>
                      <a:lnTo>
                        <a:pt x="134" y="89"/>
                      </a:lnTo>
                      <a:lnTo>
                        <a:pt x="136" y="88"/>
                      </a:lnTo>
                      <a:lnTo>
                        <a:pt x="139" y="89"/>
                      </a:lnTo>
                      <a:lnTo>
                        <a:pt x="140" y="94"/>
                      </a:lnTo>
                      <a:lnTo>
                        <a:pt x="139" y="101"/>
                      </a:lnTo>
                      <a:lnTo>
                        <a:pt x="136" y="107"/>
                      </a:lnTo>
                      <a:lnTo>
                        <a:pt x="134" y="114"/>
                      </a:lnTo>
                      <a:lnTo>
                        <a:pt x="132" y="117"/>
                      </a:lnTo>
                      <a:lnTo>
                        <a:pt x="134" y="121"/>
                      </a:lnTo>
                      <a:lnTo>
                        <a:pt x="136" y="124"/>
                      </a:lnTo>
                      <a:lnTo>
                        <a:pt x="139" y="129"/>
                      </a:lnTo>
                      <a:lnTo>
                        <a:pt x="141" y="132"/>
                      </a:lnTo>
                      <a:close/>
                    </a:path>
                  </a:pathLst>
                </a:custGeom>
                <a:solidFill>
                  <a:srgbClr val="B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6" name="Freeform 274">
                  <a:extLst>
                    <a:ext uri="{FF2B5EF4-FFF2-40B4-BE49-F238E27FC236}">
                      <a16:creationId xmlns:a16="http://schemas.microsoft.com/office/drawing/2014/main" xmlns="" id="{F23022AF-D5AB-4C86-BA70-F3DD36181C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" y="38"/>
                  <a:ext cx="56" cy="76"/>
                </a:xfrm>
                <a:custGeom>
                  <a:avLst/>
                  <a:gdLst>
                    <a:gd name="T0" fmla="*/ 15 w 112"/>
                    <a:gd name="T1" fmla="*/ 144 h 151"/>
                    <a:gd name="T2" fmla="*/ 0 w 112"/>
                    <a:gd name="T3" fmla="*/ 114 h 151"/>
                    <a:gd name="T4" fmla="*/ 2 w 112"/>
                    <a:gd name="T5" fmla="*/ 91 h 151"/>
                    <a:gd name="T6" fmla="*/ 5 w 112"/>
                    <a:gd name="T7" fmla="*/ 92 h 151"/>
                    <a:gd name="T8" fmla="*/ 7 w 112"/>
                    <a:gd name="T9" fmla="*/ 108 h 151"/>
                    <a:gd name="T10" fmla="*/ 16 w 112"/>
                    <a:gd name="T11" fmla="*/ 134 h 151"/>
                    <a:gd name="T12" fmla="*/ 28 w 112"/>
                    <a:gd name="T13" fmla="*/ 138 h 151"/>
                    <a:gd name="T14" fmla="*/ 32 w 112"/>
                    <a:gd name="T15" fmla="*/ 130 h 151"/>
                    <a:gd name="T16" fmla="*/ 30 w 112"/>
                    <a:gd name="T17" fmla="*/ 114 h 151"/>
                    <a:gd name="T18" fmla="*/ 24 w 112"/>
                    <a:gd name="T19" fmla="*/ 82 h 151"/>
                    <a:gd name="T20" fmla="*/ 25 w 112"/>
                    <a:gd name="T21" fmla="*/ 66 h 151"/>
                    <a:gd name="T22" fmla="*/ 28 w 112"/>
                    <a:gd name="T23" fmla="*/ 66 h 151"/>
                    <a:gd name="T24" fmla="*/ 30 w 112"/>
                    <a:gd name="T25" fmla="*/ 82 h 151"/>
                    <a:gd name="T26" fmla="*/ 35 w 112"/>
                    <a:gd name="T27" fmla="*/ 107 h 151"/>
                    <a:gd name="T28" fmla="*/ 45 w 112"/>
                    <a:gd name="T29" fmla="*/ 108 h 151"/>
                    <a:gd name="T30" fmla="*/ 53 w 112"/>
                    <a:gd name="T31" fmla="*/ 90 h 151"/>
                    <a:gd name="T32" fmla="*/ 49 w 112"/>
                    <a:gd name="T33" fmla="*/ 66 h 151"/>
                    <a:gd name="T34" fmla="*/ 49 w 112"/>
                    <a:gd name="T35" fmla="*/ 32 h 151"/>
                    <a:gd name="T36" fmla="*/ 58 w 112"/>
                    <a:gd name="T37" fmla="*/ 17 h 151"/>
                    <a:gd name="T38" fmla="*/ 61 w 112"/>
                    <a:gd name="T39" fmla="*/ 19 h 151"/>
                    <a:gd name="T40" fmla="*/ 56 w 112"/>
                    <a:gd name="T41" fmla="*/ 36 h 151"/>
                    <a:gd name="T42" fmla="*/ 57 w 112"/>
                    <a:gd name="T43" fmla="*/ 61 h 151"/>
                    <a:gd name="T44" fmla="*/ 68 w 112"/>
                    <a:gd name="T45" fmla="*/ 60 h 151"/>
                    <a:gd name="T46" fmla="*/ 76 w 112"/>
                    <a:gd name="T47" fmla="*/ 43 h 151"/>
                    <a:gd name="T48" fmla="*/ 79 w 112"/>
                    <a:gd name="T49" fmla="*/ 27 h 151"/>
                    <a:gd name="T50" fmla="*/ 88 w 112"/>
                    <a:gd name="T51" fmla="*/ 9 h 151"/>
                    <a:gd name="T52" fmla="*/ 96 w 112"/>
                    <a:gd name="T53" fmla="*/ 1 h 151"/>
                    <a:gd name="T54" fmla="*/ 102 w 112"/>
                    <a:gd name="T55" fmla="*/ 1 h 151"/>
                    <a:gd name="T56" fmla="*/ 93 w 112"/>
                    <a:gd name="T57" fmla="*/ 15 h 151"/>
                    <a:gd name="T58" fmla="*/ 81 w 112"/>
                    <a:gd name="T59" fmla="*/ 34 h 151"/>
                    <a:gd name="T60" fmla="*/ 79 w 112"/>
                    <a:gd name="T61" fmla="*/ 49 h 151"/>
                    <a:gd name="T62" fmla="*/ 73 w 112"/>
                    <a:gd name="T63" fmla="*/ 66 h 151"/>
                    <a:gd name="T64" fmla="*/ 76 w 112"/>
                    <a:gd name="T65" fmla="*/ 70 h 151"/>
                    <a:gd name="T66" fmla="*/ 87 w 112"/>
                    <a:gd name="T67" fmla="*/ 66 h 151"/>
                    <a:gd name="T68" fmla="*/ 99 w 112"/>
                    <a:gd name="T69" fmla="*/ 60 h 151"/>
                    <a:gd name="T70" fmla="*/ 106 w 112"/>
                    <a:gd name="T71" fmla="*/ 54 h 151"/>
                    <a:gd name="T72" fmla="*/ 110 w 112"/>
                    <a:gd name="T73" fmla="*/ 50 h 151"/>
                    <a:gd name="T74" fmla="*/ 112 w 112"/>
                    <a:gd name="T75" fmla="*/ 51 h 151"/>
                    <a:gd name="T76" fmla="*/ 107 w 112"/>
                    <a:gd name="T77" fmla="*/ 61 h 151"/>
                    <a:gd name="T78" fmla="*/ 95 w 112"/>
                    <a:gd name="T79" fmla="*/ 72 h 151"/>
                    <a:gd name="T80" fmla="*/ 83 w 112"/>
                    <a:gd name="T81" fmla="*/ 77 h 151"/>
                    <a:gd name="T82" fmla="*/ 72 w 112"/>
                    <a:gd name="T83" fmla="*/ 81 h 151"/>
                    <a:gd name="T84" fmla="*/ 64 w 112"/>
                    <a:gd name="T85" fmla="*/ 90 h 151"/>
                    <a:gd name="T86" fmla="*/ 53 w 112"/>
                    <a:gd name="T87" fmla="*/ 113 h 151"/>
                    <a:gd name="T88" fmla="*/ 55 w 112"/>
                    <a:gd name="T89" fmla="*/ 122 h 151"/>
                    <a:gd name="T90" fmla="*/ 66 w 112"/>
                    <a:gd name="T91" fmla="*/ 123 h 151"/>
                    <a:gd name="T92" fmla="*/ 78 w 112"/>
                    <a:gd name="T93" fmla="*/ 121 h 151"/>
                    <a:gd name="T94" fmla="*/ 88 w 112"/>
                    <a:gd name="T95" fmla="*/ 115 h 151"/>
                    <a:gd name="T96" fmla="*/ 95 w 112"/>
                    <a:gd name="T97" fmla="*/ 106 h 151"/>
                    <a:gd name="T98" fmla="*/ 97 w 112"/>
                    <a:gd name="T99" fmla="*/ 106 h 151"/>
                    <a:gd name="T100" fmla="*/ 93 w 112"/>
                    <a:gd name="T101" fmla="*/ 117 h 151"/>
                    <a:gd name="T102" fmla="*/ 83 w 112"/>
                    <a:gd name="T103" fmla="*/ 127 h 151"/>
                    <a:gd name="T104" fmla="*/ 69 w 112"/>
                    <a:gd name="T105" fmla="*/ 132 h 151"/>
                    <a:gd name="T106" fmla="*/ 55 w 112"/>
                    <a:gd name="T107" fmla="*/ 133 h 151"/>
                    <a:gd name="T108" fmla="*/ 46 w 112"/>
                    <a:gd name="T109" fmla="*/ 135 h 151"/>
                    <a:gd name="T110" fmla="*/ 41 w 112"/>
                    <a:gd name="T111" fmla="*/ 143 h 151"/>
                    <a:gd name="T112" fmla="*/ 34 w 112"/>
                    <a:gd name="T113" fmla="*/ 145 h 151"/>
                    <a:gd name="T114" fmla="*/ 25 w 112"/>
                    <a:gd name="T115" fmla="*/ 14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12" h="151">
                      <a:moveTo>
                        <a:pt x="23" y="151"/>
                      </a:moveTo>
                      <a:lnTo>
                        <a:pt x="15" y="144"/>
                      </a:lnTo>
                      <a:lnTo>
                        <a:pt x="7" y="130"/>
                      </a:lnTo>
                      <a:lnTo>
                        <a:pt x="0" y="114"/>
                      </a:lnTo>
                      <a:lnTo>
                        <a:pt x="0" y="96"/>
                      </a:lnTo>
                      <a:lnTo>
                        <a:pt x="2" y="91"/>
                      </a:lnTo>
                      <a:lnTo>
                        <a:pt x="3" y="91"/>
                      </a:lnTo>
                      <a:lnTo>
                        <a:pt x="5" y="92"/>
                      </a:lnTo>
                      <a:lnTo>
                        <a:pt x="5" y="96"/>
                      </a:lnTo>
                      <a:lnTo>
                        <a:pt x="7" y="108"/>
                      </a:lnTo>
                      <a:lnTo>
                        <a:pt x="10" y="122"/>
                      </a:lnTo>
                      <a:lnTo>
                        <a:pt x="16" y="134"/>
                      </a:lnTo>
                      <a:lnTo>
                        <a:pt x="25" y="142"/>
                      </a:lnTo>
                      <a:lnTo>
                        <a:pt x="28" y="138"/>
                      </a:lnTo>
                      <a:lnTo>
                        <a:pt x="31" y="134"/>
                      </a:lnTo>
                      <a:lnTo>
                        <a:pt x="32" y="130"/>
                      </a:lnTo>
                      <a:lnTo>
                        <a:pt x="34" y="128"/>
                      </a:lnTo>
                      <a:lnTo>
                        <a:pt x="30" y="114"/>
                      </a:lnTo>
                      <a:lnTo>
                        <a:pt x="26" y="98"/>
                      </a:lnTo>
                      <a:lnTo>
                        <a:pt x="24" y="82"/>
                      </a:lnTo>
                      <a:lnTo>
                        <a:pt x="24" y="72"/>
                      </a:lnTo>
                      <a:lnTo>
                        <a:pt x="25" y="66"/>
                      </a:lnTo>
                      <a:lnTo>
                        <a:pt x="27" y="65"/>
                      </a:lnTo>
                      <a:lnTo>
                        <a:pt x="28" y="66"/>
                      </a:lnTo>
                      <a:lnTo>
                        <a:pt x="30" y="72"/>
                      </a:lnTo>
                      <a:lnTo>
                        <a:pt x="30" y="82"/>
                      </a:lnTo>
                      <a:lnTo>
                        <a:pt x="32" y="95"/>
                      </a:lnTo>
                      <a:lnTo>
                        <a:pt x="35" y="107"/>
                      </a:lnTo>
                      <a:lnTo>
                        <a:pt x="40" y="115"/>
                      </a:lnTo>
                      <a:lnTo>
                        <a:pt x="45" y="108"/>
                      </a:lnTo>
                      <a:lnTo>
                        <a:pt x="49" y="99"/>
                      </a:lnTo>
                      <a:lnTo>
                        <a:pt x="53" y="90"/>
                      </a:lnTo>
                      <a:lnTo>
                        <a:pt x="55" y="83"/>
                      </a:lnTo>
                      <a:lnTo>
                        <a:pt x="49" y="66"/>
                      </a:lnTo>
                      <a:lnTo>
                        <a:pt x="47" y="49"/>
                      </a:lnTo>
                      <a:lnTo>
                        <a:pt x="49" y="32"/>
                      </a:lnTo>
                      <a:lnTo>
                        <a:pt x="55" y="20"/>
                      </a:lnTo>
                      <a:lnTo>
                        <a:pt x="58" y="17"/>
                      </a:lnTo>
                      <a:lnTo>
                        <a:pt x="59" y="17"/>
                      </a:lnTo>
                      <a:lnTo>
                        <a:pt x="61" y="19"/>
                      </a:lnTo>
                      <a:lnTo>
                        <a:pt x="59" y="22"/>
                      </a:lnTo>
                      <a:lnTo>
                        <a:pt x="56" y="36"/>
                      </a:lnTo>
                      <a:lnTo>
                        <a:pt x="55" y="50"/>
                      </a:lnTo>
                      <a:lnTo>
                        <a:pt x="57" y="61"/>
                      </a:lnTo>
                      <a:lnTo>
                        <a:pt x="61" y="69"/>
                      </a:lnTo>
                      <a:lnTo>
                        <a:pt x="68" y="60"/>
                      </a:lnTo>
                      <a:lnTo>
                        <a:pt x="72" y="51"/>
                      </a:lnTo>
                      <a:lnTo>
                        <a:pt x="76" y="43"/>
                      </a:lnTo>
                      <a:lnTo>
                        <a:pt x="77" y="35"/>
                      </a:lnTo>
                      <a:lnTo>
                        <a:pt x="79" y="27"/>
                      </a:lnTo>
                      <a:lnTo>
                        <a:pt x="84" y="17"/>
                      </a:lnTo>
                      <a:lnTo>
                        <a:pt x="88" y="9"/>
                      </a:lnTo>
                      <a:lnTo>
                        <a:pt x="93" y="4"/>
                      </a:lnTo>
                      <a:lnTo>
                        <a:pt x="96" y="1"/>
                      </a:lnTo>
                      <a:lnTo>
                        <a:pt x="101" y="0"/>
                      </a:lnTo>
                      <a:lnTo>
                        <a:pt x="102" y="1"/>
                      </a:lnTo>
                      <a:lnTo>
                        <a:pt x="101" y="5"/>
                      </a:lnTo>
                      <a:lnTo>
                        <a:pt x="93" y="15"/>
                      </a:lnTo>
                      <a:lnTo>
                        <a:pt x="86" y="24"/>
                      </a:lnTo>
                      <a:lnTo>
                        <a:pt x="81" y="34"/>
                      </a:lnTo>
                      <a:lnTo>
                        <a:pt x="80" y="40"/>
                      </a:lnTo>
                      <a:lnTo>
                        <a:pt x="79" y="49"/>
                      </a:lnTo>
                      <a:lnTo>
                        <a:pt x="77" y="58"/>
                      </a:lnTo>
                      <a:lnTo>
                        <a:pt x="73" y="66"/>
                      </a:lnTo>
                      <a:lnTo>
                        <a:pt x="70" y="72"/>
                      </a:lnTo>
                      <a:lnTo>
                        <a:pt x="76" y="70"/>
                      </a:lnTo>
                      <a:lnTo>
                        <a:pt x="81" y="68"/>
                      </a:lnTo>
                      <a:lnTo>
                        <a:pt x="87" y="66"/>
                      </a:lnTo>
                      <a:lnTo>
                        <a:pt x="93" y="64"/>
                      </a:lnTo>
                      <a:lnTo>
                        <a:pt x="99" y="60"/>
                      </a:lnTo>
                      <a:lnTo>
                        <a:pt x="102" y="57"/>
                      </a:lnTo>
                      <a:lnTo>
                        <a:pt x="106" y="54"/>
                      </a:lnTo>
                      <a:lnTo>
                        <a:pt x="108" y="52"/>
                      </a:lnTo>
                      <a:lnTo>
                        <a:pt x="110" y="50"/>
                      </a:lnTo>
                      <a:lnTo>
                        <a:pt x="112" y="49"/>
                      </a:lnTo>
                      <a:lnTo>
                        <a:pt x="112" y="51"/>
                      </a:lnTo>
                      <a:lnTo>
                        <a:pt x="111" y="54"/>
                      </a:lnTo>
                      <a:lnTo>
                        <a:pt x="107" y="61"/>
                      </a:lnTo>
                      <a:lnTo>
                        <a:pt x="101" y="67"/>
                      </a:lnTo>
                      <a:lnTo>
                        <a:pt x="95" y="72"/>
                      </a:lnTo>
                      <a:lnTo>
                        <a:pt x="89" y="75"/>
                      </a:lnTo>
                      <a:lnTo>
                        <a:pt x="83" y="77"/>
                      </a:lnTo>
                      <a:lnTo>
                        <a:pt x="77" y="80"/>
                      </a:lnTo>
                      <a:lnTo>
                        <a:pt x="72" y="81"/>
                      </a:lnTo>
                      <a:lnTo>
                        <a:pt x="69" y="81"/>
                      </a:lnTo>
                      <a:lnTo>
                        <a:pt x="64" y="90"/>
                      </a:lnTo>
                      <a:lnTo>
                        <a:pt x="57" y="102"/>
                      </a:lnTo>
                      <a:lnTo>
                        <a:pt x="53" y="113"/>
                      </a:lnTo>
                      <a:lnTo>
                        <a:pt x="50" y="121"/>
                      </a:lnTo>
                      <a:lnTo>
                        <a:pt x="55" y="122"/>
                      </a:lnTo>
                      <a:lnTo>
                        <a:pt x="59" y="123"/>
                      </a:lnTo>
                      <a:lnTo>
                        <a:pt x="66" y="123"/>
                      </a:lnTo>
                      <a:lnTo>
                        <a:pt x="72" y="122"/>
                      </a:lnTo>
                      <a:lnTo>
                        <a:pt x="78" y="121"/>
                      </a:lnTo>
                      <a:lnTo>
                        <a:pt x="84" y="119"/>
                      </a:lnTo>
                      <a:lnTo>
                        <a:pt x="88" y="115"/>
                      </a:lnTo>
                      <a:lnTo>
                        <a:pt x="92" y="111"/>
                      </a:lnTo>
                      <a:lnTo>
                        <a:pt x="95" y="106"/>
                      </a:lnTo>
                      <a:lnTo>
                        <a:pt x="97" y="105"/>
                      </a:lnTo>
                      <a:lnTo>
                        <a:pt x="97" y="106"/>
                      </a:lnTo>
                      <a:lnTo>
                        <a:pt x="96" y="111"/>
                      </a:lnTo>
                      <a:lnTo>
                        <a:pt x="93" y="117"/>
                      </a:lnTo>
                      <a:lnTo>
                        <a:pt x="88" y="122"/>
                      </a:lnTo>
                      <a:lnTo>
                        <a:pt x="83" y="127"/>
                      </a:lnTo>
                      <a:lnTo>
                        <a:pt x="76" y="129"/>
                      </a:lnTo>
                      <a:lnTo>
                        <a:pt x="69" y="132"/>
                      </a:lnTo>
                      <a:lnTo>
                        <a:pt x="62" y="133"/>
                      </a:lnTo>
                      <a:lnTo>
                        <a:pt x="55" y="133"/>
                      </a:lnTo>
                      <a:lnTo>
                        <a:pt x="49" y="132"/>
                      </a:lnTo>
                      <a:lnTo>
                        <a:pt x="46" y="135"/>
                      </a:lnTo>
                      <a:lnTo>
                        <a:pt x="43" y="138"/>
                      </a:lnTo>
                      <a:lnTo>
                        <a:pt x="41" y="143"/>
                      </a:lnTo>
                      <a:lnTo>
                        <a:pt x="40" y="147"/>
                      </a:lnTo>
                      <a:lnTo>
                        <a:pt x="34" y="145"/>
                      </a:lnTo>
                      <a:lnTo>
                        <a:pt x="30" y="147"/>
                      </a:lnTo>
                      <a:lnTo>
                        <a:pt x="25" y="149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rgbClr val="B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7" name="Freeform 275">
                  <a:extLst>
                    <a:ext uri="{FF2B5EF4-FFF2-40B4-BE49-F238E27FC236}">
                      <a16:creationId xmlns:a16="http://schemas.microsoft.com/office/drawing/2014/main" xmlns="" id="{C31EBAE3-92BA-456F-B760-7E12D9FE48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" y="123"/>
                  <a:ext cx="91" cy="41"/>
                </a:xfrm>
                <a:custGeom>
                  <a:avLst/>
                  <a:gdLst>
                    <a:gd name="T0" fmla="*/ 1 w 181"/>
                    <a:gd name="T1" fmla="*/ 26 h 83"/>
                    <a:gd name="T2" fmla="*/ 1 w 181"/>
                    <a:gd name="T3" fmla="*/ 30 h 83"/>
                    <a:gd name="T4" fmla="*/ 8 w 181"/>
                    <a:gd name="T5" fmla="*/ 31 h 83"/>
                    <a:gd name="T6" fmla="*/ 23 w 181"/>
                    <a:gd name="T7" fmla="*/ 31 h 83"/>
                    <a:gd name="T8" fmla="*/ 39 w 181"/>
                    <a:gd name="T9" fmla="*/ 33 h 83"/>
                    <a:gd name="T10" fmla="*/ 49 w 181"/>
                    <a:gd name="T11" fmla="*/ 36 h 83"/>
                    <a:gd name="T12" fmla="*/ 56 w 181"/>
                    <a:gd name="T13" fmla="*/ 46 h 83"/>
                    <a:gd name="T14" fmla="*/ 69 w 181"/>
                    <a:gd name="T15" fmla="*/ 66 h 83"/>
                    <a:gd name="T16" fmla="*/ 85 w 181"/>
                    <a:gd name="T17" fmla="*/ 76 h 83"/>
                    <a:gd name="T18" fmla="*/ 85 w 181"/>
                    <a:gd name="T19" fmla="*/ 72 h 83"/>
                    <a:gd name="T20" fmla="*/ 75 w 181"/>
                    <a:gd name="T21" fmla="*/ 61 h 83"/>
                    <a:gd name="T22" fmla="*/ 69 w 181"/>
                    <a:gd name="T23" fmla="*/ 46 h 83"/>
                    <a:gd name="T24" fmla="*/ 76 w 181"/>
                    <a:gd name="T25" fmla="*/ 40 h 83"/>
                    <a:gd name="T26" fmla="*/ 94 w 181"/>
                    <a:gd name="T27" fmla="*/ 43 h 83"/>
                    <a:gd name="T28" fmla="*/ 104 w 181"/>
                    <a:gd name="T29" fmla="*/ 55 h 83"/>
                    <a:gd name="T30" fmla="*/ 120 w 181"/>
                    <a:gd name="T31" fmla="*/ 73 h 83"/>
                    <a:gd name="T32" fmla="*/ 138 w 181"/>
                    <a:gd name="T33" fmla="*/ 83 h 83"/>
                    <a:gd name="T34" fmla="*/ 145 w 181"/>
                    <a:gd name="T35" fmla="*/ 81 h 83"/>
                    <a:gd name="T36" fmla="*/ 130 w 181"/>
                    <a:gd name="T37" fmla="*/ 71 h 83"/>
                    <a:gd name="T38" fmla="*/ 114 w 181"/>
                    <a:gd name="T39" fmla="*/ 56 h 83"/>
                    <a:gd name="T40" fmla="*/ 119 w 181"/>
                    <a:gd name="T41" fmla="*/ 53 h 83"/>
                    <a:gd name="T42" fmla="*/ 137 w 181"/>
                    <a:gd name="T43" fmla="*/ 57 h 83"/>
                    <a:gd name="T44" fmla="*/ 157 w 181"/>
                    <a:gd name="T45" fmla="*/ 61 h 83"/>
                    <a:gd name="T46" fmla="*/ 171 w 181"/>
                    <a:gd name="T47" fmla="*/ 63 h 83"/>
                    <a:gd name="T48" fmla="*/ 180 w 181"/>
                    <a:gd name="T49" fmla="*/ 63 h 83"/>
                    <a:gd name="T50" fmla="*/ 177 w 181"/>
                    <a:gd name="T51" fmla="*/ 58 h 83"/>
                    <a:gd name="T52" fmla="*/ 166 w 181"/>
                    <a:gd name="T53" fmla="*/ 56 h 83"/>
                    <a:gd name="T54" fmla="*/ 150 w 181"/>
                    <a:gd name="T55" fmla="*/ 53 h 83"/>
                    <a:gd name="T56" fmla="*/ 133 w 181"/>
                    <a:gd name="T57" fmla="*/ 47 h 83"/>
                    <a:gd name="T58" fmla="*/ 121 w 181"/>
                    <a:gd name="T59" fmla="*/ 42 h 83"/>
                    <a:gd name="T60" fmla="*/ 123 w 181"/>
                    <a:gd name="T61" fmla="*/ 35 h 83"/>
                    <a:gd name="T62" fmla="*/ 135 w 181"/>
                    <a:gd name="T63" fmla="*/ 30 h 83"/>
                    <a:gd name="T64" fmla="*/ 145 w 181"/>
                    <a:gd name="T65" fmla="*/ 27 h 83"/>
                    <a:gd name="T66" fmla="*/ 144 w 181"/>
                    <a:gd name="T67" fmla="*/ 24 h 83"/>
                    <a:gd name="T68" fmla="*/ 131 w 181"/>
                    <a:gd name="T69" fmla="*/ 21 h 83"/>
                    <a:gd name="T70" fmla="*/ 114 w 181"/>
                    <a:gd name="T71" fmla="*/ 30 h 83"/>
                    <a:gd name="T72" fmla="*/ 105 w 181"/>
                    <a:gd name="T73" fmla="*/ 35 h 83"/>
                    <a:gd name="T74" fmla="*/ 93 w 181"/>
                    <a:gd name="T75" fmla="*/ 33 h 83"/>
                    <a:gd name="T76" fmla="*/ 83 w 181"/>
                    <a:gd name="T77" fmla="*/ 32 h 83"/>
                    <a:gd name="T78" fmla="*/ 75 w 181"/>
                    <a:gd name="T79" fmla="*/ 32 h 83"/>
                    <a:gd name="T80" fmla="*/ 71 w 181"/>
                    <a:gd name="T81" fmla="*/ 25 h 83"/>
                    <a:gd name="T82" fmla="*/ 79 w 181"/>
                    <a:gd name="T83" fmla="*/ 10 h 83"/>
                    <a:gd name="T84" fmla="*/ 93 w 181"/>
                    <a:gd name="T85" fmla="*/ 2 h 83"/>
                    <a:gd name="T86" fmla="*/ 92 w 181"/>
                    <a:gd name="T87" fmla="*/ 0 h 83"/>
                    <a:gd name="T88" fmla="*/ 84 w 181"/>
                    <a:gd name="T89" fmla="*/ 1 h 83"/>
                    <a:gd name="T90" fmla="*/ 74 w 181"/>
                    <a:gd name="T91" fmla="*/ 6 h 83"/>
                    <a:gd name="T92" fmla="*/ 63 w 181"/>
                    <a:gd name="T93" fmla="*/ 15 h 83"/>
                    <a:gd name="T94" fmla="*/ 55 w 181"/>
                    <a:gd name="T95" fmla="*/ 21 h 83"/>
                    <a:gd name="T96" fmla="*/ 48 w 181"/>
                    <a:gd name="T97" fmla="*/ 24 h 83"/>
                    <a:gd name="T98" fmla="*/ 34 w 181"/>
                    <a:gd name="T99" fmla="*/ 24 h 83"/>
                    <a:gd name="T100" fmla="*/ 18 w 181"/>
                    <a:gd name="T101" fmla="*/ 24 h 83"/>
                    <a:gd name="T102" fmla="*/ 4 w 181"/>
                    <a:gd name="T103" fmla="*/ 2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81" h="83">
                      <a:moveTo>
                        <a:pt x="0" y="25"/>
                      </a:move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8" y="31"/>
                      </a:lnTo>
                      <a:lnTo>
                        <a:pt x="15" y="31"/>
                      </a:lnTo>
                      <a:lnTo>
                        <a:pt x="23" y="31"/>
                      </a:lnTo>
                      <a:lnTo>
                        <a:pt x="31" y="32"/>
                      </a:lnTo>
                      <a:lnTo>
                        <a:pt x="39" y="33"/>
                      </a:lnTo>
                      <a:lnTo>
                        <a:pt x="45" y="35"/>
                      </a:lnTo>
                      <a:lnTo>
                        <a:pt x="49" y="36"/>
                      </a:lnTo>
                      <a:lnTo>
                        <a:pt x="53" y="39"/>
                      </a:lnTo>
                      <a:lnTo>
                        <a:pt x="56" y="46"/>
                      </a:lnTo>
                      <a:lnTo>
                        <a:pt x="61" y="56"/>
                      </a:lnTo>
                      <a:lnTo>
                        <a:pt x="69" y="66"/>
                      </a:lnTo>
                      <a:lnTo>
                        <a:pt x="79" y="75"/>
                      </a:lnTo>
                      <a:lnTo>
                        <a:pt x="85" y="76"/>
                      </a:lnTo>
                      <a:lnTo>
                        <a:pt x="86" y="75"/>
                      </a:lnTo>
                      <a:lnTo>
                        <a:pt x="85" y="72"/>
                      </a:lnTo>
                      <a:lnTo>
                        <a:pt x="80" y="68"/>
                      </a:lnTo>
                      <a:lnTo>
                        <a:pt x="75" y="61"/>
                      </a:lnTo>
                      <a:lnTo>
                        <a:pt x="71" y="54"/>
                      </a:lnTo>
                      <a:lnTo>
                        <a:pt x="69" y="46"/>
                      </a:lnTo>
                      <a:lnTo>
                        <a:pt x="68" y="40"/>
                      </a:lnTo>
                      <a:lnTo>
                        <a:pt x="76" y="40"/>
                      </a:lnTo>
                      <a:lnTo>
                        <a:pt x="86" y="41"/>
                      </a:lnTo>
                      <a:lnTo>
                        <a:pt x="94" y="43"/>
                      </a:lnTo>
                      <a:lnTo>
                        <a:pt x="101" y="46"/>
                      </a:lnTo>
                      <a:lnTo>
                        <a:pt x="104" y="55"/>
                      </a:lnTo>
                      <a:lnTo>
                        <a:pt x="110" y="64"/>
                      </a:lnTo>
                      <a:lnTo>
                        <a:pt x="120" y="73"/>
                      </a:lnTo>
                      <a:lnTo>
                        <a:pt x="130" y="80"/>
                      </a:lnTo>
                      <a:lnTo>
                        <a:pt x="138" y="83"/>
                      </a:lnTo>
                      <a:lnTo>
                        <a:pt x="144" y="83"/>
                      </a:lnTo>
                      <a:lnTo>
                        <a:pt x="145" y="81"/>
                      </a:lnTo>
                      <a:lnTo>
                        <a:pt x="142" y="78"/>
                      </a:lnTo>
                      <a:lnTo>
                        <a:pt x="130" y="71"/>
                      </a:lnTo>
                      <a:lnTo>
                        <a:pt x="121" y="63"/>
                      </a:lnTo>
                      <a:lnTo>
                        <a:pt x="114" y="56"/>
                      </a:lnTo>
                      <a:lnTo>
                        <a:pt x="112" y="49"/>
                      </a:lnTo>
                      <a:lnTo>
                        <a:pt x="119" y="53"/>
                      </a:lnTo>
                      <a:lnTo>
                        <a:pt x="128" y="56"/>
                      </a:lnTo>
                      <a:lnTo>
                        <a:pt x="137" y="57"/>
                      </a:lnTo>
                      <a:lnTo>
                        <a:pt x="147" y="60"/>
                      </a:lnTo>
                      <a:lnTo>
                        <a:pt x="157" y="61"/>
                      </a:lnTo>
                      <a:lnTo>
                        <a:pt x="165" y="62"/>
                      </a:lnTo>
                      <a:lnTo>
                        <a:pt x="171" y="63"/>
                      </a:lnTo>
                      <a:lnTo>
                        <a:pt x="176" y="63"/>
                      </a:lnTo>
                      <a:lnTo>
                        <a:pt x="180" y="63"/>
                      </a:lnTo>
                      <a:lnTo>
                        <a:pt x="181" y="61"/>
                      </a:lnTo>
                      <a:lnTo>
                        <a:pt x="177" y="58"/>
                      </a:lnTo>
                      <a:lnTo>
                        <a:pt x="173" y="57"/>
                      </a:lnTo>
                      <a:lnTo>
                        <a:pt x="166" y="56"/>
                      </a:lnTo>
                      <a:lnTo>
                        <a:pt x="159" y="55"/>
                      </a:lnTo>
                      <a:lnTo>
                        <a:pt x="150" y="53"/>
                      </a:lnTo>
                      <a:lnTo>
                        <a:pt x="142" y="50"/>
                      </a:lnTo>
                      <a:lnTo>
                        <a:pt x="133" y="47"/>
                      </a:lnTo>
                      <a:lnTo>
                        <a:pt x="125" y="45"/>
                      </a:lnTo>
                      <a:lnTo>
                        <a:pt x="121" y="42"/>
                      </a:lnTo>
                      <a:lnTo>
                        <a:pt x="117" y="41"/>
                      </a:lnTo>
                      <a:lnTo>
                        <a:pt x="123" y="35"/>
                      </a:lnTo>
                      <a:lnTo>
                        <a:pt x="129" y="32"/>
                      </a:lnTo>
                      <a:lnTo>
                        <a:pt x="135" y="30"/>
                      </a:lnTo>
                      <a:lnTo>
                        <a:pt x="140" y="28"/>
                      </a:lnTo>
                      <a:lnTo>
                        <a:pt x="145" y="27"/>
                      </a:lnTo>
                      <a:lnTo>
                        <a:pt x="146" y="26"/>
                      </a:lnTo>
                      <a:lnTo>
                        <a:pt x="144" y="24"/>
                      </a:lnTo>
                      <a:lnTo>
                        <a:pt x="138" y="21"/>
                      </a:lnTo>
                      <a:lnTo>
                        <a:pt x="131" y="21"/>
                      </a:lnTo>
                      <a:lnTo>
                        <a:pt x="122" y="25"/>
                      </a:lnTo>
                      <a:lnTo>
                        <a:pt x="114" y="30"/>
                      </a:lnTo>
                      <a:lnTo>
                        <a:pt x="109" y="35"/>
                      </a:lnTo>
                      <a:lnTo>
                        <a:pt x="105" y="35"/>
                      </a:lnTo>
                      <a:lnTo>
                        <a:pt x="99" y="34"/>
                      </a:lnTo>
                      <a:lnTo>
                        <a:pt x="93" y="33"/>
                      </a:lnTo>
                      <a:lnTo>
                        <a:pt x="87" y="33"/>
                      </a:lnTo>
                      <a:lnTo>
                        <a:pt x="83" y="32"/>
                      </a:lnTo>
                      <a:lnTo>
                        <a:pt x="78" y="32"/>
                      </a:lnTo>
                      <a:lnTo>
                        <a:pt x="75" y="32"/>
                      </a:lnTo>
                      <a:lnTo>
                        <a:pt x="72" y="32"/>
                      </a:lnTo>
                      <a:lnTo>
                        <a:pt x="71" y="25"/>
                      </a:lnTo>
                      <a:lnTo>
                        <a:pt x="74" y="17"/>
                      </a:lnTo>
                      <a:lnTo>
                        <a:pt x="79" y="10"/>
                      </a:lnTo>
                      <a:lnTo>
                        <a:pt x="87" y="5"/>
                      </a:lnTo>
                      <a:lnTo>
                        <a:pt x="93" y="2"/>
                      </a:lnTo>
                      <a:lnTo>
                        <a:pt x="94" y="1"/>
                      </a:lnTo>
                      <a:lnTo>
                        <a:pt x="92" y="0"/>
                      </a:lnTo>
                      <a:lnTo>
                        <a:pt x="87" y="0"/>
                      </a:lnTo>
                      <a:lnTo>
                        <a:pt x="84" y="1"/>
                      </a:lnTo>
                      <a:lnTo>
                        <a:pt x="79" y="3"/>
                      </a:lnTo>
                      <a:lnTo>
                        <a:pt x="74" y="6"/>
                      </a:lnTo>
                      <a:lnTo>
                        <a:pt x="69" y="10"/>
                      </a:lnTo>
                      <a:lnTo>
                        <a:pt x="63" y="15"/>
                      </a:lnTo>
                      <a:lnTo>
                        <a:pt x="59" y="18"/>
                      </a:lnTo>
                      <a:lnTo>
                        <a:pt x="55" y="21"/>
                      </a:lnTo>
                      <a:lnTo>
                        <a:pt x="53" y="24"/>
                      </a:lnTo>
                      <a:lnTo>
                        <a:pt x="48" y="24"/>
                      </a:lnTo>
                      <a:lnTo>
                        <a:pt x="41" y="24"/>
                      </a:lnTo>
                      <a:lnTo>
                        <a:pt x="34" y="24"/>
                      </a:lnTo>
                      <a:lnTo>
                        <a:pt x="26" y="24"/>
                      </a:lnTo>
                      <a:lnTo>
                        <a:pt x="18" y="24"/>
                      </a:lnTo>
                      <a:lnTo>
                        <a:pt x="10" y="24"/>
                      </a:lnTo>
                      <a:lnTo>
                        <a:pt x="4" y="24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B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8" name="Freeform 276">
                  <a:extLst>
                    <a:ext uri="{FF2B5EF4-FFF2-40B4-BE49-F238E27FC236}">
                      <a16:creationId xmlns:a16="http://schemas.microsoft.com/office/drawing/2014/main" xmlns="" id="{F96D201F-BD20-4EA0-9AF5-61A95C29A0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" y="160"/>
                  <a:ext cx="74" cy="84"/>
                </a:xfrm>
                <a:custGeom>
                  <a:avLst/>
                  <a:gdLst>
                    <a:gd name="T0" fmla="*/ 6 w 148"/>
                    <a:gd name="T1" fmla="*/ 5 h 169"/>
                    <a:gd name="T2" fmla="*/ 20 w 148"/>
                    <a:gd name="T3" fmla="*/ 22 h 169"/>
                    <a:gd name="T4" fmla="*/ 21 w 148"/>
                    <a:gd name="T5" fmla="*/ 40 h 169"/>
                    <a:gd name="T6" fmla="*/ 22 w 148"/>
                    <a:gd name="T7" fmla="*/ 76 h 169"/>
                    <a:gd name="T8" fmla="*/ 27 w 148"/>
                    <a:gd name="T9" fmla="*/ 74 h 169"/>
                    <a:gd name="T10" fmla="*/ 30 w 148"/>
                    <a:gd name="T11" fmla="*/ 45 h 169"/>
                    <a:gd name="T12" fmla="*/ 37 w 148"/>
                    <a:gd name="T13" fmla="*/ 35 h 169"/>
                    <a:gd name="T14" fmla="*/ 41 w 148"/>
                    <a:gd name="T15" fmla="*/ 38 h 169"/>
                    <a:gd name="T16" fmla="*/ 49 w 148"/>
                    <a:gd name="T17" fmla="*/ 48 h 169"/>
                    <a:gd name="T18" fmla="*/ 63 w 148"/>
                    <a:gd name="T19" fmla="*/ 64 h 169"/>
                    <a:gd name="T20" fmla="*/ 65 w 148"/>
                    <a:gd name="T21" fmla="*/ 83 h 169"/>
                    <a:gd name="T22" fmla="*/ 65 w 148"/>
                    <a:gd name="T23" fmla="*/ 114 h 169"/>
                    <a:gd name="T24" fmla="*/ 72 w 148"/>
                    <a:gd name="T25" fmla="*/ 112 h 169"/>
                    <a:gd name="T26" fmla="*/ 74 w 148"/>
                    <a:gd name="T27" fmla="*/ 85 h 169"/>
                    <a:gd name="T28" fmla="*/ 86 w 148"/>
                    <a:gd name="T29" fmla="*/ 82 h 169"/>
                    <a:gd name="T30" fmla="*/ 102 w 148"/>
                    <a:gd name="T31" fmla="*/ 103 h 169"/>
                    <a:gd name="T32" fmla="*/ 121 w 148"/>
                    <a:gd name="T33" fmla="*/ 129 h 169"/>
                    <a:gd name="T34" fmla="*/ 138 w 148"/>
                    <a:gd name="T35" fmla="*/ 154 h 169"/>
                    <a:gd name="T36" fmla="*/ 146 w 148"/>
                    <a:gd name="T37" fmla="*/ 168 h 169"/>
                    <a:gd name="T38" fmla="*/ 148 w 148"/>
                    <a:gd name="T39" fmla="*/ 165 h 169"/>
                    <a:gd name="T40" fmla="*/ 143 w 148"/>
                    <a:gd name="T41" fmla="*/ 153 h 169"/>
                    <a:gd name="T42" fmla="*/ 129 w 148"/>
                    <a:gd name="T43" fmla="*/ 128 h 169"/>
                    <a:gd name="T44" fmla="*/ 111 w 148"/>
                    <a:gd name="T45" fmla="*/ 101 h 169"/>
                    <a:gd name="T46" fmla="*/ 95 w 148"/>
                    <a:gd name="T47" fmla="*/ 79 h 169"/>
                    <a:gd name="T48" fmla="*/ 93 w 148"/>
                    <a:gd name="T49" fmla="*/ 71 h 169"/>
                    <a:gd name="T50" fmla="*/ 102 w 148"/>
                    <a:gd name="T51" fmla="*/ 66 h 169"/>
                    <a:gd name="T52" fmla="*/ 110 w 148"/>
                    <a:gd name="T53" fmla="*/ 64 h 169"/>
                    <a:gd name="T54" fmla="*/ 119 w 148"/>
                    <a:gd name="T55" fmla="*/ 65 h 169"/>
                    <a:gd name="T56" fmla="*/ 131 w 148"/>
                    <a:gd name="T57" fmla="*/ 71 h 169"/>
                    <a:gd name="T58" fmla="*/ 134 w 148"/>
                    <a:gd name="T59" fmla="*/ 71 h 169"/>
                    <a:gd name="T60" fmla="*/ 128 w 148"/>
                    <a:gd name="T61" fmla="*/ 63 h 169"/>
                    <a:gd name="T62" fmla="*/ 116 w 148"/>
                    <a:gd name="T63" fmla="*/ 58 h 169"/>
                    <a:gd name="T64" fmla="*/ 101 w 148"/>
                    <a:gd name="T65" fmla="*/ 57 h 169"/>
                    <a:gd name="T66" fmla="*/ 87 w 148"/>
                    <a:gd name="T67" fmla="*/ 59 h 169"/>
                    <a:gd name="T68" fmla="*/ 73 w 148"/>
                    <a:gd name="T69" fmla="*/ 56 h 169"/>
                    <a:gd name="T70" fmla="*/ 57 w 148"/>
                    <a:gd name="T71" fmla="*/ 41 h 169"/>
                    <a:gd name="T72" fmla="*/ 58 w 148"/>
                    <a:gd name="T73" fmla="*/ 33 h 169"/>
                    <a:gd name="T74" fmla="*/ 75 w 148"/>
                    <a:gd name="T75" fmla="*/ 30 h 169"/>
                    <a:gd name="T76" fmla="*/ 87 w 148"/>
                    <a:gd name="T77" fmla="*/ 33 h 169"/>
                    <a:gd name="T78" fmla="*/ 86 w 148"/>
                    <a:gd name="T79" fmla="*/ 29 h 169"/>
                    <a:gd name="T80" fmla="*/ 78 w 148"/>
                    <a:gd name="T81" fmla="*/ 28 h 169"/>
                    <a:gd name="T82" fmla="*/ 67 w 148"/>
                    <a:gd name="T83" fmla="*/ 26 h 169"/>
                    <a:gd name="T84" fmla="*/ 56 w 148"/>
                    <a:gd name="T85" fmla="*/ 25 h 169"/>
                    <a:gd name="T86" fmla="*/ 45 w 148"/>
                    <a:gd name="T87" fmla="*/ 25 h 169"/>
                    <a:gd name="T88" fmla="*/ 37 w 148"/>
                    <a:gd name="T89" fmla="*/ 23 h 169"/>
                    <a:gd name="T90" fmla="*/ 26 w 148"/>
                    <a:gd name="T91" fmla="*/ 15 h 169"/>
                    <a:gd name="T92" fmla="*/ 14 w 148"/>
                    <a:gd name="T93" fmla="*/ 6 h 169"/>
                    <a:gd name="T94" fmla="*/ 5 w 148"/>
                    <a:gd name="T95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8" h="169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3"/>
                      </a:lnTo>
                      <a:lnTo>
                        <a:pt x="20" y="22"/>
                      </a:lnTo>
                      <a:lnTo>
                        <a:pt x="25" y="27"/>
                      </a:lnTo>
                      <a:lnTo>
                        <a:pt x="21" y="40"/>
                      </a:lnTo>
                      <a:lnTo>
                        <a:pt x="21" y="58"/>
                      </a:lnTo>
                      <a:lnTo>
                        <a:pt x="22" y="76"/>
                      </a:lnTo>
                      <a:lnTo>
                        <a:pt x="28" y="89"/>
                      </a:lnTo>
                      <a:lnTo>
                        <a:pt x="27" y="74"/>
                      </a:lnTo>
                      <a:lnTo>
                        <a:pt x="28" y="59"/>
                      </a:lnTo>
                      <a:lnTo>
                        <a:pt x="30" y="45"/>
                      </a:lnTo>
                      <a:lnTo>
                        <a:pt x="35" y="37"/>
                      </a:lnTo>
                      <a:lnTo>
                        <a:pt x="37" y="35"/>
                      </a:lnTo>
                      <a:lnTo>
                        <a:pt x="40" y="36"/>
                      </a:lnTo>
                      <a:lnTo>
                        <a:pt x="41" y="38"/>
                      </a:lnTo>
                      <a:lnTo>
                        <a:pt x="43" y="42"/>
                      </a:lnTo>
                      <a:lnTo>
                        <a:pt x="49" y="48"/>
                      </a:lnTo>
                      <a:lnTo>
                        <a:pt x="56" y="56"/>
                      </a:lnTo>
                      <a:lnTo>
                        <a:pt x="63" y="64"/>
                      </a:lnTo>
                      <a:lnTo>
                        <a:pt x="67" y="70"/>
                      </a:lnTo>
                      <a:lnTo>
                        <a:pt x="65" y="83"/>
                      </a:lnTo>
                      <a:lnTo>
                        <a:pt x="63" y="100"/>
                      </a:lnTo>
                      <a:lnTo>
                        <a:pt x="65" y="114"/>
                      </a:lnTo>
                      <a:lnTo>
                        <a:pt x="74" y="127"/>
                      </a:lnTo>
                      <a:lnTo>
                        <a:pt x="72" y="112"/>
                      </a:lnTo>
                      <a:lnTo>
                        <a:pt x="72" y="97"/>
                      </a:lnTo>
                      <a:lnTo>
                        <a:pt x="74" y="85"/>
                      </a:lnTo>
                      <a:lnTo>
                        <a:pt x="80" y="76"/>
                      </a:lnTo>
                      <a:lnTo>
                        <a:pt x="86" y="82"/>
                      </a:lnTo>
                      <a:lnTo>
                        <a:pt x="94" y="90"/>
                      </a:lnTo>
                      <a:lnTo>
                        <a:pt x="102" y="103"/>
                      </a:lnTo>
                      <a:lnTo>
                        <a:pt x="112" y="116"/>
                      </a:lnTo>
                      <a:lnTo>
                        <a:pt x="121" y="129"/>
                      </a:lnTo>
                      <a:lnTo>
                        <a:pt x="131" y="142"/>
                      </a:lnTo>
                      <a:lnTo>
                        <a:pt x="138" y="154"/>
                      </a:lnTo>
                      <a:lnTo>
                        <a:pt x="142" y="162"/>
                      </a:lnTo>
                      <a:lnTo>
                        <a:pt x="146" y="168"/>
                      </a:lnTo>
                      <a:lnTo>
                        <a:pt x="148" y="169"/>
                      </a:lnTo>
                      <a:lnTo>
                        <a:pt x="148" y="165"/>
                      </a:lnTo>
                      <a:lnTo>
                        <a:pt x="147" y="159"/>
                      </a:lnTo>
                      <a:lnTo>
                        <a:pt x="143" y="153"/>
                      </a:lnTo>
                      <a:lnTo>
                        <a:pt x="138" y="142"/>
                      </a:lnTo>
                      <a:lnTo>
                        <a:pt x="129" y="128"/>
                      </a:lnTo>
                      <a:lnTo>
                        <a:pt x="121" y="114"/>
                      </a:lnTo>
                      <a:lnTo>
                        <a:pt x="111" y="101"/>
                      </a:lnTo>
                      <a:lnTo>
                        <a:pt x="103" y="88"/>
                      </a:lnTo>
                      <a:lnTo>
                        <a:pt x="95" y="79"/>
                      </a:lnTo>
                      <a:lnTo>
                        <a:pt x="89" y="73"/>
                      </a:lnTo>
                      <a:lnTo>
                        <a:pt x="93" y="71"/>
                      </a:lnTo>
                      <a:lnTo>
                        <a:pt x="97" y="67"/>
                      </a:lnTo>
                      <a:lnTo>
                        <a:pt x="102" y="66"/>
                      </a:lnTo>
                      <a:lnTo>
                        <a:pt x="106" y="65"/>
                      </a:lnTo>
                      <a:lnTo>
                        <a:pt x="110" y="64"/>
                      </a:lnTo>
                      <a:lnTo>
                        <a:pt x="114" y="64"/>
                      </a:lnTo>
                      <a:lnTo>
                        <a:pt x="119" y="65"/>
                      </a:lnTo>
                      <a:lnTo>
                        <a:pt x="124" y="67"/>
                      </a:lnTo>
                      <a:lnTo>
                        <a:pt x="131" y="71"/>
                      </a:lnTo>
                      <a:lnTo>
                        <a:pt x="134" y="72"/>
                      </a:lnTo>
                      <a:lnTo>
                        <a:pt x="134" y="71"/>
                      </a:lnTo>
                      <a:lnTo>
                        <a:pt x="132" y="66"/>
                      </a:lnTo>
                      <a:lnTo>
                        <a:pt x="128" y="63"/>
                      </a:lnTo>
                      <a:lnTo>
                        <a:pt x="123" y="60"/>
                      </a:lnTo>
                      <a:lnTo>
                        <a:pt x="116" y="58"/>
                      </a:lnTo>
                      <a:lnTo>
                        <a:pt x="109" y="57"/>
                      </a:lnTo>
                      <a:lnTo>
                        <a:pt x="101" y="57"/>
                      </a:lnTo>
                      <a:lnTo>
                        <a:pt x="93" y="58"/>
                      </a:lnTo>
                      <a:lnTo>
                        <a:pt x="87" y="59"/>
                      </a:lnTo>
                      <a:lnTo>
                        <a:pt x="81" y="63"/>
                      </a:lnTo>
                      <a:lnTo>
                        <a:pt x="73" y="56"/>
                      </a:lnTo>
                      <a:lnTo>
                        <a:pt x="65" y="48"/>
                      </a:lnTo>
                      <a:lnTo>
                        <a:pt x="57" y="41"/>
                      </a:lnTo>
                      <a:lnTo>
                        <a:pt x="52" y="36"/>
                      </a:lnTo>
                      <a:lnTo>
                        <a:pt x="58" y="33"/>
                      </a:lnTo>
                      <a:lnTo>
                        <a:pt x="66" y="31"/>
                      </a:lnTo>
                      <a:lnTo>
                        <a:pt x="75" y="30"/>
                      </a:lnTo>
                      <a:lnTo>
                        <a:pt x="83" y="31"/>
                      </a:lnTo>
                      <a:lnTo>
                        <a:pt x="87" y="33"/>
                      </a:lnTo>
                      <a:lnTo>
                        <a:pt x="88" y="31"/>
                      </a:lnTo>
                      <a:lnTo>
                        <a:pt x="86" y="29"/>
                      </a:lnTo>
                      <a:lnTo>
                        <a:pt x="81" y="28"/>
                      </a:lnTo>
                      <a:lnTo>
                        <a:pt x="78" y="28"/>
                      </a:lnTo>
                      <a:lnTo>
                        <a:pt x="73" y="27"/>
                      </a:lnTo>
                      <a:lnTo>
                        <a:pt x="67" y="26"/>
                      </a:lnTo>
                      <a:lnTo>
                        <a:pt x="61" y="26"/>
                      </a:lnTo>
                      <a:lnTo>
                        <a:pt x="56" y="25"/>
                      </a:lnTo>
                      <a:lnTo>
                        <a:pt x="51" y="25"/>
                      </a:lnTo>
                      <a:lnTo>
                        <a:pt x="45" y="25"/>
                      </a:lnTo>
                      <a:lnTo>
                        <a:pt x="42" y="25"/>
                      </a:lnTo>
                      <a:lnTo>
                        <a:pt x="37" y="23"/>
                      </a:lnTo>
                      <a:lnTo>
                        <a:pt x="32" y="20"/>
                      </a:lnTo>
                      <a:lnTo>
                        <a:pt x="26" y="15"/>
                      </a:lnTo>
                      <a:lnTo>
                        <a:pt x="20" y="11"/>
                      </a:lnTo>
                      <a:lnTo>
                        <a:pt x="14" y="6"/>
                      </a:lnTo>
                      <a:lnTo>
                        <a:pt x="10" y="3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9" name="Freeform 277">
                  <a:extLst>
                    <a:ext uri="{FF2B5EF4-FFF2-40B4-BE49-F238E27FC236}">
                      <a16:creationId xmlns:a16="http://schemas.microsoft.com/office/drawing/2014/main" xmlns="" id="{C006E759-DCE4-42EC-B2AE-56320A3390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" y="167"/>
                  <a:ext cx="55" cy="98"/>
                </a:xfrm>
                <a:custGeom>
                  <a:avLst/>
                  <a:gdLst>
                    <a:gd name="T0" fmla="*/ 72 w 110"/>
                    <a:gd name="T1" fmla="*/ 25 h 195"/>
                    <a:gd name="T2" fmla="*/ 61 w 110"/>
                    <a:gd name="T3" fmla="*/ 36 h 195"/>
                    <a:gd name="T4" fmla="*/ 35 w 110"/>
                    <a:gd name="T5" fmla="*/ 49 h 195"/>
                    <a:gd name="T6" fmla="*/ 14 w 110"/>
                    <a:gd name="T7" fmla="*/ 64 h 195"/>
                    <a:gd name="T8" fmla="*/ 12 w 110"/>
                    <a:gd name="T9" fmla="*/ 73 h 195"/>
                    <a:gd name="T10" fmla="*/ 21 w 110"/>
                    <a:gd name="T11" fmla="*/ 66 h 195"/>
                    <a:gd name="T12" fmla="*/ 37 w 110"/>
                    <a:gd name="T13" fmla="*/ 56 h 195"/>
                    <a:gd name="T14" fmla="*/ 56 w 110"/>
                    <a:gd name="T15" fmla="*/ 49 h 195"/>
                    <a:gd name="T16" fmla="*/ 59 w 110"/>
                    <a:gd name="T17" fmla="*/ 68 h 195"/>
                    <a:gd name="T18" fmla="*/ 45 w 110"/>
                    <a:gd name="T19" fmla="*/ 82 h 195"/>
                    <a:gd name="T20" fmla="*/ 22 w 110"/>
                    <a:gd name="T21" fmla="*/ 93 h 195"/>
                    <a:gd name="T22" fmla="*/ 8 w 110"/>
                    <a:gd name="T23" fmla="*/ 108 h 195"/>
                    <a:gd name="T24" fmla="*/ 8 w 110"/>
                    <a:gd name="T25" fmla="*/ 118 h 195"/>
                    <a:gd name="T26" fmla="*/ 14 w 110"/>
                    <a:gd name="T27" fmla="*/ 109 h 195"/>
                    <a:gd name="T28" fmla="*/ 29 w 110"/>
                    <a:gd name="T29" fmla="*/ 98 h 195"/>
                    <a:gd name="T30" fmla="*/ 48 w 110"/>
                    <a:gd name="T31" fmla="*/ 91 h 195"/>
                    <a:gd name="T32" fmla="*/ 52 w 110"/>
                    <a:gd name="T33" fmla="*/ 111 h 195"/>
                    <a:gd name="T34" fmla="*/ 39 w 110"/>
                    <a:gd name="T35" fmla="*/ 127 h 195"/>
                    <a:gd name="T36" fmla="*/ 21 w 110"/>
                    <a:gd name="T37" fmla="*/ 136 h 195"/>
                    <a:gd name="T38" fmla="*/ 10 w 110"/>
                    <a:gd name="T39" fmla="*/ 151 h 195"/>
                    <a:gd name="T40" fmla="*/ 26 w 110"/>
                    <a:gd name="T41" fmla="*/ 141 h 195"/>
                    <a:gd name="T42" fmla="*/ 41 w 110"/>
                    <a:gd name="T43" fmla="*/ 139 h 195"/>
                    <a:gd name="T44" fmla="*/ 31 w 110"/>
                    <a:gd name="T45" fmla="*/ 163 h 195"/>
                    <a:gd name="T46" fmla="*/ 11 w 110"/>
                    <a:gd name="T47" fmla="*/ 185 h 195"/>
                    <a:gd name="T48" fmla="*/ 0 w 110"/>
                    <a:gd name="T49" fmla="*/ 194 h 195"/>
                    <a:gd name="T50" fmla="*/ 10 w 110"/>
                    <a:gd name="T51" fmla="*/ 192 h 195"/>
                    <a:gd name="T52" fmla="*/ 30 w 110"/>
                    <a:gd name="T53" fmla="*/ 174 h 195"/>
                    <a:gd name="T54" fmla="*/ 48 w 110"/>
                    <a:gd name="T55" fmla="*/ 144 h 195"/>
                    <a:gd name="T56" fmla="*/ 67 w 110"/>
                    <a:gd name="T57" fmla="*/ 141 h 195"/>
                    <a:gd name="T58" fmla="*/ 69 w 110"/>
                    <a:gd name="T59" fmla="*/ 163 h 195"/>
                    <a:gd name="T60" fmla="*/ 73 w 110"/>
                    <a:gd name="T61" fmla="*/ 165 h 195"/>
                    <a:gd name="T62" fmla="*/ 78 w 110"/>
                    <a:gd name="T63" fmla="*/ 155 h 195"/>
                    <a:gd name="T64" fmla="*/ 69 w 110"/>
                    <a:gd name="T65" fmla="*/ 134 h 195"/>
                    <a:gd name="T66" fmla="*/ 63 w 110"/>
                    <a:gd name="T67" fmla="*/ 116 h 195"/>
                    <a:gd name="T68" fmla="*/ 67 w 110"/>
                    <a:gd name="T69" fmla="*/ 88 h 195"/>
                    <a:gd name="T70" fmla="*/ 72 w 110"/>
                    <a:gd name="T71" fmla="*/ 86 h 195"/>
                    <a:gd name="T72" fmla="*/ 91 w 110"/>
                    <a:gd name="T73" fmla="*/ 98 h 195"/>
                    <a:gd name="T74" fmla="*/ 100 w 110"/>
                    <a:gd name="T75" fmla="*/ 125 h 195"/>
                    <a:gd name="T76" fmla="*/ 103 w 110"/>
                    <a:gd name="T77" fmla="*/ 119 h 195"/>
                    <a:gd name="T78" fmla="*/ 100 w 110"/>
                    <a:gd name="T79" fmla="*/ 101 h 195"/>
                    <a:gd name="T80" fmla="*/ 85 w 110"/>
                    <a:gd name="T81" fmla="*/ 81 h 195"/>
                    <a:gd name="T82" fmla="*/ 71 w 110"/>
                    <a:gd name="T83" fmla="*/ 67 h 195"/>
                    <a:gd name="T84" fmla="*/ 76 w 110"/>
                    <a:gd name="T85" fmla="*/ 48 h 195"/>
                    <a:gd name="T86" fmla="*/ 102 w 110"/>
                    <a:gd name="T87" fmla="*/ 60 h 195"/>
                    <a:gd name="T88" fmla="*/ 109 w 110"/>
                    <a:gd name="T89" fmla="*/ 76 h 195"/>
                    <a:gd name="T90" fmla="*/ 107 w 110"/>
                    <a:gd name="T91" fmla="*/ 59 h 195"/>
                    <a:gd name="T92" fmla="*/ 82 w 110"/>
                    <a:gd name="T93" fmla="*/ 36 h 195"/>
                    <a:gd name="T94" fmla="*/ 82 w 110"/>
                    <a:gd name="T95" fmla="*/ 12 h 195"/>
                    <a:gd name="T96" fmla="*/ 77 w 110"/>
                    <a:gd name="T97" fmla="*/ 0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10" h="195">
                      <a:moveTo>
                        <a:pt x="73" y="10"/>
                      </a:moveTo>
                      <a:lnTo>
                        <a:pt x="73" y="18"/>
                      </a:lnTo>
                      <a:lnTo>
                        <a:pt x="72" y="25"/>
                      </a:lnTo>
                      <a:lnTo>
                        <a:pt x="70" y="29"/>
                      </a:lnTo>
                      <a:lnTo>
                        <a:pt x="67" y="33"/>
                      </a:lnTo>
                      <a:lnTo>
                        <a:pt x="61" y="36"/>
                      </a:lnTo>
                      <a:lnTo>
                        <a:pt x="53" y="40"/>
                      </a:lnTo>
                      <a:lnTo>
                        <a:pt x="45" y="44"/>
                      </a:lnTo>
                      <a:lnTo>
                        <a:pt x="35" y="49"/>
                      </a:lnTo>
                      <a:lnTo>
                        <a:pt x="26" y="53"/>
                      </a:lnTo>
                      <a:lnTo>
                        <a:pt x="19" y="58"/>
                      </a:lnTo>
                      <a:lnTo>
                        <a:pt x="14" y="64"/>
                      </a:lnTo>
                      <a:lnTo>
                        <a:pt x="11" y="68"/>
                      </a:lnTo>
                      <a:lnTo>
                        <a:pt x="11" y="72"/>
                      </a:lnTo>
                      <a:lnTo>
                        <a:pt x="12" y="73"/>
                      </a:lnTo>
                      <a:lnTo>
                        <a:pt x="14" y="72"/>
                      </a:lnTo>
                      <a:lnTo>
                        <a:pt x="17" y="70"/>
                      </a:lnTo>
                      <a:lnTo>
                        <a:pt x="21" y="66"/>
                      </a:lnTo>
                      <a:lnTo>
                        <a:pt x="25" y="61"/>
                      </a:lnTo>
                      <a:lnTo>
                        <a:pt x="31" y="58"/>
                      </a:lnTo>
                      <a:lnTo>
                        <a:pt x="37" y="56"/>
                      </a:lnTo>
                      <a:lnTo>
                        <a:pt x="42" y="52"/>
                      </a:lnTo>
                      <a:lnTo>
                        <a:pt x="49" y="51"/>
                      </a:lnTo>
                      <a:lnTo>
                        <a:pt x="56" y="49"/>
                      </a:lnTo>
                      <a:lnTo>
                        <a:pt x="62" y="49"/>
                      </a:lnTo>
                      <a:lnTo>
                        <a:pt x="61" y="59"/>
                      </a:lnTo>
                      <a:lnTo>
                        <a:pt x="59" y="68"/>
                      </a:lnTo>
                      <a:lnTo>
                        <a:pt x="55" y="75"/>
                      </a:lnTo>
                      <a:lnTo>
                        <a:pt x="53" y="81"/>
                      </a:lnTo>
                      <a:lnTo>
                        <a:pt x="45" y="82"/>
                      </a:lnTo>
                      <a:lnTo>
                        <a:pt x="35" y="86"/>
                      </a:lnTo>
                      <a:lnTo>
                        <a:pt x="29" y="88"/>
                      </a:lnTo>
                      <a:lnTo>
                        <a:pt x="22" y="93"/>
                      </a:lnTo>
                      <a:lnTo>
                        <a:pt x="15" y="97"/>
                      </a:lnTo>
                      <a:lnTo>
                        <a:pt x="10" y="102"/>
                      </a:lnTo>
                      <a:lnTo>
                        <a:pt x="8" y="108"/>
                      </a:lnTo>
                      <a:lnTo>
                        <a:pt x="7" y="113"/>
                      </a:lnTo>
                      <a:lnTo>
                        <a:pt x="7" y="117"/>
                      </a:lnTo>
                      <a:lnTo>
                        <a:pt x="8" y="118"/>
                      </a:lnTo>
                      <a:lnTo>
                        <a:pt x="10" y="116"/>
                      </a:lnTo>
                      <a:lnTo>
                        <a:pt x="11" y="112"/>
                      </a:lnTo>
                      <a:lnTo>
                        <a:pt x="14" y="109"/>
                      </a:lnTo>
                      <a:lnTo>
                        <a:pt x="17" y="105"/>
                      </a:lnTo>
                      <a:lnTo>
                        <a:pt x="23" y="102"/>
                      </a:lnTo>
                      <a:lnTo>
                        <a:pt x="29" y="98"/>
                      </a:lnTo>
                      <a:lnTo>
                        <a:pt x="35" y="95"/>
                      </a:lnTo>
                      <a:lnTo>
                        <a:pt x="42" y="93"/>
                      </a:lnTo>
                      <a:lnTo>
                        <a:pt x="48" y="91"/>
                      </a:lnTo>
                      <a:lnTo>
                        <a:pt x="54" y="90"/>
                      </a:lnTo>
                      <a:lnTo>
                        <a:pt x="54" y="102"/>
                      </a:lnTo>
                      <a:lnTo>
                        <a:pt x="52" y="111"/>
                      </a:lnTo>
                      <a:lnTo>
                        <a:pt x="49" y="119"/>
                      </a:lnTo>
                      <a:lnTo>
                        <a:pt x="46" y="125"/>
                      </a:lnTo>
                      <a:lnTo>
                        <a:pt x="39" y="127"/>
                      </a:lnTo>
                      <a:lnTo>
                        <a:pt x="32" y="129"/>
                      </a:lnTo>
                      <a:lnTo>
                        <a:pt x="26" y="133"/>
                      </a:lnTo>
                      <a:lnTo>
                        <a:pt x="21" y="136"/>
                      </a:lnTo>
                      <a:lnTo>
                        <a:pt x="16" y="141"/>
                      </a:lnTo>
                      <a:lnTo>
                        <a:pt x="12" y="146"/>
                      </a:lnTo>
                      <a:lnTo>
                        <a:pt x="10" y="151"/>
                      </a:lnTo>
                      <a:lnTo>
                        <a:pt x="9" y="157"/>
                      </a:lnTo>
                      <a:lnTo>
                        <a:pt x="17" y="149"/>
                      </a:lnTo>
                      <a:lnTo>
                        <a:pt x="26" y="141"/>
                      </a:lnTo>
                      <a:lnTo>
                        <a:pt x="35" y="135"/>
                      </a:lnTo>
                      <a:lnTo>
                        <a:pt x="42" y="133"/>
                      </a:lnTo>
                      <a:lnTo>
                        <a:pt x="41" y="139"/>
                      </a:lnTo>
                      <a:lnTo>
                        <a:pt x="39" y="146"/>
                      </a:lnTo>
                      <a:lnTo>
                        <a:pt x="35" y="154"/>
                      </a:lnTo>
                      <a:lnTo>
                        <a:pt x="31" y="163"/>
                      </a:lnTo>
                      <a:lnTo>
                        <a:pt x="24" y="171"/>
                      </a:lnTo>
                      <a:lnTo>
                        <a:pt x="18" y="179"/>
                      </a:lnTo>
                      <a:lnTo>
                        <a:pt x="11" y="185"/>
                      </a:lnTo>
                      <a:lnTo>
                        <a:pt x="4" y="189"/>
                      </a:lnTo>
                      <a:lnTo>
                        <a:pt x="1" y="192"/>
                      </a:lnTo>
                      <a:lnTo>
                        <a:pt x="0" y="194"/>
                      </a:lnTo>
                      <a:lnTo>
                        <a:pt x="1" y="195"/>
                      </a:lnTo>
                      <a:lnTo>
                        <a:pt x="6" y="194"/>
                      </a:lnTo>
                      <a:lnTo>
                        <a:pt x="10" y="192"/>
                      </a:lnTo>
                      <a:lnTo>
                        <a:pt x="16" y="188"/>
                      </a:lnTo>
                      <a:lnTo>
                        <a:pt x="23" y="183"/>
                      </a:lnTo>
                      <a:lnTo>
                        <a:pt x="30" y="174"/>
                      </a:lnTo>
                      <a:lnTo>
                        <a:pt x="37" y="166"/>
                      </a:lnTo>
                      <a:lnTo>
                        <a:pt x="44" y="156"/>
                      </a:lnTo>
                      <a:lnTo>
                        <a:pt x="48" y="144"/>
                      </a:lnTo>
                      <a:lnTo>
                        <a:pt x="52" y="133"/>
                      </a:lnTo>
                      <a:lnTo>
                        <a:pt x="60" y="135"/>
                      </a:lnTo>
                      <a:lnTo>
                        <a:pt x="67" y="141"/>
                      </a:lnTo>
                      <a:lnTo>
                        <a:pt x="71" y="149"/>
                      </a:lnTo>
                      <a:lnTo>
                        <a:pt x="71" y="156"/>
                      </a:lnTo>
                      <a:lnTo>
                        <a:pt x="69" y="163"/>
                      </a:lnTo>
                      <a:lnTo>
                        <a:pt x="69" y="168"/>
                      </a:lnTo>
                      <a:lnTo>
                        <a:pt x="70" y="169"/>
                      </a:lnTo>
                      <a:lnTo>
                        <a:pt x="73" y="165"/>
                      </a:lnTo>
                      <a:lnTo>
                        <a:pt x="76" y="162"/>
                      </a:lnTo>
                      <a:lnTo>
                        <a:pt x="78" y="158"/>
                      </a:lnTo>
                      <a:lnTo>
                        <a:pt x="78" y="155"/>
                      </a:lnTo>
                      <a:lnTo>
                        <a:pt x="77" y="150"/>
                      </a:lnTo>
                      <a:lnTo>
                        <a:pt x="73" y="142"/>
                      </a:lnTo>
                      <a:lnTo>
                        <a:pt x="69" y="134"/>
                      </a:lnTo>
                      <a:lnTo>
                        <a:pt x="64" y="128"/>
                      </a:lnTo>
                      <a:lnTo>
                        <a:pt x="61" y="125"/>
                      </a:lnTo>
                      <a:lnTo>
                        <a:pt x="63" y="116"/>
                      </a:lnTo>
                      <a:lnTo>
                        <a:pt x="64" y="105"/>
                      </a:lnTo>
                      <a:lnTo>
                        <a:pt x="67" y="95"/>
                      </a:lnTo>
                      <a:lnTo>
                        <a:pt x="67" y="88"/>
                      </a:lnTo>
                      <a:lnTo>
                        <a:pt x="68" y="85"/>
                      </a:lnTo>
                      <a:lnTo>
                        <a:pt x="69" y="85"/>
                      </a:lnTo>
                      <a:lnTo>
                        <a:pt x="72" y="86"/>
                      </a:lnTo>
                      <a:lnTo>
                        <a:pt x="78" y="88"/>
                      </a:lnTo>
                      <a:lnTo>
                        <a:pt x="85" y="93"/>
                      </a:lnTo>
                      <a:lnTo>
                        <a:pt x="91" y="98"/>
                      </a:lnTo>
                      <a:lnTo>
                        <a:pt x="97" y="108"/>
                      </a:lnTo>
                      <a:lnTo>
                        <a:pt x="99" y="120"/>
                      </a:lnTo>
                      <a:lnTo>
                        <a:pt x="100" y="125"/>
                      </a:lnTo>
                      <a:lnTo>
                        <a:pt x="101" y="126"/>
                      </a:lnTo>
                      <a:lnTo>
                        <a:pt x="103" y="125"/>
                      </a:lnTo>
                      <a:lnTo>
                        <a:pt x="103" y="119"/>
                      </a:lnTo>
                      <a:lnTo>
                        <a:pt x="103" y="114"/>
                      </a:lnTo>
                      <a:lnTo>
                        <a:pt x="102" y="109"/>
                      </a:lnTo>
                      <a:lnTo>
                        <a:pt x="100" y="101"/>
                      </a:lnTo>
                      <a:lnTo>
                        <a:pt x="97" y="94"/>
                      </a:lnTo>
                      <a:lnTo>
                        <a:pt x="92" y="87"/>
                      </a:lnTo>
                      <a:lnTo>
                        <a:pt x="85" y="81"/>
                      </a:lnTo>
                      <a:lnTo>
                        <a:pt x="78" y="75"/>
                      </a:lnTo>
                      <a:lnTo>
                        <a:pt x="69" y="73"/>
                      </a:lnTo>
                      <a:lnTo>
                        <a:pt x="71" y="67"/>
                      </a:lnTo>
                      <a:lnTo>
                        <a:pt x="73" y="59"/>
                      </a:lnTo>
                      <a:lnTo>
                        <a:pt x="76" y="52"/>
                      </a:lnTo>
                      <a:lnTo>
                        <a:pt x="76" y="48"/>
                      </a:lnTo>
                      <a:lnTo>
                        <a:pt x="85" y="50"/>
                      </a:lnTo>
                      <a:lnTo>
                        <a:pt x="95" y="53"/>
                      </a:lnTo>
                      <a:lnTo>
                        <a:pt x="102" y="60"/>
                      </a:lnTo>
                      <a:lnTo>
                        <a:pt x="107" y="71"/>
                      </a:lnTo>
                      <a:lnTo>
                        <a:pt x="108" y="75"/>
                      </a:lnTo>
                      <a:lnTo>
                        <a:pt x="109" y="76"/>
                      </a:lnTo>
                      <a:lnTo>
                        <a:pt x="110" y="74"/>
                      </a:lnTo>
                      <a:lnTo>
                        <a:pt x="110" y="68"/>
                      </a:lnTo>
                      <a:lnTo>
                        <a:pt x="107" y="59"/>
                      </a:lnTo>
                      <a:lnTo>
                        <a:pt x="100" y="49"/>
                      </a:lnTo>
                      <a:lnTo>
                        <a:pt x="91" y="40"/>
                      </a:lnTo>
                      <a:lnTo>
                        <a:pt x="82" y="36"/>
                      </a:lnTo>
                      <a:lnTo>
                        <a:pt x="82" y="27"/>
                      </a:lnTo>
                      <a:lnTo>
                        <a:pt x="82" y="19"/>
                      </a:lnTo>
                      <a:lnTo>
                        <a:pt x="82" y="12"/>
                      </a:lnTo>
                      <a:lnTo>
                        <a:pt x="82" y="5"/>
                      </a:lnTo>
                      <a:lnTo>
                        <a:pt x="79" y="0"/>
                      </a:lnTo>
                      <a:lnTo>
                        <a:pt x="77" y="0"/>
                      </a:lnTo>
                      <a:lnTo>
                        <a:pt x="75" y="5"/>
                      </a:lnTo>
                      <a:lnTo>
                        <a:pt x="73" y="10"/>
                      </a:lnTo>
                      <a:close/>
                    </a:path>
                  </a:pathLst>
                </a:custGeom>
                <a:solidFill>
                  <a:srgbClr val="B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0" name="Freeform 278">
                  <a:extLst>
                    <a:ext uri="{FF2B5EF4-FFF2-40B4-BE49-F238E27FC236}">
                      <a16:creationId xmlns:a16="http://schemas.microsoft.com/office/drawing/2014/main" xmlns="" id="{EBBB4F6A-0D60-4F18-8D1D-08C66725E4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" y="145"/>
                  <a:ext cx="89" cy="50"/>
                </a:xfrm>
                <a:custGeom>
                  <a:avLst/>
                  <a:gdLst>
                    <a:gd name="T0" fmla="*/ 152 w 177"/>
                    <a:gd name="T1" fmla="*/ 5 h 101"/>
                    <a:gd name="T2" fmla="*/ 137 w 177"/>
                    <a:gd name="T3" fmla="*/ 11 h 101"/>
                    <a:gd name="T4" fmla="*/ 119 w 177"/>
                    <a:gd name="T5" fmla="*/ 19 h 101"/>
                    <a:gd name="T6" fmla="*/ 107 w 177"/>
                    <a:gd name="T7" fmla="*/ 25 h 101"/>
                    <a:gd name="T8" fmla="*/ 101 w 177"/>
                    <a:gd name="T9" fmla="*/ 25 h 101"/>
                    <a:gd name="T10" fmla="*/ 91 w 177"/>
                    <a:gd name="T11" fmla="*/ 20 h 101"/>
                    <a:gd name="T12" fmla="*/ 78 w 177"/>
                    <a:gd name="T13" fmla="*/ 18 h 101"/>
                    <a:gd name="T14" fmla="*/ 66 w 177"/>
                    <a:gd name="T15" fmla="*/ 18 h 101"/>
                    <a:gd name="T16" fmla="*/ 57 w 177"/>
                    <a:gd name="T17" fmla="*/ 21 h 101"/>
                    <a:gd name="T18" fmla="*/ 61 w 177"/>
                    <a:gd name="T19" fmla="*/ 22 h 101"/>
                    <a:gd name="T20" fmla="*/ 72 w 177"/>
                    <a:gd name="T21" fmla="*/ 23 h 101"/>
                    <a:gd name="T22" fmla="*/ 91 w 177"/>
                    <a:gd name="T23" fmla="*/ 32 h 101"/>
                    <a:gd name="T24" fmla="*/ 93 w 177"/>
                    <a:gd name="T25" fmla="*/ 40 h 101"/>
                    <a:gd name="T26" fmla="*/ 83 w 177"/>
                    <a:gd name="T27" fmla="*/ 49 h 101"/>
                    <a:gd name="T28" fmla="*/ 72 w 177"/>
                    <a:gd name="T29" fmla="*/ 50 h 101"/>
                    <a:gd name="T30" fmla="*/ 57 w 177"/>
                    <a:gd name="T31" fmla="*/ 48 h 101"/>
                    <a:gd name="T32" fmla="*/ 41 w 177"/>
                    <a:gd name="T33" fmla="*/ 45 h 101"/>
                    <a:gd name="T34" fmla="*/ 28 w 177"/>
                    <a:gd name="T35" fmla="*/ 46 h 101"/>
                    <a:gd name="T36" fmla="*/ 28 w 177"/>
                    <a:gd name="T37" fmla="*/ 48 h 101"/>
                    <a:gd name="T38" fmla="*/ 39 w 177"/>
                    <a:gd name="T39" fmla="*/ 50 h 101"/>
                    <a:gd name="T40" fmla="*/ 50 w 177"/>
                    <a:gd name="T41" fmla="*/ 52 h 101"/>
                    <a:gd name="T42" fmla="*/ 61 w 177"/>
                    <a:gd name="T43" fmla="*/ 56 h 101"/>
                    <a:gd name="T44" fmla="*/ 60 w 177"/>
                    <a:gd name="T45" fmla="*/ 64 h 101"/>
                    <a:gd name="T46" fmla="*/ 45 w 177"/>
                    <a:gd name="T47" fmla="*/ 73 h 101"/>
                    <a:gd name="T48" fmla="*/ 28 w 177"/>
                    <a:gd name="T49" fmla="*/ 79 h 101"/>
                    <a:gd name="T50" fmla="*/ 12 w 177"/>
                    <a:gd name="T51" fmla="*/ 81 h 101"/>
                    <a:gd name="T52" fmla="*/ 2 w 177"/>
                    <a:gd name="T53" fmla="*/ 81 h 101"/>
                    <a:gd name="T54" fmla="*/ 1 w 177"/>
                    <a:gd name="T55" fmla="*/ 83 h 101"/>
                    <a:gd name="T56" fmla="*/ 11 w 177"/>
                    <a:gd name="T57" fmla="*/ 85 h 101"/>
                    <a:gd name="T58" fmla="*/ 27 w 177"/>
                    <a:gd name="T59" fmla="*/ 83 h 101"/>
                    <a:gd name="T60" fmla="*/ 47 w 177"/>
                    <a:gd name="T61" fmla="*/ 80 h 101"/>
                    <a:gd name="T62" fmla="*/ 65 w 177"/>
                    <a:gd name="T63" fmla="*/ 72 h 101"/>
                    <a:gd name="T64" fmla="*/ 78 w 177"/>
                    <a:gd name="T65" fmla="*/ 73 h 101"/>
                    <a:gd name="T66" fmla="*/ 77 w 177"/>
                    <a:gd name="T67" fmla="*/ 89 h 101"/>
                    <a:gd name="T68" fmla="*/ 70 w 177"/>
                    <a:gd name="T69" fmla="*/ 100 h 101"/>
                    <a:gd name="T70" fmla="*/ 73 w 177"/>
                    <a:gd name="T71" fmla="*/ 101 h 101"/>
                    <a:gd name="T72" fmla="*/ 81 w 177"/>
                    <a:gd name="T73" fmla="*/ 94 h 101"/>
                    <a:gd name="T74" fmla="*/ 86 w 177"/>
                    <a:gd name="T75" fmla="*/ 74 h 101"/>
                    <a:gd name="T76" fmla="*/ 93 w 177"/>
                    <a:gd name="T77" fmla="*/ 56 h 101"/>
                    <a:gd name="T78" fmla="*/ 109 w 177"/>
                    <a:gd name="T79" fmla="*/ 40 h 101"/>
                    <a:gd name="T80" fmla="*/ 123 w 177"/>
                    <a:gd name="T81" fmla="*/ 43 h 101"/>
                    <a:gd name="T82" fmla="*/ 125 w 177"/>
                    <a:gd name="T83" fmla="*/ 64 h 101"/>
                    <a:gd name="T84" fmla="*/ 122 w 177"/>
                    <a:gd name="T85" fmla="*/ 76 h 101"/>
                    <a:gd name="T86" fmla="*/ 125 w 177"/>
                    <a:gd name="T87" fmla="*/ 78 h 101"/>
                    <a:gd name="T88" fmla="*/ 131 w 177"/>
                    <a:gd name="T89" fmla="*/ 66 h 101"/>
                    <a:gd name="T90" fmla="*/ 132 w 177"/>
                    <a:gd name="T91" fmla="*/ 43 h 101"/>
                    <a:gd name="T92" fmla="*/ 132 w 177"/>
                    <a:gd name="T93" fmla="*/ 27 h 101"/>
                    <a:gd name="T94" fmla="*/ 144 w 177"/>
                    <a:gd name="T95" fmla="*/ 19 h 101"/>
                    <a:gd name="T96" fmla="*/ 160 w 177"/>
                    <a:gd name="T97" fmla="*/ 10 h 101"/>
                    <a:gd name="T98" fmla="*/ 172 w 177"/>
                    <a:gd name="T99" fmla="*/ 4 h 101"/>
                    <a:gd name="T100" fmla="*/ 174 w 177"/>
                    <a:gd name="T101" fmla="*/ 0 h 101"/>
                    <a:gd name="T102" fmla="*/ 161 w 177"/>
                    <a:gd name="T103" fmla="*/ 3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7" h="101">
                      <a:moveTo>
                        <a:pt x="157" y="3"/>
                      </a:moveTo>
                      <a:lnTo>
                        <a:pt x="152" y="5"/>
                      </a:lnTo>
                      <a:lnTo>
                        <a:pt x="145" y="7"/>
                      </a:lnTo>
                      <a:lnTo>
                        <a:pt x="137" y="11"/>
                      </a:lnTo>
                      <a:lnTo>
                        <a:pt x="128" y="14"/>
                      </a:lnTo>
                      <a:lnTo>
                        <a:pt x="119" y="19"/>
                      </a:lnTo>
                      <a:lnTo>
                        <a:pt x="113" y="22"/>
                      </a:lnTo>
                      <a:lnTo>
                        <a:pt x="107" y="25"/>
                      </a:lnTo>
                      <a:lnTo>
                        <a:pt x="105" y="27"/>
                      </a:lnTo>
                      <a:lnTo>
                        <a:pt x="101" y="25"/>
                      </a:lnTo>
                      <a:lnTo>
                        <a:pt x="96" y="21"/>
                      </a:lnTo>
                      <a:lnTo>
                        <a:pt x="91" y="20"/>
                      </a:lnTo>
                      <a:lnTo>
                        <a:pt x="85" y="18"/>
                      </a:lnTo>
                      <a:lnTo>
                        <a:pt x="78" y="18"/>
                      </a:lnTo>
                      <a:lnTo>
                        <a:pt x="72" y="17"/>
                      </a:lnTo>
                      <a:lnTo>
                        <a:pt x="66" y="18"/>
                      </a:lnTo>
                      <a:lnTo>
                        <a:pt x="61" y="19"/>
                      </a:lnTo>
                      <a:lnTo>
                        <a:pt x="57" y="21"/>
                      </a:lnTo>
                      <a:lnTo>
                        <a:pt x="58" y="22"/>
                      </a:lnTo>
                      <a:lnTo>
                        <a:pt x="61" y="22"/>
                      </a:lnTo>
                      <a:lnTo>
                        <a:pt x="65" y="22"/>
                      </a:lnTo>
                      <a:lnTo>
                        <a:pt x="72" y="23"/>
                      </a:lnTo>
                      <a:lnTo>
                        <a:pt x="83" y="27"/>
                      </a:lnTo>
                      <a:lnTo>
                        <a:pt x="91" y="32"/>
                      </a:lnTo>
                      <a:lnTo>
                        <a:pt x="96" y="35"/>
                      </a:lnTo>
                      <a:lnTo>
                        <a:pt x="93" y="40"/>
                      </a:lnTo>
                      <a:lnTo>
                        <a:pt x="88" y="44"/>
                      </a:lnTo>
                      <a:lnTo>
                        <a:pt x="83" y="49"/>
                      </a:lnTo>
                      <a:lnTo>
                        <a:pt x="79" y="51"/>
                      </a:lnTo>
                      <a:lnTo>
                        <a:pt x="72" y="50"/>
                      </a:lnTo>
                      <a:lnTo>
                        <a:pt x="65" y="49"/>
                      </a:lnTo>
                      <a:lnTo>
                        <a:pt x="57" y="48"/>
                      </a:lnTo>
                      <a:lnTo>
                        <a:pt x="49" y="46"/>
                      </a:lnTo>
                      <a:lnTo>
                        <a:pt x="41" y="45"/>
                      </a:lnTo>
                      <a:lnTo>
                        <a:pt x="34" y="45"/>
                      </a:lnTo>
                      <a:lnTo>
                        <a:pt x="28" y="46"/>
                      </a:lnTo>
                      <a:lnTo>
                        <a:pt x="24" y="48"/>
                      </a:lnTo>
                      <a:lnTo>
                        <a:pt x="28" y="48"/>
                      </a:lnTo>
                      <a:lnTo>
                        <a:pt x="33" y="49"/>
                      </a:lnTo>
                      <a:lnTo>
                        <a:pt x="39" y="50"/>
                      </a:lnTo>
                      <a:lnTo>
                        <a:pt x="45" y="51"/>
                      </a:lnTo>
                      <a:lnTo>
                        <a:pt x="50" y="52"/>
                      </a:lnTo>
                      <a:lnTo>
                        <a:pt x="56" y="53"/>
                      </a:lnTo>
                      <a:lnTo>
                        <a:pt x="61" y="56"/>
                      </a:lnTo>
                      <a:lnTo>
                        <a:pt x="65" y="58"/>
                      </a:lnTo>
                      <a:lnTo>
                        <a:pt x="60" y="64"/>
                      </a:lnTo>
                      <a:lnTo>
                        <a:pt x="53" y="68"/>
                      </a:lnTo>
                      <a:lnTo>
                        <a:pt x="45" y="73"/>
                      </a:lnTo>
                      <a:lnTo>
                        <a:pt x="37" y="76"/>
                      </a:lnTo>
                      <a:lnTo>
                        <a:pt x="28" y="79"/>
                      </a:lnTo>
                      <a:lnTo>
                        <a:pt x="19" y="80"/>
                      </a:lnTo>
                      <a:lnTo>
                        <a:pt x="12" y="81"/>
                      </a:lnTo>
                      <a:lnTo>
                        <a:pt x="7" y="81"/>
                      </a:lnTo>
                      <a:lnTo>
                        <a:pt x="2" y="81"/>
                      </a:lnTo>
                      <a:lnTo>
                        <a:pt x="0" y="82"/>
                      </a:lnTo>
                      <a:lnTo>
                        <a:pt x="1" y="83"/>
                      </a:lnTo>
                      <a:lnTo>
                        <a:pt x="5" y="85"/>
                      </a:lnTo>
                      <a:lnTo>
                        <a:pt x="11" y="85"/>
                      </a:lnTo>
                      <a:lnTo>
                        <a:pt x="18" y="85"/>
                      </a:lnTo>
                      <a:lnTo>
                        <a:pt x="27" y="83"/>
                      </a:lnTo>
                      <a:lnTo>
                        <a:pt x="37" y="82"/>
                      </a:lnTo>
                      <a:lnTo>
                        <a:pt x="47" y="80"/>
                      </a:lnTo>
                      <a:lnTo>
                        <a:pt x="56" y="76"/>
                      </a:lnTo>
                      <a:lnTo>
                        <a:pt x="65" y="72"/>
                      </a:lnTo>
                      <a:lnTo>
                        <a:pt x="73" y="66"/>
                      </a:lnTo>
                      <a:lnTo>
                        <a:pt x="78" y="73"/>
                      </a:lnTo>
                      <a:lnTo>
                        <a:pt x="79" y="81"/>
                      </a:lnTo>
                      <a:lnTo>
                        <a:pt x="77" y="89"/>
                      </a:lnTo>
                      <a:lnTo>
                        <a:pt x="72" y="97"/>
                      </a:lnTo>
                      <a:lnTo>
                        <a:pt x="70" y="100"/>
                      </a:lnTo>
                      <a:lnTo>
                        <a:pt x="70" y="101"/>
                      </a:lnTo>
                      <a:lnTo>
                        <a:pt x="73" y="101"/>
                      </a:lnTo>
                      <a:lnTo>
                        <a:pt x="77" y="98"/>
                      </a:lnTo>
                      <a:lnTo>
                        <a:pt x="81" y="94"/>
                      </a:lnTo>
                      <a:lnTo>
                        <a:pt x="85" y="85"/>
                      </a:lnTo>
                      <a:lnTo>
                        <a:pt x="86" y="74"/>
                      </a:lnTo>
                      <a:lnTo>
                        <a:pt x="85" y="64"/>
                      </a:lnTo>
                      <a:lnTo>
                        <a:pt x="93" y="56"/>
                      </a:lnTo>
                      <a:lnTo>
                        <a:pt x="101" y="46"/>
                      </a:lnTo>
                      <a:lnTo>
                        <a:pt x="109" y="40"/>
                      </a:lnTo>
                      <a:lnTo>
                        <a:pt x="118" y="36"/>
                      </a:lnTo>
                      <a:lnTo>
                        <a:pt x="123" y="43"/>
                      </a:lnTo>
                      <a:lnTo>
                        <a:pt x="125" y="52"/>
                      </a:lnTo>
                      <a:lnTo>
                        <a:pt x="125" y="64"/>
                      </a:lnTo>
                      <a:lnTo>
                        <a:pt x="123" y="73"/>
                      </a:lnTo>
                      <a:lnTo>
                        <a:pt x="122" y="76"/>
                      </a:lnTo>
                      <a:lnTo>
                        <a:pt x="123" y="78"/>
                      </a:lnTo>
                      <a:lnTo>
                        <a:pt x="125" y="78"/>
                      </a:lnTo>
                      <a:lnTo>
                        <a:pt x="128" y="74"/>
                      </a:lnTo>
                      <a:lnTo>
                        <a:pt x="131" y="66"/>
                      </a:lnTo>
                      <a:lnTo>
                        <a:pt x="133" y="56"/>
                      </a:lnTo>
                      <a:lnTo>
                        <a:pt x="132" y="43"/>
                      </a:lnTo>
                      <a:lnTo>
                        <a:pt x="129" y="30"/>
                      </a:lnTo>
                      <a:lnTo>
                        <a:pt x="132" y="27"/>
                      </a:lnTo>
                      <a:lnTo>
                        <a:pt x="138" y="23"/>
                      </a:lnTo>
                      <a:lnTo>
                        <a:pt x="144" y="19"/>
                      </a:lnTo>
                      <a:lnTo>
                        <a:pt x="152" y="14"/>
                      </a:lnTo>
                      <a:lnTo>
                        <a:pt x="160" y="10"/>
                      </a:lnTo>
                      <a:lnTo>
                        <a:pt x="167" y="6"/>
                      </a:lnTo>
                      <a:lnTo>
                        <a:pt x="172" y="4"/>
                      </a:lnTo>
                      <a:lnTo>
                        <a:pt x="177" y="2"/>
                      </a:lnTo>
                      <a:lnTo>
                        <a:pt x="174" y="0"/>
                      </a:lnTo>
                      <a:lnTo>
                        <a:pt x="168" y="2"/>
                      </a:lnTo>
                      <a:lnTo>
                        <a:pt x="161" y="3"/>
                      </a:lnTo>
                      <a:lnTo>
                        <a:pt x="157" y="3"/>
                      </a:lnTo>
                      <a:close/>
                    </a:path>
                  </a:pathLst>
                </a:custGeom>
                <a:solidFill>
                  <a:srgbClr val="B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1" name="Freeform 279">
                  <a:extLst>
                    <a:ext uri="{FF2B5EF4-FFF2-40B4-BE49-F238E27FC236}">
                      <a16:creationId xmlns:a16="http://schemas.microsoft.com/office/drawing/2014/main" xmlns="" id="{03D34E56-3621-428A-8E57-D532FFA9CA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" y="117"/>
                  <a:ext cx="8" cy="9"/>
                </a:xfrm>
                <a:custGeom>
                  <a:avLst/>
                  <a:gdLst>
                    <a:gd name="T0" fmla="*/ 2 w 16"/>
                    <a:gd name="T1" fmla="*/ 1 h 17"/>
                    <a:gd name="T2" fmla="*/ 7 w 16"/>
                    <a:gd name="T3" fmla="*/ 0 h 17"/>
                    <a:gd name="T4" fmla="*/ 11 w 16"/>
                    <a:gd name="T5" fmla="*/ 0 h 17"/>
                    <a:gd name="T6" fmla="*/ 14 w 16"/>
                    <a:gd name="T7" fmla="*/ 1 h 17"/>
                    <a:gd name="T8" fmla="*/ 15 w 16"/>
                    <a:gd name="T9" fmla="*/ 5 h 17"/>
                    <a:gd name="T10" fmla="*/ 16 w 16"/>
                    <a:gd name="T11" fmla="*/ 8 h 17"/>
                    <a:gd name="T12" fmla="*/ 16 w 16"/>
                    <a:gd name="T13" fmla="*/ 12 h 17"/>
                    <a:gd name="T14" fmla="*/ 15 w 16"/>
                    <a:gd name="T15" fmla="*/ 14 h 17"/>
                    <a:gd name="T16" fmla="*/ 14 w 16"/>
                    <a:gd name="T17" fmla="*/ 16 h 17"/>
                    <a:gd name="T18" fmla="*/ 12 w 16"/>
                    <a:gd name="T19" fmla="*/ 17 h 17"/>
                    <a:gd name="T20" fmla="*/ 9 w 16"/>
                    <a:gd name="T21" fmla="*/ 17 h 17"/>
                    <a:gd name="T22" fmla="*/ 6 w 16"/>
                    <a:gd name="T23" fmla="*/ 16 h 17"/>
                    <a:gd name="T24" fmla="*/ 2 w 16"/>
                    <a:gd name="T25" fmla="*/ 14 h 17"/>
                    <a:gd name="T26" fmla="*/ 1 w 16"/>
                    <a:gd name="T27" fmla="*/ 10 h 17"/>
                    <a:gd name="T28" fmla="*/ 0 w 16"/>
                    <a:gd name="T29" fmla="*/ 6 h 17"/>
                    <a:gd name="T30" fmla="*/ 0 w 16"/>
                    <a:gd name="T31" fmla="*/ 2 h 17"/>
                    <a:gd name="T32" fmla="*/ 2 w 16"/>
                    <a:gd name="T3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" h="17">
                      <a:moveTo>
                        <a:pt x="2" y="1"/>
                      </a:move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5" y="5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4" y="16"/>
                      </a:ln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6" y="16"/>
                      </a:lnTo>
                      <a:lnTo>
                        <a:pt x="2" y="14"/>
                      </a:lnTo>
                      <a:lnTo>
                        <a:pt x="1" y="10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2" name="Freeform 280">
                  <a:extLst>
                    <a:ext uri="{FF2B5EF4-FFF2-40B4-BE49-F238E27FC236}">
                      <a16:creationId xmlns:a16="http://schemas.microsoft.com/office/drawing/2014/main" xmlns="" id="{3E5C2135-6233-475D-9B37-42C4DFCBE8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" y="137"/>
                  <a:ext cx="7" cy="6"/>
                </a:xfrm>
                <a:custGeom>
                  <a:avLst/>
                  <a:gdLst>
                    <a:gd name="T0" fmla="*/ 1 w 14"/>
                    <a:gd name="T1" fmla="*/ 2 h 12"/>
                    <a:gd name="T2" fmla="*/ 4 w 14"/>
                    <a:gd name="T3" fmla="*/ 0 h 12"/>
                    <a:gd name="T4" fmla="*/ 7 w 14"/>
                    <a:gd name="T5" fmla="*/ 0 h 12"/>
                    <a:gd name="T6" fmla="*/ 10 w 14"/>
                    <a:gd name="T7" fmla="*/ 2 h 12"/>
                    <a:gd name="T8" fmla="*/ 12 w 14"/>
                    <a:gd name="T9" fmla="*/ 3 h 12"/>
                    <a:gd name="T10" fmla="*/ 14 w 14"/>
                    <a:gd name="T11" fmla="*/ 5 h 12"/>
                    <a:gd name="T12" fmla="*/ 14 w 14"/>
                    <a:gd name="T13" fmla="*/ 6 h 12"/>
                    <a:gd name="T14" fmla="*/ 12 w 14"/>
                    <a:gd name="T15" fmla="*/ 8 h 12"/>
                    <a:gd name="T16" fmla="*/ 11 w 14"/>
                    <a:gd name="T17" fmla="*/ 11 h 12"/>
                    <a:gd name="T18" fmla="*/ 9 w 14"/>
                    <a:gd name="T19" fmla="*/ 12 h 12"/>
                    <a:gd name="T20" fmla="*/ 5 w 14"/>
                    <a:gd name="T21" fmla="*/ 12 h 12"/>
                    <a:gd name="T22" fmla="*/ 2 w 14"/>
                    <a:gd name="T23" fmla="*/ 11 h 12"/>
                    <a:gd name="T24" fmla="*/ 1 w 14"/>
                    <a:gd name="T25" fmla="*/ 10 h 12"/>
                    <a:gd name="T26" fmla="*/ 1 w 14"/>
                    <a:gd name="T27" fmla="*/ 8 h 12"/>
                    <a:gd name="T28" fmla="*/ 0 w 14"/>
                    <a:gd name="T29" fmla="*/ 7 h 12"/>
                    <a:gd name="T30" fmla="*/ 0 w 14"/>
                    <a:gd name="T31" fmla="*/ 4 h 12"/>
                    <a:gd name="T32" fmla="*/ 1 w 14"/>
                    <a:gd name="T33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2">
                      <a:moveTo>
                        <a:pt x="1" y="2"/>
                      </a:move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10" y="2"/>
                      </a:lnTo>
                      <a:lnTo>
                        <a:pt x="12" y="3"/>
                      </a:lnTo>
                      <a:lnTo>
                        <a:pt x="14" y="5"/>
                      </a:lnTo>
                      <a:lnTo>
                        <a:pt x="14" y="6"/>
                      </a:lnTo>
                      <a:lnTo>
                        <a:pt x="12" y="8"/>
                      </a:lnTo>
                      <a:lnTo>
                        <a:pt x="11" y="11"/>
                      </a:lnTo>
                      <a:lnTo>
                        <a:pt x="9" y="12"/>
                      </a:lnTo>
                      <a:lnTo>
                        <a:pt x="5" y="12"/>
                      </a:lnTo>
                      <a:lnTo>
                        <a:pt x="2" y="11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3" name="Freeform 281">
                  <a:extLst>
                    <a:ext uri="{FF2B5EF4-FFF2-40B4-BE49-F238E27FC236}">
                      <a16:creationId xmlns:a16="http://schemas.microsoft.com/office/drawing/2014/main" xmlns="" id="{2003FE34-ED23-4712-8DE3-661FD28C01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" y="151"/>
                  <a:ext cx="10" cy="9"/>
                </a:xfrm>
                <a:custGeom>
                  <a:avLst/>
                  <a:gdLst>
                    <a:gd name="T0" fmla="*/ 2 w 18"/>
                    <a:gd name="T1" fmla="*/ 5 h 17"/>
                    <a:gd name="T2" fmla="*/ 5 w 18"/>
                    <a:gd name="T3" fmla="*/ 1 h 17"/>
                    <a:gd name="T4" fmla="*/ 9 w 18"/>
                    <a:gd name="T5" fmla="*/ 0 h 17"/>
                    <a:gd name="T6" fmla="*/ 11 w 18"/>
                    <a:gd name="T7" fmla="*/ 0 h 17"/>
                    <a:gd name="T8" fmla="*/ 15 w 18"/>
                    <a:gd name="T9" fmla="*/ 2 h 17"/>
                    <a:gd name="T10" fmla="*/ 17 w 18"/>
                    <a:gd name="T11" fmla="*/ 5 h 17"/>
                    <a:gd name="T12" fmla="*/ 18 w 18"/>
                    <a:gd name="T13" fmla="*/ 8 h 17"/>
                    <a:gd name="T14" fmla="*/ 18 w 18"/>
                    <a:gd name="T15" fmla="*/ 12 h 17"/>
                    <a:gd name="T16" fmla="*/ 16 w 18"/>
                    <a:gd name="T17" fmla="*/ 14 h 17"/>
                    <a:gd name="T18" fmla="*/ 13 w 18"/>
                    <a:gd name="T19" fmla="*/ 16 h 17"/>
                    <a:gd name="T20" fmla="*/ 10 w 18"/>
                    <a:gd name="T21" fmla="*/ 17 h 17"/>
                    <a:gd name="T22" fmla="*/ 5 w 18"/>
                    <a:gd name="T23" fmla="*/ 17 h 17"/>
                    <a:gd name="T24" fmla="*/ 3 w 18"/>
                    <a:gd name="T25" fmla="*/ 16 h 17"/>
                    <a:gd name="T26" fmla="*/ 1 w 18"/>
                    <a:gd name="T27" fmla="*/ 13 h 17"/>
                    <a:gd name="T28" fmla="*/ 0 w 18"/>
                    <a:gd name="T29" fmla="*/ 10 h 17"/>
                    <a:gd name="T30" fmla="*/ 0 w 18"/>
                    <a:gd name="T31" fmla="*/ 7 h 17"/>
                    <a:gd name="T32" fmla="*/ 2 w 18"/>
                    <a:gd name="T33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7">
                      <a:moveTo>
                        <a:pt x="2" y="5"/>
                      </a:move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5" y="2"/>
                      </a:lnTo>
                      <a:lnTo>
                        <a:pt x="17" y="5"/>
                      </a:lnTo>
                      <a:lnTo>
                        <a:pt x="18" y="8"/>
                      </a:lnTo>
                      <a:lnTo>
                        <a:pt x="18" y="12"/>
                      </a:lnTo>
                      <a:lnTo>
                        <a:pt x="16" y="14"/>
                      </a:lnTo>
                      <a:lnTo>
                        <a:pt x="13" y="16"/>
                      </a:lnTo>
                      <a:lnTo>
                        <a:pt x="10" y="17"/>
                      </a:lnTo>
                      <a:lnTo>
                        <a:pt x="5" y="17"/>
                      </a:lnTo>
                      <a:lnTo>
                        <a:pt x="3" y="16"/>
                      </a:lnTo>
                      <a:lnTo>
                        <a:pt x="1" y="13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4" name="Freeform 282">
                  <a:extLst>
                    <a:ext uri="{FF2B5EF4-FFF2-40B4-BE49-F238E27FC236}">
                      <a16:creationId xmlns:a16="http://schemas.microsoft.com/office/drawing/2014/main" xmlns="" id="{22DB7EA3-1C73-4EA4-9F1C-9C9B5FAED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" y="148"/>
                  <a:ext cx="11" cy="9"/>
                </a:xfrm>
                <a:custGeom>
                  <a:avLst/>
                  <a:gdLst>
                    <a:gd name="T0" fmla="*/ 10 w 20"/>
                    <a:gd name="T1" fmla="*/ 0 h 20"/>
                    <a:gd name="T2" fmla="*/ 15 w 20"/>
                    <a:gd name="T3" fmla="*/ 1 h 20"/>
                    <a:gd name="T4" fmla="*/ 18 w 20"/>
                    <a:gd name="T5" fmla="*/ 2 h 20"/>
                    <a:gd name="T6" fmla="*/ 20 w 20"/>
                    <a:gd name="T7" fmla="*/ 6 h 20"/>
                    <a:gd name="T8" fmla="*/ 20 w 20"/>
                    <a:gd name="T9" fmla="*/ 9 h 20"/>
                    <a:gd name="T10" fmla="*/ 19 w 20"/>
                    <a:gd name="T11" fmla="*/ 14 h 20"/>
                    <a:gd name="T12" fmla="*/ 18 w 20"/>
                    <a:gd name="T13" fmla="*/ 17 h 20"/>
                    <a:gd name="T14" fmla="*/ 15 w 20"/>
                    <a:gd name="T15" fmla="*/ 20 h 20"/>
                    <a:gd name="T16" fmla="*/ 11 w 20"/>
                    <a:gd name="T17" fmla="*/ 20 h 20"/>
                    <a:gd name="T18" fmla="*/ 7 w 20"/>
                    <a:gd name="T19" fmla="*/ 19 h 20"/>
                    <a:gd name="T20" fmla="*/ 3 w 20"/>
                    <a:gd name="T21" fmla="*/ 17 h 20"/>
                    <a:gd name="T22" fmla="*/ 1 w 20"/>
                    <a:gd name="T23" fmla="*/ 15 h 20"/>
                    <a:gd name="T24" fmla="*/ 0 w 20"/>
                    <a:gd name="T25" fmla="*/ 12 h 20"/>
                    <a:gd name="T26" fmla="*/ 1 w 20"/>
                    <a:gd name="T27" fmla="*/ 8 h 20"/>
                    <a:gd name="T28" fmla="*/ 2 w 20"/>
                    <a:gd name="T29" fmla="*/ 4 h 20"/>
                    <a:gd name="T30" fmla="*/ 5 w 20"/>
                    <a:gd name="T31" fmla="*/ 1 h 20"/>
                    <a:gd name="T32" fmla="*/ 10 w 20"/>
                    <a:gd name="T3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20">
                      <a:moveTo>
                        <a:pt x="10" y="0"/>
                      </a:moveTo>
                      <a:lnTo>
                        <a:pt x="15" y="1"/>
                      </a:lnTo>
                      <a:lnTo>
                        <a:pt x="18" y="2"/>
                      </a:lnTo>
                      <a:lnTo>
                        <a:pt x="20" y="6"/>
                      </a:lnTo>
                      <a:lnTo>
                        <a:pt x="20" y="9"/>
                      </a:lnTo>
                      <a:lnTo>
                        <a:pt x="19" y="14"/>
                      </a:lnTo>
                      <a:lnTo>
                        <a:pt x="18" y="17"/>
                      </a:lnTo>
                      <a:lnTo>
                        <a:pt x="15" y="20"/>
                      </a:lnTo>
                      <a:lnTo>
                        <a:pt x="11" y="20"/>
                      </a:lnTo>
                      <a:lnTo>
                        <a:pt x="7" y="19"/>
                      </a:lnTo>
                      <a:lnTo>
                        <a:pt x="3" y="17"/>
                      </a:lnTo>
                      <a:lnTo>
                        <a:pt x="1" y="15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2" y="4"/>
                      </a:lnTo>
                      <a:lnTo>
                        <a:pt x="5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5" name="Freeform 283">
                  <a:extLst>
                    <a:ext uri="{FF2B5EF4-FFF2-40B4-BE49-F238E27FC236}">
                      <a16:creationId xmlns:a16="http://schemas.microsoft.com/office/drawing/2014/main" xmlns="" id="{EB2B55B7-42D4-4A6D-8717-82F4A952CB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" y="126"/>
                  <a:ext cx="11" cy="9"/>
                </a:xfrm>
                <a:custGeom>
                  <a:avLst/>
                  <a:gdLst>
                    <a:gd name="T0" fmla="*/ 0 w 21"/>
                    <a:gd name="T1" fmla="*/ 11 h 19"/>
                    <a:gd name="T2" fmla="*/ 0 w 21"/>
                    <a:gd name="T3" fmla="*/ 6 h 19"/>
                    <a:gd name="T4" fmla="*/ 3 w 21"/>
                    <a:gd name="T5" fmla="*/ 3 h 19"/>
                    <a:gd name="T6" fmla="*/ 6 w 21"/>
                    <a:gd name="T7" fmla="*/ 2 h 19"/>
                    <a:gd name="T8" fmla="*/ 11 w 21"/>
                    <a:gd name="T9" fmla="*/ 0 h 19"/>
                    <a:gd name="T10" fmla="*/ 14 w 21"/>
                    <a:gd name="T11" fmla="*/ 0 h 19"/>
                    <a:gd name="T12" fmla="*/ 18 w 21"/>
                    <a:gd name="T13" fmla="*/ 2 h 19"/>
                    <a:gd name="T14" fmla="*/ 20 w 21"/>
                    <a:gd name="T15" fmla="*/ 4 h 19"/>
                    <a:gd name="T16" fmla="*/ 21 w 21"/>
                    <a:gd name="T17" fmla="*/ 6 h 19"/>
                    <a:gd name="T18" fmla="*/ 21 w 21"/>
                    <a:gd name="T19" fmla="*/ 10 h 19"/>
                    <a:gd name="T20" fmla="*/ 20 w 21"/>
                    <a:gd name="T21" fmla="*/ 13 h 19"/>
                    <a:gd name="T22" fmla="*/ 18 w 21"/>
                    <a:gd name="T23" fmla="*/ 17 h 19"/>
                    <a:gd name="T24" fmla="*/ 14 w 21"/>
                    <a:gd name="T25" fmla="*/ 19 h 19"/>
                    <a:gd name="T26" fmla="*/ 11 w 21"/>
                    <a:gd name="T27" fmla="*/ 19 h 19"/>
                    <a:gd name="T28" fmla="*/ 6 w 21"/>
                    <a:gd name="T29" fmla="*/ 18 h 19"/>
                    <a:gd name="T30" fmla="*/ 3 w 21"/>
                    <a:gd name="T31" fmla="*/ 14 h 19"/>
                    <a:gd name="T32" fmla="*/ 0 w 21"/>
                    <a:gd name="T33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" h="19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2"/>
                      </a:lnTo>
                      <a:lnTo>
                        <a:pt x="20" y="4"/>
                      </a:lnTo>
                      <a:lnTo>
                        <a:pt x="21" y="6"/>
                      </a:lnTo>
                      <a:lnTo>
                        <a:pt x="21" y="10"/>
                      </a:lnTo>
                      <a:lnTo>
                        <a:pt x="20" y="13"/>
                      </a:lnTo>
                      <a:lnTo>
                        <a:pt x="18" y="17"/>
                      </a:lnTo>
                      <a:lnTo>
                        <a:pt x="14" y="19"/>
                      </a:lnTo>
                      <a:lnTo>
                        <a:pt x="11" y="19"/>
                      </a:lnTo>
                      <a:lnTo>
                        <a:pt x="6" y="18"/>
                      </a:lnTo>
                      <a:lnTo>
                        <a:pt x="3" y="1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6" name="Freeform 284">
                  <a:extLst>
                    <a:ext uri="{FF2B5EF4-FFF2-40B4-BE49-F238E27FC236}">
                      <a16:creationId xmlns:a16="http://schemas.microsoft.com/office/drawing/2014/main" xmlns="" id="{6D69F580-0CF1-4485-8CD4-5C674F0DDD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" y="126"/>
                  <a:ext cx="8" cy="8"/>
                </a:xfrm>
                <a:custGeom>
                  <a:avLst/>
                  <a:gdLst>
                    <a:gd name="T0" fmla="*/ 0 w 18"/>
                    <a:gd name="T1" fmla="*/ 11 h 16"/>
                    <a:gd name="T2" fmla="*/ 0 w 18"/>
                    <a:gd name="T3" fmla="*/ 7 h 16"/>
                    <a:gd name="T4" fmla="*/ 3 w 18"/>
                    <a:gd name="T5" fmla="*/ 4 h 16"/>
                    <a:gd name="T6" fmla="*/ 5 w 18"/>
                    <a:gd name="T7" fmla="*/ 1 h 16"/>
                    <a:gd name="T8" fmla="*/ 8 w 18"/>
                    <a:gd name="T9" fmla="*/ 0 h 16"/>
                    <a:gd name="T10" fmla="*/ 12 w 18"/>
                    <a:gd name="T11" fmla="*/ 0 h 16"/>
                    <a:gd name="T12" fmla="*/ 15 w 18"/>
                    <a:gd name="T13" fmla="*/ 1 h 16"/>
                    <a:gd name="T14" fmla="*/ 16 w 18"/>
                    <a:gd name="T15" fmla="*/ 5 h 16"/>
                    <a:gd name="T16" fmla="*/ 18 w 18"/>
                    <a:gd name="T17" fmla="*/ 7 h 16"/>
                    <a:gd name="T18" fmla="*/ 16 w 18"/>
                    <a:gd name="T19" fmla="*/ 11 h 16"/>
                    <a:gd name="T20" fmla="*/ 15 w 18"/>
                    <a:gd name="T21" fmla="*/ 13 h 16"/>
                    <a:gd name="T22" fmla="*/ 13 w 18"/>
                    <a:gd name="T23" fmla="*/ 15 h 16"/>
                    <a:gd name="T24" fmla="*/ 11 w 18"/>
                    <a:gd name="T25" fmla="*/ 16 h 16"/>
                    <a:gd name="T26" fmla="*/ 7 w 18"/>
                    <a:gd name="T27" fmla="*/ 16 h 16"/>
                    <a:gd name="T28" fmla="*/ 4 w 18"/>
                    <a:gd name="T29" fmla="*/ 15 h 16"/>
                    <a:gd name="T30" fmla="*/ 0 w 18"/>
                    <a:gd name="T31" fmla="*/ 14 h 16"/>
                    <a:gd name="T32" fmla="*/ 0 w 18"/>
                    <a:gd name="T33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6">
                      <a:moveTo>
                        <a:pt x="0" y="11"/>
                      </a:moveTo>
                      <a:lnTo>
                        <a:pt x="0" y="7"/>
                      </a:lnTo>
                      <a:lnTo>
                        <a:pt x="3" y="4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5" y="1"/>
                      </a:lnTo>
                      <a:lnTo>
                        <a:pt x="16" y="5"/>
                      </a:lnTo>
                      <a:lnTo>
                        <a:pt x="18" y="7"/>
                      </a:lnTo>
                      <a:lnTo>
                        <a:pt x="16" y="11"/>
                      </a:lnTo>
                      <a:lnTo>
                        <a:pt x="15" y="13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7" y="16"/>
                      </a:lnTo>
                      <a:lnTo>
                        <a:pt x="4" y="15"/>
                      </a:lnTo>
                      <a:lnTo>
                        <a:pt x="0" y="1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7" name="Freeform 285">
                  <a:extLst>
                    <a:ext uri="{FF2B5EF4-FFF2-40B4-BE49-F238E27FC236}">
                      <a16:creationId xmlns:a16="http://schemas.microsoft.com/office/drawing/2014/main" xmlns="" id="{FA99A79D-FD51-4A30-9ADC-7849476883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" y="111"/>
                  <a:ext cx="9" cy="9"/>
                </a:xfrm>
                <a:custGeom>
                  <a:avLst/>
                  <a:gdLst>
                    <a:gd name="T0" fmla="*/ 0 w 18"/>
                    <a:gd name="T1" fmla="*/ 9 h 17"/>
                    <a:gd name="T2" fmla="*/ 1 w 18"/>
                    <a:gd name="T3" fmla="*/ 6 h 17"/>
                    <a:gd name="T4" fmla="*/ 2 w 18"/>
                    <a:gd name="T5" fmla="*/ 3 h 17"/>
                    <a:gd name="T6" fmla="*/ 4 w 18"/>
                    <a:gd name="T7" fmla="*/ 1 h 17"/>
                    <a:gd name="T8" fmla="*/ 8 w 18"/>
                    <a:gd name="T9" fmla="*/ 0 h 17"/>
                    <a:gd name="T10" fmla="*/ 11 w 18"/>
                    <a:gd name="T11" fmla="*/ 0 h 17"/>
                    <a:gd name="T12" fmla="*/ 15 w 18"/>
                    <a:gd name="T13" fmla="*/ 1 h 17"/>
                    <a:gd name="T14" fmla="*/ 17 w 18"/>
                    <a:gd name="T15" fmla="*/ 3 h 17"/>
                    <a:gd name="T16" fmla="*/ 18 w 18"/>
                    <a:gd name="T17" fmla="*/ 5 h 17"/>
                    <a:gd name="T18" fmla="*/ 18 w 18"/>
                    <a:gd name="T19" fmla="*/ 9 h 17"/>
                    <a:gd name="T20" fmla="*/ 17 w 18"/>
                    <a:gd name="T21" fmla="*/ 12 h 17"/>
                    <a:gd name="T22" fmla="*/ 15 w 18"/>
                    <a:gd name="T23" fmla="*/ 16 h 17"/>
                    <a:gd name="T24" fmla="*/ 11 w 18"/>
                    <a:gd name="T25" fmla="*/ 17 h 17"/>
                    <a:gd name="T26" fmla="*/ 8 w 18"/>
                    <a:gd name="T27" fmla="*/ 17 h 17"/>
                    <a:gd name="T28" fmla="*/ 4 w 18"/>
                    <a:gd name="T29" fmla="*/ 16 h 17"/>
                    <a:gd name="T30" fmla="*/ 1 w 18"/>
                    <a:gd name="T31" fmla="*/ 12 h 17"/>
                    <a:gd name="T32" fmla="*/ 0 w 18"/>
                    <a:gd name="T33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7">
                      <a:moveTo>
                        <a:pt x="0" y="9"/>
                      </a:move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7" y="3"/>
                      </a:lnTo>
                      <a:lnTo>
                        <a:pt x="18" y="5"/>
                      </a:lnTo>
                      <a:lnTo>
                        <a:pt x="18" y="9"/>
                      </a:lnTo>
                      <a:lnTo>
                        <a:pt x="17" y="12"/>
                      </a:lnTo>
                      <a:lnTo>
                        <a:pt x="15" y="16"/>
                      </a:lnTo>
                      <a:lnTo>
                        <a:pt x="11" y="17"/>
                      </a:lnTo>
                      <a:lnTo>
                        <a:pt x="8" y="17"/>
                      </a:lnTo>
                      <a:lnTo>
                        <a:pt x="4" y="16"/>
                      </a:lnTo>
                      <a:lnTo>
                        <a:pt x="1" y="1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8" name="Freeform 286">
                  <a:extLst>
                    <a:ext uri="{FF2B5EF4-FFF2-40B4-BE49-F238E27FC236}">
                      <a16:creationId xmlns:a16="http://schemas.microsoft.com/office/drawing/2014/main" xmlns="" id="{96CF30A3-99B8-4A12-AB7E-2FBBB7872B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" y="109"/>
                  <a:ext cx="66" cy="67"/>
                </a:xfrm>
                <a:custGeom>
                  <a:avLst/>
                  <a:gdLst>
                    <a:gd name="T0" fmla="*/ 14 w 132"/>
                    <a:gd name="T1" fmla="*/ 38 h 134"/>
                    <a:gd name="T2" fmla="*/ 21 w 132"/>
                    <a:gd name="T3" fmla="*/ 64 h 134"/>
                    <a:gd name="T4" fmla="*/ 33 w 132"/>
                    <a:gd name="T5" fmla="*/ 62 h 134"/>
                    <a:gd name="T6" fmla="*/ 43 w 132"/>
                    <a:gd name="T7" fmla="*/ 71 h 134"/>
                    <a:gd name="T8" fmla="*/ 46 w 132"/>
                    <a:gd name="T9" fmla="*/ 78 h 134"/>
                    <a:gd name="T10" fmla="*/ 35 w 132"/>
                    <a:gd name="T11" fmla="*/ 76 h 134"/>
                    <a:gd name="T12" fmla="*/ 28 w 132"/>
                    <a:gd name="T13" fmla="*/ 74 h 134"/>
                    <a:gd name="T14" fmla="*/ 19 w 132"/>
                    <a:gd name="T15" fmla="*/ 68 h 134"/>
                    <a:gd name="T16" fmla="*/ 3 w 132"/>
                    <a:gd name="T17" fmla="*/ 75 h 134"/>
                    <a:gd name="T18" fmla="*/ 2 w 132"/>
                    <a:gd name="T19" fmla="*/ 92 h 134"/>
                    <a:gd name="T20" fmla="*/ 5 w 132"/>
                    <a:gd name="T21" fmla="*/ 100 h 134"/>
                    <a:gd name="T22" fmla="*/ 27 w 132"/>
                    <a:gd name="T23" fmla="*/ 103 h 134"/>
                    <a:gd name="T24" fmla="*/ 38 w 132"/>
                    <a:gd name="T25" fmla="*/ 97 h 134"/>
                    <a:gd name="T26" fmla="*/ 38 w 132"/>
                    <a:gd name="T27" fmla="*/ 104 h 134"/>
                    <a:gd name="T28" fmla="*/ 32 w 132"/>
                    <a:gd name="T29" fmla="*/ 129 h 134"/>
                    <a:gd name="T30" fmla="*/ 53 w 132"/>
                    <a:gd name="T31" fmla="*/ 131 h 134"/>
                    <a:gd name="T32" fmla="*/ 63 w 132"/>
                    <a:gd name="T33" fmla="*/ 113 h 134"/>
                    <a:gd name="T34" fmla="*/ 56 w 132"/>
                    <a:gd name="T35" fmla="*/ 98 h 134"/>
                    <a:gd name="T36" fmla="*/ 60 w 132"/>
                    <a:gd name="T37" fmla="*/ 93 h 134"/>
                    <a:gd name="T38" fmla="*/ 64 w 132"/>
                    <a:gd name="T39" fmla="*/ 100 h 134"/>
                    <a:gd name="T40" fmla="*/ 71 w 132"/>
                    <a:gd name="T41" fmla="*/ 114 h 134"/>
                    <a:gd name="T42" fmla="*/ 89 w 132"/>
                    <a:gd name="T43" fmla="*/ 113 h 134"/>
                    <a:gd name="T44" fmla="*/ 105 w 132"/>
                    <a:gd name="T45" fmla="*/ 117 h 134"/>
                    <a:gd name="T46" fmla="*/ 120 w 132"/>
                    <a:gd name="T47" fmla="*/ 108 h 134"/>
                    <a:gd name="T48" fmla="*/ 124 w 132"/>
                    <a:gd name="T49" fmla="*/ 99 h 134"/>
                    <a:gd name="T50" fmla="*/ 120 w 132"/>
                    <a:gd name="T51" fmla="*/ 93 h 134"/>
                    <a:gd name="T52" fmla="*/ 103 w 132"/>
                    <a:gd name="T53" fmla="*/ 85 h 134"/>
                    <a:gd name="T54" fmla="*/ 91 w 132"/>
                    <a:gd name="T55" fmla="*/ 82 h 134"/>
                    <a:gd name="T56" fmla="*/ 97 w 132"/>
                    <a:gd name="T57" fmla="*/ 69 h 134"/>
                    <a:gd name="T58" fmla="*/ 113 w 132"/>
                    <a:gd name="T59" fmla="*/ 63 h 134"/>
                    <a:gd name="T60" fmla="*/ 129 w 132"/>
                    <a:gd name="T61" fmla="*/ 54 h 134"/>
                    <a:gd name="T62" fmla="*/ 129 w 132"/>
                    <a:gd name="T63" fmla="*/ 38 h 134"/>
                    <a:gd name="T64" fmla="*/ 114 w 132"/>
                    <a:gd name="T65" fmla="*/ 29 h 134"/>
                    <a:gd name="T66" fmla="*/ 98 w 132"/>
                    <a:gd name="T67" fmla="*/ 37 h 134"/>
                    <a:gd name="T68" fmla="*/ 98 w 132"/>
                    <a:gd name="T69" fmla="*/ 47 h 134"/>
                    <a:gd name="T70" fmla="*/ 83 w 132"/>
                    <a:gd name="T71" fmla="*/ 60 h 134"/>
                    <a:gd name="T72" fmla="*/ 78 w 132"/>
                    <a:gd name="T73" fmla="*/ 59 h 134"/>
                    <a:gd name="T74" fmla="*/ 75 w 132"/>
                    <a:gd name="T75" fmla="*/ 51 h 134"/>
                    <a:gd name="T76" fmla="*/ 80 w 132"/>
                    <a:gd name="T77" fmla="*/ 36 h 134"/>
                    <a:gd name="T78" fmla="*/ 93 w 132"/>
                    <a:gd name="T79" fmla="*/ 19 h 134"/>
                    <a:gd name="T80" fmla="*/ 84 w 132"/>
                    <a:gd name="T81" fmla="*/ 2 h 134"/>
                    <a:gd name="T82" fmla="*/ 67 w 132"/>
                    <a:gd name="T83" fmla="*/ 1 h 134"/>
                    <a:gd name="T84" fmla="*/ 57 w 132"/>
                    <a:gd name="T85" fmla="*/ 8 h 134"/>
                    <a:gd name="T86" fmla="*/ 52 w 132"/>
                    <a:gd name="T87" fmla="*/ 16 h 134"/>
                    <a:gd name="T88" fmla="*/ 57 w 132"/>
                    <a:gd name="T89" fmla="*/ 29 h 134"/>
                    <a:gd name="T90" fmla="*/ 64 w 132"/>
                    <a:gd name="T91" fmla="*/ 40 h 134"/>
                    <a:gd name="T92" fmla="*/ 63 w 132"/>
                    <a:gd name="T93" fmla="*/ 53 h 134"/>
                    <a:gd name="T94" fmla="*/ 56 w 132"/>
                    <a:gd name="T95" fmla="*/ 55 h 134"/>
                    <a:gd name="T96" fmla="*/ 48 w 132"/>
                    <a:gd name="T97" fmla="*/ 4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2" h="134">
                      <a:moveTo>
                        <a:pt x="33" y="30"/>
                      </a:moveTo>
                      <a:lnTo>
                        <a:pt x="23" y="32"/>
                      </a:lnTo>
                      <a:lnTo>
                        <a:pt x="14" y="38"/>
                      </a:lnTo>
                      <a:lnTo>
                        <a:pt x="11" y="48"/>
                      </a:lnTo>
                      <a:lnTo>
                        <a:pt x="17" y="62"/>
                      </a:lnTo>
                      <a:lnTo>
                        <a:pt x="21" y="64"/>
                      </a:lnTo>
                      <a:lnTo>
                        <a:pt x="26" y="66"/>
                      </a:lnTo>
                      <a:lnTo>
                        <a:pt x="30" y="64"/>
                      </a:lnTo>
                      <a:lnTo>
                        <a:pt x="33" y="62"/>
                      </a:lnTo>
                      <a:lnTo>
                        <a:pt x="36" y="66"/>
                      </a:lnTo>
                      <a:lnTo>
                        <a:pt x="40" y="68"/>
                      </a:lnTo>
                      <a:lnTo>
                        <a:pt x="43" y="71"/>
                      </a:lnTo>
                      <a:lnTo>
                        <a:pt x="45" y="75"/>
                      </a:lnTo>
                      <a:lnTo>
                        <a:pt x="46" y="77"/>
                      </a:lnTo>
                      <a:lnTo>
                        <a:pt x="46" y="78"/>
                      </a:lnTo>
                      <a:lnTo>
                        <a:pt x="44" y="78"/>
                      </a:lnTo>
                      <a:lnTo>
                        <a:pt x="40" y="77"/>
                      </a:lnTo>
                      <a:lnTo>
                        <a:pt x="35" y="76"/>
                      </a:lnTo>
                      <a:lnTo>
                        <a:pt x="32" y="76"/>
                      </a:lnTo>
                      <a:lnTo>
                        <a:pt x="29" y="75"/>
                      </a:lnTo>
                      <a:lnTo>
                        <a:pt x="28" y="74"/>
                      </a:lnTo>
                      <a:lnTo>
                        <a:pt x="27" y="71"/>
                      </a:lnTo>
                      <a:lnTo>
                        <a:pt x="23" y="69"/>
                      </a:lnTo>
                      <a:lnTo>
                        <a:pt x="19" y="68"/>
                      </a:lnTo>
                      <a:lnTo>
                        <a:pt x="13" y="68"/>
                      </a:lnTo>
                      <a:lnTo>
                        <a:pt x="7" y="70"/>
                      </a:lnTo>
                      <a:lnTo>
                        <a:pt x="3" y="75"/>
                      </a:lnTo>
                      <a:lnTo>
                        <a:pt x="0" y="82"/>
                      </a:lnTo>
                      <a:lnTo>
                        <a:pt x="0" y="89"/>
                      </a:lnTo>
                      <a:lnTo>
                        <a:pt x="2" y="92"/>
                      </a:lnTo>
                      <a:lnTo>
                        <a:pt x="3" y="96"/>
                      </a:lnTo>
                      <a:lnTo>
                        <a:pt x="4" y="98"/>
                      </a:lnTo>
                      <a:lnTo>
                        <a:pt x="5" y="100"/>
                      </a:lnTo>
                      <a:lnTo>
                        <a:pt x="12" y="104"/>
                      </a:lnTo>
                      <a:lnTo>
                        <a:pt x="20" y="104"/>
                      </a:lnTo>
                      <a:lnTo>
                        <a:pt x="27" y="103"/>
                      </a:lnTo>
                      <a:lnTo>
                        <a:pt x="32" y="99"/>
                      </a:lnTo>
                      <a:lnTo>
                        <a:pt x="35" y="97"/>
                      </a:lnTo>
                      <a:lnTo>
                        <a:pt x="38" y="97"/>
                      </a:lnTo>
                      <a:lnTo>
                        <a:pt x="42" y="97"/>
                      </a:lnTo>
                      <a:lnTo>
                        <a:pt x="45" y="98"/>
                      </a:lnTo>
                      <a:lnTo>
                        <a:pt x="38" y="104"/>
                      </a:lnTo>
                      <a:lnTo>
                        <a:pt x="33" y="113"/>
                      </a:lnTo>
                      <a:lnTo>
                        <a:pt x="29" y="122"/>
                      </a:lnTo>
                      <a:lnTo>
                        <a:pt x="32" y="129"/>
                      </a:lnTo>
                      <a:lnTo>
                        <a:pt x="38" y="132"/>
                      </a:lnTo>
                      <a:lnTo>
                        <a:pt x="46" y="134"/>
                      </a:lnTo>
                      <a:lnTo>
                        <a:pt x="53" y="131"/>
                      </a:lnTo>
                      <a:lnTo>
                        <a:pt x="59" y="127"/>
                      </a:lnTo>
                      <a:lnTo>
                        <a:pt x="61" y="120"/>
                      </a:lnTo>
                      <a:lnTo>
                        <a:pt x="63" y="113"/>
                      </a:lnTo>
                      <a:lnTo>
                        <a:pt x="60" y="107"/>
                      </a:lnTo>
                      <a:lnTo>
                        <a:pt x="58" y="101"/>
                      </a:lnTo>
                      <a:lnTo>
                        <a:pt x="56" y="98"/>
                      </a:lnTo>
                      <a:lnTo>
                        <a:pt x="56" y="96"/>
                      </a:lnTo>
                      <a:lnTo>
                        <a:pt x="58" y="94"/>
                      </a:lnTo>
                      <a:lnTo>
                        <a:pt x="60" y="93"/>
                      </a:lnTo>
                      <a:lnTo>
                        <a:pt x="61" y="94"/>
                      </a:lnTo>
                      <a:lnTo>
                        <a:pt x="63" y="97"/>
                      </a:lnTo>
                      <a:lnTo>
                        <a:pt x="64" y="100"/>
                      </a:lnTo>
                      <a:lnTo>
                        <a:pt x="65" y="105"/>
                      </a:lnTo>
                      <a:lnTo>
                        <a:pt x="66" y="109"/>
                      </a:lnTo>
                      <a:lnTo>
                        <a:pt x="71" y="114"/>
                      </a:lnTo>
                      <a:lnTo>
                        <a:pt x="76" y="114"/>
                      </a:lnTo>
                      <a:lnTo>
                        <a:pt x="86" y="109"/>
                      </a:lnTo>
                      <a:lnTo>
                        <a:pt x="89" y="113"/>
                      </a:lnTo>
                      <a:lnTo>
                        <a:pt x="94" y="115"/>
                      </a:lnTo>
                      <a:lnTo>
                        <a:pt x="99" y="117"/>
                      </a:lnTo>
                      <a:lnTo>
                        <a:pt x="105" y="117"/>
                      </a:lnTo>
                      <a:lnTo>
                        <a:pt x="110" y="116"/>
                      </a:lnTo>
                      <a:lnTo>
                        <a:pt x="116" y="114"/>
                      </a:lnTo>
                      <a:lnTo>
                        <a:pt x="120" y="108"/>
                      </a:lnTo>
                      <a:lnTo>
                        <a:pt x="124" y="101"/>
                      </a:lnTo>
                      <a:lnTo>
                        <a:pt x="124" y="100"/>
                      </a:lnTo>
                      <a:lnTo>
                        <a:pt x="124" y="99"/>
                      </a:lnTo>
                      <a:lnTo>
                        <a:pt x="123" y="98"/>
                      </a:lnTo>
                      <a:lnTo>
                        <a:pt x="123" y="97"/>
                      </a:lnTo>
                      <a:lnTo>
                        <a:pt x="120" y="93"/>
                      </a:lnTo>
                      <a:lnTo>
                        <a:pt x="117" y="89"/>
                      </a:lnTo>
                      <a:lnTo>
                        <a:pt x="111" y="85"/>
                      </a:lnTo>
                      <a:lnTo>
                        <a:pt x="103" y="85"/>
                      </a:lnTo>
                      <a:lnTo>
                        <a:pt x="98" y="85"/>
                      </a:lnTo>
                      <a:lnTo>
                        <a:pt x="95" y="84"/>
                      </a:lnTo>
                      <a:lnTo>
                        <a:pt x="91" y="82"/>
                      </a:lnTo>
                      <a:lnTo>
                        <a:pt x="89" y="79"/>
                      </a:lnTo>
                      <a:lnTo>
                        <a:pt x="93" y="75"/>
                      </a:lnTo>
                      <a:lnTo>
                        <a:pt x="97" y="69"/>
                      </a:lnTo>
                      <a:lnTo>
                        <a:pt x="101" y="66"/>
                      </a:lnTo>
                      <a:lnTo>
                        <a:pt x="104" y="63"/>
                      </a:lnTo>
                      <a:lnTo>
                        <a:pt x="113" y="63"/>
                      </a:lnTo>
                      <a:lnTo>
                        <a:pt x="120" y="62"/>
                      </a:lnTo>
                      <a:lnTo>
                        <a:pt x="125" y="59"/>
                      </a:lnTo>
                      <a:lnTo>
                        <a:pt x="129" y="54"/>
                      </a:lnTo>
                      <a:lnTo>
                        <a:pt x="132" y="48"/>
                      </a:lnTo>
                      <a:lnTo>
                        <a:pt x="132" y="44"/>
                      </a:lnTo>
                      <a:lnTo>
                        <a:pt x="129" y="38"/>
                      </a:lnTo>
                      <a:lnTo>
                        <a:pt x="127" y="33"/>
                      </a:lnTo>
                      <a:lnTo>
                        <a:pt x="121" y="30"/>
                      </a:lnTo>
                      <a:lnTo>
                        <a:pt x="114" y="29"/>
                      </a:lnTo>
                      <a:lnTo>
                        <a:pt x="108" y="30"/>
                      </a:lnTo>
                      <a:lnTo>
                        <a:pt x="102" y="32"/>
                      </a:lnTo>
                      <a:lnTo>
                        <a:pt x="98" y="37"/>
                      </a:lnTo>
                      <a:lnTo>
                        <a:pt x="97" y="40"/>
                      </a:lnTo>
                      <a:lnTo>
                        <a:pt x="97" y="44"/>
                      </a:lnTo>
                      <a:lnTo>
                        <a:pt x="98" y="47"/>
                      </a:lnTo>
                      <a:lnTo>
                        <a:pt x="94" y="52"/>
                      </a:lnTo>
                      <a:lnTo>
                        <a:pt x="88" y="56"/>
                      </a:lnTo>
                      <a:lnTo>
                        <a:pt x="83" y="60"/>
                      </a:lnTo>
                      <a:lnTo>
                        <a:pt x="81" y="62"/>
                      </a:lnTo>
                      <a:lnTo>
                        <a:pt x="80" y="60"/>
                      </a:lnTo>
                      <a:lnTo>
                        <a:pt x="78" y="59"/>
                      </a:lnTo>
                      <a:lnTo>
                        <a:pt x="75" y="56"/>
                      </a:lnTo>
                      <a:lnTo>
                        <a:pt x="73" y="55"/>
                      </a:lnTo>
                      <a:lnTo>
                        <a:pt x="75" y="51"/>
                      </a:lnTo>
                      <a:lnTo>
                        <a:pt x="78" y="45"/>
                      </a:lnTo>
                      <a:lnTo>
                        <a:pt x="79" y="40"/>
                      </a:lnTo>
                      <a:lnTo>
                        <a:pt x="80" y="36"/>
                      </a:lnTo>
                      <a:lnTo>
                        <a:pt x="86" y="31"/>
                      </a:lnTo>
                      <a:lnTo>
                        <a:pt x="90" y="25"/>
                      </a:lnTo>
                      <a:lnTo>
                        <a:pt x="93" y="19"/>
                      </a:lnTo>
                      <a:lnTo>
                        <a:pt x="93" y="13"/>
                      </a:lnTo>
                      <a:lnTo>
                        <a:pt x="89" y="7"/>
                      </a:lnTo>
                      <a:lnTo>
                        <a:pt x="84" y="2"/>
                      </a:lnTo>
                      <a:lnTo>
                        <a:pt x="78" y="0"/>
                      </a:lnTo>
                      <a:lnTo>
                        <a:pt x="72" y="0"/>
                      </a:lnTo>
                      <a:lnTo>
                        <a:pt x="67" y="1"/>
                      </a:lnTo>
                      <a:lnTo>
                        <a:pt x="64" y="2"/>
                      </a:lnTo>
                      <a:lnTo>
                        <a:pt x="60" y="6"/>
                      </a:lnTo>
                      <a:lnTo>
                        <a:pt x="57" y="8"/>
                      </a:lnTo>
                      <a:lnTo>
                        <a:pt x="55" y="10"/>
                      </a:lnTo>
                      <a:lnTo>
                        <a:pt x="53" y="14"/>
                      </a:lnTo>
                      <a:lnTo>
                        <a:pt x="52" y="16"/>
                      </a:lnTo>
                      <a:lnTo>
                        <a:pt x="52" y="19"/>
                      </a:lnTo>
                      <a:lnTo>
                        <a:pt x="53" y="25"/>
                      </a:lnTo>
                      <a:lnTo>
                        <a:pt x="57" y="29"/>
                      </a:lnTo>
                      <a:lnTo>
                        <a:pt x="60" y="32"/>
                      </a:lnTo>
                      <a:lnTo>
                        <a:pt x="64" y="34"/>
                      </a:lnTo>
                      <a:lnTo>
                        <a:pt x="64" y="40"/>
                      </a:lnTo>
                      <a:lnTo>
                        <a:pt x="64" y="45"/>
                      </a:lnTo>
                      <a:lnTo>
                        <a:pt x="63" y="49"/>
                      </a:lnTo>
                      <a:lnTo>
                        <a:pt x="63" y="53"/>
                      </a:lnTo>
                      <a:lnTo>
                        <a:pt x="60" y="53"/>
                      </a:lnTo>
                      <a:lnTo>
                        <a:pt x="57" y="54"/>
                      </a:lnTo>
                      <a:lnTo>
                        <a:pt x="56" y="55"/>
                      </a:lnTo>
                      <a:lnTo>
                        <a:pt x="55" y="55"/>
                      </a:lnTo>
                      <a:lnTo>
                        <a:pt x="50" y="49"/>
                      </a:lnTo>
                      <a:lnTo>
                        <a:pt x="48" y="40"/>
                      </a:lnTo>
                      <a:lnTo>
                        <a:pt x="42" y="33"/>
                      </a:lnTo>
                      <a:lnTo>
                        <a:pt x="33" y="30"/>
                      </a:lnTo>
                      <a:close/>
                    </a:path>
                  </a:pathLst>
                </a:custGeom>
                <a:solidFill>
                  <a:srgbClr val="FFF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9" name="Freeform 287">
                  <a:extLst>
                    <a:ext uri="{FF2B5EF4-FFF2-40B4-BE49-F238E27FC236}">
                      <a16:creationId xmlns:a16="http://schemas.microsoft.com/office/drawing/2014/main" xmlns="" id="{247B596F-0464-45AA-A413-FBB597324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" y="197"/>
                  <a:ext cx="68" cy="118"/>
                </a:xfrm>
                <a:custGeom>
                  <a:avLst/>
                  <a:gdLst>
                    <a:gd name="T0" fmla="*/ 134 w 135"/>
                    <a:gd name="T1" fmla="*/ 0 h 235"/>
                    <a:gd name="T2" fmla="*/ 124 w 135"/>
                    <a:gd name="T3" fmla="*/ 15 h 235"/>
                    <a:gd name="T4" fmla="*/ 111 w 135"/>
                    <a:gd name="T5" fmla="*/ 28 h 235"/>
                    <a:gd name="T6" fmla="*/ 97 w 135"/>
                    <a:gd name="T7" fmla="*/ 39 h 235"/>
                    <a:gd name="T8" fmla="*/ 83 w 135"/>
                    <a:gd name="T9" fmla="*/ 48 h 235"/>
                    <a:gd name="T10" fmla="*/ 68 w 135"/>
                    <a:gd name="T11" fmla="*/ 53 h 235"/>
                    <a:gd name="T12" fmla="*/ 53 w 135"/>
                    <a:gd name="T13" fmla="*/ 58 h 235"/>
                    <a:gd name="T14" fmla="*/ 39 w 135"/>
                    <a:gd name="T15" fmla="*/ 60 h 235"/>
                    <a:gd name="T16" fmla="*/ 26 w 135"/>
                    <a:gd name="T17" fmla="*/ 60 h 235"/>
                    <a:gd name="T18" fmla="*/ 26 w 135"/>
                    <a:gd name="T19" fmla="*/ 72 h 235"/>
                    <a:gd name="T20" fmla="*/ 23 w 135"/>
                    <a:gd name="T21" fmla="*/ 84 h 235"/>
                    <a:gd name="T22" fmla="*/ 15 w 135"/>
                    <a:gd name="T23" fmla="*/ 98 h 235"/>
                    <a:gd name="T24" fmla="*/ 0 w 135"/>
                    <a:gd name="T25" fmla="*/ 109 h 235"/>
                    <a:gd name="T26" fmla="*/ 10 w 135"/>
                    <a:gd name="T27" fmla="*/ 124 h 235"/>
                    <a:gd name="T28" fmla="*/ 15 w 135"/>
                    <a:gd name="T29" fmla="*/ 142 h 235"/>
                    <a:gd name="T30" fmla="*/ 16 w 135"/>
                    <a:gd name="T31" fmla="*/ 162 h 235"/>
                    <a:gd name="T32" fmla="*/ 10 w 135"/>
                    <a:gd name="T33" fmla="*/ 178 h 235"/>
                    <a:gd name="T34" fmla="*/ 15 w 135"/>
                    <a:gd name="T35" fmla="*/ 180 h 235"/>
                    <a:gd name="T36" fmla="*/ 22 w 135"/>
                    <a:gd name="T37" fmla="*/ 184 h 235"/>
                    <a:gd name="T38" fmla="*/ 30 w 135"/>
                    <a:gd name="T39" fmla="*/ 187 h 235"/>
                    <a:gd name="T40" fmla="*/ 39 w 135"/>
                    <a:gd name="T41" fmla="*/ 193 h 235"/>
                    <a:gd name="T42" fmla="*/ 48 w 135"/>
                    <a:gd name="T43" fmla="*/ 201 h 235"/>
                    <a:gd name="T44" fmla="*/ 56 w 135"/>
                    <a:gd name="T45" fmla="*/ 210 h 235"/>
                    <a:gd name="T46" fmla="*/ 61 w 135"/>
                    <a:gd name="T47" fmla="*/ 222 h 235"/>
                    <a:gd name="T48" fmla="*/ 66 w 135"/>
                    <a:gd name="T49" fmla="*/ 235 h 235"/>
                    <a:gd name="T50" fmla="*/ 69 w 135"/>
                    <a:gd name="T51" fmla="*/ 227 h 235"/>
                    <a:gd name="T52" fmla="*/ 74 w 135"/>
                    <a:gd name="T53" fmla="*/ 218 h 235"/>
                    <a:gd name="T54" fmla="*/ 80 w 135"/>
                    <a:gd name="T55" fmla="*/ 210 h 235"/>
                    <a:gd name="T56" fmla="*/ 86 w 135"/>
                    <a:gd name="T57" fmla="*/ 202 h 235"/>
                    <a:gd name="T58" fmla="*/ 94 w 135"/>
                    <a:gd name="T59" fmla="*/ 194 h 235"/>
                    <a:gd name="T60" fmla="*/ 103 w 135"/>
                    <a:gd name="T61" fmla="*/ 188 h 235"/>
                    <a:gd name="T62" fmla="*/ 112 w 135"/>
                    <a:gd name="T63" fmla="*/ 185 h 235"/>
                    <a:gd name="T64" fmla="*/ 122 w 135"/>
                    <a:gd name="T65" fmla="*/ 182 h 235"/>
                    <a:gd name="T66" fmla="*/ 118 w 135"/>
                    <a:gd name="T67" fmla="*/ 172 h 235"/>
                    <a:gd name="T68" fmla="*/ 114 w 135"/>
                    <a:gd name="T69" fmla="*/ 158 h 235"/>
                    <a:gd name="T70" fmla="*/ 117 w 135"/>
                    <a:gd name="T71" fmla="*/ 144 h 235"/>
                    <a:gd name="T72" fmla="*/ 126 w 135"/>
                    <a:gd name="T73" fmla="*/ 128 h 235"/>
                    <a:gd name="T74" fmla="*/ 117 w 135"/>
                    <a:gd name="T75" fmla="*/ 103 h 235"/>
                    <a:gd name="T76" fmla="*/ 114 w 135"/>
                    <a:gd name="T77" fmla="*/ 79 h 235"/>
                    <a:gd name="T78" fmla="*/ 115 w 135"/>
                    <a:gd name="T79" fmla="*/ 57 h 235"/>
                    <a:gd name="T80" fmla="*/ 118 w 135"/>
                    <a:gd name="T81" fmla="*/ 41 h 235"/>
                    <a:gd name="T82" fmla="*/ 121 w 135"/>
                    <a:gd name="T83" fmla="*/ 31 h 235"/>
                    <a:gd name="T84" fmla="*/ 126 w 135"/>
                    <a:gd name="T85" fmla="*/ 21 h 235"/>
                    <a:gd name="T86" fmla="*/ 130 w 135"/>
                    <a:gd name="T87" fmla="*/ 12 h 235"/>
                    <a:gd name="T88" fmla="*/ 134 w 135"/>
                    <a:gd name="T89" fmla="*/ 7 h 235"/>
                    <a:gd name="T90" fmla="*/ 135 w 135"/>
                    <a:gd name="T91" fmla="*/ 6 h 235"/>
                    <a:gd name="T92" fmla="*/ 135 w 135"/>
                    <a:gd name="T93" fmla="*/ 4 h 235"/>
                    <a:gd name="T94" fmla="*/ 134 w 135"/>
                    <a:gd name="T95" fmla="*/ 3 h 235"/>
                    <a:gd name="T96" fmla="*/ 134 w 135"/>
                    <a:gd name="T97" fmla="*/ 3 h 235"/>
                    <a:gd name="T98" fmla="*/ 134 w 135"/>
                    <a:gd name="T99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5" h="235">
                      <a:moveTo>
                        <a:pt x="134" y="0"/>
                      </a:moveTo>
                      <a:lnTo>
                        <a:pt x="124" y="15"/>
                      </a:lnTo>
                      <a:lnTo>
                        <a:pt x="111" y="28"/>
                      </a:lnTo>
                      <a:lnTo>
                        <a:pt x="97" y="39"/>
                      </a:lnTo>
                      <a:lnTo>
                        <a:pt x="83" y="48"/>
                      </a:lnTo>
                      <a:lnTo>
                        <a:pt x="68" y="53"/>
                      </a:lnTo>
                      <a:lnTo>
                        <a:pt x="53" y="58"/>
                      </a:lnTo>
                      <a:lnTo>
                        <a:pt x="39" y="60"/>
                      </a:lnTo>
                      <a:lnTo>
                        <a:pt x="26" y="60"/>
                      </a:lnTo>
                      <a:lnTo>
                        <a:pt x="26" y="72"/>
                      </a:lnTo>
                      <a:lnTo>
                        <a:pt x="23" y="84"/>
                      </a:lnTo>
                      <a:lnTo>
                        <a:pt x="15" y="98"/>
                      </a:lnTo>
                      <a:lnTo>
                        <a:pt x="0" y="109"/>
                      </a:lnTo>
                      <a:lnTo>
                        <a:pt x="10" y="124"/>
                      </a:lnTo>
                      <a:lnTo>
                        <a:pt x="15" y="142"/>
                      </a:lnTo>
                      <a:lnTo>
                        <a:pt x="16" y="162"/>
                      </a:lnTo>
                      <a:lnTo>
                        <a:pt x="10" y="178"/>
                      </a:lnTo>
                      <a:lnTo>
                        <a:pt x="15" y="180"/>
                      </a:lnTo>
                      <a:lnTo>
                        <a:pt x="22" y="184"/>
                      </a:lnTo>
                      <a:lnTo>
                        <a:pt x="30" y="187"/>
                      </a:lnTo>
                      <a:lnTo>
                        <a:pt x="39" y="193"/>
                      </a:lnTo>
                      <a:lnTo>
                        <a:pt x="48" y="201"/>
                      </a:lnTo>
                      <a:lnTo>
                        <a:pt x="56" y="210"/>
                      </a:lnTo>
                      <a:lnTo>
                        <a:pt x="61" y="222"/>
                      </a:lnTo>
                      <a:lnTo>
                        <a:pt x="66" y="235"/>
                      </a:lnTo>
                      <a:lnTo>
                        <a:pt x="69" y="227"/>
                      </a:lnTo>
                      <a:lnTo>
                        <a:pt x="74" y="218"/>
                      </a:lnTo>
                      <a:lnTo>
                        <a:pt x="80" y="210"/>
                      </a:lnTo>
                      <a:lnTo>
                        <a:pt x="86" y="202"/>
                      </a:lnTo>
                      <a:lnTo>
                        <a:pt x="94" y="194"/>
                      </a:lnTo>
                      <a:lnTo>
                        <a:pt x="103" y="188"/>
                      </a:lnTo>
                      <a:lnTo>
                        <a:pt x="112" y="185"/>
                      </a:lnTo>
                      <a:lnTo>
                        <a:pt x="122" y="182"/>
                      </a:lnTo>
                      <a:lnTo>
                        <a:pt x="118" y="172"/>
                      </a:lnTo>
                      <a:lnTo>
                        <a:pt x="114" y="158"/>
                      </a:lnTo>
                      <a:lnTo>
                        <a:pt x="117" y="144"/>
                      </a:lnTo>
                      <a:lnTo>
                        <a:pt x="126" y="128"/>
                      </a:lnTo>
                      <a:lnTo>
                        <a:pt x="117" y="103"/>
                      </a:lnTo>
                      <a:lnTo>
                        <a:pt x="114" y="79"/>
                      </a:lnTo>
                      <a:lnTo>
                        <a:pt x="115" y="57"/>
                      </a:lnTo>
                      <a:lnTo>
                        <a:pt x="118" y="41"/>
                      </a:lnTo>
                      <a:lnTo>
                        <a:pt x="121" y="31"/>
                      </a:lnTo>
                      <a:lnTo>
                        <a:pt x="126" y="21"/>
                      </a:lnTo>
                      <a:lnTo>
                        <a:pt x="130" y="12"/>
                      </a:lnTo>
                      <a:lnTo>
                        <a:pt x="134" y="7"/>
                      </a:lnTo>
                      <a:lnTo>
                        <a:pt x="135" y="6"/>
                      </a:lnTo>
                      <a:lnTo>
                        <a:pt x="135" y="4"/>
                      </a:lnTo>
                      <a:lnTo>
                        <a:pt x="134" y="3"/>
                      </a:lnTo>
                      <a:lnTo>
                        <a:pt x="134" y="3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49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0" name="Freeform 288">
                  <a:extLst>
                    <a:ext uri="{FF2B5EF4-FFF2-40B4-BE49-F238E27FC236}">
                      <a16:creationId xmlns:a16="http://schemas.microsoft.com/office/drawing/2014/main" xmlns="" id="{4FC16B7B-B91B-49DD-92E8-1F8CCD616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" y="168"/>
                  <a:ext cx="127" cy="97"/>
                </a:xfrm>
                <a:custGeom>
                  <a:avLst/>
                  <a:gdLst>
                    <a:gd name="T0" fmla="*/ 115 w 253"/>
                    <a:gd name="T1" fmla="*/ 0 h 194"/>
                    <a:gd name="T2" fmla="*/ 106 w 253"/>
                    <a:gd name="T3" fmla="*/ 3 h 194"/>
                    <a:gd name="T4" fmla="*/ 95 w 253"/>
                    <a:gd name="T5" fmla="*/ 7 h 194"/>
                    <a:gd name="T6" fmla="*/ 83 w 253"/>
                    <a:gd name="T7" fmla="*/ 11 h 194"/>
                    <a:gd name="T8" fmla="*/ 69 w 253"/>
                    <a:gd name="T9" fmla="*/ 15 h 194"/>
                    <a:gd name="T10" fmla="*/ 54 w 253"/>
                    <a:gd name="T11" fmla="*/ 20 h 194"/>
                    <a:gd name="T12" fmla="*/ 40 w 253"/>
                    <a:gd name="T13" fmla="*/ 24 h 194"/>
                    <a:gd name="T14" fmla="*/ 27 w 253"/>
                    <a:gd name="T15" fmla="*/ 26 h 194"/>
                    <a:gd name="T16" fmla="*/ 16 w 253"/>
                    <a:gd name="T17" fmla="*/ 27 h 194"/>
                    <a:gd name="T18" fmla="*/ 11 w 253"/>
                    <a:gd name="T19" fmla="*/ 26 h 194"/>
                    <a:gd name="T20" fmla="*/ 7 w 253"/>
                    <a:gd name="T21" fmla="*/ 26 h 194"/>
                    <a:gd name="T22" fmla="*/ 2 w 253"/>
                    <a:gd name="T23" fmla="*/ 25 h 194"/>
                    <a:gd name="T24" fmla="*/ 0 w 253"/>
                    <a:gd name="T25" fmla="*/ 25 h 194"/>
                    <a:gd name="T26" fmla="*/ 13 w 253"/>
                    <a:gd name="T27" fmla="*/ 33 h 194"/>
                    <a:gd name="T28" fmla="*/ 26 w 253"/>
                    <a:gd name="T29" fmla="*/ 44 h 194"/>
                    <a:gd name="T30" fmla="*/ 36 w 253"/>
                    <a:gd name="T31" fmla="*/ 58 h 194"/>
                    <a:gd name="T32" fmla="*/ 47 w 253"/>
                    <a:gd name="T33" fmla="*/ 73 h 194"/>
                    <a:gd name="T34" fmla="*/ 55 w 253"/>
                    <a:gd name="T35" fmla="*/ 90 h 194"/>
                    <a:gd name="T36" fmla="*/ 62 w 253"/>
                    <a:gd name="T37" fmla="*/ 109 h 194"/>
                    <a:gd name="T38" fmla="*/ 66 w 253"/>
                    <a:gd name="T39" fmla="*/ 127 h 194"/>
                    <a:gd name="T40" fmla="*/ 70 w 253"/>
                    <a:gd name="T41" fmla="*/ 146 h 194"/>
                    <a:gd name="T42" fmla="*/ 77 w 253"/>
                    <a:gd name="T43" fmla="*/ 146 h 194"/>
                    <a:gd name="T44" fmla="*/ 85 w 253"/>
                    <a:gd name="T45" fmla="*/ 148 h 194"/>
                    <a:gd name="T46" fmla="*/ 94 w 253"/>
                    <a:gd name="T47" fmla="*/ 153 h 194"/>
                    <a:gd name="T48" fmla="*/ 104 w 253"/>
                    <a:gd name="T49" fmla="*/ 157 h 194"/>
                    <a:gd name="T50" fmla="*/ 114 w 253"/>
                    <a:gd name="T51" fmla="*/ 165 h 194"/>
                    <a:gd name="T52" fmla="*/ 123 w 253"/>
                    <a:gd name="T53" fmla="*/ 173 h 194"/>
                    <a:gd name="T54" fmla="*/ 131 w 253"/>
                    <a:gd name="T55" fmla="*/ 184 h 194"/>
                    <a:gd name="T56" fmla="*/ 137 w 253"/>
                    <a:gd name="T57" fmla="*/ 194 h 194"/>
                    <a:gd name="T58" fmla="*/ 144 w 253"/>
                    <a:gd name="T59" fmla="*/ 188 h 194"/>
                    <a:gd name="T60" fmla="*/ 154 w 253"/>
                    <a:gd name="T61" fmla="*/ 183 h 194"/>
                    <a:gd name="T62" fmla="*/ 165 w 253"/>
                    <a:gd name="T63" fmla="*/ 178 h 194"/>
                    <a:gd name="T64" fmla="*/ 179 w 253"/>
                    <a:gd name="T65" fmla="*/ 175 h 194"/>
                    <a:gd name="T66" fmla="*/ 195 w 253"/>
                    <a:gd name="T67" fmla="*/ 173 h 194"/>
                    <a:gd name="T68" fmla="*/ 214 w 253"/>
                    <a:gd name="T69" fmla="*/ 175 h 194"/>
                    <a:gd name="T70" fmla="*/ 232 w 253"/>
                    <a:gd name="T71" fmla="*/ 180 h 194"/>
                    <a:gd name="T72" fmla="*/ 253 w 253"/>
                    <a:gd name="T73" fmla="*/ 188 h 194"/>
                    <a:gd name="T74" fmla="*/ 247 w 253"/>
                    <a:gd name="T75" fmla="*/ 180 h 194"/>
                    <a:gd name="T76" fmla="*/ 240 w 253"/>
                    <a:gd name="T77" fmla="*/ 172 h 194"/>
                    <a:gd name="T78" fmla="*/ 236 w 253"/>
                    <a:gd name="T79" fmla="*/ 162 h 194"/>
                    <a:gd name="T80" fmla="*/ 231 w 253"/>
                    <a:gd name="T81" fmla="*/ 149 h 194"/>
                    <a:gd name="T82" fmla="*/ 230 w 253"/>
                    <a:gd name="T83" fmla="*/ 135 h 194"/>
                    <a:gd name="T84" fmla="*/ 230 w 253"/>
                    <a:gd name="T85" fmla="*/ 120 h 194"/>
                    <a:gd name="T86" fmla="*/ 235 w 253"/>
                    <a:gd name="T87" fmla="*/ 103 h 194"/>
                    <a:gd name="T88" fmla="*/ 243 w 253"/>
                    <a:gd name="T89" fmla="*/ 84 h 194"/>
                    <a:gd name="T90" fmla="*/ 231 w 253"/>
                    <a:gd name="T91" fmla="*/ 81 h 194"/>
                    <a:gd name="T92" fmla="*/ 218 w 253"/>
                    <a:gd name="T93" fmla="*/ 78 h 194"/>
                    <a:gd name="T94" fmla="*/ 207 w 253"/>
                    <a:gd name="T95" fmla="*/ 72 h 194"/>
                    <a:gd name="T96" fmla="*/ 197 w 253"/>
                    <a:gd name="T97" fmla="*/ 65 h 194"/>
                    <a:gd name="T98" fmla="*/ 187 w 253"/>
                    <a:gd name="T99" fmla="*/ 57 h 194"/>
                    <a:gd name="T100" fmla="*/ 180 w 253"/>
                    <a:gd name="T101" fmla="*/ 44 h 194"/>
                    <a:gd name="T102" fmla="*/ 177 w 253"/>
                    <a:gd name="T103" fmla="*/ 30 h 194"/>
                    <a:gd name="T104" fmla="*/ 176 w 253"/>
                    <a:gd name="T105" fmla="*/ 12 h 194"/>
                    <a:gd name="T106" fmla="*/ 169 w 253"/>
                    <a:gd name="T107" fmla="*/ 13 h 194"/>
                    <a:gd name="T108" fmla="*/ 162 w 253"/>
                    <a:gd name="T109" fmla="*/ 15 h 194"/>
                    <a:gd name="T110" fmla="*/ 155 w 253"/>
                    <a:gd name="T111" fmla="*/ 15 h 194"/>
                    <a:gd name="T112" fmla="*/ 148 w 253"/>
                    <a:gd name="T113" fmla="*/ 15 h 194"/>
                    <a:gd name="T114" fmla="*/ 140 w 253"/>
                    <a:gd name="T115" fmla="*/ 14 h 194"/>
                    <a:gd name="T116" fmla="*/ 132 w 253"/>
                    <a:gd name="T117" fmla="*/ 11 h 194"/>
                    <a:gd name="T118" fmla="*/ 124 w 253"/>
                    <a:gd name="T119" fmla="*/ 6 h 194"/>
                    <a:gd name="T120" fmla="*/ 115 w 253"/>
                    <a:gd name="T121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53" h="194">
                      <a:moveTo>
                        <a:pt x="115" y="0"/>
                      </a:moveTo>
                      <a:lnTo>
                        <a:pt x="106" y="3"/>
                      </a:lnTo>
                      <a:lnTo>
                        <a:pt x="95" y="7"/>
                      </a:lnTo>
                      <a:lnTo>
                        <a:pt x="83" y="11"/>
                      </a:lnTo>
                      <a:lnTo>
                        <a:pt x="69" y="15"/>
                      </a:lnTo>
                      <a:lnTo>
                        <a:pt x="54" y="20"/>
                      </a:lnTo>
                      <a:lnTo>
                        <a:pt x="40" y="24"/>
                      </a:lnTo>
                      <a:lnTo>
                        <a:pt x="27" y="26"/>
                      </a:lnTo>
                      <a:lnTo>
                        <a:pt x="16" y="27"/>
                      </a:lnTo>
                      <a:lnTo>
                        <a:pt x="11" y="26"/>
                      </a:lnTo>
                      <a:lnTo>
                        <a:pt x="7" y="26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13" y="33"/>
                      </a:lnTo>
                      <a:lnTo>
                        <a:pt x="26" y="44"/>
                      </a:lnTo>
                      <a:lnTo>
                        <a:pt x="36" y="58"/>
                      </a:lnTo>
                      <a:lnTo>
                        <a:pt x="47" y="73"/>
                      </a:lnTo>
                      <a:lnTo>
                        <a:pt x="55" y="90"/>
                      </a:lnTo>
                      <a:lnTo>
                        <a:pt x="62" y="109"/>
                      </a:lnTo>
                      <a:lnTo>
                        <a:pt x="66" y="127"/>
                      </a:lnTo>
                      <a:lnTo>
                        <a:pt x="70" y="146"/>
                      </a:lnTo>
                      <a:lnTo>
                        <a:pt x="77" y="146"/>
                      </a:lnTo>
                      <a:lnTo>
                        <a:pt x="85" y="148"/>
                      </a:lnTo>
                      <a:lnTo>
                        <a:pt x="94" y="153"/>
                      </a:lnTo>
                      <a:lnTo>
                        <a:pt x="104" y="157"/>
                      </a:lnTo>
                      <a:lnTo>
                        <a:pt x="114" y="165"/>
                      </a:lnTo>
                      <a:lnTo>
                        <a:pt x="123" y="173"/>
                      </a:lnTo>
                      <a:lnTo>
                        <a:pt x="131" y="184"/>
                      </a:lnTo>
                      <a:lnTo>
                        <a:pt x="137" y="194"/>
                      </a:lnTo>
                      <a:lnTo>
                        <a:pt x="144" y="188"/>
                      </a:lnTo>
                      <a:lnTo>
                        <a:pt x="154" y="183"/>
                      </a:lnTo>
                      <a:lnTo>
                        <a:pt x="165" y="178"/>
                      </a:lnTo>
                      <a:lnTo>
                        <a:pt x="179" y="175"/>
                      </a:lnTo>
                      <a:lnTo>
                        <a:pt x="195" y="173"/>
                      </a:lnTo>
                      <a:lnTo>
                        <a:pt x="214" y="175"/>
                      </a:lnTo>
                      <a:lnTo>
                        <a:pt x="232" y="180"/>
                      </a:lnTo>
                      <a:lnTo>
                        <a:pt x="253" y="188"/>
                      </a:lnTo>
                      <a:lnTo>
                        <a:pt x="247" y="180"/>
                      </a:lnTo>
                      <a:lnTo>
                        <a:pt x="240" y="172"/>
                      </a:lnTo>
                      <a:lnTo>
                        <a:pt x="236" y="162"/>
                      </a:lnTo>
                      <a:lnTo>
                        <a:pt x="231" y="149"/>
                      </a:lnTo>
                      <a:lnTo>
                        <a:pt x="230" y="135"/>
                      </a:lnTo>
                      <a:lnTo>
                        <a:pt x="230" y="120"/>
                      </a:lnTo>
                      <a:lnTo>
                        <a:pt x="235" y="103"/>
                      </a:lnTo>
                      <a:lnTo>
                        <a:pt x="243" y="84"/>
                      </a:lnTo>
                      <a:lnTo>
                        <a:pt x="231" y="81"/>
                      </a:lnTo>
                      <a:lnTo>
                        <a:pt x="218" y="78"/>
                      </a:lnTo>
                      <a:lnTo>
                        <a:pt x="207" y="72"/>
                      </a:lnTo>
                      <a:lnTo>
                        <a:pt x="197" y="65"/>
                      </a:lnTo>
                      <a:lnTo>
                        <a:pt x="187" y="57"/>
                      </a:lnTo>
                      <a:lnTo>
                        <a:pt x="180" y="44"/>
                      </a:lnTo>
                      <a:lnTo>
                        <a:pt x="177" y="30"/>
                      </a:lnTo>
                      <a:lnTo>
                        <a:pt x="176" y="12"/>
                      </a:lnTo>
                      <a:lnTo>
                        <a:pt x="169" y="13"/>
                      </a:lnTo>
                      <a:lnTo>
                        <a:pt x="162" y="15"/>
                      </a:lnTo>
                      <a:lnTo>
                        <a:pt x="155" y="15"/>
                      </a:lnTo>
                      <a:lnTo>
                        <a:pt x="148" y="15"/>
                      </a:lnTo>
                      <a:lnTo>
                        <a:pt x="140" y="14"/>
                      </a:lnTo>
                      <a:lnTo>
                        <a:pt x="132" y="11"/>
                      </a:lnTo>
                      <a:lnTo>
                        <a:pt x="124" y="6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49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1" name="Freeform 289">
                  <a:extLst>
                    <a:ext uri="{FF2B5EF4-FFF2-40B4-BE49-F238E27FC236}">
                      <a16:creationId xmlns:a16="http://schemas.microsoft.com/office/drawing/2014/main" xmlns="" id="{EB9AA9EC-B66D-4437-91F9-D6605FE6C6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" y="22"/>
                  <a:ext cx="111" cy="138"/>
                </a:xfrm>
                <a:custGeom>
                  <a:avLst/>
                  <a:gdLst>
                    <a:gd name="T0" fmla="*/ 187 w 222"/>
                    <a:gd name="T1" fmla="*/ 133 h 274"/>
                    <a:gd name="T2" fmla="*/ 158 w 222"/>
                    <a:gd name="T3" fmla="*/ 135 h 274"/>
                    <a:gd name="T4" fmla="*/ 120 w 222"/>
                    <a:gd name="T5" fmla="*/ 148 h 274"/>
                    <a:gd name="T6" fmla="*/ 85 w 222"/>
                    <a:gd name="T7" fmla="*/ 179 h 274"/>
                    <a:gd name="T8" fmla="*/ 64 w 222"/>
                    <a:gd name="T9" fmla="*/ 228 h 274"/>
                    <a:gd name="T10" fmla="*/ 49 w 222"/>
                    <a:gd name="T11" fmla="*/ 258 h 274"/>
                    <a:gd name="T12" fmla="*/ 34 w 222"/>
                    <a:gd name="T13" fmla="*/ 265 h 274"/>
                    <a:gd name="T14" fmla="*/ 24 w 222"/>
                    <a:gd name="T15" fmla="*/ 267 h 274"/>
                    <a:gd name="T16" fmla="*/ 13 w 222"/>
                    <a:gd name="T17" fmla="*/ 270 h 274"/>
                    <a:gd name="T18" fmla="*/ 4 w 222"/>
                    <a:gd name="T19" fmla="*/ 273 h 274"/>
                    <a:gd name="T20" fmla="*/ 1 w 222"/>
                    <a:gd name="T21" fmla="*/ 273 h 274"/>
                    <a:gd name="T22" fmla="*/ 0 w 222"/>
                    <a:gd name="T23" fmla="*/ 271 h 274"/>
                    <a:gd name="T24" fmla="*/ 18 w 222"/>
                    <a:gd name="T25" fmla="*/ 262 h 274"/>
                    <a:gd name="T26" fmla="*/ 42 w 222"/>
                    <a:gd name="T27" fmla="*/ 234 h 274"/>
                    <a:gd name="T28" fmla="*/ 52 w 222"/>
                    <a:gd name="T29" fmla="*/ 201 h 274"/>
                    <a:gd name="T30" fmla="*/ 55 w 222"/>
                    <a:gd name="T31" fmla="*/ 172 h 274"/>
                    <a:gd name="T32" fmla="*/ 54 w 222"/>
                    <a:gd name="T33" fmla="*/ 152 h 274"/>
                    <a:gd name="T34" fmla="*/ 49 w 222"/>
                    <a:gd name="T35" fmla="*/ 130 h 274"/>
                    <a:gd name="T36" fmla="*/ 52 w 222"/>
                    <a:gd name="T37" fmla="*/ 116 h 274"/>
                    <a:gd name="T38" fmla="*/ 70 w 222"/>
                    <a:gd name="T39" fmla="*/ 104 h 274"/>
                    <a:gd name="T40" fmla="*/ 86 w 222"/>
                    <a:gd name="T41" fmla="*/ 84 h 274"/>
                    <a:gd name="T42" fmla="*/ 92 w 222"/>
                    <a:gd name="T43" fmla="*/ 61 h 274"/>
                    <a:gd name="T44" fmla="*/ 97 w 222"/>
                    <a:gd name="T45" fmla="*/ 47 h 274"/>
                    <a:gd name="T46" fmla="*/ 123 w 222"/>
                    <a:gd name="T47" fmla="*/ 39 h 274"/>
                    <a:gd name="T48" fmla="*/ 150 w 222"/>
                    <a:gd name="T49" fmla="*/ 25 h 274"/>
                    <a:gd name="T50" fmla="*/ 173 w 222"/>
                    <a:gd name="T51" fmla="*/ 8 h 274"/>
                    <a:gd name="T52" fmla="*/ 180 w 222"/>
                    <a:gd name="T53" fmla="*/ 10 h 274"/>
                    <a:gd name="T54" fmla="*/ 184 w 222"/>
                    <a:gd name="T55" fmla="*/ 37 h 274"/>
                    <a:gd name="T56" fmla="*/ 194 w 222"/>
                    <a:gd name="T57" fmla="*/ 62 h 274"/>
                    <a:gd name="T58" fmla="*/ 211 w 222"/>
                    <a:gd name="T59" fmla="*/ 83 h 274"/>
                    <a:gd name="T60" fmla="*/ 215 w 222"/>
                    <a:gd name="T61" fmla="*/ 91 h 274"/>
                    <a:gd name="T62" fmla="*/ 201 w 222"/>
                    <a:gd name="T63" fmla="*/ 97 h 274"/>
                    <a:gd name="T64" fmla="*/ 191 w 222"/>
                    <a:gd name="T65" fmla="*/ 107 h 274"/>
                    <a:gd name="T66" fmla="*/ 190 w 222"/>
                    <a:gd name="T67" fmla="*/ 123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2" h="274">
                      <a:moveTo>
                        <a:pt x="194" y="133"/>
                      </a:moveTo>
                      <a:lnTo>
                        <a:pt x="187" y="133"/>
                      </a:lnTo>
                      <a:lnTo>
                        <a:pt x="175" y="133"/>
                      </a:lnTo>
                      <a:lnTo>
                        <a:pt x="158" y="135"/>
                      </a:lnTo>
                      <a:lnTo>
                        <a:pt x="140" y="139"/>
                      </a:lnTo>
                      <a:lnTo>
                        <a:pt x="120" y="148"/>
                      </a:lnTo>
                      <a:lnTo>
                        <a:pt x="102" y="160"/>
                      </a:lnTo>
                      <a:lnTo>
                        <a:pt x="85" y="179"/>
                      </a:lnTo>
                      <a:lnTo>
                        <a:pt x="72" y="205"/>
                      </a:lnTo>
                      <a:lnTo>
                        <a:pt x="64" y="228"/>
                      </a:lnTo>
                      <a:lnTo>
                        <a:pt x="57" y="247"/>
                      </a:lnTo>
                      <a:lnTo>
                        <a:pt x="49" y="258"/>
                      </a:lnTo>
                      <a:lnTo>
                        <a:pt x="40" y="264"/>
                      </a:lnTo>
                      <a:lnTo>
                        <a:pt x="34" y="265"/>
                      </a:lnTo>
                      <a:lnTo>
                        <a:pt x="29" y="266"/>
                      </a:lnTo>
                      <a:lnTo>
                        <a:pt x="24" y="267"/>
                      </a:lnTo>
                      <a:lnTo>
                        <a:pt x="18" y="269"/>
                      </a:lnTo>
                      <a:lnTo>
                        <a:pt x="13" y="270"/>
                      </a:lnTo>
                      <a:lnTo>
                        <a:pt x="9" y="271"/>
                      </a:lnTo>
                      <a:lnTo>
                        <a:pt x="4" y="273"/>
                      </a:lnTo>
                      <a:lnTo>
                        <a:pt x="1" y="274"/>
                      </a:lnTo>
                      <a:lnTo>
                        <a:pt x="1" y="273"/>
                      </a:lnTo>
                      <a:lnTo>
                        <a:pt x="1" y="272"/>
                      </a:lnTo>
                      <a:lnTo>
                        <a:pt x="0" y="271"/>
                      </a:lnTo>
                      <a:lnTo>
                        <a:pt x="0" y="270"/>
                      </a:lnTo>
                      <a:lnTo>
                        <a:pt x="18" y="262"/>
                      </a:lnTo>
                      <a:lnTo>
                        <a:pt x="33" y="249"/>
                      </a:lnTo>
                      <a:lnTo>
                        <a:pt x="42" y="234"/>
                      </a:lnTo>
                      <a:lnTo>
                        <a:pt x="49" y="218"/>
                      </a:lnTo>
                      <a:lnTo>
                        <a:pt x="52" y="201"/>
                      </a:lnTo>
                      <a:lnTo>
                        <a:pt x="55" y="186"/>
                      </a:lnTo>
                      <a:lnTo>
                        <a:pt x="55" y="172"/>
                      </a:lnTo>
                      <a:lnTo>
                        <a:pt x="55" y="161"/>
                      </a:lnTo>
                      <a:lnTo>
                        <a:pt x="54" y="152"/>
                      </a:lnTo>
                      <a:lnTo>
                        <a:pt x="52" y="142"/>
                      </a:lnTo>
                      <a:lnTo>
                        <a:pt x="49" y="130"/>
                      </a:lnTo>
                      <a:lnTo>
                        <a:pt x="46" y="118"/>
                      </a:lnTo>
                      <a:lnTo>
                        <a:pt x="52" y="116"/>
                      </a:lnTo>
                      <a:lnTo>
                        <a:pt x="62" y="112"/>
                      </a:lnTo>
                      <a:lnTo>
                        <a:pt x="70" y="104"/>
                      </a:lnTo>
                      <a:lnTo>
                        <a:pt x="79" y="95"/>
                      </a:lnTo>
                      <a:lnTo>
                        <a:pt x="86" y="84"/>
                      </a:lnTo>
                      <a:lnTo>
                        <a:pt x="90" y="73"/>
                      </a:lnTo>
                      <a:lnTo>
                        <a:pt x="92" y="61"/>
                      </a:lnTo>
                      <a:lnTo>
                        <a:pt x="88" y="48"/>
                      </a:lnTo>
                      <a:lnTo>
                        <a:pt x="97" y="47"/>
                      </a:lnTo>
                      <a:lnTo>
                        <a:pt x="110" y="44"/>
                      </a:lnTo>
                      <a:lnTo>
                        <a:pt x="123" y="39"/>
                      </a:lnTo>
                      <a:lnTo>
                        <a:pt x="138" y="32"/>
                      </a:lnTo>
                      <a:lnTo>
                        <a:pt x="150" y="25"/>
                      </a:lnTo>
                      <a:lnTo>
                        <a:pt x="163" y="17"/>
                      </a:lnTo>
                      <a:lnTo>
                        <a:pt x="173" y="8"/>
                      </a:lnTo>
                      <a:lnTo>
                        <a:pt x="180" y="0"/>
                      </a:lnTo>
                      <a:lnTo>
                        <a:pt x="180" y="10"/>
                      </a:lnTo>
                      <a:lnTo>
                        <a:pt x="181" y="23"/>
                      </a:lnTo>
                      <a:lnTo>
                        <a:pt x="184" y="37"/>
                      </a:lnTo>
                      <a:lnTo>
                        <a:pt x="188" y="50"/>
                      </a:lnTo>
                      <a:lnTo>
                        <a:pt x="194" y="62"/>
                      </a:lnTo>
                      <a:lnTo>
                        <a:pt x="202" y="74"/>
                      </a:lnTo>
                      <a:lnTo>
                        <a:pt x="211" y="83"/>
                      </a:lnTo>
                      <a:lnTo>
                        <a:pt x="222" y="90"/>
                      </a:lnTo>
                      <a:lnTo>
                        <a:pt x="215" y="91"/>
                      </a:lnTo>
                      <a:lnTo>
                        <a:pt x="208" y="93"/>
                      </a:lnTo>
                      <a:lnTo>
                        <a:pt x="201" y="97"/>
                      </a:lnTo>
                      <a:lnTo>
                        <a:pt x="195" y="101"/>
                      </a:lnTo>
                      <a:lnTo>
                        <a:pt x="191" y="107"/>
                      </a:lnTo>
                      <a:lnTo>
                        <a:pt x="190" y="115"/>
                      </a:lnTo>
                      <a:lnTo>
                        <a:pt x="190" y="123"/>
                      </a:lnTo>
                      <a:lnTo>
                        <a:pt x="194" y="133"/>
                      </a:lnTo>
                      <a:close/>
                    </a:path>
                  </a:pathLst>
                </a:custGeom>
                <a:solidFill>
                  <a:srgbClr val="49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2" name="Freeform 290">
                  <a:extLst>
                    <a:ext uri="{FF2B5EF4-FFF2-40B4-BE49-F238E27FC236}">
                      <a16:creationId xmlns:a16="http://schemas.microsoft.com/office/drawing/2014/main" xmlns="" id="{0BC92F75-9FDF-4C91-8F74-578BB3627A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" y="25"/>
                  <a:ext cx="66" cy="132"/>
                </a:xfrm>
                <a:custGeom>
                  <a:avLst/>
                  <a:gdLst>
                    <a:gd name="T0" fmla="*/ 70 w 131"/>
                    <a:gd name="T1" fmla="*/ 261 h 265"/>
                    <a:gd name="T2" fmla="*/ 61 w 131"/>
                    <a:gd name="T3" fmla="*/ 253 h 265"/>
                    <a:gd name="T4" fmla="*/ 48 w 131"/>
                    <a:gd name="T5" fmla="*/ 253 h 265"/>
                    <a:gd name="T6" fmla="*/ 41 w 131"/>
                    <a:gd name="T7" fmla="*/ 250 h 265"/>
                    <a:gd name="T8" fmla="*/ 43 w 131"/>
                    <a:gd name="T9" fmla="*/ 243 h 265"/>
                    <a:gd name="T10" fmla="*/ 51 w 131"/>
                    <a:gd name="T11" fmla="*/ 234 h 265"/>
                    <a:gd name="T12" fmla="*/ 63 w 131"/>
                    <a:gd name="T13" fmla="*/ 231 h 265"/>
                    <a:gd name="T14" fmla="*/ 75 w 131"/>
                    <a:gd name="T15" fmla="*/ 227 h 265"/>
                    <a:gd name="T16" fmla="*/ 81 w 131"/>
                    <a:gd name="T17" fmla="*/ 220 h 265"/>
                    <a:gd name="T18" fmla="*/ 82 w 131"/>
                    <a:gd name="T19" fmla="*/ 214 h 265"/>
                    <a:gd name="T20" fmla="*/ 81 w 131"/>
                    <a:gd name="T21" fmla="*/ 209 h 265"/>
                    <a:gd name="T22" fmla="*/ 78 w 131"/>
                    <a:gd name="T23" fmla="*/ 204 h 265"/>
                    <a:gd name="T24" fmla="*/ 71 w 131"/>
                    <a:gd name="T25" fmla="*/ 198 h 265"/>
                    <a:gd name="T26" fmla="*/ 58 w 131"/>
                    <a:gd name="T27" fmla="*/ 198 h 265"/>
                    <a:gd name="T28" fmla="*/ 48 w 131"/>
                    <a:gd name="T29" fmla="*/ 205 h 265"/>
                    <a:gd name="T30" fmla="*/ 47 w 131"/>
                    <a:gd name="T31" fmla="*/ 212 h 265"/>
                    <a:gd name="T32" fmla="*/ 44 w 131"/>
                    <a:gd name="T33" fmla="*/ 220 h 265"/>
                    <a:gd name="T34" fmla="*/ 33 w 131"/>
                    <a:gd name="T35" fmla="*/ 228 h 265"/>
                    <a:gd name="T36" fmla="*/ 30 w 131"/>
                    <a:gd name="T37" fmla="*/ 228 h 265"/>
                    <a:gd name="T38" fmla="*/ 25 w 131"/>
                    <a:gd name="T39" fmla="*/ 224 h 265"/>
                    <a:gd name="T40" fmla="*/ 25 w 131"/>
                    <a:gd name="T41" fmla="*/ 219 h 265"/>
                    <a:gd name="T42" fmla="*/ 29 w 131"/>
                    <a:gd name="T43" fmla="*/ 208 h 265"/>
                    <a:gd name="T44" fmla="*/ 34 w 131"/>
                    <a:gd name="T45" fmla="*/ 200 h 265"/>
                    <a:gd name="T46" fmla="*/ 41 w 131"/>
                    <a:gd name="T47" fmla="*/ 192 h 265"/>
                    <a:gd name="T48" fmla="*/ 43 w 131"/>
                    <a:gd name="T49" fmla="*/ 185 h 265"/>
                    <a:gd name="T50" fmla="*/ 43 w 131"/>
                    <a:gd name="T51" fmla="*/ 182 h 265"/>
                    <a:gd name="T52" fmla="*/ 40 w 131"/>
                    <a:gd name="T53" fmla="*/ 176 h 265"/>
                    <a:gd name="T54" fmla="*/ 33 w 131"/>
                    <a:gd name="T55" fmla="*/ 170 h 265"/>
                    <a:gd name="T56" fmla="*/ 24 w 131"/>
                    <a:gd name="T57" fmla="*/ 168 h 265"/>
                    <a:gd name="T58" fmla="*/ 17 w 131"/>
                    <a:gd name="T59" fmla="*/ 169 h 265"/>
                    <a:gd name="T60" fmla="*/ 13 w 131"/>
                    <a:gd name="T61" fmla="*/ 171 h 265"/>
                    <a:gd name="T62" fmla="*/ 8 w 131"/>
                    <a:gd name="T63" fmla="*/ 175 h 265"/>
                    <a:gd name="T64" fmla="*/ 0 w 131"/>
                    <a:gd name="T65" fmla="*/ 152 h 265"/>
                    <a:gd name="T66" fmla="*/ 11 w 131"/>
                    <a:gd name="T67" fmla="*/ 100 h 265"/>
                    <a:gd name="T68" fmla="*/ 47 w 131"/>
                    <a:gd name="T69" fmla="*/ 53 h 265"/>
                    <a:gd name="T70" fmla="*/ 92 w 131"/>
                    <a:gd name="T71" fmla="*/ 18 h 265"/>
                    <a:gd name="T72" fmla="*/ 117 w 131"/>
                    <a:gd name="T73" fmla="*/ 4 h 265"/>
                    <a:gd name="T74" fmla="*/ 131 w 131"/>
                    <a:gd name="T75" fmla="*/ 0 h 265"/>
                    <a:gd name="T76" fmla="*/ 120 w 131"/>
                    <a:gd name="T77" fmla="*/ 16 h 265"/>
                    <a:gd name="T78" fmla="*/ 107 w 131"/>
                    <a:gd name="T79" fmla="*/ 46 h 265"/>
                    <a:gd name="T80" fmla="*/ 107 w 131"/>
                    <a:gd name="T81" fmla="*/ 72 h 265"/>
                    <a:gd name="T82" fmla="*/ 114 w 131"/>
                    <a:gd name="T83" fmla="*/ 98 h 265"/>
                    <a:gd name="T84" fmla="*/ 122 w 131"/>
                    <a:gd name="T85" fmla="*/ 125 h 265"/>
                    <a:gd name="T86" fmla="*/ 127 w 131"/>
                    <a:gd name="T87" fmla="*/ 147 h 265"/>
                    <a:gd name="T88" fmla="*/ 128 w 131"/>
                    <a:gd name="T89" fmla="*/ 167 h 265"/>
                    <a:gd name="T90" fmla="*/ 125 w 131"/>
                    <a:gd name="T91" fmla="*/ 196 h 265"/>
                    <a:gd name="T92" fmla="*/ 115 w 131"/>
                    <a:gd name="T93" fmla="*/ 229 h 265"/>
                    <a:gd name="T94" fmla="*/ 91 w 131"/>
                    <a:gd name="T95" fmla="*/ 257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1" h="265">
                      <a:moveTo>
                        <a:pt x="73" y="265"/>
                      </a:moveTo>
                      <a:lnTo>
                        <a:pt x="70" y="261"/>
                      </a:lnTo>
                      <a:lnTo>
                        <a:pt x="67" y="257"/>
                      </a:lnTo>
                      <a:lnTo>
                        <a:pt x="61" y="253"/>
                      </a:lnTo>
                      <a:lnTo>
                        <a:pt x="53" y="253"/>
                      </a:lnTo>
                      <a:lnTo>
                        <a:pt x="48" y="253"/>
                      </a:lnTo>
                      <a:lnTo>
                        <a:pt x="45" y="252"/>
                      </a:lnTo>
                      <a:lnTo>
                        <a:pt x="41" y="250"/>
                      </a:lnTo>
                      <a:lnTo>
                        <a:pt x="39" y="247"/>
                      </a:lnTo>
                      <a:lnTo>
                        <a:pt x="43" y="243"/>
                      </a:lnTo>
                      <a:lnTo>
                        <a:pt x="47" y="237"/>
                      </a:lnTo>
                      <a:lnTo>
                        <a:pt x="51" y="234"/>
                      </a:lnTo>
                      <a:lnTo>
                        <a:pt x="54" y="231"/>
                      </a:lnTo>
                      <a:lnTo>
                        <a:pt x="63" y="231"/>
                      </a:lnTo>
                      <a:lnTo>
                        <a:pt x="70" y="230"/>
                      </a:lnTo>
                      <a:lnTo>
                        <a:pt x="75" y="227"/>
                      </a:lnTo>
                      <a:lnTo>
                        <a:pt x="79" y="222"/>
                      </a:lnTo>
                      <a:lnTo>
                        <a:pt x="81" y="220"/>
                      </a:lnTo>
                      <a:lnTo>
                        <a:pt x="81" y="216"/>
                      </a:lnTo>
                      <a:lnTo>
                        <a:pt x="82" y="214"/>
                      </a:lnTo>
                      <a:lnTo>
                        <a:pt x="82" y="212"/>
                      </a:lnTo>
                      <a:lnTo>
                        <a:pt x="81" y="209"/>
                      </a:lnTo>
                      <a:lnTo>
                        <a:pt x="79" y="206"/>
                      </a:lnTo>
                      <a:lnTo>
                        <a:pt x="78" y="204"/>
                      </a:lnTo>
                      <a:lnTo>
                        <a:pt x="77" y="201"/>
                      </a:lnTo>
                      <a:lnTo>
                        <a:pt x="71" y="198"/>
                      </a:lnTo>
                      <a:lnTo>
                        <a:pt x="64" y="197"/>
                      </a:lnTo>
                      <a:lnTo>
                        <a:pt x="58" y="198"/>
                      </a:lnTo>
                      <a:lnTo>
                        <a:pt x="52" y="200"/>
                      </a:lnTo>
                      <a:lnTo>
                        <a:pt x="48" y="205"/>
                      </a:lnTo>
                      <a:lnTo>
                        <a:pt x="47" y="208"/>
                      </a:lnTo>
                      <a:lnTo>
                        <a:pt x="47" y="212"/>
                      </a:lnTo>
                      <a:lnTo>
                        <a:pt x="48" y="215"/>
                      </a:lnTo>
                      <a:lnTo>
                        <a:pt x="44" y="220"/>
                      </a:lnTo>
                      <a:lnTo>
                        <a:pt x="38" y="224"/>
                      </a:lnTo>
                      <a:lnTo>
                        <a:pt x="33" y="228"/>
                      </a:lnTo>
                      <a:lnTo>
                        <a:pt x="31" y="230"/>
                      </a:lnTo>
                      <a:lnTo>
                        <a:pt x="30" y="228"/>
                      </a:lnTo>
                      <a:lnTo>
                        <a:pt x="28" y="227"/>
                      </a:lnTo>
                      <a:lnTo>
                        <a:pt x="25" y="224"/>
                      </a:lnTo>
                      <a:lnTo>
                        <a:pt x="23" y="223"/>
                      </a:lnTo>
                      <a:lnTo>
                        <a:pt x="25" y="219"/>
                      </a:lnTo>
                      <a:lnTo>
                        <a:pt x="28" y="213"/>
                      </a:lnTo>
                      <a:lnTo>
                        <a:pt x="29" y="208"/>
                      </a:lnTo>
                      <a:lnTo>
                        <a:pt x="30" y="204"/>
                      </a:lnTo>
                      <a:lnTo>
                        <a:pt x="34" y="200"/>
                      </a:lnTo>
                      <a:lnTo>
                        <a:pt x="38" y="197"/>
                      </a:lnTo>
                      <a:lnTo>
                        <a:pt x="41" y="192"/>
                      </a:lnTo>
                      <a:lnTo>
                        <a:pt x="43" y="187"/>
                      </a:lnTo>
                      <a:lnTo>
                        <a:pt x="43" y="185"/>
                      </a:lnTo>
                      <a:lnTo>
                        <a:pt x="43" y="184"/>
                      </a:lnTo>
                      <a:lnTo>
                        <a:pt x="43" y="182"/>
                      </a:lnTo>
                      <a:lnTo>
                        <a:pt x="43" y="181"/>
                      </a:lnTo>
                      <a:lnTo>
                        <a:pt x="40" y="176"/>
                      </a:lnTo>
                      <a:lnTo>
                        <a:pt x="38" y="173"/>
                      </a:lnTo>
                      <a:lnTo>
                        <a:pt x="33" y="170"/>
                      </a:lnTo>
                      <a:lnTo>
                        <a:pt x="26" y="168"/>
                      </a:lnTo>
                      <a:lnTo>
                        <a:pt x="24" y="168"/>
                      </a:lnTo>
                      <a:lnTo>
                        <a:pt x="21" y="168"/>
                      </a:lnTo>
                      <a:lnTo>
                        <a:pt x="17" y="169"/>
                      </a:lnTo>
                      <a:lnTo>
                        <a:pt x="15" y="170"/>
                      </a:lnTo>
                      <a:lnTo>
                        <a:pt x="13" y="171"/>
                      </a:lnTo>
                      <a:lnTo>
                        <a:pt x="10" y="173"/>
                      </a:lnTo>
                      <a:lnTo>
                        <a:pt x="8" y="175"/>
                      </a:lnTo>
                      <a:lnTo>
                        <a:pt x="7" y="176"/>
                      </a:lnTo>
                      <a:lnTo>
                        <a:pt x="0" y="152"/>
                      </a:lnTo>
                      <a:lnTo>
                        <a:pt x="2" y="125"/>
                      </a:lnTo>
                      <a:lnTo>
                        <a:pt x="11" y="100"/>
                      </a:lnTo>
                      <a:lnTo>
                        <a:pt x="28" y="75"/>
                      </a:lnTo>
                      <a:lnTo>
                        <a:pt x="47" y="53"/>
                      </a:lnTo>
                      <a:lnTo>
                        <a:pt x="69" y="33"/>
                      </a:lnTo>
                      <a:lnTo>
                        <a:pt x="92" y="18"/>
                      </a:lnTo>
                      <a:lnTo>
                        <a:pt x="112" y="8"/>
                      </a:lnTo>
                      <a:lnTo>
                        <a:pt x="117" y="4"/>
                      </a:lnTo>
                      <a:lnTo>
                        <a:pt x="125" y="1"/>
                      </a:lnTo>
                      <a:lnTo>
                        <a:pt x="131" y="0"/>
                      </a:lnTo>
                      <a:lnTo>
                        <a:pt x="128" y="4"/>
                      </a:lnTo>
                      <a:lnTo>
                        <a:pt x="120" y="16"/>
                      </a:lnTo>
                      <a:lnTo>
                        <a:pt x="113" y="31"/>
                      </a:lnTo>
                      <a:lnTo>
                        <a:pt x="107" y="46"/>
                      </a:lnTo>
                      <a:lnTo>
                        <a:pt x="106" y="62"/>
                      </a:lnTo>
                      <a:lnTo>
                        <a:pt x="107" y="72"/>
                      </a:lnTo>
                      <a:lnTo>
                        <a:pt x="111" y="84"/>
                      </a:lnTo>
                      <a:lnTo>
                        <a:pt x="114" y="98"/>
                      </a:lnTo>
                      <a:lnTo>
                        <a:pt x="119" y="113"/>
                      </a:lnTo>
                      <a:lnTo>
                        <a:pt x="122" y="125"/>
                      </a:lnTo>
                      <a:lnTo>
                        <a:pt x="125" y="137"/>
                      </a:lnTo>
                      <a:lnTo>
                        <a:pt x="127" y="147"/>
                      </a:lnTo>
                      <a:lnTo>
                        <a:pt x="128" y="156"/>
                      </a:lnTo>
                      <a:lnTo>
                        <a:pt x="128" y="167"/>
                      </a:lnTo>
                      <a:lnTo>
                        <a:pt x="128" y="181"/>
                      </a:lnTo>
                      <a:lnTo>
                        <a:pt x="125" y="196"/>
                      </a:lnTo>
                      <a:lnTo>
                        <a:pt x="122" y="213"/>
                      </a:lnTo>
                      <a:lnTo>
                        <a:pt x="115" y="229"/>
                      </a:lnTo>
                      <a:lnTo>
                        <a:pt x="106" y="244"/>
                      </a:lnTo>
                      <a:lnTo>
                        <a:pt x="91" y="257"/>
                      </a:lnTo>
                      <a:lnTo>
                        <a:pt x="73" y="265"/>
                      </a:lnTo>
                      <a:close/>
                    </a:path>
                  </a:pathLst>
                </a:custGeom>
                <a:solidFill>
                  <a:srgbClr val="FF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3" name="Freeform 291">
                  <a:extLst>
                    <a:ext uri="{FF2B5EF4-FFF2-40B4-BE49-F238E27FC236}">
                      <a16:creationId xmlns:a16="http://schemas.microsoft.com/office/drawing/2014/main" xmlns="" id="{119B560C-932E-4DA4-9F31-E9FCAF2AB8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" y="89"/>
                  <a:ext cx="320" cy="225"/>
                </a:xfrm>
                <a:custGeom>
                  <a:avLst/>
                  <a:gdLst>
                    <a:gd name="T0" fmla="*/ 296 w 640"/>
                    <a:gd name="T1" fmla="*/ 383 h 450"/>
                    <a:gd name="T2" fmla="*/ 261 w 640"/>
                    <a:gd name="T3" fmla="*/ 445 h 450"/>
                    <a:gd name="T4" fmla="*/ 232 w 640"/>
                    <a:gd name="T5" fmla="*/ 393 h 450"/>
                    <a:gd name="T6" fmla="*/ 194 w 640"/>
                    <a:gd name="T7" fmla="*/ 352 h 450"/>
                    <a:gd name="T8" fmla="*/ 182 w 640"/>
                    <a:gd name="T9" fmla="*/ 257 h 450"/>
                    <a:gd name="T10" fmla="*/ 208 w 640"/>
                    <a:gd name="T11" fmla="*/ 213 h 450"/>
                    <a:gd name="T12" fmla="*/ 230 w 640"/>
                    <a:gd name="T13" fmla="*/ 167 h 450"/>
                    <a:gd name="T14" fmla="*/ 215 w 640"/>
                    <a:gd name="T15" fmla="*/ 176 h 450"/>
                    <a:gd name="T16" fmla="*/ 198 w 640"/>
                    <a:gd name="T17" fmla="*/ 216 h 450"/>
                    <a:gd name="T18" fmla="*/ 132 w 640"/>
                    <a:gd name="T19" fmla="*/ 269 h 450"/>
                    <a:gd name="T20" fmla="*/ 80 w 640"/>
                    <a:gd name="T21" fmla="*/ 274 h 450"/>
                    <a:gd name="T22" fmla="*/ 48 w 640"/>
                    <a:gd name="T23" fmla="*/ 262 h 450"/>
                    <a:gd name="T24" fmla="*/ 0 w 640"/>
                    <a:gd name="T25" fmla="*/ 241 h 450"/>
                    <a:gd name="T26" fmla="*/ 40 w 640"/>
                    <a:gd name="T27" fmla="*/ 226 h 450"/>
                    <a:gd name="T28" fmla="*/ 75 w 640"/>
                    <a:gd name="T29" fmla="*/ 183 h 450"/>
                    <a:gd name="T30" fmla="*/ 145 w 640"/>
                    <a:gd name="T31" fmla="*/ 138 h 450"/>
                    <a:gd name="T32" fmla="*/ 188 w 640"/>
                    <a:gd name="T33" fmla="*/ 139 h 450"/>
                    <a:gd name="T34" fmla="*/ 196 w 640"/>
                    <a:gd name="T35" fmla="*/ 143 h 450"/>
                    <a:gd name="T36" fmla="*/ 186 w 640"/>
                    <a:gd name="T37" fmla="*/ 167 h 450"/>
                    <a:gd name="T38" fmla="*/ 192 w 640"/>
                    <a:gd name="T39" fmla="*/ 171 h 450"/>
                    <a:gd name="T40" fmla="*/ 215 w 640"/>
                    <a:gd name="T41" fmla="*/ 167 h 450"/>
                    <a:gd name="T42" fmla="*/ 212 w 640"/>
                    <a:gd name="T43" fmla="*/ 138 h 450"/>
                    <a:gd name="T44" fmla="*/ 219 w 640"/>
                    <a:gd name="T45" fmla="*/ 137 h 450"/>
                    <a:gd name="T46" fmla="*/ 232 w 640"/>
                    <a:gd name="T47" fmla="*/ 154 h 450"/>
                    <a:gd name="T48" fmla="*/ 261 w 640"/>
                    <a:gd name="T49" fmla="*/ 157 h 450"/>
                    <a:gd name="T50" fmla="*/ 283 w 640"/>
                    <a:gd name="T51" fmla="*/ 140 h 450"/>
                    <a:gd name="T52" fmla="*/ 308 w 640"/>
                    <a:gd name="T53" fmla="*/ 133 h 450"/>
                    <a:gd name="T54" fmla="*/ 343 w 640"/>
                    <a:gd name="T55" fmla="*/ 95 h 450"/>
                    <a:gd name="T56" fmla="*/ 419 w 640"/>
                    <a:gd name="T57" fmla="*/ 6 h 450"/>
                    <a:gd name="T58" fmla="*/ 479 w 640"/>
                    <a:gd name="T59" fmla="*/ 0 h 450"/>
                    <a:gd name="T60" fmla="*/ 527 w 640"/>
                    <a:gd name="T61" fmla="*/ 9 h 450"/>
                    <a:gd name="T62" fmla="*/ 579 w 640"/>
                    <a:gd name="T63" fmla="*/ 28 h 450"/>
                    <a:gd name="T64" fmla="*/ 630 w 640"/>
                    <a:gd name="T65" fmla="*/ 31 h 450"/>
                    <a:gd name="T66" fmla="*/ 622 w 640"/>
                    <a:gd name="T67" fmla="*/ 56 h 450"/>
                    <a:gd name="T68" fmla="*/ 553 w 640"/>
                    <a:gd name="T69" fmla="*/ 140 h 450"/>
                    <a:gd name="T70" fmla="*/ 492 w 640"/>
                    <a:gd name="T71" fmla="*/ 168 h 450"/>
                    <a:gd name="T72" fmla="*/ 425 w 640"/>
                    <a:gd name="T73" fmla="*/ 184 h 450"/>
                    <a:gd name="T74" fmla="*/ 364 w 640"/>
                    <a:gd name="T75" fmla="*/ 169 h 450"/>
                    <a:gd name="T76" fmla="*/ 331 w 640"/>
                    <a:gd name="T77" fmla="*/ 152 h 450"/>
                    <a:gd name="T78" fmla="*/ 308 w 640"/>
                    <a:gd name="T79" fmla="*/ 145 h 450"/>
                    <a:gd name="T80" fmla="*/ 283 w 640"/>
                    <a:gd name="T81" fmla="*/ 152 h 450"/>
                    <a:gd name="T82" fmla="*/ 285 w 640"/>
                    <a:gd name="T83" fmla="*/ 163 h 450"/>
                    <a:gd name="T84" fmla="*/ 313 w 640"/>
                    <a:gd name="T85" fmla="*/ 162 h 450"/>
                    <a:gd name="T86" fmla="*/ 346 w 640"/>
                    <a:gd name="T87" fmla="*/ 160 h 450"/>
                    <a:gd name="T88" fmla="*/ 409 w 640"/>
                    <a:gd name="T89" fmla="*/ 182 h 450"/>
                    <a:gd name="T90" fmla="*/ 464 w 640"/>
                    <a:gd name="T91" fmla="*/ 247 h 450"/>
                    <a:gd name="T92" fmla="*/ 481 w 640"/>
                    <a:gd name="T93" fmla="*/ 328 h 450"/>
                    <a:gd name="T94" fmla="*/ 448 w 640"/>
                    <a:gd name="T95" fmla="*/ 327 h 450"/>
                    <a:gd name="T96" fmla="*/ 373 w 640"/>
                    <a:gd name="T97" fmla="*/ 306 h 450"/>
                    <a:gd name="T98" fmla="*/ 326 w 640"/>
                    <a:gd name="T99" fmla="*/ 291 h 450"/>
                    <a:gd name="T100" fmla="*/ 289 w 640"/>
                    <a:gd name="T101" fmla="*/ 234 h 450"/>
                    <a:gd name="T102" fmla="*/ 277 w 640"/>
                    <a:gd name="T103" fmla="*/ 181 h 450"/>
                    <a:gd name="T104" fmla="*/ 251 w 640"/>
                    <a:gd name="T105" fmla="*/ 162 h 450"/>
                    <a:gd name="T106" fmla="*/ 237 w 640"/>
                    <a:gd name="T107" fmla="*/ 167 h 450"/>
                    <a:gd name="T108" fmla="*/ 251 w 640"/>
                    <a:gd name="T109" fmla="*/ 191 h 450"/>
                    <a:gd name="T110" fmla="*/ 298 w 640"/>
                    <a:gd name="T111" fmla="*/ 249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640" h="450">
                      <a:moveTo>
                        <a:pt x="305" y="266"/>
                      </a:moveTo>
                      <a:lnTo>
                        <a:pt x="312" y="298"/>
                      </a:lnTo>
                      <a:lnTo>
                        <a:pt x="312" y="330"/>
                      </a:lnTo>
                      <a:lnTo>
                        <a:pt x="306" y="360"/>
                      </a:lnTo>
                      <a:lnTo>
                        <a:pt x="296" y="383"/>
                      </a:lnTo>
                      <a:lnTo>
                        <a:pt x="284" y="401"/>
                      </a:lnTo>
                      <a:lnTo>
                        <a:pt x="275" y="417"/>
                      </a:lnTo>
                      <a:lnTo>
                        <a:pt x="268" y="432"/>
                      </a:lnTo>
                      <a:lnTo>
                        <a:pt x="262" y="450"/>
                      </a:lnTo>
                      <a:lnTo>
                        <a:pt x="261" y="445"/>
                      </a:lnTo>
                      <a:lnTo>
                        <a:pt x="258" y="435"/>
                      </a:lnTo>
                      <a:lnTo>
                        <a:pt x="253" y="425"/>
                      </a:lnTo>
                      <a:lnTo>
                        <a:pt x="247" y="415"/>
                      </a:lnTo>
                      <a:lnTo>
                        <a:pt x="240" y="403"/>
                      </a:lnTo>
                      <a:lnTo>
                        <a:pt x="232" y="393"/>
                      </a:lnTo>
                      <a:lnTo>
                        <a:pt x="224" y="382"/>
                      </a:lnTo>
                      <a:lnTo>
                        <a:pt x="216" y="375"/>
                      </a:lnTo>
                      <a:lnTo>
                        <a:pt x="207" y="368"/>
                      </a:lnTo>
                      <a:lnTo>
                        <a:pt x="200" y="360"/>
                      </a:lnTo>
                      <a:lnTo>
                        <a:pt x="194" y="352"/>
                      </a:lnTo>
                      <a:lnTo>
                        <a:pt x="190" y="344"/>
                      </a:lnTo>
                      <a:lnTo>
                        <a:pt x="181" y="319"/>
                      </a:lnTo>
                      <a:lnTo>
                        <a:pt x="178" y="295"/>
                      </a:lnTo>
                      <a:lnTo>
                        <a:pt x="179" y="273"/>
                      </a:lnTo>
                      <a:lnTo>
                        <a:pt x="182" y="257"/>
                      </a:lnTo>
                      <a:lnTo>
                        <a:pt x="185" y="249"/>
                      </a:lnTo>
                      <a:lnTo>
                        <a:pt x="190" y="239"/>
                      </a:lnTo>
                      <a:lnTo>
                        <a:pt x="194" y="230"/>
                      </a:lnTo>
                      <a:lnTo>
                        <a:pt x="201" y="222"/>
                      </a:lnTo>
                      <a:lnTo>
                        <a:pt x="208" y="213"/>
                      </a:lnTo>
                      <a:lnTo>
                        <a:pt x="215" y="202"/>
                      </a:lnTo>
                      <a:lnTo>
                        <a:pt x="221" y="192"/>
                      </a:lnTo>
                      <a:lnTo>
                        <a:pt x="227" y="182"/>
                      </a:lnTo>
                      <a:lnTo>
                        <a:pt x="229" y="175"/>
                      </a:lnTo>
                      <a:lnTo>
                        <a:pt x="230" y="167"/>
                      </a:lnTo>
                      <a:lnTo>
                        <a:pt x="229" y="161"/>
                      </a:lnTo>
                      <a:lnTo>
                        <a:pt x="227" y="160"/>
                      </a:lnTo>
                      <a:lnTo>
                        <a:pt x="221" y="163"/>
                      </a:lnTo>
                      <a:lnTo>
                        <a:pt x="217" y="169"/>
                      </a:lnTo>
                      <a:lnTo>
                        <a:pt x="215" y="176"/>
                      </a:lnTo>
                      <a:lnTo>
                        <a:pt x="213" y="182"/>
                      </a:lnTo>
                      <a:lnTo>
                        <a:pt x="211" y="191"/>
                      </a:lnTo>
                      <a:lnTo>
                        <a:pt x="207" y="200"/>
                      </a:lnTo>
                      <a:lnTo>
                        <a:pt x="202" y="208"/>
                      </a:lnTo>
                      <a:lnTo>
                        <a:pt x="198" y="216"/>
                      </a:lnTo>
                      <a:lnTo>
                        <a:pt x="188" y="231"/>
                      </a:lnTo>
                      <a:lnTo>
                        <a:pt x="175" y="244"/>
                      </a:lnTo>
                      <a:lnTo>
                        <a:pt x="161" y="255"/>
                      </a:lnTo>
                      <a:lnTo>
                        <a:pt x="147" y="264"/>
                      </a:lnTo>
                      <a:lnTo>
                        <a:pt x="132" y="269"/>
                      </a:lnTo>
                      <a:lnTo>
                        <a:pt x="117" y="274"/>
                      </a:lnTo>
                      <a:lnTo>
                        <a:pt x="103" y="276"/>
                      </a:lnTo>
                      <a:lnTo>
                        <a:pt x="90" y="276"/>
                      </a:lnTo>
                      <a:lnTo>
                        <a:pt x="85" y="275"/>
                      </a:lnTo>
                      <a:lnTo>
                        <a:pt x="80" y="274"/>
                      </a:lnTo>
                      <a:lnTo>
                        <a:pt x="76" y="274"/>
                      </a:lnTo>
                      <a:lnTo>
                        <a:pt x="72" y="273"/>
                      </a:lnTo>
                      <a:lnTo>
                        <a:pt x="64" y="269"/>
                      </a:lnTo>
                      <a:lnTo>
                        <a:pt x="56" y="266"/>
                      </a:lnTo>
                      <a:lnTo>
                        <a:pt x="48" y="262"/>
                      </a:lnTo>
                      <a:lnTo>
                        <a:pt x="40" y="258"/>
                      </a:lnTo>
                      <a:lnTo>
                        <a:pt x="32" y="254"/>
                      </a:lnTo>
                      <a:lnTo>
                        <a:pt x="22" y="250"/>
                      </a:lnTo>
                      <a:lnTo>
                        <a:pt x="11" y="245"/>
                      </a:lnTo>
                      <a:lnTo>
                        <a:pt x="0" y="241"/>
                      </a:lnTo>
                      <a:lnTo>
                        <a:pt x="7" y="238"/>
                      </a:lnTo>
                      <a:lnTo>
                        <a:pt x="14" y="236"/>
                      </a:lnTo>
                      <a:lnTo>
                        <a:pt x="23" y="234"/>
                      </a:lnTo>
                      <a:lnTo>
                        <a:pt x="32" y="230"/>
                      </a:lnTo>
                      <a:lnTo>
                        <a:pt x="40" y="226"/>
                      </a:lnTo>
                      <a:lnTo>
                        <a:pt x="48" y="221"/>
                      </a:lnTo>
                      <a:lnTo>
                        <a:pt x="55" y="214"/>
                      </a:lnTo>
                      <a:lnTo>
                        <a:pt x="60" y="207"/>
                      </a:lnTo>
                      <a:lnTo>
                        <a:pt x="67" y="196"/>
                      </a:lnTo>
                      <a:lnTo>
                        <a:pt x="75" y="183"/>
                      </a:lnTo>
                      <a:lnTo>
                        <a:pt x="86" y="170"/>
                      </a:lnTo>
                      <a:lnTo>
                        <a:pt x="99" y="157"/>
                      </a:lnTo>
                      <a:lnTo>
                        <a:pt x="113" y="148"/>
                      </a:lnTo>
                      <a:lnTo>
                        <a:pt x="128" y="141"/>
                      </a:lnTo>
                      <a:lnTo>
                        <a:pt x="145" y="138"/>
                      </a:lnTo>
                      <a:lnTo>
                        <a:pt x="161" y="140"/>
                      </a:lnTo>
                      <a:lnTo>
                        <a:pt x="168" y="144"/>
                      </a:lnTo>
                      <a:lnTo>
                        <a:pt x="176" y="144"/>
                      </a:lnTo>
                      <a:lnTo>
                        <a:pt x="183" y="143"/>
                      </a:lnTo>
                      <a:lnTo>
                        <a:pt x="188" y="139"/>
                      </a:lnTo>
                      <a:lnTo>
                        <a:pt x="191" y="137"/>
                      </a:lnTo>
                      <a:lnTo>
                        <a:pt x="194" y="137"/>
                      </a:lnTo>
                      <a:lnTo>
                        <a:pt x="198" y="137"/>
                      </a:lnTo>
                      <a:lnTo>
                        <a:pt x="201" y="138"/>
                      </a:lnTo>
                      <a:lnTo>
                        <a:pt x="196" y="143"/>
                      </a:lnTo>
                      <a:lnTo>
                        <a:pt x="191" y="149"/>
                      </a:lnTo>
                      <a:lnTo>
                        <a:pt x="186" y="156"/>
                      </a:lnTo>
                      <a:lnTo>
                        <a:pt x="185" y="163"/>
                      </a:lnTo>
                      <a:lnTo>
                        <a:pt x="185" y="164"/>
                      </a:lnTo>
                      <a:lnTo>
                        <a:pt x="186" y="167"/>
                      </a:lnTo>
                      <a:lnTo>
                        <a:pt x="186" y="168"/>
                      </a:lnTo>
                      <a:lnTo>
                        <a:pt x="188" y="169"/>
                      </a:lnTo>
                      <a:lnTo>
                        <a:pt x="189" y="170"/>
                      </a:lnTo>
                      <a:lnTo>
                        <a:pt x="191" y="171"/>
                      </a:lnTo>
                      <a:lnTo>
                        <a:pt x="192" y="171"/>
                      </a:lnTo>
                      <a:lnTo>
                        <a:pt x="193" y="172"/>
                      </a:lnTo>
                      <a:lnTo>
                        <a:pt x="199" y="174"/>
                      </a:lnTo>
                      <a:lnTo>
                        <a:pt x="206" y="172"/>
                      </a:lnTo>
                      <a:lnTo>
                        <a:pt x="211" y="170"/>
                      </a:lnTo>
                      <a:lnTo>
                        <a:pt x="215" y="167"/>
                      </a:lnTo>
                      <a:lnTo>
                        <a:pt x="217" y="160"/>
                      </a:lnTo>
                      <a:lnTo>
                        <a:pt x="219" y="153"/>
                      </a:lnTo>
                      <a:lnTo>
                        <a:pt x="216" y="147"/>
                      </a:lnTo>
                      <a:lnTo>
                        <a:pt x="214" y="141"/>
                      </a:lnTo>
                      <a:lnTo>
                        <a:pt x="212" y="138"/>
                      </a:lnTo>
                      <a:lnTo>
                        <a:pt x="212" y="136"/>
                      </a:lnTo>
                      <a:lnTo>
                        <a:pt x="214" y="134"/>
                      </a:lnTo>
                      <a:lnTo>
                        <a:pt x="216" y="133"/>
                      </a:lnTo>
                      <a:lnTo>
                        <a:pt x="217" y="134"/>
                      </a:lnTo>
                      <a:lnTo>
                        <a:pt x="219" y="137"/>
                      </a:lnTo>
                      <a:lnTo>
                        <a:pt x="220" y="140"/>
                      </a:lnTo>
                      <a:lnTo>
                        <a:pt x="221" y="145"/>
                      </a:lnTo>
                      <a:lnTo>
                        <a:pt x="222" y="149"/>
                      </a:lnTo>
                      <a:lnTo>
                        <a:pt x="227" y="154"/>
                      </a:lnTo>
                      <a:lnTo>
                        <a:pt x="232" y="154"/>
                      </a:lnTo>
                      <a:lnTo>
                        <a:pt x="242" y="149"/>
                      </a:lnTo>
                      <a:lnTo>
                        <a:pt x="245" y="153"/>
                      </a:lnTo>
                      <a:lnTo>
                        <a:pt x="250" y="155"/>
                      </a:lnTo>
                      <a:lnTo>
                        <a:pt x="255" y="157"/>
                      </a:lnTo>
                      <a:lnTo>
                        <a:pt x="261" y="157"/>
                      </a:lnTo>
                      <a:lnTo>
                        <a:pt x="266" y="156"/>
                      </a:lnTo>
                      <a:lnTo>
                        <a:pt x="272" y="154"/>
                      </a:lnTo>
                      <a:lnTo>
                        <a:pt x="276" y="148"/>
                      </a:lnTo>
                      <a:lnTo>
                        <a:pt x="280" y="141"/>
                      </a:lnTo>
                      <a:lnTo>
                        <a:pt x="283" y="140"/>
                      </a:lnTo>
                      <a:lnTo>
                        <a:pt x="288" y="138"/>
                      </a:lnTo>
                      <a:lnTo>
                        <a:pt x="292" y="137"/>
                      </a:lnTo>
                      <a:lnTo>
                        <a:pt x="297" y="136"/>
                      </a:lnTo>
                      <a:lnTo>
                        <a:pt x="303" y="134"/>
                      </a:lnTo>
                      <a:lnTo>
                        <a:pt x="308" y="133"/>
                      </a:lnTo>
                      <a:lnTo>
                        <a:pt x="313" y="132"/>
                      </a:lnTo>
                      <a:lnTo>
                        <a:pt x="319" y="131"/>
                      </a:lnTo>
                      <a:lnTo>
                        <a:pt x="328" y="125"/>
                      </a:lnTo>
                      <a:lnTo>
                        <a:pt x="336" y="114"/>
                      </a:lnTo>
                      <a:lnTo>
                        <a:pt x="343" y="95"/>
                      </a:lnTo>
                      <a:lnTo>
                        <a:pt x="351" y="72"/>
                      </a:lnTo>
                      <a:lnTo>
                        <a:pt x="364" y="46"/>
                      </a:lnTo>
                      <a:lnTo>
                        <a:pt x="381" y="27"/>
                      </a:lnTo>
                      <a:lnTo>
                        <a:pt x="399" y="15"/>
                      </a:lnTo>
                      <a:lnTo>
                        <a:pt x="419" y="6"/>
                      </a:lnTo>
                      <a:lnTo>
                        <a:pt x="437" y="2"/>
                      </a:lnTo>
                      <a:lnTo>
                        <a:pt x="454" y="0"/>
                      </a:lnTo>
                      <a:lnTo>
                        <a:pt x="466" y="0"/>
                      </a:lnTo>
                      <a:lnTo>
                        <a:pt x="473" y="0"/>
                      </a:lnTo>
                      <a:lnTo>
                        <a:pt x="479" y="0"/>
                      </a:lnTo>
                      <a:lnTo>
                        <a:pt x="486" y="1"/>
                      </a:lnTo>
                      <a:lnTo>
                        <a:pt x="495" y="2"/>
                      </a:lnTo>
                      <a:lnTo>
                        <a:pt x="505" y="3"/>
                      </a:lnTo>
                      <a:lnTo>
                        <a:pt x="517" y="6"/>
                      </a:lnTo>
                      <a:lnTo>
                        <a:pt x="527" y="9"/>
                      </a:lnTo>
                      <a:lnTo>
                        <a:pt x="539" y="13"/>
                      </a:lnTo>
                      <a:lnTo>
                        <a:pt x="548" y="18"/>
                      </a:lnTo>
                      <a:lnTo>
                        <a:pt x="557" y="23"/>
                      </a:lnTo>
                      <a:lnTo>
                        <a:pt x="568" y="26"/>
                      </a:lnTo>
                      <a:lnTo>
                        <a:pt x="579" y="28"/>
                      </a:lnTo>
                      <a:lnTo>
                        <a:pt x="589" y="31"/>
                      </a:lnTo>
                      <a:lnTo>
                        <a:pt x="601" y="32"/>
                      </a:lnTo>
                      <a:lnTo>
                        <a:pt x="611" y="32"/>
                      </a:lnTo>
                      <a:lnTo>
                        <a:pt x="621" y="32"/>
                      </a:lnTo>
                      <a:lnTo>
                        <a:pt x="630" y="31"/>
                      </a:lnTo>
                      <a:lnTo>
                        <a:pt x="640" y="31"/>
                      </a:lnTo>
                      <a:lnTo>
                        <a:pt x="640" y="34"/>
                      </a:lnTo>
                      <a:lnTo>
                        <a:pt x="636" y="39"/>
                      </a:lnTo>
                      <a:lnTo>
                        <a:pt x="631" y="43"/>
                      </a:lnTo>
                      <a:lnTo>
                        <a:pt x="622" y="56"/>
                      </a:lnTo>
                      <a:lnTo>
                        <a:pt x="610" y="72"/>
                      </a:lnTo>
                      <a:lnTo>
                        <a:pt x="596" y="91"/>
                      </a:lnTo>
                      <a:lnTo>
                        <a:pt x="583" y="108"/>
                      </a:lnTo>
                      <a:lnTo>
                        <a:pt x="568" y="125"/>
                      </a:lnTo>
                      <a:lnTo>
                        <a:pt x="553" y="140"/>
                      </a:lnTo>
                      <a:lnTo>
                        <a:pt x="538" y="152"/>
                      </a:lnTo>
                      <a:lnTo>
                        <a:pt x="524" y="157"/>
                      </a:lnTo>
                      <a:lnTo>
                        <a:pt x="515" y="160"/>
                      </a:lnTo>
                      <a:lnTo>
                        <a:pt x="504" y="164"/>
                      </a:lnTo>
                      <a:lnTo>
                        <a:pt x="492" y="168"/>
                      </a:lnTo>
                      <a:lnTo>
                        <a:pt x="478" y="172"/>
                      </a:lnTo>
                      <a:lnTo>
                        <a:pt x="463" y="177"/>
                      </a:lnTo>
                      <a:lnTo>
                        <a:pt x="449" y="181"/>
                      </a:lnTo>
                      <a:lnTo>
                        <a:pt x="436" y="183"/>
                      </a:lnTo>
                      <a:lnTo>
                        <a:pt x="425" y="184"/>
                      </a:lnTo>
                      <a:lnTo>
                        <a:pt x="414" y="183"/>
                      </a:lnTo>
                      <a:lnTo>
                        <a:pt x="402" y="181"/>
                      </a:lnTo>
                      <a:lnTo>
                        <a:pt x="388" y="177"/>
                      </a:lnTo>
                      <a:lnTo>
                        <a:pt x="375" y="172"/>
                      </a:lnTo>
                      <a:lnTo>
                        <a:pt x="364" y="169"/>
                      </a:lnTo>
                      <a:lnTo>
                        <a:pt x="353" y="164"/>
                      </a:lnTo>
                      <a:lnTo>
                        <a:pt x="345" y="161"/>
                      </a:lnTo>
                      <a:lnTo>
                        <a:pt x="341" y="159"/>
                      </a:lnTo>
                      <a:lnTo>
                        <a:pt x="336" y="155"/>
                      </a:lnTo>
                      <a:lnTo>
                        <a:pt x="331" y="152"/>
                      </a:lnTo>
                      <a:lnTo>
                        <a:pt x="326" y="148"/>
                      </a:lnTo>
                      <a:lnTo>
                        <a:pt x="321" y="145"/>
                      </a:lnTo>
                      <a:lnTo>
                        <a:pt x="318" y="144"/>
                      </a:lnTo>
                      <a:lnTo>
                        <a:pt x="313" y="144"/>
                      </a:lnTo>
                      <a:lnTo>
                        <a:pt x="308" y="145"/>
                      </a:lnTo>
                      <a:lnTo>
                        <a:pt x="303" y="145"/>
                      </a:lnTo>
                      <a:lnTo>
                        <a:pt x="296" y="147"/>
                      </a:lnTo>
                      <a:lnTo>
                        <a:pt x="291" y="148"/>
                      </a:lnTo>
                      <a:lnTo>
                        <a:pt x="287" y="149"/>
                      </a:lnTo>
                      <a:lnTo>
                        <a:pt x="283" y="152"/>
                      </a:lnTo>
                      <a:lnTo>
                        <a:pt x="280" y="155"/>
                      </a:lnTo>
                      <a:lnTo>
                        <a:pt x="279" y="157"/>
                      </a:lnTo>
                      <a:lnTo>
                        <a:pt x="280" y="160"/>
                      </a:lnTo>
                      <a:lnTo>
                        <a:pt x="283" y="162"/>
                      </a:lnTo>
                      <a:lnTo>
                        <a:pt x="285" y="163"/>
                      </a:lnTo>
                      <a:lnTo>
                        <a:pt x="290" y="163"/>
                      </a:lnTo>
                      <a:lnTo>
                        <a:pt x="295" y="163"/>
                      </a:lnTo>
                      <a:lnTo>
                        <a:pt x="300" y="163"/>
                      </a:lnTo>
                      <a:lnTo>
                        <a:pt x="307" y="162"/>
                      </a:lnTo>
                      <a:lnTo>
                        <a:pt x="313" y="162"/>
                      </a:lnTo>
                      <a:lnTo>
                        <a:pt x="320" y="161"/>
                      </a:lnTo>
                      <a:lnTo>
                        <a:pt x="327" y="160"/>
                      </a:lnTo>
                      <a:lnTo>
                        <a:pt x="333" y="159"/>
                      </a:lnTo>
                      <a:lnTo>
                        <a:pt x="340" y="159"/>
                      </a:lnTo>
                      <a:lnTo>
                        <a:pt x="346" y="160"/>
                      </a:lnTo>
                      <a:lnTo>
                        <a:pt x="355" y="161"/>
                      </a:lnTo>
                      <a:lnTo>
                        <a:pt x="365" y="163"/>
                      </a:lnTo>
                      <a:lnTo>
                        <a:pt x="376" y="168"/>
                      </a:lnTo>
                      <a:lnTo>
                        <a:pt x="391" y="174"/>
                      </a:lnTo>
                      <a:lnTo>
                        <a:pt x="409" y="182"/>
                      </a:lnTo>
                      <a:lnTo>
                        <a:pt x="422" y="190"/>
                      </a:lnTo>
                      <a:lnTo>
                        <a:pt x="435" y="201"/>
                      </a:lnTo>
                      <a:lnTo>
                        <a:pt x="445" y="215"/>
                      </a:lnTo>
                      <a:lnTo>
                        <a:pt x="456" y="230"/>
                      </a:lnTo>
                      <a:lnTo>
                        <a:pt x="464" y="247"/>
                      </a:lnTo>
                      <a:lnTo>
                        <a:pt x="471" y="266"/>
                      </a:lnTo>
                      <a:lnTo>
                        <a:pt x="475" y="284"/>
                      </a:lnTo>
                      <a:lnTo>
                        <a:pt x="479" y="303"/>
                      </a:lnTo>
                      <a:lnTo>
                        <a:pt x="480" y="315"/>
                      </a:lnTo>
                      <a:lnTo>
                        <a:pt x="481" y="328"/>
                      </a:lnTo>
                      <a:lnTo>
                        <a:pt x="481" y="340"/>
                      </a:lnTo>
                      <a:lnTo>
                        <a:pt x="480" y="351"/>
                      </a:lnTo>
                      <a:lnTo>
                        <a:pt x="472" y="342"/>
                      </a:lnTo>
                      <a:lnTo>
                        <a:pt x="462" y="335"/>
                      </a:lnTo>
                      <a:lnTo>
                        <a:pt x="448" y="327"/>
                      </a:lnTo>
                      <a:lnTo>
                        <a:pt x="433" y="321"/>
                      </a:lnTo>
                      <a:lnTo>
                        <a:pt x="417" y="317"/>
                      </a:lnTo>
                      <a:lnTo>
                        <a:pt x="401" y="312"/>
                      </a:lnTo>
                      <a:lnTo>
                        <a:pt x="386" y="309"/>
                      </a:lnTo>
                      <a:lnTo>
                        <a:pt x="373" y="306"/>
                      </a:lnTo>
                      <a:lnTo>
                        <a:pt x="365" y="305"/>
                      </a:lnTo>
                      <a:lnTo>
                        <a:pt x="355" y="303"/>
                      </a:lnTo>
                      <a:lnTo>
                        <a:pt x="345" y="300"/>
                      </a:lnTo>
                      <a:lnTo>
                        <a:pt x="335" y="297"/>
                      </a:lnTo>
                      <a:lnTo>
                        <a:pt x="326" y="291"/>
                      </a:lnTo>
                      <a:lnTo>
                        <a:pt x="317" y="284"/>
                      </a:lnTo>
                      <a:lnTo>
                        <a:pt x="310" y="275"/>
                      </a:lnTo>
                      <a:lnTo>
                        <a:pt x="304" y="264"/>
                      </a:lnTo>
                      <a:lnTo>
                        <a:pt x="297" y="246"/>
                      </a:lnTo>
                      <a:lnTo>
                        <a:pt x="289" y="234"/>
                      </a:lnTo>
                      <a:lnTo>
                        <a:pt x="284" y="219"/>
                      </a:lnTo>
                      <a:lnTo>
                        <a:pt x="284" y="198"/>
                      </a:lnTo>
                      <a:lnTo>
                        <a:pt x="284" y="192"/>
                      </a:lnTo>
                      <a:lnTo>
                        <a:pt x="281" y="186"/>
                      </a:lnTo>
                      <a:lnTo>
                        <a:pt x="277" y="181"/>
                      </a:lnTo>
                      <a:lnTo>
                        <a:pt x="272" y="176"/>
                      </a:lnTo>
                      <a:lnTo>
                        <a:pt x="266" y="171"/>
                      </a:lnTo>
                      <a:lnTo>
                        <a:pt x="260" y="168"/>
                      </a:lnTo>
                      <a:lnTo>
                        <a:pt x="255" y="164"/>
                      </a:lnTo>
                      <a:lnTo>
                        <a:pt x="251" y="162"/>
                      </a:lnTo>
                      <a:lnTo>
                        <a:pt x="245" y="160"/>
                      </a:lnTo>
                      <a:lnTo>
                        <a:pt x="240" y="159"/>
                      </a:lnTo>
                      <a:lnTo>
                        <a:pt x="237" y="159"/>
                      </a:lnTo>
                      <a:lnTo>
                        <a:pt x="236" y="162"/>
                      </a:lnTo>
                      <a:lnTo>
                        <a:pt x="237" y="167"/>
                      </a:lnTo>
                      <a:lnTo>
                        <a:pt x="237" y="171"/>
                      </a:lnTo>
                      <a:lnTo>
                        <a:pt x="238" y="177"/>
                      </a:lnTo>
                      <a:lnTo>
                        <a:pt x="240" y="182"/>
                      </a:lnTo>
                      <a:lnTo>
                        <a:pt x="244" y="185"/>
                      </a:lnTo>
                      <a:lnTo>
                        <a:pt x="251" y="191"/>
                      </a:lnTo>
                      <a:lnTo>
                        <a:pt x="259" y="199"/>
                      </a:lnTo>
                      <a:lnTo>
                        <a:pt x="269" y="208"/>
                      </a:lnTo>
                      <a:lnTo>
                        <a:pt x="280" y="220"/>
                      </a:lnTo>
                      <a:lnTo>
                        <a:pt x="290" y="234"/>
                      </a:lnTo>
                      <a:lnTo>
                        <a:pt x="298" y="249"/>
                      </a:lnTo>
                      <a:lnTo>
                        <a:pt x="305" y="266"/>
                      </a:lnTo>
                      <a:close/>
                    </a:path>
                  </a:pathLst>
                </a:custGeom>
                <a:solidFill>
                  <a:srgbClr val="FF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4" name="Freeform 292">
                  <a:extLst>
                    <a:ext uri="{FF2B5EF4-FFF2-40B4-BE49-F238E27FC236}">
                      <a16:creationId xmlns:a16="http://schemas.microsoft.com/office/drawing/2014/main" xmlns="" id="{FBEC3A09-2660-4A82-BDF6-838BA363E4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" y="55"/>
                  <a:ext cx="96" cy="98"/>
                </a:xfrm>
                <a:custGeom>
                  <a:avLst/>
                  <a:gdLst>
                    <a:gd name="T0" fmla="*/ 146 w 192"/>
                    <a:gd name="T1" fmla="*/ 189 h 196"/>
                    <a:gd name="T2" fmla="*/ 153 w 192"/>
                    <a:gd name="T3" fmla="*/ 177 h 196"/>
                    <a:gd name="T4" fmla="*/ 165 w 192"/>
                    <a:gd name="T5" fmla="*/ 175 h 196"/>
                    <a:gd name="T6" fmla="*/ 173 w 192"/>
                    <a:gd name="T7" fmla="*/ 178 h 196"/>
                    <a:gd name="T8" fmla="*/ 175 w 192"/>
                    <a:gd name="T9" fmla="*/ 182 h 196"/>
                    <a:gd name="T10" fmla="*/ 181 w 192"/>
                    <a:gd name="T11" fmla="*/ 183 h 196"/>
                    <a:gd name="T12" fmla="*/ 190 w 192"/>
                    <a:gd name="T13" fmla="*/ 185 h 196"/>
                    <a:gd name="T14" fmla="*/ 192 w 192"/>
                    <a:gd name="T15" fmla="*/ 184 h 196"/>
                    <a:gd name="T16" fmla="*/ 189 w 192"/>
                    <a:gd name="T17" fmla="*/ 178 h 196"/>
                    <a:gd name="T18" fmla="*/ 182 w 192"/>
                    <a:gd name="T19" fmla="*/ 173 h 196"/>
                    <a:gd name="T20" fmla="*/ 176 w 192"/>
                    <a:gd name="T21" fmla="*/ 171 h 196"/>
                    <a:gd name="T22" fmla="*/ 167 w 192"/>
                    <a:gd name="T23" fmla="*/ 171 h 196"/>
                    <a:gd name="T24" fmla="*/ 160 w 192"/>
                    <a:gd name="T25" fmla="*/ 165 h 196"/>
                    <a:gd name="T26" fmla="*/ 158 w 192"/>
                    <a:gd name="T27" fmla="*/ 155 h 196"/>
                    <a:gd name="T28" fmla="*/ 158 w 192"/>
                    <a:gd name="T29" fmla="*/ 150 h 196"/>
                    <a:gd name="T30" fmla="*/ 161 w 192"/>
                    <a:gd name="T31" fmla="*/ 146 h 196"/>
                    <a:gd name="T32" fmla="*/ 166 w 192"/>
                    <a:gd name="T33" fmla="*/ 140 h 196"/>
                    <a:gd name="T34" fmla="*/ 175 w 192"/>
                    <a:gd name="T35" fmla="*/ 137 h 196"/>
                    <a:gd name="T36" fmla="*/ 183 w 192"/>
                    <a:gd name="T37" fmla="*/ 117 h 196"/>
                    <a:gd name="T38" fmla="*/ 176 w 192"/>
                    <a:gd name="T39" fmla="*/ 80 h 196"/>
                    <a:gd name="T40" fmla="*/ 152 w 192"/>
                    <a:gd name="T41" fmla="*/ 49 h 196"/>
                    <a:gd name="T42" fmla="*/ 107 w 192"/>
                    <a:gd name="T43" fmla="*/ 27 h 196"/>
                    <a:gd name="T44" fmla="*/ 67 w 192"/>
                    <a:gd name="T45" fmla="*/ 19 h 196"/>
                    <a:gd name="T46" fmla="*/ 44 w 192"/>
                    <a:gd name="T47" fmla="*/ 14 h 196"/>
                    <a:gd name="T48" fmla="*/ 22 w 192"/>
                    <a:gd name="T49" fmla="*/ 8 h 196"/>
                    <a:gd name="T50" fmla="*/ 6 w 192"/>
                    <a:gd name="T51" fmla="*/ 2 h 196"/>
                    <a:gd name="T52" fmla="*/ 7 w 192"/>
                    <a:gd name="T53" fmla="*/ 9 h 196"/>
                    <a:gd name="T54" fmla="*/ 19 w 192"/>
                    <a:gd name="T55" fmla="*/ 33 h 196"/>
                    <a:gd name="T56" fmla="*/ 28 w 192"/>
                    <a:gd name="T57" fmla="*/ 60 h 196"/>
                    <a:gd name="T58" fmla="*/ 35 w 192"/>
                    <a:gd name="T59" fmla="*/ 85 h 196"/>
                    <a:gd name="T60" fmla="*/ 40 w 192"/>
                    <a:gd name="T61" fmla="*/ 109 h 196"/>
                    <a:gd name="T62" fmla="*/ 53 w 192"/>
                    <a:gd name="T63" fmla="*/ 139 h 196"/>
                    <a:gd name="T64" fmla="*/ 78 w 192"/>
                    <a:gd name="T65" fmla="*/ 171 h 196"/>
                    <a:gd name="T66" fmla="*/ 119 w 192"/>
                    <a:gd name="T67" fmla="*/ 192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92" h="196">
                      <a:moveTo>
                        <a:pt x="146" y="196"/>
                      </a:moveTo>
                      <a:lnTo>
                        <a:pt x="146" y="189"/>
                      </a:lnTo>
                      <a:lnTo>
                        <a:pt x="149" y="182"/>
                      </a:lnTo>
                      <a:lnTo>
                        <a:pt x="153" y="177"/>
                      </a:lnTo>
                      <a:lnTo>
                        <a:pt x="159" y="175"/>
                      </a:lnTo>
                      <a:lnTo>
                        <a:pt x="165" y="175"/>
                      </a:lnTo>
                      <a:lnTo>
                        <a:pt x="169" y="176"/>
                      </a:lnTo>
                      <a:lnTo>
                        <a:pt x="173" y="178"/>
                      </a:lnTo>
                      <a:lnTo>
                        <a:pt x="174" y="181"/>
                      </a:lnTo>
                      <a:lnTo>
                        <a:pt x="175" y="182"/>
                      </a:lnTo>
                      <a:lnTo>
                        <a:pt x="178" y="183"/>
                      </a:lnTo>
                      <a:lnTo>
                        <a:pt x="181" y="183"/>
                      </a:lnTo>
                      <a:lnTo>
                        <a:pt x="186" y="184"/>
                      </a:lnTo>
                      <a:lnTo>
                        <a:pt x="190" y="185"/>
                      </a:lnTo>
                      <a:lnTo>
                        <a:pt x="192" y="185"/>
                      </a:lnTo>
                      <a:lnTo>
                        <a:pt x="192" y="184"/>
                      </a:lnTo>
                      <a:lnTo>
                        <a:pt x="191" y="182"/>
                      </a:lnTo>
                      <a:lnTo>
                        <a:pt x="189" y="178"/>
                      </a:lnTo>
                      <a:lnTo>
                        <a:pt x="186" y="175"/>
                      </a:lnTo>
                      <a:lnTo>
                        <a:pt x="182" y="173"/>
                      </a:lnTo>
                      <a:lnTo>
                        <a:pt x="179" y="169"/>
                      </a:lnTo>
                      <a:lnTo>
                        <a:pt x="176" y="171"/>
                      </a:lnTo>
                      <a:lnTo>
                        <a:pt x="172" y="173"/>
                      </a:lnTo>
                      <a:lnTo>
                        <a:pt x="167" y="171"/>
                      </a:lnTo>
                      <a:lnTo>
                        <a:pt x="163" y="169"/>
                      </a:lnTo>
                      <a:lnTo>
                        <a:pt x="160" y="165"/>
                      </a:lnTo>
                      <a:lnTo>
                        <a:pt x="158" y="160"/>
                      </a:lnTo>
                      <a:lnTo>
                        <a:pt x="158" y="155"/>
                      </a:lnTo>
                      <a:lnTo>
                        <a:pt x="158" y="152"/>
                      </a:lnTo>
                      <a:lnTo>
                        <a:pt x="158" y="150"/>
                      </a:lnTo>
                      <a:lnTo>
                        <a:pt x="159" y="147"/>
                      </a:lnTo>
                      <a:lnTo>
                        <a:pt x="161" y="146"/>
                      </a:lnTo>
                      <a:lnTo>
                        <a:pt x="163" y="144"/>
                      </a:lnTo>
                      <a:lnTo>
                        <a:pt x="166" y="140"/>
                      </a:lnTo>
                      <a:lnTo>
                        <a:pt x="171" y="138"/>
                      </a:lnTo>
                      <a:lnTo>
                        <a:pt x="175" y="137"/>
                      </a:lnTo>
                      <a:lnTo>
                        <a:pt x="179" y="137"/>
                      </a:lnTo>
                      <a:lnTo>
                        <a:pt x="183" y="117"/>
                      </a:lnTo>
                      <a:lnTo>
                        <a:pt x="182" y="98"/>
                      </a:lnTo>
                      <a:lnTo>
                        <a:pt x="176" y="80"/>
                      </a:lnTo>
                      <a:lnTo>
                        <a:pt x="167" y="63"/>
                      </a:lnTo>
                      <a:lnTo>
                        <a:pt x="152" y="49"/>
                      </a:lnTo>
                      <a:lnTo>
                        <a:pt x="133" y="37"/>
                      </a:lnTo>
                      <a:lnTo>
                        <a:pt x="107" y="27"/>
                      </a:lnTo>
                      <a:lnTo>
                        <a:pt x="78" y="20"/>
                      </a:lnTo>
                      <a:lnTo>
                        <a:pt x="67" y="19"/>
                      </a:lnTo>
                      <a:lnTo>
                        <a:pt x="55" y="16"/>
                      </a:lnTo>
                      <a:lnTo>
                        <a:pt x="44" y="14"/>
                      </a:lnTo>
                      <a:lnTo>
                        <a:pt x="32" y="10"/>
                      </a:lnTo>
                      <a:lnTo>
                        <a:pt x="22" y="8"/>
                      </a:lnTo>
                      <a:lnTo>
                        <a:pt x="13" y="4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7" y="9"/>
                      </a:lnTo>
                      <a:lnTo>
                        <a:pt x="13" y="20"/>
                      </a:lnTo>
                      <a:lnTo>
                        <a:pt x="19" y="33"/>
                      </a:lnTo>
                      <a:lnTo>
                        <a:pt x="24" y="46"/>
                      </a:lnTo>
                      <a:lnTo>
                        <a:pt x="28" y="60"/>
                      </a:lnTo>
                      <a:lnTo>
                        <a:pt x="31" y="72"/>
                      </a:lnTo>
                      <a:lnTo>
                        <a:pt x="35" y="85"/>
                      </a:lnTo>
                      <a:lnTo>
                        <a:pt x="37" y="97"/>
                      </a:lnTo>
                      <a:lnTo>
                        <a:pt x="40" y="109"/>
                      </a:lnTo>
                      <a:lnTo>
                        <a:pt x="45" y="123"/>
                      </a:lnTo>
                      <a:lnTo>
                        <a:pt x="53" y="139"/>
                      </a:lnTo>
                      <a:lnTo>
                        <a:pt x="65" y="156"/>
                      </a:lnTo>
                      <a:lnTo>
                        <a:pt x="78" y="171"/>
                      </a:lnTo>
                      <a:lnTo>
                        <a:pt x="97" y="184"/>
                      </a:lnTo>
                      <a:lnTo>
                        <a:pt x="119" y="192"/>
                      </a:lnTo>
                      <a:lnTo>
                        <a:pt x="146" y="196"/>
                      </a:lnTo>
                      <a:close/>
                    </a:path>
                  </a:pathLst>
                </a:custGeom>
                <a:solidFill>
                  <a:srgbClr val="FF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5" name="Freeform 293">
                  <a:extLst>
                    <a:ext uri="{FF2B5EF4-FFF2-40B4-BE49-F238E27FC236}">
                      <a16:creationId xmlns:a16="http://schemas.microsoft.com/office/drawing/2014/main" xmlns="" id="{E2D2AD16-668C-4A38-871E-C5504E5D11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" y="114"/>
                  <a:ext cx="10" cy="10"/>
                </a:xfrm>
                <a:custGeom>
                  <a:avLst/>
                  <a:gdLst>
                    <a:gd name="T0" fmla="*/ 0 w 21"/>
                    <a:gd name="T1" fmla="*/ 9 h 21"/>
                    <a:gd name="T2" fmla="*/ 2 w 21"/>
                    <a:gd name="T3" fmla="*/ 5 h 21"/>
                    <a:gd name="T4" fmla="*/ 4 w 21"/>
                    <a:gd name="T5" fmla="*/ 1 h 21"/>
                    <a:gd name="T6" fmla="*/ 7 w 21"/>
                    <a:gd name="T7" fmla="*/ 0 h 21"/>
                    <a:gd name="T8" fmla="*/ 11 w 21"/>
                    <a:gd name="T9" fmla="*/ 0 h 21"/>
                    <a:gd name="T10" fmla="*/ 15 w 21"/>
                    <a:gd name="T11" fmla="*/ 1 h 21"/>
                    <a:gd name="T12" fmla="*/ 18 w 21"/>
                    <a:gd name="T13" fmla="*/ 4 h 21"/>
                    <a:gd name="T14" fmla="*/ 20 w 21"/>
                    <a:gd name="T15" fmla="*/ 7 h 21"/>
                    <a:gd name="T16" fmla="*/ 21 w 21"/>
                    <a:gd name="T17" fmla="*/ 10 h 21"/>
                    <a:gd name="T18" fmla="*/ 20 w 21"/>
                    <a:gd name="T19" fmla="*/ 15 h 21"/>
                    <a:gd name="T20" fmla="*/ 18 w 21"/>
                    <a:gd name="T21" fmla="*/ 17 h 21"/>
                    <a:gd name="T22" fmla="*/ 15 w 21"/>
                    <a:gd name="T23" fmla="*/ 20 h 21"/>
                    <a:gd name="T24" fmla="*/ 12 w 21"/>
                    <a:gd name="T25" fmla="*/ 21 h 21"/>
                    <a:gd name="T26" fmla="*/ 9 w 21"/>
                    <a:gd name="T27" fmla="*/ 20 h 21"/>
                    <a:gd name="T28" fmla="*/ 5 w 21"/>
                    <a:gd name="T29" fmla="*/ 16 h 21"/>
                    <a:gd name="T30" fmla="*/ 2 w 21"/>
                    <a:gd name="T31" fmla="*/ 13 h 21"/>
                    <a:gd name="T32" fmla="*/ 0 w 21"/>
                    <a:gd name="T33" fmla="*/ 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" h="21">
                      <a:moveTo>
                        <a:pt x="0" y="9"/>
                      </a:moveTo>
                      <a:lnTo>
                        <a:pt x="2" y="5"/>
                      </a:ln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8" y="4"/>
                      </a:lnTo>
                      <a:lnTo>
                        <a:pt x="20" y="7"/>
                      </a:lnTo>
                      <a:lnTo>
                        <a:pt x="21" y="10"/>
                      </a:lnTo>
                      <a:lnTo>
                        <a:pt x="20" y="15"/>
                      </a:lnTo>
                      <a:lnTo>
                        <a:pt x="18" y="17"/>
                      </a:lnTo>
                      <a:lnTo>
                        <a:pt x="15" y="20"/>
                      </a:lnTo>
                      <a:lnTo>
                        <a:pt x="12" y="21"/>
                      </a:lnTo>
                      <a:lnTo>
                        <a:pt x="9" y="20"/>
                      </a:lnTo>
                      <a:lnTo>
                        <a:pt x="5" y="16"/>
                      </a:lnTo>
                      <a:lnTo>
                        <a:pt x="2" y="1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6" name="Freeform 294">
                  <a:extLst>
                    <a:ext uri="{FF2B5EF4-FFF2-40B4-BE49-F238E27FC236}">
                      <a16:creationId xmlns:a16="http://schemas.microsoft.com/office/drawing/2014/main" xmlns="" id="{271E19E7-DAB4-452F-ABC4-161749ECDD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" y="127"/>
                  <a:ext cx="11" cy="11"/>
                </a:xfrm>
                <a:custGeom>
                  <a:avLst/>
                  <a:gdLst>
                    <a:gd name="T0" fmla="*/ 1 w 21"/>
                    <a:gd name="T1" fmla="*/ 3 h 22"/>
                    <a:gd name="T2" fmla="*/ 6 w 21"/>
                    <a:gd name="T3" fmla="*/ 1 h 22"/>
                    <a:gd name="T4" fmla="*/ 10 w 21"/>
                    <a:gd name="T5" fmla="*/ 0 h 22"/>
                    <a:gd name="T6" fmla="*/ 15 w 21"/>
                    <a:gd name="T7" fmla="*/ 1 h 22"/>
                    <a:gd name="T8" fmla="*/ 18 w 21"/>
                    <a:gd name="T9" fmla="*/ 3 h 22"/>
                    <a:gd name="T10" fmla="*/ 21 w 21"/>
                    <a:gd name="T11" fmla="*/ 7 h 22"/>
                    <a:gd name="T12" fmla="*/ 21 w 21"/>
                    <a:gd name="T13" fmla="*/ 11 h 22"/>
                    <a:gd name="T14" fmla="*/ 21 w 21"/>
                    <a:gd name="T15" fmla="*/ 16 h 22"/>
                    <a:gd name="T16" fmla="*/ 20 w 21"/>
                    <a:gd name="T17" fmla="*/ 21 h 22"/>
                    <a:gd name="T18" fmla="*/ 16 w 21"/>
                    <a:gd name="T19" fmla="*/ 22 h 22"/>
                    <a:gd name="T20" fmla="*/ 11 w 21"/>
                    <a:gd name="T21" fmla="*/ 22 h 22"/>
                    <a:gd name="T22" fmla="*/ 6 w 21"/>
                    <a:gd name="T23" fmla="*/ 21 h 22"/>
                    <a:gd name="T24" fmla="*/ 2 w 21"/>
                    <a:gd name="T25" fmla="*/ 17 h 22"/>
                    <a:gd name="T26" fmla="*/ 1 w 21"/>
                    <a:gd name="T27" fmla="*/ 14 h 22"/>
                    <a:gd name="T28" fmla="*/ 0 w 21"/>
                    <a:gd name="T29" fmla="*/ 10 h 22"/>
                    <a:gd name="T30" fmla="*/ 0 w 21"/>
                    <a:gd name="T31" fmla="*/ 7 h 22"/>
                    <a:gd name="T32" fmla="*/ 1 w 21"/>
                    <a:gd name="T33" fmla="*/ 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" h="22">
                      <a:moveTo>
                        <a:pt x="1" y="3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1"/>
                      </a:lnTo>
                      <a:lnTo>
                        <a:pt x="18" y="3"/>
                      </a:lnTo>
                      <a:lnTo>
                        <a:pt x="21" y="7"/>
                      </a:lnTo>
                      <a:lnTo>
                        <a:pt x="21" y="11"/>
                      </a:lnTo>
                      <a:lnTo>
                        <a:pt x="21" y="16"/>
                      </a:lnTo>
                      <a:lnTo>
                        <a:pt x="20" y="21"/>
                      </a:lnTo>
                      <a:lnTo>
                        <a:pt x="16" y="22"/>
                      </a:lnTo>
                      <a:lnTo>
                        <a:pt x="11" y="22"/>
                      </a:lnTo>
                      <a:lnTo>
                        <a:pt x="6" y="21"/>
                      </a:lnTo>
                      <a:lnTo>
                        <a:pt x="2" y="17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7" name="Freeform 295">
                  <a:extLst>
                    <a:ext uri="{FF2B5EF4-FFF2-40B4-BE49-F238E27FC236}">
                      <a16:creationId xmlns:a16="http://schemas.microsoft.com/office/drawing/2014/main" xmlns="" id="{2436881E-D006-48CE-830B-0C1A0358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" y="141"/>
                  <a:ext cx="10" cy="11"/>
                </a:xfrm>
                <a:custGeom>
                  <a:avLst/>
                  <a:gdLst>
                    <a:gd name="T0" fmla="*/ 3 w 21"/>
                    <a:gd name="T1" fmla="*/ 5 h 22"/>
                    <a:gd name="T2" fmla="*/ 5 w 21"/>
                    <a:gd name="T3" fmla="*/ 3 h 22"/>
                    <a:gd name="T4" fmla="*/ 10 w 21"/>
                    <a:gd name="T5" fmla="*/ 0 h 22"/>
                    <a:gd name="T6" fmla="*/ 14 w 21"/>
                    <a:gd name="T7" fmla="*/ 0 h 22"/>
                    <a:gd name="T8" fmla="*/ 19 w 21"/>
                    <a:gd name="T9" fmla="*/ 3 h 22"/>
                    <a:gd name="T10" fmla="*/ 21 w 21"/>
                    <a:gd name="T11" fmla="*/ 7 h 22"/>
                    <a:gd name="T12" fmla="*/ 21 w 21"/>
                    <a:gd name="T13" fmla="*/ 12 h 22"/>
                    <a:gd name="T14" fmla="*/ 20 w 21"/>
                    <a:gd name="T15" fmla="*/ 16 h 22"/>
                    <a:gd name="T16" fmla="*/ 18 w 21"/>
                    <a:gd name="T17" fmla="*/ 19 h 22"/>
                    <a:gd name="T18" fmla="*/ 15 w 21"/>
                    <a:gd name="T19" fmla="*/ 21 h 22"/>
                    <a:gd name="T20" fmla="*/ 11 w 21"/>
                    <a:gd name="T21" fmla="*/ 22 h 22"/>
                    <a:gd name="T22" fmla="*/ 6 w 21"/>
                    <a:gd name="T23" fmla="*/ 22 h 22"/>
                    <a:gd name="T24" fmla="*/ 3 w 21"/>
                    <a:gd name="T25" fmla="*/ 20 h 22"/>
                    <a:gd name="T26" fmla="*/ 0 w 21"/>
                    <a:gd name="T27" fmla="*/ 16 h 22"/>
                    <a:gd name="T28" fmla="*/ 0 w 21"/>
                    <a:gd name="T29" fmla="*/ 12 h 22"/>
                    <a:gd name="T30" fmla="*/ 2 w 21"/>
                    <a:gd name="T31" fmla="*/ 7 h 22"/>
                    <a:gd name="T32" fmla="*/ 3 w 21"/>
                    <a:gd name="T33" fmla="*/ 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" h="22">
                      <a:moveTo>
                        <a:pt x="3" y="5"/>
                      </a:moveTo>
                      <a:lnTo>
                        <a:pt x="5" y="3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3"/>
                      </a:lnTo>
                      <a:lnTo>
                        <a:pt x="21" y="7"/>
                      </a:lnTo>
                      <a:lnTo>
                        <a:pt x="21" y="12"/>
                      </a:lnTo>
                      <a:lnTo>
                        <a:pt x="20" y="16"/>
                      </a:lnTo>
                      <a:lnTo>
                        <a:pt x="18" y="19"/>
                      </a:lnTo>
                      <a:lnTo>
                        <a:pt x="15" y="21"/>
                      </a:lnTo>
                      <a:lnTo>
                        <a:pt x="11" y="22"/>
                      </a:lnTo>
                      <a:lnTo>
                        <a:pt x="6" y="22"/>
                      </a:lnTo>
                      <a:lnTo>
                        <a:pt x="3" y="20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2" y="7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8" name="Freeform 296">
                  <a:extLst>
                    <a:ext uri="{FF2B5EF4-FFF2-40B4-BE49-F238E27FC236}">
                      <a16:creationId xmlns:a16="http://schemas.microsoft.com/office/drawing/2014/main" xmlns="" id="{B5C424A1-24EB-418A-A47A-76D4E1DE48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" y="127"/>
                  <a:ext cx="11" cy="11"/>
                </a:xfrm>
                <a:custGeom>
                  <a:avLst/>
                  <a:gdLst>
                    <a:gd name="T0" fmla="*/ 3 w 22"/>
                    <a:gd name="T1" fmla="*/ 1 h 21"/>
                    <a:gd name="T2" fmla="*/ 1 w 22"/>
                    <a:gd name="T3" fmla="*/ 3 h 21"/>
                    <a:gd name="T4" fmla="*/ 0 w 22"/>
                    <a:gd name="T5" fmla="*/ 8 h 21"/>
                    <a:gd name="T6" fmla="*/ 0 w 22"/>
                    <a:gd name="T7" fmla="*/ 12 h 21"/>
                    <a:gd name="T8" fmla="*/ 2 w 22"/>
                    <a:gd name="T9" fmla="*/ 17 h 21"/>
                    <a:gd name="T10" fmla="*/ 6 w 22"/>
                    <a:gd name="T11" fmla="*/ 19 h 21"/>
                    <a:gd name="T12" fmla="*/ 10 w 22"/>
                    <a:gd name="T13" fmla="*/ 21 h 21"/>
                    <a:gd name="T14" fmla="*/ 15 w 22"/>
                    <a:gd name="T15" fmla="*/ 21 h 21"/>
                    <a:gd name="T16" fmla="*/ 18 w 22"/>
                    <a:gd name="T17" fmla="*/ 18 h 21"/>
                    <a:gd name="T18" fmla="*/ 21 w 22"/>
                    <a:gd name="T19" fmla="*/ 16 h 21"/>
                    <a:gd name="T20" fmla="*/ 22 w 22"/>
                    <a:gd name="T21" fmla="*/ 12 h 21"/>
                    <a:gd name="T22" fmla="*/ 22 w 22"/>
                    <a:gd name="T23" fmla="*/ 9 h 21"/>
                    <a:gd name="T24" fmla="*/ 21 w 22"/>
                    <a:gd name="T25" fmla="*/ 6 h 21"/>
                    <a:gd name="T26" fmla="*/ 17 w 22"/>
                    <a:gd name="T27" fmla="*/ 2 h 21"/>
                    <a:gd name="T28" fmla="*/ 13 w 22"/>
                    <a:gd name="T29" fmla="*/ 0 h 21"/>
                    <a:gd name="T30" fmla="*/ 7 w 22"/>
                    <a:gd name="T31" fmla="*/ 0 h 21"/>
                    <a:gd name="T32" fmla="*/ 3 w 22"/>
                    <a:gd name="T33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" h="21">
                      <a:moveTo>
                        <a:pt x="3" y="1"/>
                      </a:move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7"/>
                      </a:lnTo>
                      <a:lnTo>
                        <a:pt x="6" y="19"/>
                      </a:lnTo>
                      <a:lnTo>
                        <a:pt x="10" y="21"/>
                      </a:lnTo>
                      <a:lnTo>
                        <a:pt x="15" y="21"/>
                      </a:lnTo>
                      <a:lnTo>
                        <a:pt x="18" y="18"/>
                      </a:lnTo>
                      <a:lnTo>
                        <a:pt x="21" y="16"/>
                      </a:lnTo>
                      <a:lnTo>
                        <a:pt x="22" y="12"/>
                      </a:lnTo>
                      <a:lnTo>
                        <a:pt x="22" y="9"/>
                      </a:lnTo>
                      <a:lnTo>
                        <a:pt x="21" y="6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9" name="Freeform 297">
                  <a:extLst>
                    <a:ext uri="{FF2B5EF4-FFF2-40B4-BE49-F238E27FC236}">
                      <a16:creationId xmlns:a16="http://schemas.microsoft.com/office/drawing/2014/main" xmlns="" id="{C5CB987F-4478-4699-860F-4A9FDD345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" y="148"/>
                  <a:ext cx="9" cy="9"/>
                </a:xfrm>
                <a:custGeom>
                  <a:avLst/>
                  <a:gdLst>
                    <a:gd name="T0" fmla="*/ 0 w 19"/>
                    <a:gd name="T1" fmla="*/ 13 h 19"/>
                    <a:gd name="T2" fmla="*/ 0 w 19"/>
                    <a:gd name="T3" fmla="*/ 8 h 19"/>
                    <a:gd name="T4" fmla="*/ 0 w 19"/>
                    <a:gd name="T5" fmla="*/ 5 h 19"/>
                    <a:gd name="T6" fmla="*/ 2 w 19"/>
                    <a:gd name="T7" fmla="*/ 2 h 19"/>
                    <a:gd name="T8" fmla="*/ 7 w 19"/>
                    <a:gd name="T9" fmla="*/ 1 h 19"/>
                    <a:gd name="T10" fmla="*/ 12 w 19"/>
                    <a:gd name="T11" fmla="*/ 0 h 19"/>
                    <a:gd name="T12" fmla="*/ 15 w 19"/>
                    <a:gd name="T13" fmla="*/ 1 h 19"/>
                    <a:gd name="T14" fmla="*/ 17 w 19"/>
                    <a:gd name="T15" fmla="*/ 4 h 19"/>
                    <a:gd name="T16" fmla="*/ 19 w 19"/>
                    <a:gd name="T17" fmla="*/ 6 h 19"/>
                    <a:gd name="T18" fmla="*/ 19 w 19"/>
                    <a:gd name="T19" fmla="*/ 9 h 19"/>
                    <a:gd name="T20" fmla="*/ 17 w 19"/>
                    <a:gd name="T21" fmla="*/ 14 h 19"/>
                    <a:gd name="T22" fmla="*/ 14 w 19"/>
                    <a:gd name="T23" fmla="*/ 16 h 19"/>
                    <a:gd name="T24" fmla="*/ 12 w 19"/>
                    <a:gd name="T25" fmla="*/ 19 h 19"/>
                    <a:gd name="T26" fmla="*/ 8 w 19"/>
                    <a:gd name="T27" fmla="*/ 19 h 19"/>
                    <a:gd name="T28" fmla="*/ 5 w 19"/>
                    <a:gd name="T29" fmla="*/ 17 h 19"/>
                    <a:gd name="T30" fmla="*/ 1 w 19"/>
                    <a:gd name="T31" fmla="*/ 15 h 19"/>
                    <a:gd name="T32" fmla="*/ 0 w 19"/>
                    <a:gd name="T33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19">
                      <a:moveTo>
                        <a:pt x="0" y="13"/>
                      </a:move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7" y="1"/>
                      </a:lnTo>
                      <a:lnTo>
                        <a:pt x="12" y="0"/>
                      </a:lnTo>
                      <a:lnTo>
                        <a:pt x="15" y="1"/>
                      </a:lnTo>
                      <a:lnTo>
                        <a:pt x="17" y="4"/>
                      </a:lnTo>
                      <a:lnTo>
                        <a:pt x="19" y="6"/>
                      </a:lnTo>
                      <a:lnTo>
                        <a:pt x="19" y="9"/>
                      </a:lnTo>
                      <a:lnTo>
                        <a:pt x="17" y="14"/>
                      </a:lnTo>
                      <a:lnTo>
                        <a:pt x="14" y="16"/>
                      </a:lnTo>
                      <a:lnTo>
                        <a:pt x="12" y="19"/>
                      </a:lnTo>
                      <a:lnTo>
                        <a:pt x="8" y="19"/>
                      </a:lnTo>
                      <a:lnTo>
                        <a:pt x="5" y="17"/>
                      </a:lnTo>
                      <a:lnTo>
                        <a:pt x="1" y="1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0" name="Freeform 298">
                  <a:extLst>
                    <a:ext uri="{FF2B5EF4-FFF2-40B4-BE49-F238E27FC236}">
                      <a16:creationId xmlns:a16="http://schemas.microsoft.com/office/drawing/2014/main" xmlns="" id="{46D02AD9-AE58-4928-A776-B5FE25611F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" y="163"/>
                  <a:ext cx="8" cy="11"/>
                </a:xfrm>
                <a:custGeom>
                  <a:avLst/>
                  <a:gdLst>
                    <a:gd name="T0" fmla="*/ 5 w 16"/>
                    <a:gd name="T1" fmla="*/ 22 h 22"/>
                    <a:gd name="T2" fmla="*/ 2 w 16"/>
                    <a:gd name="T3" fmla="*/ 21 h 22"/>
                    <a:gd name="T4" fmla="*/ 1 w 16"/>
                    <a:gd name="T5" fmla="*/ 19 h 22"/>
                    <a:gd name="T6" fmla="*/ 0 w 16"/>
                    <a:gd name="T7" fmla="*/ 15 h 22"/>
                    <a:gd name="T8" fmla="*/ 0 w 16"/>
                    <a:gd name="T9" fmla="*/ 10 h 22"/>
                    <a:gd name="T10" fmla="*/ 1 w 16"/>
                    <a:gd name="T11" fmla="*/ 6 h 22"/>
                    <a:gd name="T12" fmla="*/ 4 w 16"/>
                    <a:gd name="T13" fmla="*/ 2 h 22"/>
                    <a:gd name="T14" fmla="*/ 6 w 16"/>
                    <a:gd name="T15" fmla="*/ 1 h 22"/>
                    <a:gd name="T16" fmla="*/ 10 w 16"/>
                    <a:gd name="T17" fmla="*/ 0 h 22"/>
                    <a:gd name="T18" fmla="*/ 12 w 16"/>
                    <a:gd name="T19" fmla="*/ 1 h 22"/>
                    <a:gd name="T20" fmla="*/ 15 w 16"/>
                    <a:gd name="T21" fmla="*/ 4 h 22"/>
                    <a:gd name="T22" fmla="*/ 16 w 16"/>
                    <a:gd name="T23" fmla="*/ 8 h 22"/>
                    <a:gd name="T24" fmla="*/ 16 w 16"/>
                    <a:gd name="T25" fmla="*/ 12 h 22"/>
                    <a:gd name="T26" fmla="*/ 15 w 16"/>
                    <a:gd name="T27" fmla="*/ 15 h 22"/>
                    <a:gd name="T28" fmla="*/ 12 w 16"/>
                    <a:gd name="T29" fmla="*/ 19 h 22"/>
                    <a:gd name="T30" fmla="*/ 10 w 16"/>
                    <a:gd name="T31" fmla="*/ 21 h 22"/>
                    <a:gd name="T32" fmla="*/ 5 w 16"/>
                    <a:gd name="T3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" h="22">
                      <a:moveTo>
                        <a:pt x="5" y="22"/>
                      </a:moveTo>
                      <a:lnTo>
                        <a:pt x="2" y="21"/>
                      </a:lnTo>
                      <a:lnTo>
                        <a:pt x="1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5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5" y="15"/>
                      </a:lnTo>
                      <a:lnTo>
                        <a:pt x="12" y="19"/>
                      </a:lnTo>
                      <a:lnTo>
                        <a:pt x="10" y="21"/>
                      </a:lnTo>
                      <a:lnTo>
                        <a:pt x="5" y="22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1" name="Freeform 299">
                  <a:extLst>
                    <a:ext uri="{FF2B5EF4-FFF2-40B4-BE49-F238E27FC236}">
                      <a16:creationId xmlns:a16="http://schemas.microsoft.com/office/drawing/2014/main" xmlns="" id="{6549DEEF-62DA-4F35-A812-3DF2B727AD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" y="152"/>
                  <a:ext cx="10" cy="12"/>
                </a:xfrm>
                <a:custGeom>
                  <a:avLst/>
                  <a:gdLst>
                    <a:gd name="T0" fmla="*/ 1 w 19"/>
                    <a:gd name="T1" fmla="*/ 13 h 25"/>
                    <a:gd name="T2" fmla="*/ 2 w 19"/>
                    <a:gd name="T3" fmla="*/ 8 h 25"/>
                    <a:gd name="T4" fmla="*/ 4 w 19"/>
                    <a:gd name="T5" fmla="*/ 5 h 25"/>
                    <a:gd name="T6" fmla="*/ 6 w 19"/>
                    <a:gd name="T7" fmla="*/ 2 h 25"/>
                    <a:gd name="T8" fmla="*/ 11 w 19"/>
                    <a:gd name="T9" fmla="*/ 0 h 25"/>
                    <a:gd name="T10" fmla="*/ 16 w 19"/>
                    <a:gd name="T11" fmla="*/ 2 h 25"/>
                    <a:gd name="T12" fmla="*/ 19 w 19"/>
                    <a:gd name="T13" fmla="*/ 5 h 25"/>
                    <a:gd name="T14" fmla="*/ 19 w 19"/>
                    <a:gd name="T15" fmla="*/ 8 h 25"/>
                    <a:gd name="T16" fmla="*/ 19 w 19"/>
                    <a:gd name="T17" fmla="*/ 13 h 25"/>
                    <a:gd name="T18" fmla="*/ 17 w 19"/>
                    <a:gd name="T19" fmla="*/ 18 h 25"/>
                    <a:gd name="T20" fmla="*/ 13 w 19"/>
                    <a:gd name="T21" fmla="*/ 21 h 25"/>
                    <a:gd name="T22" fmla="*/ 9 w 19"/>
                    <a:gd name="T23" fmla="*/ 23 h 25"/>
                    <a:gd name="T24" fmla="*/ 5 w 19"/>
                    <a:gd name="T25" fmla="*/ 25 h 25"/>
                    <a:gd name="T26" fmla="*/ 3 w 19"/>
                    <a:gd name="T27" fmla="*/ 23 h 25"/>
                    <a:gd name="T28" fmla="*/ 1 w 19"/>
                    <a:gd name="T29" fmla="*/ 20 h 25"/>
                    <a:gd name="T30" fmla="*/ 0 w 19"/>
                    <a:gd name="T31" fmla="*/ 17 h 25"/>
                    <a:gd name="T32" fmla="*/ 1 w 19"/>
                    <a:gd name="T3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25">
                      <a:moveTo>
                        <a:pt x="1" y="13"/>
                      </a:moveTo>
                      <a:lnTo>
                        <a:pt x="2" y="8"/>
                      </a:lnTo>
                      <a:lnTo>
                        <a:pt x="4" y="5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6" y="2"/>
                      </a:lnTo>
                      <a:lnTo>
                        <a:pt x="19" y="5"/>
                      </a:lnTo>
                      <a:lnTo>
                        <a:pt x="19" y="8"/>
                      </a:lnTo>
                      <a:lnTo>
                        <a:pt x="19" y="13"/>
                      </a:lnTo>
                      <a:lnTo>
                        <a:pt x="17" y="18"/>
                      </a:lnTo>
                      <a:lnTo>
                        <a:pt x="13" y="21"/>
                      </a:lnTo>
                      <a:lnTo>
                        <a:pt x="9" y="23"/>
                      </a:lnTo>
                      <a:lnTo>
                        <a:pt x="5" y="25"/>
                      </a:lnTo>
                      <a:lnTo>
                        <a:pt x="3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2" name="Freeform 300">
                  <a:extLst>
                    <a:ext uri="{FF2B5EF4-FFF2-40B4-BE49-F238E27FC236}">
                      <a16:creationId xmlns:a16="http://schemas.microsoft.com/office/drawing/2014/main" xmlns="" id="{A0FE938A-9290-42A8-8E9F-A27C66F172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" y="155"/>
                  <a:ext cx="10" cy="9"/>
                </a:xfrm>
                <a:custGeom>
                  <a:avLst/>
                  <a:gdLst>
                    <a:gd name="T0" fmla="*/ 15 w 19"/>
                    <a:gd name="T1" fmla="*/ 1 h 19"/>
                    <a:gd name="T2" fmla="*/ 17 w 19"/>
                    <a:gd name="T3" fmla="*/ 4 h 19"/>
                    <a:gd name="T4" fmla="*/ 18 w 19"/>
                    <a:gd name="T5" fmla="*/ 6 h 19"/>
                    <a:gd name="T6" fmla="*/ 19 w 19"/>
                    <a:gd name="T7" fmla="*/ 9 h 19"/>
                    <a:gd name="T8" fmla="*/ 18 w 19"/>
                    <a:gd name="T9" fmla="*/ 13 h 19"/>
                    <a:gd name="T10" fmla="*/ 16 w 19"/>
                    <a:gd name="T11" fmla="*/ 16 h 19"/>
                    <a:gd name="T12" fmla="*/ 13 w 19"/>
                    <a:gd name="T13" fmla="*/ 17 h 19"/>
                    <a:gd name="T14" fmla="*/ 9 w 19"/>
                    <a:gd name="T15" fmla="*/ 19 h 19"/>
                    <a:gd name="T16" fmla="*/ 6 w 19"/>
                    <a:gd name="T17" fmla="*/ 19 h 19"/>
                    <a:gd name="T18" fmla="*/ 3 w 19"/>
                    <a:gd name="T19" fmla="*/ 17 h 19"/>
                    <a:gd name="T20" fmla="*/ 1 w 19"/>
                    <a:gd name="T21" fmla="*/ 14 h 19"/>
                    <a:gd name="T22" fmla="*/ 0 w 19"/>
                    <a:gd name="T23" fmla="*/ 11 h 19"/>
                    <a:gd name="T24" fmla="*/ 0 w 19"/>
                    <a:gd name="T25" fmla="*/ 7 h 19"/>
                    <a:gd name="T26" fmla="*/ 2 w 19"/>
                    <a:gd name="T27" fmla="*/ 4 h 19"/>
                    <a:gd name="T28" fmla="*/ 6 w 19"/>
                    <a:gd name="T29" fmla="*/ 0 h 19"/>
                    <a:gd name="T30" fmla="*/ 9 w 19"/>
                    <a:gd name="T31" fmla="*/ 0 h 19"/>
                    <a:gd name="T32" fmla="*/ 15 w 19"/>
                    <a:gd name="T33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19">
                      <a:moveTo>
                        <a:pt x="15" y="1"/>
                      </a:moveTo>
                      <a:lnTo>
                        <a:pt x="17" y="4"/>
                      </a:lnTo>
                      <a:lnTo>
                        <a:pt x="18" y="6"/>
                      </a:lnTo>
                      <a:lnTo>
                        <a:pt x="19" y="9"/>
                      </a:lnTo>
                      <a:lnTo>
                        <a:pt x="18" y="13"/>
                      </a:lnTo>
                      <a:lnTo>
                        <a:pt x="16" y="16"/>
                      </a:lnTo>
                      <a:lnTo>
                        <a:pt x="13" y="17"/>
                      </a:lnTo>
                      <a:lnTo>
                        <a:pt x="9" y="19"/>
                      </a:lnTo>
                      <a:lnTo>
                        <a:pt x="6" y="19"/>
                      </a:lnTo>
                      <a:lnTo>
                        <a:pt x="3" y="17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3" name="Freeform 301">
                  <a:extLst>
                    <a:ext uri="{FF2B5EF4-FFF2-40B4-BE49-F238E27FC236}">
                      <a16:creationId xmlns:a16="http://schemas.microsoft.com/office/drawing/2014/main" xmlns="" id="{FD9E7E6E-B09F-42AF-927C-15AC0BE4E1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69"/>
                  <a:ext cx="82" cy="56"/>
                </a:xfrm>
                <a:custGeom>
                  <a:avLst/>
                  <a:gdLst>
                    <a:gd name="T0" fmla="*/ 161 w 163"/>
                    <a:gd name="T1" fmla="*/ 11 h 113"/>
                    <a:gd name="T2" fmla="*/ 156 w 163"/>
                    <a:gd name="T3" fmla="*/ 8 h 113"/>
                    <a:gd name="T4" fmla="*/ 155 w 163"/>
                    <a:gd name="T5" fmla="*/ 3 h 113"/>
                    <a:gd name="T6" fmla="*/ 147 w 163"/>
                    <a:gd name="T7" fmla="*/ 11 h 113"/>
                    <a:gd name="T8" fmla="*/ 131 w 163"/>
                    <a:gd name="T9" fmla="*/ 8 h 113"/>
                    <a:gd name="T10" fmla="*/ 96 w 163"/>
                    <a:gd name="T11" fmla="*/ 1 h 113"/>
                    <a:gd name="T12" fmla="*/ 70 w 163"/>
                    <a:gd name="T13" fmla="*/ 1 h 113"/>
                    <a:gd name="T14" fmla="*/ 65 w 163"/>
                    <a:gd name="T15" fmla="*/ 4 h 113"/>
                    <a:gd name="T16" fmla="*/ 88 w 163"/>
                    <a:gd name="T17" fmla="*/ 3 h 113"/>
                    <a:gd name="T18" fmla="*/ 117 w 163"/>
                    <a:gd name="T19" fmla="*/ 10 h 113"/>
                    <a:gd name="T20" fmla="*/ 138 w 163"/>
                    <a:gd name="T21" fmla="*/ 19 h 113"/>
                    <a:gd name="T22" fmla="*/ 136 w 163"/>
                    <a:gd name="T23" fmla="*/ 24 h 113"/>
                    <a:gd name="T24" fmla="*/ 122 w 163"/>
                    <a:gd name="T25" fmla="*/ 32 h 113"/>
                    <a:gd name="T26" fmla="*/ 108 w 163"/>
                    <a:gd name="T27" fmla="*/ 34 h 113"/>
                    <a:gd name="T28" fmla="*/ 83 w 163"/>
                    <a:gd name="T29" fmla="*/ 26 h 113"/>
                    <a:gd name="T30" fmla="*/ 55 w 163"/>
                    <a:gd name="T31" fmla="*/ 24 h 113"/>
                    <a:gd name="T32" fmla="*/ 41 w 163"/>
                    <a:gd name="T33" fmla="*/ 30 h 113"/>
                    <a:gd name="T34" fmla="*/ 52 w 163"/>
                    <a:gd name="T35" fmla="*/ 30 h 113"/>
                    <a:gd name="T36" fmla="*/ 65 w 163"/>
                    <a:gd name="T37" fmla="*/ 30 h 113"/>
                    <a:gd name="T38" fmla="*/ 80 w 163"/>
                    <a:gd name="T39" fmla="*/ 33 h 113"/>
                    <a:gd name="T40" fmla="*/ 100 w 163"/>
                    <a:gd name="T41" fmla="*/ 39 h 113"/>
                    <a:gd name="T42" fmla="*/ 102 w 163"/>
                    <a:gd name="T43" fmla="*/ 46 h 113"/>
                    <a:gd name="T44" fmla="*/ 78 w 163"/>
                    <a:gd name="T45" fmla="*/ 54 h 113"/>
                    <a:gd name="T46" fmla="*/ 56 w 163"/>
                    <a:gd name="T47" fmla="*/ 49 h 113"/>
                    <a:gd name="T48" fmla="*/ 35 w 163"/>
                    <a:gd name="T49" fmla="*/ 46 h 113"/>
                    <a:gd name="T50" fmla="*/ 42 w 163"/>
                    <a:gd name="T51" fmla="*/ 52 h 113"/>
                    <a:gd name="T52" fmla="*/ 61 w 163"/>
                    <a:gd name="T53" fmla="*/ 60 h 113"/>
                    <a:gd name="T54" fmla="*/ 40 w 163"/>
                    <a:gd name="T55" fmla="*/ 67 h 113"/>
                    <a:gd name="T56" fmla="*/ 14 w 163"/>
                    <a:gd name="T57" fmla="*/ 74 h 113"/>
                    <a:gd name="T58" fmla="*/ 0 w 163"/>
                    <a:gd name="T59" fmla="*/ 78 h 113"/>
                    <a:gd name="T60" fmla="*/ 8 w 163"/>
                    <a:gd name="T61" fmla="*/ 81 h 113"/>
                    <a:gd name="T62" fmla="*/ 31 w 163"/>
                    <a:gd name="T63" fmla="*/ 77 h 113"/>
                    <a:gd name="T64" fmla="*/ 57 w 163"/>
                    <a:gd name="T65" fmla="*/ 70 h 113"/>
                    <a:gd name="T66" fmla="*/ 68 w 163"/>
                    <a:gd name="T67" fmla="*/ 75 h 113"/>
                    <a:gd name="T68" fmla="*/ 56 w 163"/>
                    <a:gd name="T69" fmla="*/ 108 h 113"/>
                    <a:gd name="T70" fmla="*/ 57 w 163"/>
                    <a:gd name="T71" fmla="*/ 113 h 113"/>
                    <a:gd name="T72" fmla="*/ 72 w 163"/>
                    <a:gd name="T73" fmla="*/ 87 h 113"/>
                    <a:gd name="T74" fmla="*/ 84 w 163"/>
                    <a:gd name="T75" fmla="*/ 64 h 113"/>
                    <a:gd name="T76" fmla="*/ 99 w 163"/>
                    <a:gd name="T77" fmla="*/ 57 h 113"/>
                    <a:gd name="T78" fmla="*/ 114 w 163"/>
                    <a:gd name="T79" fmla="*/ 52 h 113"/>
                    <a:gd name="T80" fmla="*/ 116 w 163"/>
                    <a:gd name="T81" fmla="*/ 74 h 113"/>
                    <a:gd name="T82" fmla="*/ 109 w 163"/>
                    <a:gd name="T83" fmla="*/ 102 h 113"/>
                    <a:gd name="T84" fmla="*/ 114 w 163"/>
                    <a:gd name="T85" fmla="*/ 98 h 113"/>
                    <a:gd name="T86" fmla="*/ 126 w 163"/>
                    <a:gd name="T87" fmla="*/ 60 h 113"/>
                    <a:gd name="T88" fmla="*/ 138 w 163"/>
                    <a:gd name="T89" fmla="*/ 36 h 113"/>
                    <a:gd name="T90" fmla="*/ 148 w 163"/>
                    <a:gd name="T91" fmla="*/ 25 h 113"/>
                    <a:gd name="T92" fmla="*/ 152 w 163"/>
                    <a:gd name="T93" fmla="*/ 31 h 113"/>
                    <a:gd name="T94" fmla="*/ 148 w 163"/>
                    <a:gd name="T95" fmla="*/ 69 h 113"/>
                    <a:gd name="T96" fmla="*/ 159 w 163"/>
                    <a:gd name="T97" fmla="*/ 48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63" h="113">
                      <a:moveTo>
                        <a:pt x="163" y="12"/>
                      </a:moveTo>
                      <a:lnTo>
                        <a:pt x="162" y="11"/>
                      </a:lnTo>
                      <a:lnTo>
                        <a:pt x="161" y="11"/>
                      </a:lnTo>
                      <a:lnTo>
                        <a:pt x="159" y="10"/>
                      </a:lnTo>
                      <a:lnTo>
                        <a:pt x="158" y="9"/>
                      </a:lnTo>
                      <a:lnTo>
                        <a:pt x="156" y="8"/>
                      </a:lnTo>
                      <a:lnTo>
                        <a:pt x="156" y="7"/>
                      </a:lnTo>
                      <a:lnTo>
                        <a:pt x="155" y="4"/>
                      </a:lnTo>
                      <a:lnTo>
                        <a:pt x="155" y="3"/>
                      </a:lnTo>
                      <a:lnTo>
                        <a:pt x="153" y="7"/>
                      </a:lnTo>
                      <a:lnTo>
                        <a:pt x="151" y="10"/>
                      </a:lnTo>
                      <a:lnTo>
                        <a:pt x="147" y="11"/>
                      </a:lnTo>
                      <a:lnTo>
                        <a:pt x="146" y="14"/>
                      </a:lnTo>
                      <a:lnTo>
                        <a:pt x="139" y="11"/>
                      </a:lnTo>
                      <a:lnTo>
                        <a:pt x="131" y="8"/>
                      </a:lnTo>
                      <a:lnTo>
                        <a:pt x="120" y="6"/>
                      </a:lnTo>
                      <a:lnTo>
                        <a:pt x="108" y="3"/>
                      </a:lnTo>
                      <a:lnTo>
                        <a:pt x="96" y="1"/>
                      </a:lnTo>
                      <a:lnTo>
                        <a:pt x="85" y="0"/>
                      </a:lnTo>
                      <a:lnTo>
                        <a:pt x="77" y="0"/>
                      </a:lnTo>
                      <a:lnTo>
                        <a:pt x="70" y="1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5" y="4"/>
                      </a:lnTo>
                      <a:lnTo>
                        <a:pt x="70" y="3"/>
                      </a:lnTo>
                      <a:lnTo>
                        <a:pt x="79" y="3"/>
                      </a:lnTo>
                      <a:lnTo>
                        <a:pt x="88" y="3"/>
                      </a:lnTo>
                      <a:lnTo>
                        <a:pt x="99" y="6"/>
                      </a:lnTo>
                      <a:lnTo>
                        <a:pt x="108" y="8"/>
                      </a:lnTo>
                      <a:lnTo>
                        <a:pt x="117" y="10"/>
                      </a:lnTo>
                      <a:lnTo>
                        <a:pt x="126" y="14"/>
                      </a:lnTo>
                      <a:lnTo>
                        <a:pt x="133" y="16"/>
                      </a:lnTo>
                      <a:lnTo>
                        <a:pt x="138" y="19"/>
                      </a:lnTo>
                      <a:lnTo>
                        <a:pt x="139" y="22"/>
                      </a:lnTo>
                      <a:lnTo>
                        <a:pt x="138" y="23"/>
                      </a:lnTo>
                      <a:lnTo>
                        <a:pt x="136" y="24"/>
                      </a:lnTo>
                      <a:lnTo>
                        <a:pt x="131" y="26"/>
                      </a:lnTo>
                      <a:lnTo>
                        <a:pt x="126" y="29"/>
                      </a:lnTo>
                      <a:lnTo>
                        <a:pt x="122" y="32"/>
                      </a:lnTo>
                      <a:lnTo>
                        <a:pt x="117" y="34"/>
                      </a:lnTo>
                      <a:lnTo>
                        <a:pt x="114" y="37"/>
                      </a:lnTo>
                      <a:lnTo>
                        <a:pt x="108" y="34"/>
                      </a:lnTo>
                      <a:lnTo>
                        <a:pt x="101" y="32"/>
                      </a:lnTo>
                      <a:lnTo>
                        <a:pt x="92" y="29"/>
                      </a:lnTo>
                      <a:lnTo>
                        <a:pt x="83" y="26"/>
                      </a:lnTo>
                      <a:lnTo>
                        <a:pt x="72" y="25"/>
                      </a:lnTo>
                      <a:lnTo>
                        <a:pt x="63" y="24"/>
                      </a:lnTo>
                      <a:lnTo>
                        <a:pt x="55" y="24"/>
                      </a:lnTo>
                      <a:lnTo>
                        <a:pt x="48" y="26"/>
                      </a:lnTo>
                      <a:lnTo>
                        <a:pt x="44" y="29"/>
                      </a:lnTo>
                      <a:lnTo>
                        <a:pt x="41" y="30"/>
                      </a:lnTo>
                      <a:lnTo>
                        <a:pt x="42" y="31"/>
                      </a:lnTo>
                      <a:lnTo>
                        <a:pt x="47" y="31"/>
                      </a:lnTo>
                      <a:lnTo>
                        <a:pt x="52" y="30"/>
                      </a:lnTo>
                      <a:lnTo>
                        <a:pt x="55" y="30"/>
                      </a:lnTo>
                      <a:lnTo>
                        <a:pt x="60" y="30"/>
                      </a:lnTo>
                      <a:lnTo>
                        <a:pt x="65" y="30"/>
                      </a:lnTo>
                      <a:lnTo>
                        <a:pt x="70" y="31"/>
                      </a:lnTo>
                      <a:lnTo>
                        <a:pt x="75" y="32"/>
                      </a:lnTo>
                      <a:lnTo>
                        <a:pt x="80" y="33"/>
                      </a:lnTo>
                      <a:lnTo>
                        <a:pt x="85" y="34"/>
                      </a:lnTo>
                      <a:lnTo>
                        <a:pt x="93" y="37"/>
                      </a:lnTo>
                      <a:lnTo>
                        <a:pt x="100" y="39"/>
                      </a:lnTo>
                      <a:lnTo>
                        <a:pt x="106" y="40"/>
                      </a:lnTo>
                      <a:lnTo>
                        <a:pt x="108" y="41"/>
                      </a:lnTo>
                      <a:lnTo>
                        <a:pt x="102" y="46"/>
                      </a:lnTo>
                      <a:lnTo>
                        <a:pt x="93" y="49"/>
                      </a:lnTo>
                      <a:lnTo>
                        <a:pt x="84" y="52"/>
                      </a:lnTo>
                      <a:lnTo>
                        <a:pt x="78" y="54"/>
                      </a:lnTo>
                      <a:lnTo>
                        <a:pt x="72" y="54"/>
                      </a:lnTo>
                      <a:lnTo>
                        <a:pt x="64" y="53"/>
                      </a:lnTo>
                      <a:lnTo>
                        <a:pt x="56" y="49"/>
                      </a:lnTo>
                      <a:lnTo>
                        <a:pt x="48" y="47"/>
                      </a:lnTo>
                      <a:lnTo>
                        <a:pt x="41" y="46"/>
                      </a:lnTo>
                      <a:lnTo>
                        <a:pt x="35" y="46"/>
                      </a:lnTo>
                      <a:lnTo>
                        <a:pt x="33" y="47"/>
                      </a:lnTo>
                      <a:lnTo>
                        <a:pt x="35" y="48"/>
                      </a:lnTo>
                      <a:lnTo>
                        <a:pt x="42" y="52"/>
                      </a:lnTo>
                      <a:lnTo>
                        <a:pt x="50" y="54"/>
                      </a:lnTo>
                      <a:lnTo>
                        <a:pt x="56" y="57"/>
                      </a:lnTo>
                      <a:lnTo>
                        <a:pt x="61" y="60"/>
                      </a:lnTo>
                      <a:lnTo>
                        <a:pt x="56" y="61"/>
                      </a:lnTo>
                      <a:lnTo>
                        <a:pt x="49" y="63"/>
                      </a:lnTo>
                      <a:lnTo>
                        <a:pt x="40" y="67"/>
                      </a:lnTo>
                      <a:lnTo>
                        <a:pt x="31" y="69"/>
                      </a:lnTo>
                      <a:lnTo>
                        <a:pt x="22" y="71"/>
                      </a:lnTo>
                      <a:lnTo>
                        <a:pt x="14" y="74"/>
                      </a:lnTo>
                      <a:lnTo>
                        <a:pt x="8" y="76"/>
                      </a:lnTo>
                      <a:lnTo>
                        <a:pt x="3" y="77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2" y="81"/>
                      </a:lnTo>
                      <a:lnTo>
                        <a:pt x="8" y="81"/>
                      </a:lnTo>
                      <a:lnTo>
                        <a:pt x="14" y="81"/>
                      </a:lnTo>
                      <a:lnTo>
                        <a:pt x="22" y="79"/>
                      </a:lnTo>
                      <a:lnTo>
                        <a:pt x="31" y="77"/>
                      </a:lnTo>
                      <a:lnTo>
                        <a:pt x="40" y="75"/>
                      </a:lnTo>
                      <a:lnTo>
                        <a:pt x="49" y="72"/>
                      </a:lnTo>
                      <a:lnTo>
                        <a:pt x="57" y="70"/>
                      </a:lnTo>
                      <a:lnTo>
                        <a:pt x="64" y="68"/>
                      </a:lnTo>
                      <a:lnTo>
                        <a:pt x="69" y="66"/>
                      </a:lnTo>
                      <a:lnTo>
                        <a:pt x="68" y="75"/>
                      </a:lnTo>
                      <a:lnTo>
                        <a:pt x="64" y="89"/>
                      </a:lnTo>
                      <a:lnTo>
                        <a:pt x="61" y="100"/>
                      </a:lnTo>
                      <a:lnTo>
                        <a:pt x="56" y="108"/>
                      </a:lnTo>
                      <a:lnTo>
                        <a:pt x="54" y="112"/>
                      </a:lnTo>
                      <a:lnTo>
                        <a:pt x="55" y="113"/>
                      </a:lnTo>
                      <a:lnTo>
                        <a:pt x="57" y="113"/>
                      </a:lnTo>
                      <a:lnTo>
                        <a:pt x="61" y="109"/>
                      </a:lnTo>
                      <a:lnTo>
                        <a:pt x="65" y="101"/>
                      </a:lnTo>
                      <a:lnTo>
                        <a:pt x="72" y="87"/>
                      </a:lnTo>
                      <a:lnTo>
                        <a:pt x="78" y="75"/>
                      </a:lnTo>
                      <a:lnTo>
                        <a:pt x="80" y="66"/>
                      </a:lnTo>
                      <a:lnTo>
                        <a:pt x="84" y="64"/>
                      </a:lnTo>
                      <a:lnTo>
                        <a:pt x="88" y="62"/>
                      </a:lnTo>
                      <a:lnTo>
                        <a:pt x="94" y="60"/>
                      </a:lnTo>
                      <a:lnTo>
                        <a:pt x="99" y="57"/>
                      </a:lnTo>
                      <a:lnTo>
                        <a:pt x="105" y="55"/>
                      </a:lnTo>
                      <a:lnTo>
                        <a:pt x="109" y="53"/>
                      </a:lnTo>
                      <a:lnTo>
                        <a:pt x="114" y="52"/>
                      </a:lnTo>
                      <a:lnTo>
                        <a:pt x="117" y="51"/>
                      </a:lnTo>
                      <a:lnTo>
                        <a:pt x="117" y="60"/>
                      </a:lnTo>
                      <a:lnTo>
                        <a:pt x="116" y="74"/>
                      </a:lnTo>
                      <a:lnTo>
                        <a:pt x="113" y="87"/>
                      </a:lnTo>
                      <a:lnTo>
                        <a:pt x="110" y="98"/>
                      </a:lnTo>
                      <a:lnTo>
                        <a:pt x="109" y="102"/>
                      </a:lnTo>
                      <a:lnTo>
                        <a:pt x="109" y="105"/>
                      </a:lnTo>
                      <a:lnTo>
                        <a:pt x="110" y="102"/>
                      </a:lnTo>
                      <a:lnTo>
                        <a:pt x="114" y="98"/>
                      </a:lnTo>
                      <a:lnTo>
                        <a:pt x="118" y="87"/>
                      </a:lnTo>
                      <a:lnTo>
                        <a:pt x="123" y="74"/>
                      </a:lnTo>
                      <a:lnTo>
                        <a:pt x="126" y="60"/>
                      </a:lnTo>
                      <a:lnTo>
                        <a:pt x="126" y="47"/>
                      </a:lnTo>
                      <a:lnTo>
                        <a:pt x="133" y="41"/>
                      </a:lnTo>
                      <a:lnTo>
                        <a:pt x="138" y="36"/>
                      </a:lnTo>
                      <a:lnTo>
                        <a:pt x="143" y="31"/>
                      </a:lnTo>
                      <a:lnTo>
                        <a:pt x="146" y="27"/>
                      </a:lnTo>
                      <a:lnTo>
                        <a:pt x="148" y="25"/>
                      </a:lnTo>
                      <a:lnTo>
                        <a:pt x="151" y="24"/>
                      </a:lnTo>
                      <a:lnTo>
                        <a:pt x="152" y="26"/>
                      </a:lnTo>
                      <a:lnTo>
                        <a:pt x="152" y="31"/>
                      </a:lnTo>
                      <a:lnTo>
                        <a:pt x="151" y="40"/>
                      </a:lnTo>
                      <a:lnTo>
                        <a:pt x="149" y="54"/>
                      </a:lnTo>
                      <a:lnTo>
                        <a:pt x="148" y="69"/>
                      </a:lnTo>
                      <a:lnTo>
                        <a:pt x="147" y="78"/>
                      </a:lnTo>
                      <a:lnTo>
                        <a:pt x="153" y="67"/>
                      </a:lnTo>
                      <a:lnTo>
                        <a:pt x="159" y="48"/>
                      </a:lnTo>
                      <a:lnTo>
                        <a:pt x="162" y="29"/>
                      </a:lnTo>
                      <a:lnTo>
                        <a:pt x="163" y="12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4" name="Freeform 302">
                  <a:extLst>
                    <a:ext uri="{FF2B5EF4-FFF2-40B4-BE49-F238E27FC236}">
                      <a16:creationId xmlns:a16="http://schemas.microsoft.com/office/drawing/2014/main" xmlns="" id="{C4439FA7-7D97-479D-995A-DFDF82141A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" y="69"/>
                  <a:ext cx="65" cy="62"/>
                </a:xfrm>
                <a:custGeom>
                  <a:avLst/>
                  <a:gdLst>
                    <a:gd name="T0" fmla="*/ 127 w 132"/>
                    <a:gd name="T1" fmla="*/ 123 h 125"/>
                    <a:gd name="T2" fmla="*/ 130 w 132"/>
                    <a:gd name="T3" fmla="*/ 119 h 125"/>
                    <a:gd name="T4" fmla="*/ 126 w 132"/>
                    <a:gd name="T5" fmla="*/ 112 h 125"/>
                    <a:gd name="T6" fmla="*/ 118 w 132"/>
                    <a:gd name="T7" fmla="*/ 102 h 125"/>
                    <a:gd name="T8" fmla="*/ 117 w 132"/>
                    <a:gd name="T9" fmla="*/ 88 h 125"/>
                    <a:gd name="T10" fmla="*/ 112 w 132"/>
                    <a:gd name="T11" fmla="*/ 58 h 125"/>
                    <a:gd name="T12" fmla="*/ 107 w 132"/>
                    <a:gd name="T13" fmla="*/ 43 h 125"/>
                    <a:gd name="T14" fmla="*/ 104 w 132"/>
                    <a:gd name="T15" fmla="*/ 42 h 125"/>
                    <a:gd name="T16" fmla="*/ 105 w 132"/>
                    <a:gd name="T17" fmla="*/ 56 h 125"/>
                    <a:gd name="T18" fmla="*/ 106 w 132"/>
                    <a:gd name="T19" fmla="*/ 81 h 125"/>
                    <a:gd name="T20" fmla="*/ 99 w 132"/>
                    <a:gd name="T21" fmla="*/ 86 h 125"/>
                    <a:gd name="T22" fmla="*/ 84 w 132"/>
                    <a:gd name="T23" fmla="*/ 75 h 125"/>
                    <a:gd name="T24" fmla="*/ 76 w 132"/>
                    <a:gd name="T25" fmla="*/ 63 h 125"/>
                    <a:gd name="T26" fmla="*/ 71 w 132"/>
                    <a:gd name="T27" fmla="*/ 40 h 125"/>
                    <a:gd name="T28" fmla="*/ 69 w 132"/>
                    <a:gd name="T29" fmla="*/ 23 h 125"/>
                    <a:gd name="T30" fmla="*/ 68 w 132"/>
                    <a:gd name="T31" fmla="*/ 10 h 125"/>
                    <a:gd name="T32" fmla="*/ 64 w 132"/>
                    <a:gd name="T33" fmla="*/ 3 h 125"/>
                    <a:gd name="T34" fmla="*/ 64 w 132"/>
                    <a:gd name="T35" fmla="*/ 7 h 125"/>
                    <a:gd name="T36" fmla="*/ 66 w 132"/>
                    <a:gd name="T37" fmla="*/ 18 h 125"/>
                    <a:gd name="T38" fmla="*/ 64 w 132"/>
                    <a:gd name="T39" fmla="*/ 28 h 125"/>
                    <a:gd name="T40" fmla="*/ 62 w 132"/>
                    <a:gd name="T41" fmla="*/ 38 h 125"/>
                    <a:gd name="T42" fmla="*/ 66 w 132"/>
                    <a:gd name="T43" fmla="*/ 56 h 125"/>
                    <a:gd name="T44" fmla="*/ 58 w 132"/>
                    <a:gd name="T45" fmla="*/ 55 h 125"/>
                    <a:gd name="T46" fmla="*/ 38 w 132"/>
                    <a:gd name="T47" fmla="*/ 35 h 125"/>
                    <a:gd name="T48" fmla="*/ 20 w 132"/>
                    <a:gd name="T49" fmla="*/ 15 h 125"/>
                    <a:gd name="T50" fmla="*/ 5 w 132"/>
                    <a:gd name="T51" fmla="*/ 3 h 125"/>
                    <a:gd name="T52" fmla="*/ 8 w 132"/>
                    <a:gd name="T53" fmla="*/ 12 h 125"/>
                    <a:gd name="T54" fmla="*/ 27 w 132"/>
                    <a:gd name="T55" fmla="*/ 35 h 125"/>
                    <a:gd name="T56" fmla="*/ 36 w 132"/>
                    <a:gd name="T57" fmla="*/ 50 h 125"/>
                    <a:gd name="T58" fmla="*/ 53 w 132"/>
                    <a:gd name="T59" fmla="*/ 65 h 125"/>
                    <a:gd name="T60" fmla="*/ 53 w 132"/>
                    <a:gd name="T61" fmla="*/ 70 h 125"/>
                    <a:gd name="T62" fmla="*/ 36 w 132"/>
                    <a:gd name="T63" fmla="*/ 66 h 125"/>
                    <a:gd name="T64" fmla="*/ 27 w 132"/>
                    <a:gd name="T65" fmla="*/ 61 h 125"/>
                    <a:gd name="T66" fmla="*/ 22 w 132"/>
                    <a:gd name="T67" fmla="*/ 63 h 125"/>
                    <a:gd name="T68" fmla="*/ 28 w 132"/>
                    <a:gd name="T69" fmla="*/ 68 h 125"/>
                    <a:gd name="T70" fmla="*/ 39 w 132"/>
                    <a:gd name="T71" fmla="*/ 74 h 125"/>
                    <a:gd name="T72" fmla="*/ 54 w 132"/>
                    <a:gd name="T73" fmla="*/ 80 h 125"/>
                    <a:gd name="T74" fmla="*/ 69 w 132"/>
                    <a:gd name="T75" fmla="*/ 83 h 125"/>
                    <a:gd name="T76" fmla="*/ 82 w 132"/>
                    <a:gd name="T77" fmla="*/ 86 h 125"/>
                    <a:gd name="T78" fmla="*/ 97 w 132"/>
                    <a:gd name="T79" fmla="*/ 96 h 125"/>
                    <a:gd name="T80" fmla="*/ 98 w 132"/>
                    <a:gd name="T81" fmla="*/ 103 h 125"/>
                    <a:gd name="T82" fmla="*/ 88 w 132"/>
                    <a:gd name="T83" fmla="*/ 106 h 125"/>
                    <a:gd name="T84" fmla="*/ 76 w 132"/>
                    <a:gd name="T85" fmla="*/ 108 h 125"/>
                    <a:gd name="T86" fmla="*/ 66 w 132"/>
                    <a:gd name="T87" fmla="*/ 109 h 125"/>
                    <a:gd name="T88" fmla="*/ 56 w 132"/>
                    <a:gd name="T89" fmla="*/ 106 h 125"/>
                    <a:gd name="T90" fmla="*/ 54 w 132"/>
                    <a:gd name="T91" fmla="*/ 110 h 125"/>
                    <a:gd name="T92" fmla="*/ 68 w 132"/>
                    <a:gd name="T93" fmla="*/ 113 h 125"/>
                    <a:gd name="T94" fmla="*/ 83 w 132"/>
                    <a:gd name="T95" fmla="*/ 113 h 125"/>
                    <a:gd name="T96" fmla="*/ 97 w 132"/>
                    <a:gd name="T97" fmla="*/ 113 h 125"/>
                    <a:gd name="T98" fmla="*/ 109 w 132"/>
                    <a:gd name="T99" fmla="*/ 112 h 125"/>
                    <a:gd name="T100" fmla="*/ 118 w 132"/>
                    <a:gd name="T101" fmla="*/ 113 h 125"/>
                    <a:gd name="T102" fmla="*/ 125 w 132"/>
                    <a:gd name="T103" fmla="*/ 12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32" h="125">
                      <a:moveTo>
                        <a:pt x="127" y="125"/>
                      </a:moveTo>
                      <a:lnTo>
                        <a:pt x="127" y="123"/>
                      </a:lnTo>
                      <a:lnTo>
                        <a:pt x="128" y="120"/>
                      </a:lnTo>
                      <a:lnTo>
                        <a:pt x="130" y="119"/>
                      </a:lnTo>
                      <a:lnTo>
                        <a:pt x="132" y="117"/>
                      </a:lnTo>
                      <a:lnTo>
                        <a:pt x="126" y="112"/>
                      </a:lnTo>
                      <a:lnTo>
                        <a:pt x="121" y="106"/>
                      </a:lnTo>
                      <a:lnTo>
                        <a:pt x="118" y="102"/>
                      </a:lnTo>
                      <a:lnTo>
                        <a:pt x="117" y="97"/>
                      </a:lnTo>
                      <a:lnTo>
                        <a:pt x="117" y="88"/>
                      </a:lnTo>
                      <a:lnTo>
                        <a:pt x="115" y="73"/>
                      </a:lnTo>
                      <a:lnTo>
                        <a:pt x="112" y="58"/>
                      </a:lnTo>
                      <a:lnTo>
                        <a:pt x="110" y="48"/>
                      </a:lnTo>
                      <a:lnTo>
                        <a:pt x="107" y="43"/>
                      </a:lnTo>
                      <a:lnTo>
                        <a:pt x="105" y="42"/>
                      </a:lnTo>
                      <a:lnTo>
                        <a:pt x="104" y="42"/>
                      </a:lnTo>
                      <a:lnTo>
                        <a:pt x="104" y="46"/>
                      </a:lnTo>
                      <a:lnTo>
                        <a:pt x="105" y="56"/>
                      </a:lnTo>
                      <a:lnTo>
                        <a:pt x="106" y="68"/>
                      </a:lnTo>
                      <a:lnTo>
                        <a:pt x="106" y="81"/>
                      </a:lnTo>
                      <a:lnTo>
                        <a:pt x="106" y="90"/>
                      </a:lnTo>
                      <a:lnTo>
                        <a:pt x="99" y="86"/>
                      </a:lnTo>
                      <a:lnTo>
                        <a:pt x="91" y="81"/>
                      </a:lnTo>
                      <a:lnTo>
                        <a:pt x="84" y="75"/>
                      </a:lnTo>
                      <a:lnTo>
                        <a:pt x="80" y="71"/>
                      </a:lnTo>
                      <a:lnTo>
                        <a:pt x="76" y="63"/>
                      </a:lnTo>
                      <a:lnTo>
                        <a:pt x="73" y="51"/>
                      </a:lnTo>
                      <a:lnTo>
                        <a:pt x="71" y="40"/>
                      </a:lnTo>
                      <a:lnTo>
                        <a:pt x="69" y="30"/>
                      </a:lnTo>
                      <a:lnTo>
                        <a:pt x="69" y="23"/>
                      </a:lnTo>
                      <a:lnTo>
                        <a:pt x="69" y="15"/>
                      </a:lnTo>
                      <a:lnTo>
                        <a:pt x="68" y="10"/>
                      </a:lnTo>
                      <a:lnTo>
                        <a:pt x="66" y="5"/>
                      </a:lnTo>
                      <a:lnTo>
                        <a:pt x="64" y="3"/>
                      </a:lnTo>
                      <a:lnTo>
                        <a:pt x="64" y="4"/>
                      </a:lnTo>
                      <a:lnTo>
                        <a:pt x="64" y="7"/>
                      </a:lnTo>
                      <a:lnTo>
                        <a:pt x="65" y="12"/>
                      </a:lnTo>
                      <a:lnTo>
                        <a:pt x="66" y="18"/>
                      </a:lnTo>
                      <a:lnTo>
                        <a:pt x="65" y="23"/>
                      </a:lnTo>
                      <a:lnTo>
                        <a:pt x="64" y="28"/>
                      </a:lnTo>
                      <a:lnTo>
                        <a:pt x="62" y="33"/>
                      </a:lnTo>
                      <a:lnTo>
                        <a:pt x="62" y="38"/>
                      </a:lnTo>
                      <a:lnTo>
                        <a:pt x="64" y="48"/>
                      </a:lnTo>
                      <a:lnTo>
                        <a:pt x="66" y="56"/>
                      </a:lnTo>
                      <a:lnTo>
                        <a:pt x="67" y="63"/>
                      </a:lnTo>
                      <a:lnTo>
                        <a:pt x="58" y="55"/>
                      </a:lnTo>
                      <a:lnTo>
                        <a:pt x="49" y="45"/>
                      </a:lnTo>
                      <a:lnTo>
                        <a:pt x="38" y="35"/>
                      </a:lnTo>
                      <a:lnTo>
                        <a:pt x="29" y="25"/>
                      </a:lnTo>
                      <a:lnTo>
                        <a:pt x="20" y="15"/>
                      </a:lnTo>
                      <a:lnTo>
                        <a:pt x="12" y="8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8" y="12"/>
                      </a:lnTo>
                      <a:lnTo>
                        <a:pt x="18" y="23"/>
                      </a:lnTo>
                      <a:lnTo>
                        <a:pt x="27" y="35"/>
                      </a:lnTo>
                      <a:lnTo>
                        <a:pt x="31" y="43"/>
                      </a:lnTo>
                      <a:lnTo>
                        <a:pt x="36" y="50"/>
                      </a:lnTo>
                      <a:lnTo>
                        <a:pt x="45" y="58"/>
                      </a:lnTo>
                      <a:lnTo>
                        <a:pt x="53" y="65"/>
                      </a:lnTo>
                      <a:lnTo>
                        <a:pt x="60" y="70"/>
                      </a:lnTo>
                      <a:lnTo>
                        <a:pt x="53" y="70"/>
                      </a:lnTo>
                      <a:lnTo>
                        <a:pt x="44" y="68"/>
                      </a:lnTo>
                      <a:lnTo>
                        <a:pt x="36" y="66"/>
                      </a:lnTo>
                      <a:lnTo>
                        <a:pt x="30" y="64"/>
                      </a:lnTo>
                      <a:lnTo>
                        <a:pt x="27" y="61"/>
                      </a:lnTo>
                      <a:lnTo>
                        <a:pt x="24" y="61"/>
                      </a:lnTo>
                      <a:lnTo>
                        <a:pt x="22" y="63"/>
                      </a:lnTo>
                      <a:lnTo>
                        <a:pt x="24" y="66"/>
                      </a:lnTo>
                      <a:lnTo>
                        <a:pt x="28" y="68"/>
                      </a:lnTo>
                      <a:lnTo>
                        <a:pt x="34" y="72"/>
                      </a:lnTo>
                      <a:lnTo>
                        <a:pt x="39" y="74"/>
                      </a:lnTo>
                      <a:lnTo>
                        <a:pt x="46" y="78"/>
                      </a:lnTo>
                      <a:lnTo>
                        <a:pt x="54" y="80"/>
                      </a:lnTo>
                      <a:lnTo>
                        <a:pt x="61" y="82"/>
                      </a:lnTo>
                      <a:lnTo>
                        <a:pt x="69" y="83"/>
                      </a:lnTo>
                      <a:lnTo>
                        <a:pt x="75" y="83"/>
                      </a:lnTo>
                      <a:lnTo>
                        <a:pt x="82" y="86"/>
                      </a:lnTo>
                      <a:lnTo>
                        <a:pt x="90" y="90"/>
                      </a:lnTo>
                      <a:lnTo>
                        <a:pt x="97" y="96"/>
                      </a:lnTo>
                      <a:lnTo>
                        <a:pt x="102" y="102"/>
                      </a:lnTo>
                      <a:lnTo>
                        <a:pt x="98" y="103"/>
                      </a:lnTo>
                      <a:lnTo>
                        <a:pt x="94" y="105"/>
                      </a:lnTo>
                      <a:lnTo>
                        <a:pt x="88" y="106"/>
                      </a:lnTo>
                      <a:lnTo>
                        <a:pt x="82" y="108"/>
                      </a:lnTo>
                      <a:lnTo>
                        <a:pt x="76" y="108"/>
                      </a:lnTo>
                      <a:lnTo>
                        <a:pt x="71" y="109"/>
                      </a:lnTo>
                      <a:lnTo>
                        <a:pt x="66" y="109"/>
                      </a:lnTo>
                      <a:lnTo>
                        <a:pt x="61" y="108"/>
                      </a:lnTo>
                      <a:lnTo>
                        <a:pt x="56" y="106"/>
                      </a:lnTo>
                      <a:lnTo>
                        <a:pt x="53" y="108"/>
                      </a:lnTo>
                      <a:lnTo>
                        <a:pt x="54" y="110"/>
                      </a:lnTo>
                      <a:lnTo>
                        <a:pt x="62" y="112"/>
                      </a:lnTo>
                      <a:lnTo>
                        <a:pt x="68" y="113"/>
                      </a:lnTo>
                      <a:lnTo>
                        <a:pt x="75" y="113"/>
                      </a:lnTo>
                      <a:lnTo>
                        <a:pt x="83" y="113"/>
                      </a:lnTo>
                      <a:lnTo>
                        <a:pt x="90" y="113"/>
                      </a:lnTo>
                      <a:lnTo>
                        <a:pt x="97" y="113"/>
                      </a:lnTo>
                      <a:lnTo>
                        <a:pt x="104" y="112"/>
                      </a:lnTo>
                      <a:lnTo>
                        <a:pt x="109" y="112"/>
                      </a:lnTo>
                      <a:lnTo>
                        <a:pt x="112" y="112"/>
                      </a:lnTo>
                      <a:lnTo>
                        <a:pt x="118" y="113"/>
                      </a:lnTo>
                      <a:lnTo>
                        <a:pt x="121" y="117"/>
                      </a:lnTo>
                      <a:lnTo>
                        <a:pt x="125" y="120"/>
                      </a:lnTo>
                      <a:lnTo>
                        <a:pt x="127" y="125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5" name="Freeform 303">
                  <a:extLst>
                    <a:ext uri="{FF2B5EF4-FFF2-40B4-BE49-F238E27FC236}">
                      <a16:creationId xmlns:a16="http://schemas.microsoft.com/office/drawing/2014/main" xmlns="" id="{13548EE0-051E-4974-BA8C-CE6641C88B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" y="45"/>
                  <a:ext cx="40" cy="95"/>
                </a:xfrm>
                <a:custGeom>
                  <a:avLst/>
                  <a:gdLst>
                    <a:gd name="T0" fmla="*/ 8 w 81"/>
                    <a:gd name="T1" fmla="*/ 157 h 190"/>
                    <a:gd name="T2" fmla="*/ 14 w 81"/>
                    <a:gd name="T3" fmla="*/ 150 h 190"/>
                    <a:gd name="T4" fmla="*/ 18 w 81"/>
                    <a:gd name="T5" fmla="*/ 152 h 190"/>
                    <a:gd name="T6" fmla="*/ 22 w 81"/>
                    <a:gd name="T7" fmla="*/ 135 h 190"/>
                    <a:gd name="T8" fmla="*/ 8 w 81"/>
                    <a:gd name="T9" fmla="*/ 107 h 190"/>
                    <a:gd name="T10" fmla="*/ 0 w 81"/>
                    <a:gd name="T11" fmla="*/ 78 h 190"/>
                    <a:gd name="T12" fmla="*/ 3 w 81"/>
                    <a:gd name="T13" fmla="*/ 79 h 190"/>
                    <a:gd name="T14" fmla="*/ 18 w 81"/>
                    <a:gd name="T15" fmla="*/ 109 h 190"/>
                    <a:gd name="T16" fmla="*/ 31 w 81"/>
                    <a:gd name="T17" fmla="*/ 89 h 190"/>
                    <a:gd name="T18" fmla="*/ 30 w 81"/>
                    <a:gd name="T19" fmla="*/ 53 h 190"/>
                    <a:gd name="T20" fmla="*/ 30 w 81"/>
                    <a:gd name="T21" fmla="*/ 22 h 190"/>
                    <a:gd name="T22" fmla="*/ 33 w 81"/>
                    <a:gd name="T23" fmla="*/ 23 h 190"/>
                    <a:gd name="T24" fmla="*/ 33 w 81"/>
                    <a:gd name="T25" fmla="*/ 41 h 190"/>
                    <a:gd name="T26" fmla="*/ 41 w 81"/>
                    <a:gd name="T27" fmla="*/ 41 h 190"/>
                    <a:gd name="T28" fmla="*/ 61 w 81"/>
                    <a:gd name="T29" fmla="*/ 2 h 190"/>
                    <a:gd name="T30" fmla="*/ 64 w 81"/>
                    <a:gd name="T31" fmla="*/ 2 h 190"/>
                    <a:gd name="T32" fmla="*/ 53 w 81"/>
                    <a:gd name="T33" fmla="*/ 29 h 190"/>
                    <a:gd name="T34" fmla="*/ 52 w 81"/>
                    <a:gd name="T35" fmla="*/ 52 h 190"/>
                    <a:gd name="T36" fmla="*/ 68 w 81"/>
                    <a:gd name="T37" fmla="*/ 45 h 190"/>
                    <a:gd name="T38" fmla="*/ 71 w 81"/>
                    <a:gd name="T39" fmla="*/ 45 h 190"/>
                    <a:gd name="T40" fmla="*/ 56 w 81"/>
                    <a:gd name="T41" fmla="*/ 58 h 190"/>
                    <a:gd name="T42" fmla="*/ 41 w 81"/>
                    <a:gd name="T43" fmla="*/ 78 h 190"/>
                    <a:gd name="T44" fmla="*/ 33 w 81"/>
                    <a:gd name="T45" fmla="*/ 116 h 190"/>
                    <a:gd name="T46" fmla="*/ 51 w 81"/>
                    <a:gd name="T47" fmla="*/ 115 h 190"/>
                    <a:gd name="T48" fmla="*/ 68 w 81"/>
                    <a:gd name="T49" fmla="*/ 112 h 190"/>
                    <a:gd name="T50" fmla="*/ 76 w 81"/>
                    <a:gd name="T51" fmla="*/ 106 h 190"/>
                    <a:gd name="T52" fmla="*/ 75 w 81"/>
                    <a:gd name="T53" fmla="*/ 111 h 190"/>
                    <a:gd name="T54" fmla="*/ 62 w 81"/>
                    <a:gd name="T55" fmla="*/ 119 h 190"/>
                    <a:gd name="T56" fmla="*/ 43 w 81"/>
                    <a:gd name="T57" fmla="*/ 127 h 190"/>
                    <a:gd name="T58" fmla="*/ 31 w 81"/>
                    <a:gd name="T59" fmla="*/ 134 h 190"/>
                    <a:gd name="T60" fmla="*/ 28 w 81"/>
                    <a:gd name="T61" fmla="*/ 153 h 190"/>
                    <a:gd name="T62" fmla="*/ 39 w 81"/>
                    <a:gd name="T63" fmla="*/ 156 h 190"/>
                    <a:gd name="T64" fmla="*/ 62 w 81"/>
                    <a:gd name="T65" fmla="*/ 146 h 190"/>
                    <a:gd name="T66" fmla="*/ 78 w 81"/>
                    <a:gd name="T67" fmla="*/ 135 h 190"/>
                    <a:gd name="T68" fmla="*/ 78 w 81"/>
                    <a:gd name="T69" fmla="*/ 139 h 190"/>
                    <a:gd name="T70" fmla="*/ 57 w 81"/>
                    <a:gd name="T71" fmla="*/ 166 h 190"/>
                    <a:gd name="T72" fmla="*/ 49 w 81"/>
                    <a:gd name="T73" fmla="*/ 166 h 190"/>
                    <a:gd name="T74" fmla="*/ 41 w 81"/>
                    <a:gd name="T75" fmla="*/ 158 h 190"/>
                    <a:gd name="T76" fmla="*/ 22 w 81"/>
                    <a:gd name="T77" fmla="*/ 160 h 190"/>
                    <a:gd name="T78" fmla="*/ 17 w 81"/>
                    <a:gd name="T79" fmla="*/ 172 h 190"/>
                    <a:gd name="T80" fmla="*/ 8 w 81"/>
                    <a:gd name="T81" fmla="*/ 184 h 190"/>
                    <a:gd name="T82" fmla="*/ 6 w 81"/>
                    <a:gd name="T83" fmla="*/ 184 h 190"/>
                    <a:gd name="T84" fmla="*/ 13 w 81"/>
                    <a:gd name="T85" fmla="*/ 168 h 190"/>
                    <a:gd name="T86" fmla="*/ 3 w 81"/>
                    <a:gd name="T87" fmla="*/ 162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" h="190">
                      <a:moveTo>
                        <a:pt x="0" y="164"/>
                      </a:moveTo>
                      <a:lnTo>
                        <a:pt x="4" y="160"/>
                      </a:lnTo>
                      <a:lnTo>
                        <a:pt x="8" y="157"/>
                      </a:lnTo>
                      <a:lnTo>
                        <a:pt x="11" y="152"/>
                      </a:lnTo>
                      <a:lnTo>
                        <a:pt x="13" y="147"/>
                      </a:lnTo>
                      <a:lnTo>
                        <a:pt x="14" y="150"/>
                      </a:lnTo>
                      <a:lnTo>
                        <a:pt x="16" y="151"/>
                      </a:lnTo>
                      <a:lnTo>
                        <a:pt x="17" y="151"/>
                      </a:lnTo>
                      <a:lnTo>
                        <a:pt x="18" y="152"/>
                      </a:lnTo>
                      <a:lnTo>
                        <a:pt x="19" y="149"/>
                      </a:lnTo>
                      <a:lnTo>
                        <a:pt x="22" y="143"/>
                      </a:lnTo>
                      <a:lnTo>
                        <a:pt x="22" y="135"/>
                      </a:lnTo>
                      <a:lnTo>
                        <a:pt x="21" y="130"/>
                      </a:lnTo>
                      <a:lnTo>
                        <a:pt x="15" y="121"/>
                      </a:lnTo>
                      <a:lnTo>
                        <a:pt x="8" y="107"/>
                      </a:lnTo>
                      <a:lnTo>
                        <a:pt x="2" y="92"/>
                      </a:lnTo>
                      <a:lnTo>
                        <a:pt x="0" y="83"/>
                      </a:lnTo>
                      <a:lnTo>
                        <a:pt x="0" y="78"/>
                      </a:lnTo>
                      <a:lnTo>
                        <a:pt x="2" y="75"/>
                      </a:lnTo>
                      <a:lnTo>
                        <a:pt x="3" y="76"/>
                      </a:lnTo>
                      <a:lnTo>
                        <a:pt x="3" y="79"/>
                      </a:lnTo>
                      <a:lnTo>
                        <a:pt x="6" y="88"/>
                      </a:lnTo>
                      <a:lnTo>
                        <a:pt x="11" y="99"/>
                      </a:lnTo>
                      <a:lnTo>
                        <a:pt x="18" y="109"/>
                      </a:lnTo>
                      <a:lnTo>
                        <a:pt x="24" y="115"/>
                      </a:lnTo>
                      <a:lnTo>
                        <a:pt x="28" y="105"/>
                      </a:lnTo>
                      <a:lnTo>
                        <a:pt x="31" y="89"/>
                      </a:lnTo>
                      <a:lnTo>
                        <a:pt x="32" y="74"/>
                      </a:lnTo>
                      <a:lnTo>
                        <a:pt x="32" y="63"/>
                      </a:lnTo>
                      <a:lnTo>
                        <a:pt x="30" y="53"/>
                      </a:lnTo>
                      <a:lnTo>
                        <a:pt x="29" y="41"/>
                      </a:lnTo>
                      <a:lnTo>
                        <a:pt x="29" y="30"/>
                      </a:lnTo>
                      <a:lnTo>
                        <a:pt x="30" y="22"/>
                      </a:lnTo>
                      <a:lnTo>
                        <a:pt x="32" y="20"/>
                      </a:lnTo>
                      <a:lnTo>
                        <a:pt x="33" y="20"/>
                      </a:lnTo>
                      <a:lnTo>
                        <a:pt x="33" y="23"/>
                      </a:lnTo>
                      <a:lnTo>
                        <a:pt x="32" y="28"/>
                      </a:lnTo>
                      <a:lnTo>
                        <a:pt x="32" y="35"/>
                      </a:lnTo>
                      <a:lnTo>
                        <a:pt x="33" y="41"/>
                      </a:lnTo>
                      <a:lnTo>
                        <a:pt x="36" y="50"/>
                      </a:lnTo>
                      <a:lnTo>
                        <a:pt x="38" y="54"/>
                      </a:lnTo>
                      <a:lnTo>
                        <a:pt x="41" y="41"/>
                      </a:lnTo>
                      <a:lnTo>
                        <a:pt x="47" y="26"/>
                      </a:lnTo>
                      <a:lnTo>
                        <a:pt x="53" y="11"/>
                      </a:lnTo>
                      <a:lnTo>
                        <a:pt x="61" y="2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4" y="2"/>
                      </a:lnTo>
                      <a:lnTo>
                        <a:pt x="62" y="6"/>
                      </a:lnTo>
                      <a:lnTo>
                        <a:pt x="57" y="14"/>
                      </a:lnTo>
                      <a:lnTo>
                        <a:pt x="53" y="29"/>
                      </a:lnTo>
                      <a:lnTo>
                        <a:pt x="48" y="44"/>
                      </a:lnTo>
                      <a:lnTo>
                        <a:pt x="46" y="53"/>
                      </a:lnTo>
                      <a:lnTo>
                        <a:pt x="52" y="52"/>
                      </a:lnTo>
                      <a:lnTo>
                        <a:pt x="57" y="51"/>
                      </a:lnTo>
                      <a:lnTo>
                        <a:pt x="63" y="47"/>
                      </a:lnTo>
                      <a:lnTo>
                        <a:pt x="68" y="45"/>
                      </a:lnTo>
                      <a:lnTo>
                        <a:pt x="70" y="43"/>
                      </a:lnTo>
                      <a:lnTo>
                        <a:pt x="72" y="43"/>
                      </a:lnTo>
                      <a:lnTo>
                        <a:pt x="71" y="45"/>
                      </a:lnTo>
                      <a:lnTo>
                        <a:pt x="69" y="47"/>
                      </a:lnTo>
                      <a:lnTo>
                        <a:pt x="64" y="52"/>
                      </a:lnTo>
                      <a:lnTo>
                        <a:pt x="56" y="58"/>
                      </a:lnTo>
                      <a:lnTo>
                        <a:pt x="48" y="62"/>
                      </a:lnTo>
                      <a:lnTo>
                        <a:pt x="44" y="66"/>
                      </a:lnTo>
                      <a:lnTo>
                        <a:pt x="41" y="78"/>
                      </a:lnTo>
                      <a:lnTo>
                        <a:pt x="39" y="94"/>
                      </a:lnTo>
                      <a:lnTo>
                        <a:pt x="36" y="108"/>
                      </a:lnTo>
                      <a:lnTo>
                        <a:pt x="33" y="116"/>
                      </a:lnTo>
                      <a:lnTo>
                        <a:pt x="39" y="116"/>
                      </a:lnTo>
                      <a:lnTo>
                        <a:pt x="45" y="115"/>
                      </a:lnTo>
                      <a:lnTo>
                        <a:pt x="51" y="115"/>
                      </a:lnTo>
                      <a:lnTo>
                        <a:pt x="57" y="114"/>
                      </a:lnTo>
                      <a:lnTo>
                        <a:pt x="62" y="113"/>
                      </a:lnTo>
                      <a:lnTo>
                        <a:pt x="68" y="112"/>
                      </a:lnTo>
                      <a:lnTo>
                        <a:pt x="71" y="109"/>
                      </a:lnTo>
                      <a:lnTo>
                        <a:pt x="74" y="108"/>
                      </a:lnTo>
                      <a:lnTo>
                        <a:pt x="76" y="106"/>
                      </a:lnTo>
                      <a:lnTo>
                        <a:pt x="78" y="106"/>
                      </a:lnTo>
                      <a:lnTo>
                        <a:pt x="77" y="108"/>
                      </a:lnTo>
                      <a:lnTo>
                        <a:pt x="75" y="111"/>
                      </a:lnTo>
                      <a:lnTo>
                        <a:pt x="72" y="113"/>
                      </a:lnTo>
                      <a:lnTo>
                        <a:pt x="68" y="115"/>
                      </a:lnTo>
                      <a:lnTo>
                        <a:pt x="62" y="119"/>
                      </a:lnTo>
                      <a:lnTo>
                        <a:pt x="55" y="121"/>
                      </a:lnTo>
                      <a:lnTo>
                        <a:pt x="48" y="124"/>
                      </a:lnTo>
                      <a:lnTo>
                        <a:pt x="43" y="127"/>
                      </a:lnTo>
                      <a:lnTo>
                        <a:pt x="38" y="128"/>
                      </a:lnTo>
                      <a:lnTo>
                        <a:pt x="34" y="129"/>
                      </a:lnTo>
                      <a:lnTo>
                        <a:pt x="31" y="134"/>
                      </a:lnTo>
                      <a:lnTo>
                        <a:pt x="29" y="141"/>
                      </a:lnTo>
                      <a:lnTo>
                        <a:pt x="28" y="147"/>
                      </a:lnTo>
                      <a:lnTo>
                        <a:pt x="28" y="153"/>
                      </a:lnTo>
                      <a:lnTo>
                        <a:pt x="30" y="156"/>
                      </a:lnTo>
                      <a:lnTo>
                        <a:pt x="34" y="156"/>
                      </a:lnTo>
                      <a:lnTo>
                        <a:pt x="39" y="156"/>
                      </a:lnTo>
                      <a:lnTo>
                        <a:pt x="44" y="154"/>
                      </a:lnTo>
                      <a:lnTo>
                        <a:pt x="53" y="151"/>
                      </a:lnTo>
                      <a:lnTo>
                        <a:pt x="62" y="146"/>
                      </a:lnTo>
                      <a:lnTo>
                        <a:pt x="70" y="142"/>
                      </a:lnTo>
                      <a:lnTo>
                        <a:pt x="76" y="138"/>
                      </a:lnTo>
                      <a:lnTo>
                        <a:pt x="78" y="135"/>
                      </a:lnTo>
                      <a:lnTo>
                        <a:pt x="81" y="134"/>
                      </a:lnTo>
                      <a:lnTo>
                        <a:pt x="81" y="135"/>
                      </a:lnTo>
                      <a:lnTo>
                        <a:pt x="78" y="139"/>
                      </a:lnTo>
                      <a:lnTo>
                        <a:pt x="72" y="147"/>
                      </a:lnTo>
                      <a:lnTo>
                        <a:pt x="66" y="158"/>
                      </a:lnTo>
                      <a:lnTo>
                        <a:pt x="57" y="166"/>
                      </a:lnTo>
                      <a:lnTo>
                        <a:pt x="52" y="172"/>
                      </a:lnTo>
                      <a:lnTo>
                        <a:pt x="51" y="169"/>
                      </a:lnTo>
                      <a:lnTo>
                        <a:pt x="49" y="166"/>
                      </a:lnTo>
                      <a:lnTo>
                        <a:pt x="48" y="164"/>
                      </a:lnTo>
                      <a:lnTo>
                        <a:pt x="47" y="161"/>
                      </a:lnTo>
                      <a:lnTo>
                        <a:pt x="41" y="158"/>
                      </a:lnTo>
                      <a:lnTo>
                        <a:pt x="34" y="157"/>
                      </a:lnTo>
                      <a:lnTo>
                        <a:pt x="28" y="158"/>
                      </a:lnTo>
                      <a:lnTo>
                        <a:pt x="22" y="160"/>
                      </a:lnTo>
                      <a:lnTo>
                        <a:pt x="18" y="165"/>
                      </a:lnTo>
                      <a:lnTo>
                        <a:pt x="17" y="168"/>
                      </a:lnTo>
                      <a:lnTo>
                        <a:pt x="17" y="172"/>
                      </a:lnTo>
                      <a:lnTo>
                        <a:pt x="18" y="175"/>
                      </a:lnTo>
                      <a:lnTo>
                        <a:pt x="14" y="180"/>
                      </a:lnTo>
                      <a:lnTo>
                        <a:pt x="8" y="184"/>
                      </a:lnTo>
                      <a:lnTo>
                        <a:pt x="3" y="188"/>
                      </a:lnTo>
                      <a:lnTo>
                        <a:pt x="1" y="190"/>
                      </a:lnTo>
                      <a:lnTo>
                        <a:pt x="6" y="184"/>
                      </a:lnTo>
                      <a:lnTo>
                        <a:pt x="10" y="177"/>
                      </a:lnTo>
                      <a:lnTo>
                        <a:pt x="13" y="173"/>
                      </a:lnTo>
                      <a:lnTo>
                        <a:pt x="13" y="168"/>
                      </a:lnTo>
                      <a:lnTo>
                        <a:pt x="10" y="166"/>
                      </a:lnTo>
                      <a:lnTo>
                        <a:pt x="7" y="164"/>
                      </a:lnTo>
                      <a:lnTo>
                        <a:pt x="3" y="162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6" name="Freeform 304">
                  <a:extLst>
                    <a:ext uri="{FF2B5EF4-FFF2-40B4-BE49-F238E27FC236}">
                      <a16:creationId xmlns:a16="http://schemas.microsoft.com/office/drawing/2014/main" xmlns="" id="{2D086CC7-A210-41B6-A5E5-F03D0EA725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" y="98"/>
                  <a:ext cx="7" cy="12"/>
                </a:xfrm>
                <a:custGeom>
                  <a:avLst/>
                  <a:gdLst>
                    <a:gd name="T0" fmla="*/ 13 w 13"/>
                    <a:gd name="T1" fmla="*/ 22 h 24"/>
                    <a:gd name="T2" fmla="*/ 11 w 13"/>
                    <a:gd name="T3" fmla="*/ 22 h 24"/>
                    <a:gd name="T4" fmla="*/ 8 w 13"/>
                    <a:gd name="T5" fmla="*/ 22 h 24"/>
                    <a:gd name="T6" fmla="*/ 4 w 13"/>
                    <a:gd name="T7" fmla="*/ 23 h 24"/>
                    <a:gd name="T8" fmla="*/ 2 w 13"/>
                    <a:gd name="T9" fmla="*/ 24 h 24"/>
                    <a:gd name="T10" fmla="*/ 1 w 13"/>
                    <a:gd name="T11" fmla="*/ 17 h 24"/>
                    <a:gd name="T12" fmla="*/ 0 w 13"/>
                    <a:gd name="T13" fmla="*/ 13 h 24"/>
                    <a:gd name="T14" fmla="*/ 0 w 13"/>
                    <a:gd name="T15" fmla="*/ 7 h 24"/>
                    <a:gd name="T16" fmla="*/ 0 w 13"/>
                    <a:gd name="T17" fmla="*/ 2 h 24"/>
                    <a:gd name="T18" fmla="*/ 0 w 13"/>
                    <a:gd name="T19" fmla="*/ 0 h 24"/>
                    <a:gd name="T20" fmla="*/ 1 w 13"/>
                    <a:gd name="T21" fmla="*/ 0 h 24"/>
                    <a:gd name="T22" fmla="*/ 2 w 13"/>
                    <a:gd name="T23" fmla="*/ 1 h 24"/>
                    <a:gd name="T24" fmla="*/ 2 w 13"/>
                    <a:gd name="T25" fmla="*/ 3 h 24"/>
                    <a:gd name="T26" fmla="*/ 3 w 13"/>
                    <a:gd name="T27" fmla="*/ 7 h 24"/>
                    <a:gd name="T28" fmla="*/ 7 w 13"/>
                    <a:gd name="T29" fmla="*/ 13 h 24"/>
                    <a:gd name="T30" fmla="*/ 10 w 13"/>
                    <a:gd name="T31" fmla="*/ 18 h 24"/>
                    <a:gd name="T32" fmla="*/ 13 w 13"/>
                    <a:gd name="T33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24">
                      <a:moveTo>
                        <a:pt x="13" y="22"/>
                      </a:moveTo>
                      <a:lnTo>
                        <a:pt x="11" y="22"/>
                      </a:lnTo>
                      <a:lnTo>
                        <a:pt x="8" y="22"/>
                      </a:lnTo>
                      <a:lnTo>
                        <a:pt x="4" y="23"/>
                      </a:lnTo>
                      <a:lnTo>
                        <a:pt x="2" y="24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0" y="7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3" y="7"/>
                      </a:lnTo>
                      <a:lnTo>
                        <a:pt x="7" y="13"/>
                      </a:lnTo>
                      <a:lnTo>
                        <a:pt x="10" y="18"/>
                      </a:lnTo>
                      <a:lnTo>
                        <a:pt x="13" y="22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7" name="Freeform 305">
                  <a:extLst>
                    <a:ext uri="{FF2B5EF4-FFF2-40B4-BE49-F238E27FC236}">
                      <a16:creationId xmlns:a16="http://schemas.microsoft.com/office/drawing/2014/main" xmlns="" id="{F2A73E72-3899-4EA5-93E7-83B2A9F2F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" y="95"/>
                  <a:ext cx="129" cy="79"/>
                </a:xfrm>
                <a:custGeom>
                  <a:avLst/>
                  <a:gdLst>
                    <a:gd name="T0" fmla="*/ 25 w 258"/>
                    <a:gd name="T1" fmla="*/ 111 h 158"/>
                    <a:gd name="T2" fmla="*/ 50 w 258"/>
                    <a:gd name="T3" fmla="*/ 96 h 158"/>
                    <a:gd name="T4" fmla="*/ 66 w 258"/>
                    <a:gd name="T5" fmla="*/ 59 h 158"/>
                    <a:gd name="T6" fmla="*/ 84 w 258"/>
                    <a:gd name="T7" fmla="*/ 30 h 158"/>
                    <a:gd name="T8" fmla="*/ 109 w 258"/>
                    <a:gd name="T9" fmla="*/ 4 h 158"/>
                    <a:gd name="T10" fmla="*/ 116 w 258"/>
                    <a:gd name="T11" fmla="*/ 2 h 158"/>
                    <a:gd name="T12" fmla="*/ 101 w 258"/>
                    <a:gd name="T13" fmla="*/ 20 h 158"/>
                    <a:gd name="T14" fmla="*/ 77 w 258"/>
                    <a:gd name="T15" fmla="*/ 48 h 158"/>
                    <a:gd name="T16" fmla="*/ 67 w 258"/>
                    <a:gd name="T17" fmla="*/ 77 h 158"/>
                    <a:gd name="T18" fmla="*/ 69 w 258"/>
                    <a:gd name="T19" fmla="*/ 85 h 158"/>
                    <a:gd name="T20" fmla="*/ 86 w 258"/>
                    <a:gd name="T21" fmla="*/ 74 h 158"/>
                    <a:gd name="T22" fmla="*/ 105 w 258"/>
                    <a:gd name="T23" fmla="*/ 62 h 158"/>
                    <a:gd name="T24" fmla="*/ 130 w 258"/>
                    <a:gd name="T25" fmla="*/ 32 h 158"/>
                    <a:gd name="T26" fmla="*/ 167 w 258"/>
                    <a:gd name="T27" fmla="*/ 6 h 158"/>
                    <a:gd name="T28" fmla="*/ 182 w 258"/>
                    <a:gd name="T29" fmla="*/ 4 h 158"/>
                    <a:gd name="T30" fmla="*/ 151 w 258"/>
                    <a:gd name="T31" fmla="*/ 25 h 158"/>
                    <a:gd name="T32" fmla="*/ 121 w 258"/>
                    <a:gd name="T33" fmla="*/ 58 h 158"/>
                    <a:gd name="T34" fmla="*/ 124 w 258"/>
                    <a:gd name="T35" fmla="*/ 63 h 158"/>
                    <a:gd name="T36" fmla="*/ 154 w 258"/>
                    <a:gd name="T37" fmla="*/ 58 h 158"/>
                    <a:gd name="T38" fmla="*/ 187 w 258"/>
                    <a:gd name="T39" fmla="*/ 39 h 158"/>
                    <a:gd name="T40" fmla="*/ 223 w 258"/>
                    <a:gd name="T41" fmla="*/ 22 h 158"/>
                    <a:gd name="T42" fmla="*/ 234 w 258"/>
                    <a:gd name="T43" fmla="*/ 22 h 158"/>
                    <a:gd name="T44" fmla="*/ 205 w 258"/>
                    <a:gd name="T45" fmla="*/ 36 h 158"/>
                    <a:gd name="T46" fmla="*/ 180 w 258"/>
                    <a:gd name="T47" fmla="*/ 55 h 158"/>
                    <a:gd name="T48" fmla="*/ 206 w 258"/>
                    <a:gd name="T49" fmla="*/ 58 h 158"/>
                    <a:gd name="T50" fmla="*/ 243 w 258"/>
                    <a:gd name="T51" fmla="*/ 50 h 158"/>
                    <a:gd name="T52" fmla="*/ 258 w 258"/>
                    <a:gd name="T53" fmla="*/ 45 h 158"/>
                    <a:gd name="T54" fmla="*/ 236 w 258"/>
                    <a:gd name="T55" fmla="*/ 59 h 158"/>
                    <a:gd name="T56" fmla="*/ 192 w 258"/>
                    <a:gd name="T57" fmla="*/ 70 h 158"/>
                    <a:gd name="T58" fmla="*/ 197 w 258"/>
                    <a:gd name="T59" fmla="*/ 83 h 158"/>
                    <a:gd name="T60" fmla="*/ 225 w 258"/>
                    <a:gd name="T61" fmla="*/ 97 h 158"/>
                    <a:gd name="T62" fmla="*/ 236 w 258"/>
                    <a:gd name="T63" fmla="*/ 106 h 158"/>
                    <a:gd name="T64" fmla="*/ 206 w 258"/>
                    <a:gd name="T65" fmla="*/ 97 h 158"/>
                    <a:gd name="T66" fmla="*/ 169 w 258"/>
                    <a:gd name="T67" fmla="*/ 78 h 158"/>
                    <a:gd name="T68" fmla="*/ 150 w 258"/>
                    <a:gd name="T69" fmla="*/ 76 h 158"/>
                    <a:gd name="T70" fmla="*/ 130 w 258"/>
                    <a:gd name="T71" fmla="*/ 78 h 158"/>
                    <a:gd name="T72" fmla="*/ 137 w 258"/>
                    <a:gd name="T73" fmla="*/ 93 h 158"/>
                    <a:gd name="T74" fmla="*/ 159 w 258"/>
                    <a:gd name="T75" fmla="*/ 111 h 158"/>
                    <a:gd name="T76" fmla="*/ 183 w 258"/>
                    <a:gd name="T77" fmla="*/ 125 h 158"/>
                    <a:gd name="T78" fmla="*/ 191 w 258"/>
                    <a:gd name="T79" fmla="*/ 135 h 158"/>
                    <a:gd name="T80" fmla="*/ 157 w 258"/>
                    <a:gd name="T81" fmla="*/ 115 h 158"/>
                    <a:gd name="T82" fmla="*/ 123 w 258"/>
                    <a:gd name="T83" fmla="*/ 93 h 158"/>
                    <a:gd name="T84" fmla="*/ 106 w 258"/>
                    <a:gd name="T85" fmla="*/ 87 h 158"/>
                    <a:gd name="T86" fmla="*/ 75 w 258"/>
                    <a:gd name="T87" fmla="*/ 97 h 158"/>
                    <a:gd name="T88" fmla="*/ 70 w 258"/>
                    <a:gd name="T89" fmla="*/ 107 h 158"/>
                    <a:gd name="T90" fmla="*/ 93 w 258"/>
                    <a:gd name="T91" fmla="*/ 126 h 158"/>
                    <a:gd name="T92" fmla="*/ 128 w 258"/>
                    <a:gd name="T93" fmla="*/ 150 h 158"/>
                    <a:gd name="T94" fmla="*/ 132 w 258"/>
                    <a:gd name="T95" fmla="*/ 158 h 158"/>
                    <a:gd name="T96" fmla="*/ 99 w 258"/>
                    <a:gd name="T97" fmla="*/ 137 h 158"/>
                    <a:gd name="T98" fmla="*/ 62 w 258"/>
                    <a:gd name="T99" fmla="*/ 115 h 158"/>
                    <a:gd name="T100" fmla="*/ 41 w 258"/>
                    <a:gd name="T101" fmla="*/ 119 h 158"/>
                    <a:gd name="T102" fmla="*/ 7 w 258"/>
                    <a:gd name="T103" fmla="*/ 129 h 158"/>
                    <a:gd name="T104" fmla="*/ 6 w 258"/>
                    <a:gd name="T105" fmla="*/ 126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8" h="158">
                      <a:moveTo>
                        <a:pt x="10" y="121"/>
                      </a:moveTo>
                      <a:lnTo>
                        <a:pt x="14" y="118"/>
                      </a:lnTo>
                      <a:lnTo>
                        <a:pt x="20" y="114"/>
                      </a:lnTo>
                      <a:lnTo>
                        <a:pt x="25" y="111"/>
                      </a:lnTo>
                      <a:lnTo>
                        <a:pt x="33" y="107"/>
                      </a:lnTo>
                      <a:lnTo>
                        <a:pt x="39" y="103"/>
                      </a:lnTo>
                      <a:lnTo>
                        <a:pt x="46" y="99"/>
                      </a:lnTo>
                      <a:lnTo>
                        <a:pt x="50" y="96"/>
                      </a:lnTo>
                      <a:lnTo>
                        <a:pt x="52" y="93"/>
                      </a:lnTo>
                      <a:lnTo>
                        <a:pt x="54" y="85"/>
                      </a:lnTo>
                      <a:lnTo>
                        <a:pt x="60" y="73"/>
                      </a:lnTo>
                      <a:lnTo>
                        <a:pt x="66" y="59"/>
                      </a:lnTo>
                      <a:lnTo>
                        <a:pt x="70" y="48"/>
                      </a:lnTo>
                      <a:lnTo>
                        <a:pt x="74" y="44"/>
                      </a:lnTo>
                      <a:lnTo>
                        <a:pt x="78" y="37"/>
                      </a:lnTo>
                      <a:lnTo>
                        <a:pt x="84" y="30"/>
                      </a:lnTo>
                      <a:lnTo>
                        <a:pt x="91" y="22"/>
                      </a:lnTo>
                      <a:lnTo>
                        <a:pt x="98" y="15"/>
                      </a:lnTo>
                      <a:lnTo>
                        <a:pt x="104" y="8"/>
                      </a:lnTo>
                      <a:lnTo>
                        <a:pt x="109" y="4"/>
                      </a:lnTo>
                      <a:lnTo>
                        <a:pt x="113" y="1"/>
                      </a:lnTo>
                      <a:lnTo>
                        <a:pt x="116" y="0"/>
                      </a:lnTo>
                      <a:lnTo>
                        <a:pt x="117" y="1"/>
                      </a:lnTo>
                      <a:lnTo>
                        <a:pt x="116" y="2"/>
                      </a:lnTo>
                      <a:lnTo>
                        <a:pt x="114" y="5"/>
                      </a:lnTo>
                      <a:lnTo>
                        <a:pt x="112" y="8"/>
                      </a:lnTo>
                      <a:lnTo>
                        <a:pt x="107" y="13"/>
                      </a:lnTo>
                      <a:lnTo>
                        <a:pt x="101" y="20"/>
                      </a:lnTo>
                      <a:lnTo>
                        <a:pt x="94" y="27"/>
                      </a:lnTo>
                      <a:lnTo>
                        <a:pt x="88" y="35"/>
                      </a:lnTo>
                      <a:lnTo>
                        <a:pt x="82" y="43"/>
                      </a:lnTo>
                      <a:lnTo>
                        <a:pt x="77" y="48"/>
                      </a:lnTo>
                      <a:lnTo>
                        <a:pt x="75" y="53"/>
                      </a:lnTo>
                      <a:lnTo>
                        <a:pt x="71" y="61"/>
                      </a:lnTo>
                      <a:lnTo>
                        <a:pt x="69" y="69"/>
                      </a:lnTo>
                      <a:lnTo>
                        <a:pt x="67" y="77"/>
                      </a:lnTo>
                      <a:lnTo>
                        <a:pt x="67" y="83"/>
                      </a:lnTo>
                      <a:lnTo>
                        <a:pt x="67" y="85"/>
                      </a:lnTo>
                      <a:lnTo>
                        <a:pt x="67" y="87"/>
                      </a:lnTo>
                      <a:lnTo>
                        <a:pt x="69" y="85"/>
                      </a:lnTo>
                      <a:lnTo>
                        <a:pt x="74" y="83"/>
                      </a:lnTo>
                      <a:lnTo>
                        <a:pt x="77" y="81"/>
                      </a:lnTo>
                      <a:lnTo>
                        <a:pt x="81" y="77"/>
                      </a:lnTo>
                      <a:lnTo>
                        <a:pt x="86" y="74"/>
                      </a:lnTo>
                      <a:lnTo>
                        <a:pt x="91" y="70"/>
                      </a:lnTo>
                      <a:lnTo>
                        <a:pt x="96" y="67"/>
                      </a:lnTo>
                      <a:lnTo>
                        <a:pt x="101" y="65"/>
                      </a:lnTo>
                      <a:lnTo>
                        <a:pt x="105" y="62"/>
                      </a:lnTo>
                      <a:lnTo>
                        <a:pt x="108" y="61"/>
                      </a:lnTo>
                      <a:lnTo>
                        <a:pt x="114" y="51"/>
                      </a:lnTo>
                      <a:lnTo>
                        <a:pt x="121" y="42"/>
                      </a:lnTo>
                      <a:lnTo>
                        <a:pt x="130" y="32"/>
                      </a:lnTo>
                      <a:lnTo>
                        <a:pt x="141" y="23"/>
                      </a:lnTo>
                      <a:lnTo>
                        <a:pt x="151" y="16"/>
                      </a:lnTo>
                      <a:lnTo>
                        <a:pt x="160" y="9"/>
                      </a:lnTo>
                      <a:lnTo>
                        <a:pt x="167" y="6"/>
                      </a:lnTo>
                      <a:lnTo>
                        <a:pt x="173" y="4"/>
                      </a:lnTo>
                      <a:lnTo>
                        <a:pt x="179" y="2"/>
                      </a:lnTo>
                      <a:lnTo>
                        <a:pt x="182" y="2"/>
                      </a:lnTo>
                      <a:lnTo>
                        <a:pt x="182" y="4"/>
                      </a:lnTo>
                      <a:lnTo>
                        <a:pt x="177" y="6"/>
                      </a:lnTo>
                      <a:lnTo>
                        <a:pt x="169" y="10"/>
                      </a:lnTo>
                      <a:lnTo>
                        <a:pt x="160" y="17"/>
                      </a:lnTo>
                      <a:lnTo>
                        <a:pt x="151" y="25"/>
                      </a:lnTo>
                      <a:lnTo>
                        <a:pt x="142" y="34"/>
                      </a:lnTo>
                      <a:lnTo>
                        <a:pt x="134" y="43"/>
                      </a:lnTo>
                      <a:lnTo>
                        <a:pt x="127" y="51"/>
                      </a:lnTo>
                      <a:lnTo>
                        <a:pt x="121" y="58"/>
                      </a:lnTo>
                      <a:lnTo>
                        <a:pt x="120" y="62"/>
                      </a:lnTo>
                      <a:lnTo>
                        <a:pt x="120" y="65"/>
                      </a:lnTo>
                      <a:lnTo>
                        <a:pt x="122" y="65"/>
                      </a:lnTo>
                      <a:lnTo>
                        <a:pt x="124" y="63"/>
                      </a:lnTo>
                      <a:lnTo>
                        <a:pt x="130" y="63"/>
                      </a:lnTo>
                      <a:lnTo>
                        <a:pt x="138" y="62"/>
                      </a:lnTo>
                      <a:lnTo>
                        <a:pt x="147" y="60"/>
                      </a:lnTo>
                      <a:lnTo>
                        <a:pt x="154" y="58"/>
                      </a:lnTo>
                      <a:lnTo>
                        <a:pt x="160" y="58"/>
                      </a:lnTo>
                      <a:lnTo>
                        <a:pt x="167" y="52"/>
                      </a:lnTo>
                      <a:lnTo>
                        <a:pt x="176" y="45"/>
                      </a:lnTo>
                      <a:lnTo>
                        <a:pt x="187" y="39"/>
                      </a:lnTo>
                      <a:lnTo>
                        <a:pt x="197" y="35"/>
                      </a:lnTo>
                      <a:lnTo>
                        <a:pt x="207" y="30"/>
                      </a:lnTo>
                      <a:lnTo>
                        <a:pt x="217" y="25"/>
                      </a:lnTo>
                      <a:lnTo>
                        <a:pt x="223" y="22"/>
                      </a:lnTo>
                      <a:lnTo>
                        <a:pt x="228" y="20"/>
                      </a:lnTo>
                      <a:lnTo>
                        <a:pt x="233" y="19"/>
                      </a:lnTo>
                      <a:lnTo>
                        <a:pt x="235" y="20"/>
                      </a:lnTo>
                      <a:lnTo>
                        <a:pt x="234" y="22"/>
                      </a:lnTo>
                      <a:lnTo>
                        <a:pt x="228" y="25"/>
                      </a:lnTo>
                      <a:lnTo>
                        <a:pt x="221" y="28"/>
                      </a:lnTo>
                      <a:lnTo>
                        <a:pt x="213" y="31"/>
                      </a:lnTo>
                      <a:lnTo>
                        <a:pt x="205" y="36"/>
                      </a:lnTo>
                      <a:lnTo>
                        <a:pt x="197" y="40"/>
                      </a:lnTo>
                      <a:lnTo>
                        <a:pt x="190" y="45"/>
                      </a:lnTo>
                      <a:lnTo>
                        <a:pt x="184" y="51"/>
                      </a:lnTo>
                      <a:lnTo>
                        <a:pt x="180" y="55"/>
                      </a:lnTo>
                      <a:lnTo>
                        <a:pt x="177" y="59"/>
                      </a:lnTo>
                      <a:lnTo>
                        <a:pt x="185" y="60"/>
                      </a:lnTo>
                      <a:lnTo>
                        <a:pt x="196" y="59"/>
                      </a:lnTo>
                      <a:lnTo>
                        <a:pt x="206" y="58"/>
                      </a:lnTo>
                      <a:lnTo>
                        <a:pt x="217" y="57"/>
                      </a:lnTo>
                      <a:lnTo>
                        <a:pt x="227" y="54"/>
                      </a:lnTo>
                      <a:lnTo>
                        <a:pt x="236" y="52"/>
                      </a:lnTo>
                      <a:lnTo>
                        <a:pt x="243" y="50"/>
                      </a:lnTo>
                      <a:lnTo>
                        <a:pt x="248" y="47"/>
                      </a:lnTo>
                      <a:lnTo>
                        <a:pt x="253" y="45"/>
                      </a:lnTo>
                      <a:lnTo>
                        <a:pt x="258" y="44"/>
                      </a:lnTo>
                      <a:lnTo>
                        <a:pt x="258" y="45"/>
                      </a:lnTo>
                      <a:lnTo>
                        <a:pt x="255" y="48"/>
                      </a:lnTo>
                      <a:lnTo>
                        <a:pt x="250" y="51"/>
                      </a:lnTo>
                      <a:lnTo>
                        <a:pt x="244" y="54"/>
                      </a:lnTo>
                      <a:lnTo>
                        <a:pt x="236" y="59"/>
                      </a:lnTo>
                      <a:lnTo>
                        <a:pt x="226" y="62"/>
                      </a:lnTo>
                      <a:lnTo>
                        <a:pt x="215" y="66"/>
                      </a:lnTo>
                      <a:lnTo>
                        <a:pt x="204" y="69"/>
                      </a:lnTo>
                      <a:lnTo>
                        <a:pt x="192" y="70"/>
                      </a:lnTo>
                      <a:lnTo>
                        <a:pt x="181" y="70"/>
                      </a:lnTo>
                      <a:lnTo>
                        <a:pt x="184" y="74"/>
                      </a:lnTo>
                      <a:lnTo>
                        <a:pt x="190" y="78"/>
                      </a:lnTo>
                      <a:lnTo>
                        <a:pt x="197" y="83"/>
                      </a:lnTo>
                      <a:lnTo>
                        <a:pt x="205" y="87"/>
                      </a:lnTo>
                      <a:lnTo>
                        <a:pt x="212" y="91"/>
                      </a:lnTo>
                      <a:lnTo>
                        <a:pt x="219" y="95"/>
                      </a:lnTo>
                      <a:lnTo>
                        <a:pt x="225" y="97"/>
                      </a:lnTo>
                      <a:lnTo>
                        <a:pt x="229" y="99"/>
                      </a:lnTo>
                      <a:lnTo>
                        <a:pt x="235" y="102"/>
                      </a:lnTo>
                      <a:lnTo>
                        <a:pt x="237" y="105"/>
                      </a:lnTo>
                      <a:lnTo>
                        <a:pt x="236" y="106"/>
                      </a:lnTo>
                      <a:lnTo>
                        <a:pt x="230" y="105"/>
                      </a:lnTo>
                      <a:lnTo>
                        <a:pt x="225" y="103"/>
                      </a:lnTo>
                      <a:lnTo>
                        <a:pt x="217" y="100"/>
                      </a:lnTo>
                      <a:lnTo>
                        <a:pt x="206" y="97"/>
                      </a:lnTo>
                      <a:lnTo>
                        <a:pt x="196" y="92"/>
                      </a:lnTo>
                      <a:lnTo>
                        <a:pt x="185" y="88"/>
                      </a:lnTo>
                      <a:lnTo>
                        <a:pt x="176" y="83"/>
                      </a:lnTo>
                      <a:lnTo>
                        <a:pt x="169" y="78"/>
                      </a:lnTo>
                      <a:lnTo>
                        <a:pt x="165" y="75"/>
                      </a:lnTo>
                      <a:lnTo>
                        <a:pt x="160" y="75"/>
                      </a:lnTo>
                      <a:lnTo>
                        <a:pt x="155" y="76"/>
                      </a:lnTo>
                      <a:lnTo>
                        <a:pt x="150" y="76"/>
                      </a:lnTo>
                      <a:lnTo>
                        <a:pt x="144" y="77"/>
                      </a:lnTo>
                      <a:lnTo>
                        <a:pt x="139" y="77"/>
                      </a:lnTo>
                      <a:lnTo>
                        <a:pt x="134" y="78"/>
                      </a:lnTo>
                      <a:lnTo>
                        <a:pt x="130" y="78"/>
                      </a:lnTo>
                      <a:lnTo>
                        <a:pt x="127" y="80"/>
                      </a:lnTo>
                      <a:lnTo>
                        <a:pt x="129" y="84"/>
                      </a:lnTo>
                      <a:lnTo>
                        <a:pt x="132" y="89"/>
                      </a:lnTo>
                      <a:lnTo>
                        <a:pt x="137" y="93"/>
                      </a:lnTo>
                      <a:lnTo>
                        <a:pt x="143" y="98"/>
                      </a:lnTo>
                      <a:lnTo>
                        <a:pt x="149" y="103"/>
                      </a:lnTo>
                      <a:lnTo>
                        <a:pt x="153" y="107"/>
                      </a:lnTo>
                      <a:lnTo>
                        <a:pt x="159" y="111"/>
                      </a:lnTo>
                      <a:lnTo>
                        <a:pt x="162" y="113"/>
                      </a:lnTo>
                      <a:lnTo>
                        <a:pt x="169" y="118"/>
                      </a:lnTo>
                      <a:lnTo>
                        <a:pt x="176" y="121"/>
                      </a:lnTo>
                      <a:lnTo>
                        <a:pt x="183" y="125"/>
                      </a:lnTo>
                      <a:lnTo>
                        <a:pt x="188" y="127"/>
                      </a:lnTo>
                      <a:lnTo>
                        <a:pt x="191" y="130"/>
                      </a:lnTo>
                      <a:lnTo>
                        <a:pt x="194" y="134"/>
                      </a:lnTo>
                      <a:lnTo>
                        <a:pt x="191" y="135"/>
                      </a:lnTo>
                      <a:lnTo>
                        <a:pt x="183" y="130"/>
                      </a:lnTo>
                      <a:lnTo>
                        <a:pt x="176" y="126"/>
                      </a:lnTo>
                      <a:lnTo>
                        <a:pt x="167" y="121"/>
                      </a:lnTo>
                      <a:lnTo>
                        <a:pt x="157" y="115"/>
                      </a:lnTo>
                      <a:lnTo>
                        <a:pt x="147" y="108"/>
                      </a:lnTo>
                      <a:lnTo>
                        <a:pt x="137" y="103"/>
                      </a:lnTo>
                      <a:lnTo>
                        <a:pt x="129" y="98"/>
                      </a:lnTo>
                      <a:lnTo>
                        <a:pt x="123" y="93"/>
                      </a:lnTo>
                      <a:lnTo>
                        <a:pt x="119" y="90"/>
                      </a:lnTo>
                      <a:lnTo>
                        <a:pt x="114" y="87"/>
                      </a:lnTo>
                      <a:lnTo>
                        <a:pt x="109" y="85"/>
                      </a:lnTo>
                      <a:lnTo>
                        <a:pt x="106" y="87"/>
                      </a:lnTo>
                      <a:lnTo>
                        <a:pt x="101" y="89"/>
                      </a:lnTo>
                      <a:lnTo>
                        <a:pt x="94" y="91"/>
                      </a:lnTo>
                      <a:lnTo>
                        <a:pt x="84" y="95"/>
                      </a:lnTo>
                      <a:lnTo>
                        <a:pt x="75" y="97"/>
                      </a:lnTo>
                      <a:lnTo>
                        <a:pt x="69" y="100"/>
                      </a:lnTo>
                      <a:lnTo>
                        <a:pt x="68" y="103"/>
                      </a:lnTo>
                      <a:lnTo>
                        <a:pt x="68" y="104"/>
                      </a:lnTo>
                      <a:lnTo>
                        <a:pt x="70" y="107"/>
                      </a:lnTo>
                      <a:lnTo>
                        <a:pt x="75" y="111"/>
                      </a:lnTo>
                      <a:lnTo>
                        <a:pt x="79" y="114"/>
                      </a:lnTo>
                      <a:lnTo>
                        <a:pt x="85" y="120"/>
                      </a:lnTo>
                      <a:lnTo>
                        <a:pt x="93" y="126"/>
                      </a:lnTo>
                      <a:lnTo>
                        <a:pt x="103" y="133"/>
                      </a:lnTo>
                      <a:lnTo>
                        <a:pt x="112" y="140"/>
                      </a:lnTo>
                      <a:lnTo>
                        <a:pt x="121" y="145"/>
                      </a:lnTo>
                      <a:lnTo>
                        <a:pt x="128" y="150"/>
                      </a:lnTo>
                      <a:lnTo>
                        <a:pt x="134" y="152"/>
                      </a:lnTo>
                      <a:lnTo>
                        <a:pt x="139" y="156"/>
                      </a:lnTo>
                      <a:lnTo>
                        <a:pt x="138" y="158"/>
                      </a:lnTo>
                      <a:lnTo>
                        <a:pt x="132" y="158"/>
                      </a:lnTo>
                      <a:lnTo>
                        <a:pt x="124" y="153"/>
                      </a:lnTo>
                      <a:lnTo>
                        <a:pt x="117" y="149"/>
                      </a:lnTo>
                      <a:lnTo>
                        <a:pt x="109" y="143"/>
                      </a:lnTo>
                      <a:lnTo>
                        <a:pt x="99" y="137"/>
                      </a:lnTo>
                      <a:lnTo>
                        <a:pt x="89" y="130"/>
                      </a:lnTo>
                      <a:lnTo>
                        <a:pt x="78" y="125"/>
                      </a:lnTo>
                      <a:lnTo>
                        <a:pt x="69" y="120"/>
                      </a:lnTo>
                      <a:lnTo>
                        <a:pt x="62" y="115"/>
                      </a:lnTo>
                      <a:lnTo>
                        <a:pt x="59" y="114"/>
                      </a:lnTo>
                      <a:lnTo>
                        <a:pt x="55" y="114"/>
                      </a:lnTo>
                      <a:lnTo>
                        <a:pt x="50" y="117"/>
                      </a:lnTo>
                      <a:lnTo>
                        <a:pt x="41" y="119"/>
                      </a:lnTo>
                      <a:lnTo>
                        <a:pt x="32" y="122"/>
                      </a:lnTo>
                      <a:lnTo>
                        <a:pt x="23" y="125"/>
                      </a:lnTo>
                      <a:lnTo>
                        <a:pt x="14" y="128"/>
                      </a:lnTo>
                      <a:lnTo>
                        <a:pt x="7" y="129"/>
                      </a:lnTo>
                      <a:lnTo>
                        <a:pt x="2" y="130"/>
                      </a:lnTo>
                      <a:lnTo>
                        <a:pt x="0" y="130"/>
                      </a:lnTo>
                      <a:lnTo>
                        <a:pt x="1" y="128"/>
                      </a:lnTo>
                      <a:lnTo>
                        <a:pt x="6" y="126"/>
                      </a:lnTo>
                      <a:lnTo>
                        <a:pt x="10" y="121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8" name="Freeform 306">
                  <a:extLst>
                    <a:ext uri="{FF2B5EF4-FFF2-40B4-BE49-F238E27FC236}">
                      <a16:creationId xmlns:a16="http://schemas.microsoft.com/office/drawing/2014/main" xmlns="" id="{C3425853-3454-4265-9979-2EDF1DD081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" y="174"/>
                  <a:ext cx="93" cy="78"/>
                </a:xfrm>
                <a:custGeom>
                  <a:avLst/>
                  <a:gdLst>
                    <a:gd name="T0" fmla="*/ 22 w 187"/>
                    <a:gd name="T1" fmla="*/ 13 h 156"/>
                    <a:gd name="T2" fmla="*/ 46 w 187"/>
                    <a:gd name="T3" fmla="*/ 15 h 156"/>
                    <a:gd name="T4" fmla="*/ 84 w 187"/>
                    <a:gd name="T5" fmla="*/ 9 h 156"/>
                    <a:gd name="T6" fmla="*/ 119 w 187"/>
                    <a:gd name="T7" fmla="*/ 9 h 156"/>
                    <a:gd name="T8" fmla="*/ 130 w 187"/>
                    <a:gd name="T9" fmla="*/ 16 h 156"/>
                    <a:gd name="T10" fmla="*/ 111 w 187"/>
                    <a:gd name="T11" fmla="*/ 16 h 156"/>
                    <a:gd name="T12" fmla="*/ 80 w 187"/>
                    <a:gd name="T13" fmla="*/ 17 h 156"/>
                    <a:gd name="T14" fmla="*/ 51 w 187"/>
                    <a:gd name="T15" fmla="*/ 23 h 156"/>
                    <a:gd name="T16" fmla="*/ 55 w 187"/>
                    <a:gd name="T17" fmla="*/ 30 h 156"/>
                    <a:gd name="T18" fmla="*/ 72 w 187"/>
                    <a:gd name="T19" fmla="*/ 37 h 156"/>
                    <a:gd name="T20" fmla="*/ 82 w 187"/>
                    <a:gd name="T21" fmla="*/ 43 h 156"/>
                    <a:gd name="T22" fmla="*/ 117 w 187"/>
                    <a:gd name="T23" fmla="*/ 42 h 156"/>
                    <a:gd name="T24" fmla="*/ 155 w 187"/>
                    <a:gd name="T25" fmla="*/ 47 h 156"/>
                    <a:gd name="T26" fmla="*/ 175 w 187"/>
                    <a:gd name="T27" fmla="*/ 59 h 156"/>
                    <a:gd name="T28" fmla="*/ 165 w 187"/>
                    <a:gd name="T29" fmla="*/ 58 h 156"/>
                    <a:gd name="T30" fmla="*/ 141 w 187"/>
                    <a:gd name="T31" fmla="*/ 52 h 156"/>
                    <a:gd name="T32" fmla="*/ 110 w 187"/>
                    <a:gd name="T33" fmla="*/ 50 h 156"/>
                    <a:gd name="T34" fmla="*/ 104 w 187"/>
                    <a:gd name="T35" fmla="*/ 58 h 156"/>
                    <a:gd name="T36" fmla="*/ 119 w 187"/>
                    <a:gd name="T37" fmla="*/ 69 h 156"/>
                    <a:gd name="T38" fmla="*/ 144 w 187"/>
                    <a:gd name="T39" fmla="*/ 73 h 156"/>
                    <a:gd name="T40" fmla="*/ 174 w 187"/>
                    <a:gd name="T41" fmla="*/ 84 h 156"/>
                    <a:gd name="T42" fmla="*/ 181 w 187"/>
                    <a:gd name="T43" fmla="*/ 98 h 156"/>
                    <a:gd name="T44" fmla="*/ 160 w 187"/>
                    <a:gd name="T45" fmla="*/ 87 h 156"/>
                    <a:gd name="T46" fmla="*/ 138 w 187"/>
                    <a:gd name="T47" fmla="*/ 81 h 156"/>
                    <a:gd name="T48" fmla="*/ 148 w 187"/>
                    <a:gd name="T49" fmla="*/ 98 h 156"/>
                    <a:gd name="T50" fmla="*/ 169 w 187"/>
                    <a:gd name="T51" fmla="*/ 120 h 156"/>
                    <a:gd name="T52" fmla="*/ 180 w 187"/>
                    <a:gd name="T53" fmla="*/ 133 h 156"/>
                    <a:gd name="T54" fmla="*/ 184 w 187"/>
                    <a:gd name="T55" fmla="*/ 150 h 156"/>
                    <a:gd name="T56" fmla="*/ 174 w 187"/>
                    <a:gd name="T57" fmla="*/ 139 h 156"/>
                    <a:gd name="T58" fmla="*/ 145 w 187"/>
                    <a:gd name="T59" fmla="*/ 105 h 156"/>
                    <a:gd name="T60" fmla="*/ 126 w 187"/>
                    <a:gd name="T61" fmla="*/ 85 h 156"/>
                    <a:gd name="T62" fmla="*/ 120 w 187"/>
                    <a:gd name="T63" fmla="*/ 90 h 156"/>
                    <a:gd name="T64" fmla="*/ 129 w 187"/>
                    <a:gd name="T65" fmla="*/ 117 h 156"/>
                    <a:gd name="T66" fmla="*/ 138 w 187"/>
                    <a:gd name="T67" fmla="*/ 142 h 156"/>
                    <a:gd name="T68" fmla="*/ 131 w 187"/>
                    <a:gd name="T69" fmla="*/ 136 h 156"/>
                    <a:gd name="T70" fmla="*/ 112 w 187"/>
                    <a:gd name="T71" fmla="*/ 91 h 156"/>
                    <a:gd name="T72" fmla="*/ 92 w 187"/>
                    <a:gd name="T73" fmla="*/ 64 h 156"/>
                    <a:gd name="T74" fmla="*/ 79 w 187"/>
                    <a:gd name="T75" fmla="*/ 54 h 156"/>
                    <a:gd name="T76" fmla="*/ 74 w 187"/>
                    <a:gd name="T77" fmla="*/ 60 h 156"/>
                    <a:gd name="T78" fmla="*/ 84 w 187"/>
                    <a:gd name="T79" fmla="*/ 105 h 156"/>
                    <a:gd name="T80" fmla="*/ 98 w 187"/>
                    <a:gd name="T81" fmla="*/ 128 h 156"/>
                    <a:gd name="T82" fmla="*/ 83 w 187"/>
                    <a:gd name="T83" fmla="*/ 113 h 156"/>
                    <a:gd name="T84" fmla="*/ 67 w 187"/>
                    <a:gd name="T85" fmla="*/ 49 h 156"/>
                    <a:gd name="T86" fmla="*/ 44 w 187"/>
                    <a:gd name="T87" fmla="*/ 35 h 156"/>
                    <a:gd name="T88" fmla="*/ 37 w 187"/>
                    <a:gd name="T89" fmla="*/ 50 h 156"/>
                    <a:gd name="T90" fmla="*/ 43 w 187"/>
                    <a:gd name="T91" fmla="*/ 80 h 156"/>
                    <a:gd name="T92" fmla="*/ 51 w 187"/>
                    <a:gd name="T93" fmla="*/ 113 h 156"/>
                    <a:gd name="T94" fmla="*/ 44 w 187"/>
                    <a:gd name="T95" fmla="*/ 110 h 156"/>
                    <a:gd name="T96" fmla="*/ 35 w 187"/>
                    <a:gd name="T97" fmla="*/ 65 h 156"/>
                    <a:gd name="T98" fmla="*/ 17 w 187"/>
                    <a:gd name="T99" fmla="*/ 20 h 156"/>
                    <a:gd name="T100" fmla="*/ 0 w 187"/>
                    <a:gd name="T101" fmla="*/ 2 h 156"/>
                    <a:gd name="T102" fmla="*/ 4 w 187"/>
                    <a:gd name="T103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87" h="156">
                      <a:moveTo>
                        <a:pt x="7" y="1"/>
                      </a:moveTo>
                      <a:lnTo>
                        <a:pt x="14" y="7"/>
                      </a:lnTo>
                      <a:lnTo>
                        <a:pt x="22" y="13"/>
                      </a:lnTo>
                      <a:lnTo>
                        <a:pt x="30" y="16"/>
                      </a:lnTo>
                      <a:lnTo>
                        <a:pt x="37" y="17"/>
                      </a:lnTo>
                      <a:lnTo>
                        <a:pt x="46" y="15"/>
                      </a:lnTo>
                      <a:lnTo>
                        <a:pt x="58" y="13"/>
                      </a:lnTo>
                      <a:lnTo>
                        <a:pt x="70" y="12"/>
                      </a:lnTo>
                      <a:lnTo>
                        <a:pt x="84" y="9"/>
                      </a:lnTo>
                      <a:lnTo>
                        <a:pt x="97" y="9"/>
                      </a:lnTo>
                      <a:lnTo>
                        <a:pt x="108" y="9"/>
                      </a:lnTo>
                      <a:lnTo>
                        <a:pt x="119" y="9"/>
                      </a:lnTo>
                      <a:lnTo>
                        <a:pt x="125" y="12"/>
                      </a:lnTo>
                      <a:lnTo>
                        <a:pt x="130" y="15"/>
                      </a:lnTo>
                      <a:lnTo>
                        <a:pt x="130" y="16"/>
                      </a:lnTo>
                      <a:lnTo>
                        <a:pt x="126" y="16"/>
                      </a:lnTo>
                      <a:lnTo>
                        <a:pt x="118" y="16"/>
                      </a:lnTo>
                      <a:lnTo>
                        <a:pt x="111" y="16"/>
                      </a:lnTo>
                      <a:lnTo>
                        <a:pt x="102" y="16"/>
                      </a:lnTo>
                      <a:lnTo>
                        <a:pt x="91" y="16"/>
                      </a:lnTo>
                      <a:lnTo>
                        <a:pt x="80" y="17"/>
                      </a:lnTo>
                      <a:lnTo>
                        <a:pt x="68" y="20"/>
                      </a:lnTo>
                      <a:lnTo>
                        <a:pt x="59" y="21"/>
                      </a:lnTo>
                      <a:lnTo>
                        <a:pt x="51" y="23"/>
                      </a:lnTo>
                      <a:lnTo>
                        <a:pt x="46" y="26"/>
                      </a:lnTo>
                      <a:lnTo>
                        <a:pt x="50" y="28"/>
                      </a:lnTo>
                      <a:lnTo>
                        <a:pt x="55" y="30"/>
                      </a:lnTo>
                      <a:lnTo>
                        <a:pt x="60" y="32"/>
                      </a:lnTo>
                      <a:lnTo>
                        <a:pt x="66" y="35"/>
                      </a:lnTo>
                      <a:lnTo>
                        <a:pt x="72" y="37"/>
                      </a:lnTo>
                      <a:lnTo>
                        <a:pt x="76" y="39"/>
                      </a:lnTo>
                      <a:lnTo>
                        <a:pt x="80" y="41"/>
                      </a:lnTo>
                      <a:lnTo>
                        <a:pt x="82" y="43"/>
                      </a:lnTo>
                      <a:lnTo>
                        <a:pt x="91" y="42"/>
                      </a:lnTo>
                      <a:lnTo>
                        <a:pt x="104" y="41"/>
                      </a:lnTo>
                      <a:lnTo>
                        <a:pt x="117" y="42"/>
                      </a:lnTo>
                      <a:lnTo>
                        <a:pt x="130" y="43"/>
                      </a:lnTo>
                      <a:lnTo>
                        <a:pt x="143" y="45"/>
                      </a:lnTo>
                      <a:lnTo>
                        <a:pt x="155" y="47"/>
                      </a:lnTo>
                      <a:lnTo>
                        <a:pt x="164" y="51"/>
                      </a:lnTo>
                      <a:lnTo>
                        <a:pt x="169" y="54"/>
                      </a:lnTo>
                      <a:lnTo>
                        <a:pt x="175" y="59"/>
                      </a:lnTo>
                      <a:lnTo>
                        <a:pt x="175" y="61"/>
                      </a:lnTo>
                      <a:lnTo>
                        <a:pt x="172" y="60"/>
                      </a:lnTo>
                      <a:lnTo>
                        <a:pt x="165" y="58"/>
                      </a:lnTo>
                      <a:lnTo>
                        <a:pt x="159" y="56"/>
                      </a:lnTo>
                      <a:lnTo>
                        <a:pt x="151" y="54"/>
                      </a:lnTo>
                      <a:lnTo>
                        <a:pt x="141" y="52"/>
                      </a:lnTo>
                      <a:lnTo>
                        <a:pt x="130" y="51"/>
                      </a:lnTo>
                      <a:lnTo>
                        <a:pt x="119" y="50"/>
                      </a:lnTo>
                      <a:lnTo>
                        <a:pt x="110" y="50"/>
                      </a:lnTo>
                      <a:lnTo>
                        <a:pt x="100" y="50"/>
                      </a:lnTo>
                      <a:lnTo>
                        <a:pt x="95" y="51"/>
                      </a:lnTo>
                      <a:lnTo>
                        <a:pt x="104" y="58"/>
                      </a:lnTo>
                      <a:lnTo>
                        <a:pt x="111" y="62"/>
                      </a:lnTo>
                      <a:lnTo>
                        <a:pt x="117" y="66"/>
                      </a:lnTo>
                      <a:lnTo>
                        <a:pt x="119" y="69"/>
                      </a:lnTo>
                      <a:lnTo>
                        <a:pt x="126" y="71"/>
                      </a:lnTo>
                      <a:lnTo>
                        <a:pt x="134" y="72"/>
                      </a:lnTo>
                      <a:lnTo>
                        <a:pt x="144" y="73"/>
                      </a:lnTo>
                      <a:lnTo>
                        <a:pt x="155" y="75"/>
                      </a:lnTo>
                      <a:lnTo>
                        <a:pt x="165" y="79"/>
                      </a:lnTo>
                      <a:lnTo>
                        <a:pt x="174" y="84"/>
                      </a:lnTo>
                      <a:lnTo>
                        <a:pt x="182" y="92"/>
                      </a:lnTo>
                      <a:lnTo>
                        <a:pt x="187" y="103"/>
                      </a:lnTo>
                      <a:lnTo>
                        <a:pt x="181" y="98"/>
                      </a:lnTo>
                      <a:lnTo>
                        <a:pt x="175" y="95"/>
                      </a:lnTo>
                      <a:lnTo>
                        <a:pt x="167" y="90"/>
                      </a:lnTo>
                      <a:lnTo>
                        <a:pt x="160" y="87"/>
                      </a:lnTo>
                      <a:lnTo>
                        <a:pt x="153" y="83"/>
                      </a:lnTo>
                      <a:lnTo>
                        <a:pt x="145" y="82"/>
                      </a:lnTo>
                      <a:lnTo>
                        <a:pt x="138" y="81"/>
                      </a:lnTo>
                      <a:lnTo>
                        <a:pt x="131" y="81"/>
                      </a:lnTo>
                      <a:lnTo>
                        <a:pt x="140" y="89"/>
                      </a:lnTo>
                      <a:lnTo>
                        <a:pt x="148" y="98"/>
                      </a:lnTo>
                      <a:lnTo>
                        <a:pt x="156" y="106"/>
                      </a:lnTo>
                      <a:lnTo>
                        <a:pt x="163" y="113"/>
                      </a:lnTo>
                      <a:lnTo>
                        <a:pt x="169" y="120"/>
                      </a:lnTo>
                      <a:lnTo>
                        <a:pt x="175" y="126"/>
                      </a:lnTo>
                      <a:lnTo>
                        <a:pt x="179" y="130"/>
                      </a:lnTo>
                      <a:lnTo>
                        <a:pt x="180" y="133"/>
                      </a:lnTo>
                      <a:lnTo>
                        <a:pt x="181" y="137"/>
                      </a:lnTo>
                      <a:lnTo>
                        <a:pt x="183" y="143"/>
                      </a:lnTo>
                      <a:lnTo>
                        <a:pt x="184" y="150"/>
                      </a:lnTo>
                      <a:lnTo>
                        <a:pt x="187" y="156"/>
                      </a:lnTo>
                      <a:lnTo>
                        <a:pt x="182" y="149"/>
                      </a:lnTo>
                      <a:lnTo>
                        <a:pt x="174" y="139"/>
                      </a:lnTo>
                      <a:lnTo>
                        <a:pt x="165" y="128"/>
                      </a:lnTo>
                      <a:lnTo>
                        <a:pt x="156" y="115"/>
                      </a:lnTo>
                      <a:lnTo>
                        <a:pt x="145" y="105"/>
                      </a:lnTo>
                      <a:lnTo>
                        <a:pt x="137" y="96"/>
                      </a:lnTo>
                      <a:lnTo>
                        <a:pt x="130" y="89"/>
                      </a:lnTo>
                      <a:lnTo>
                        <a:pt x="126" y="85"/>
                      </a:lnTo>
                      <a:lnTo>
                        <a:pt x="122" y="84"/>
                      </a:lnTo>
                      <a:lnTo>
                        <a:pt x="120" y="87"/>
                      </a:lnTo>
                      <a:lnTo>
                        <a:pt x="120" y="90"/>
                      </a:lnTo>
                      <a:lnTo>
                        <a:pt x="121" y="95"/>
                      </a:lnTo>
                      <a:lnTo>
                        <a:pt x="123" y="103"/>
                      </a:lnTo>
                      <a:lnTo>
                        <a:pt x="129" y="117"/>
                      </a:lnTo>
                      <a:lnTo>
                        <a:pt x="135" y="129"/>
                      </a:lnTo>
                      <a:lnTo>
                        <a:pt x="138" y="139"/>
                      </a:lnTo>
                      <a:lnTo>
                        <a:pt x="138" y="142"/>
                      </a:lnTo>
                      <a:lnTo>
                        <a:pt x="137" y="142"/>
                      </a:lnTo>
                      <a:lnTo>
                        <a:pt x="135" y="141"/>
                      </a:lnTo>
                      <a:lnTo>
                        <a:pt x="131" y="136"/>
                      </a:lnTo>
                      <a:lnTo>
                        <a:pt x="126" y="126"/>
                      </a:lnTo>
                      <a:lnTo>
                        <a:pt x="119" y="109"/>
                      </a:lnTo>
                      <a:lnTo>
                        <a:pt x="112" y="91"/>
                      </a:lnTo>
                      <a:lnTo>
                        <a:pt x="112" y="77"/>
                      </a:lnTo>
                      <a:lnTo>
                        <a:pt x="102" y="69"/>
                      </a:lnTo>
                      <a:lnTo>
                        <a:pt x="92" y="64"/>
                      </a:lnTo>
                      <a:lnTo>
                        <a:pt x="84" y="59"/>
                      </a:lnTo>
                      <a:lnTo>
                        <a:pt x="81" y="57"/>
                      </a:lnTo>
                      <a:lnTo>
                        <a:pt x="79" y="54"/>
                      </a:lnTo>
                      <a:lnTo>
                        <a:pt x="76" y="54"/>
                      </a:lnTo>
                      <a:lnTo>
                        <a:pt x="75" y="56"/>
                      </a:lnTo>
                      <a:lnTo>
                        <a:pt x="74" y="60"/>
                      </a:lnTo>
                      <a:lnTo>
                        <a:pt x="75" y="71"/>
                      </a:lnTo>
                      <a:lnTo>
                        <a:pt x="79" y="88"/>
                      </a:lnTo>
                      <a:lnTo>
                        <a:pt x="84" y="105"/>
                      </a:lnTo>
                      <a:lnTo>
                        <a:pt x="93" y="119"/>
                      </a:lnTo>
                      <a:lnTo>
                        <a:pt x="98" y="125"/>
                      </a:lnTo>
                      <a:lnTo>
                        <a:pt x="98" y="128"/>
                      </a:lnTo>
                      <a:lnTo>
                        <a:pt x="95" y="127"/>
                      </a:lnTo>
                      <a:lnTo>
                        <a:pt x="90" y="124"/>
                      </a:lnTo>
                      <a:lnTo>
                        <a:pt x="83" y="113"/>
                      </a:lnTo>
                      <a:lnTo>
                        <a:pt x="74" y="96"/>
                      </a:lnTo>
                      <a:lnTo>
                        <a:pt x="67" y="74"/>
                      </a:lnTo>
                      <a:lnTo>
                        <a:pt x="67" y="49"/>
                      </a:lnTo>
                      <a:lnTo>
                        <a:pt x="60" y="43"/>
                      </a:lnTo>
                      <a:lnTo>
                        <a:pt x="52" y="38"/>
                      </a:lnTo>
                      <a:lnTo>
                        <a:pt x="44" y="35"/>
                      </a:lnTo>
                      <a:lnTo>
                        <a:pt x="39" y="32"/>
                      </a:lnTo>
                      <a:lnTo>
                        <a:pt x="37" y="39"/>
                      </a:lnTo>
                      <a:lnTo>
                        <a:pt x="37" y="50"/>
                      </a:lnTo>
                      <a:lnTo>
                        <a:pt x="39" y="61"/>
                      </a:lnTo>
                      <a:lnTo>
                        <a:pt x="42" y="71"/>
                      </a:lnTo>
                      <a:lnTo>
                        <a:pt x="43" y="80"/>
                      </a:lnTo>
                      <a:lnTo>
                        <a:pt x="45" y="94"/>
                      </a:lnTo>
                      <a:lnTo>
                        <a:pt x="49" y="105"/>
                      </a:lnTo>
                      <a:lnTo>
                        <a:pt x="51" y="113"/>
                      </a:lnTo>
                      <a:lnTo>
                        <a:pt x="51" y="115"/>
                      </a:lnTo>
                      <a:lnTo>
                        <a:pt x="47" y="114"/>
                      </a:lnTo>
                      <a:lnTo>
                        <a:pt x="44" y="110"/>
                      </a:lnTo>
                      <a:lnTo>
                        <a:pt x="41" y="102"/>
                      </a:lnTo>
                      <a:lnTo>
                        <a:pt x="38" y="87"/>
                      </a:lnTo>
                      <a:lnTo>
                        <a:pt x="35" y="65"/>
                      </a:lnTo>
                      <a:lnTo>
                        <a:pt x="30" y="44"/>
                      </a:lnTo>
                      <a:lnTo>
                        <a:pt x="28" y="30"/>
                      </a:lnTo>
                      <a:lnTo>
                        <a:pt x="17" y="20"/>
                      </a:lnTo>
                      <a:lnTo>
                        <a:pt x="9" y="12"/>
                      </a:lnTo>
                      <a:lnTo>
                        <a:pt x="4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9" name="Freeform 307">
                  <a:extLst>
                    <a:ext uri="{FF2B5EF4-FFF2-40B4-BE49-F238E27FC236}">
                      <a16:creationId xmlns:a16="http://schemas.microsoft.com/office/drawing/2014/main" xmlns="" id="{2EAEE9C2-6F52-4A10-BB3C-AC2C8CF024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" y="183"/>
                  <a:ext cx="64" cy="108"/>
                </a:xfrm>
                <a:custGeom>
                  <a:avLst/>
                  <a:gdLst>
                    <a:gd name="T0" fmla="*/ 58 w 129"/>
                    <a:gd name="T1" fmla="*/ 1 h 214"/>
                    <a:gd name="T2" fmla="*/ 61 w 129"/>
                    <a:gd name="T3" fmla="*/ 24 h 214"/>
                    <a:gd name="T4" fmla="*/ 65 w 129"/>
                    <a:gd name="T5" fmla="*/ 33 h 214"/>
                    <a:gd name="T6" fmla="*/ 74 w 129"/>
                    <a:gd name="T7" fmla="*/ 40 h 214"/>
                    <a:gd name="T8" fmla="*/ 87 w 129"/>
                    <a:gd name="T9" fmla="*/ 52 h 214"/>
                    <a:gd name="T10" fmla="*/ 101 w 129"/>
                    <a:gd name="T11" fmla="*/ 68 h 214"/>
                    <a:gd name="T12" fmla="*/ 116 w 129"/>
                    <a:gd name="T13" fmla="*/ 94 h 214"/>
                    <a:gd name="T14" fmla="*/ 127 w 129"/>
                    <a:gd name="T15" fmla="*/ 114 h 214"/>
                    <a:gd name="T16" fmla="*/ 129 w 129"/>
                    <a:gd name="T17" fmla="*/ 123 h 214"/>
                    <a:gd name="T18" fmla="*/ 126 w 129"/>
                    <a:gd name="T19" fmla="*/ 123 h 214"/>
                    <a:gd name="T20" fmla="*/ 120 w 129"/>
                    <a:gd name="T21" fmla="*/ 113 h 214"/>
                    <a:gd name="T22" fmla="*/ 112 w 129"/>
                    <a:gd name="T23" fmla="*/ 98 h 214"/>
                    <a:gd name="T24" fmla="*/ 101 w 129"/>
                    <a:gd name="T25" fmla="*/ 80 h 214"/>
                    <a:gd name="T26" fmla="*/ 90 w 129"/>
                    <a:gd name="T27" fmla="*/ 65 h 214"/>
                    <a:gd name="T28" fmla="*/ 81 w 129"/>
                    <a:gd name="T29" fmla="*/ 57 h 214"/>
                    <a:gd name="T30" fmla="*/ 73 w 129"/>
                    <a:gd name="T31" fmla="*/ 52 h 214"/>
                    <a:gd name="T32" fmla="*/ 68 w 129"/>
                    <a:gd name="T33" fmla="*/ 62 h 214"/>
                    <a:gd name="T34" fmla="*/ 70 w 129"/>
                    <a:gd name="T35" fmla="*/ 86 h 214"/>
                    <a:gd name="T36" fmla="*/ 76 w 129"/>
                    <a:gd name="T37" fmla="*/ 99 h 214"/>
                    <a:gd name="T38" fmla="*/ 91 w 129"/>
                    <a:gd name="T39" fmla="*/ 113 h 214"/>
                    <a:gd name="T40" fmla="*/ 108 w 129"/>
                    <a:gd name="T41" fmla="*/ 132 h 214"/>
                    <a:gd name="T42" fmla="*/ 119 w 129"/>
                    <a:gd name="T43" fmla="*/ 156 h 214"/>
                    <a:gd name="T44" fmla="*/ 121 w 129"/>
                    <a:gd name="T45" fmla="*/ 176 h 214"/>
                    <a:gd name="T46" fmla="*/ 116 w 129"/>
                    <a:gd name="T47" fmla="*/ 166 h 214"/>
                    <a:gd name="T48" fmla="*/ 106 w 129"/>
                    <a:gd name="T49" fmla="*/ 146 h 214"/>
                    <a:gd name="T50" fmla="*/ 97 w 129"/>
                    <a:gd name="T51" fmla="*/ 132 h 214"/>
                    <a:gd name="T52" fmla="*/ 87 w 129"/>
                    <a:gd name="T53" fmla="*/ 121 h 214"/>
                    <a:gd name="T54" fmla="*/ 76 w 129"/>
                    <a:gd name="T55" fmla="*/ 113 h 214"/>
                    <a:gd name="T56" fmla="*/ 79 w 129"/>
                    <a:gd name="T57" fmla="*/ 130 h 214"/>
                    <a:gd name="T58" fmla="*/ 87 w 129"/>
                    <a:gd name="T59" fmla="*/ 184 h 214"/>
                    <a:gd name="T60" fmla="*/ 83 w 129"/>
                    <a:gd name="T61" fmla="*/ 213 h 214"/>
                    <a:gd name="T62" fmla="*/ 81 w 129"/>
                    <a:gd name="T63" fmla="*/ 211 h 214"/>
                    <a:gd name="T64" fmla="*/ 79 w 129"/>
                    <a:gd name="T65" fmla="*/ 188 h 214"/>
                    <a:gd name="T66" fmla="*/ 67 w 129"/>
                    <a:gd name="T67" fmla="*/ 136 h 214"/>
                    <a:gd name="T68" fmla="*/ 53 w 129"/>
                    <a:gd name="T69" fmla="*/ 128 h 214"/>
                    <a:gd name="T70" fmla="*/ 35 w 129"/>
                    <a:gd name="T71" fmla="*/ 154 h 214"/>
                    <a:gd name="T72" fmla="*/ 28 w 129"/>
                    <a:gd name="T73" fmla="*/ 174 h 214"/>
                    <a:gd name="T74" fmla="*/ 25 w 129"/>
                    <a:gd name="T75" fmla="*/ 169 h 214"/>
                    <a:gd name="T76" fmla="*/ 33 w 129"/>
                    <a:gd name="T77" fmla="*/ 147 h 214"/>
                    <a:gd name="T78" fmla="*/ 51 w 129"/>
                    <a:gd name="T79" fmla="*/ 114 h 214"/>
                    <a:gd name="T80" fmla="*/ 59 w 129"/>
                    <a:gd name="T81" fmla="*/ 91 h 214"/>
                    <a:gd name="T82" fmla="*/ 59 w 129"/>
                    <a:gd name="T83" fmla="*/ 62 h 214"/>
                    <a:gd name="T84" fmla="*/ 52 w 129"/>
                    <a:gd name="T85" fmla="*/ 57 h 214"/>
                    <a:gd name="T86" fmla="*/ 36 w 129"/>
                    <a:gd name="T87" fmla="*/ 72 h 214"/>
                    <a:gd name="T88" fmla="*/ 20 w 129"/>
                    <a:gd name="T89" fmla="*/ 92 h 214"/>
                    <a:gd name="T90" fmla="*/ 9 w 129"/>
                    <a:gd name="T91" fmla="*/ 111 h 214"/>
                    <a:gd name="T92" fmla="*/ 3 w 129"/>
                    <a:gd name="T93" fmla="*/ 124 h 214"/>
                    <a:gd name="T94" fmla="*/ 0 w 129"/>
                    <a:gd name="T95" fmla="*/ 122 h 214"/>
                    <a:gd name="T96" fmla="*/ 4 w 129"/>
                    <a:gd name="T97" fmla="*/ 109 h 214"/>
                    <a:gd name="T98" fmla="*/ 15 w 129"/>
                    <a:gd name="T99" fmla="*/ 90 h 214"/>
                    <a:gd name="T100" fmla="*/ 30 w 129"/>
                    <a:gd name="T101" fmla="*/ 65 h 214"/>
                    <a:gd name="T102" fmla="*/ 47 w 129"/>
                    <a:gd name="T103" fmla="*/ 46 h 214"/>
                    <a:gd name="T104" fmla="*/ 57 w 129"/>
                    <a:gd name="T105" fmla="*/ 32 h 214"/>
                    <a:gd name="T106" fmla="*/ 55 w 129"/>
                    <a:gd name="T107" fmla="*/ 13 h 214"/>
                    <a:gd name="T108" fmla="*/ 53 w 129"/>
                    <a:gd name="T109" fmla="*/ 5 h 214"/>
                    <a:gd name="T110" fmla="*/ 55 w 129"/>
                    <a:gd name="T111" fmla="*/ 2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9" h="214">
                      <a:moveTo>
                        <a:pt x="56" y="0"/>
                      </a:moveTo>
                      <a:lnTo>
                        <a:pt x="58" y="1"/>
                      </a:lnTo>
                      <a:lnTo>
                        <a:pt x="60" y="11"/>
                      </a:lnTo>
                      <a:lnTo>
                        <a:pt x="61" y="24"/>
                      </a:lnTo>
                      <a:lnTo>
                        <a:pt x="63" y="31"/>
                      </a:lnTo>
                      <a:lnTo>
                        <a:pt x="65" y="33"/>
                      </a:lnTo>
                      <a:lnTo>
                        <a:pt x="68" y="35"/>
                      </a:lnTo>
                      <a:lnTo>
                        <a:pt x="74" y="40"/>
                      </a:lnTo>
                      <a:lnTo>
                        <a:pt x="80" y="46"/>
                      </a:lnTo>
                      <a:lnTo>
                        <a:pt x="87" y="52"/>
                      </a:lnTo>
                      <a:lnTo>
                        <a:pt x="94" y="60"/>
                      </a:lnTo>
                      <a:lnTo>
                        <a:pt x="101" y="68"/>
                      </a:lnTo>
                      <a:lnTo>
                        <a:pt x="106" y="78"/>
                      </a:lnTo>
                      <a:lnTo>
                        <a:pt x="116" y="94"/>
                      </a:lnTo>
                      <a:lnTo>
                        <a:pt x="123" y="106"/>
                      </a:lnTo>
                      <a:lnTo>
                        <a:pt x="127" y="114"/>
                      </a:lnTo>
                      <a:lnTo>
                        <a:pt x="129" y="120"/>
                      </a:lnTo>
                      <a:lnTo>
                        <a:pt x="129" y="123"/>
                      </a:lnTo>
                      <a:lnTo>
                        <a:pt x="128" y="124"/>
                      </a:lnTo>
                      <a:lnTo>
                        <a:pt x="126" y="123"/>
                      </a:lnTo>
                      <a:lnTo>
                        <a:pt x="123" y="117"/>
                      </a:lnTo>
                      <a:lnTo>
                        <a:pt x="120" y="113"/>
                      </a:lnTo>
                      <a:lnTo>
                        <a:pt x="117" y="106"/>
                      </a:lnTo>
                      <a:lnTo>
                        <a:pt x="112" y="98"/>
                      </a:lnTo>
                      <a:lnTo>
                        <a:pt x="106" y="88"/>
                      </a:lnTo>
                      <a:lnTo>
                        <a:pt x="101" y="80"/>
                      </a:lnTo>
                      <a:lnTo>
                        <a:pt x="95" y="72"/>
                      </a:lnTo>
                      <a:lnTo>
                        <a:pt x="90" y="65"/>
                      </a:lnTo>
                      <a:lnTo>
                        <a:pt x="87" y="62"/>
                      </a:lnTo>
                      <a:lnTo>
                        <a:pt x="81" y="57"/>
                      </a:lnTo>
                      <a:lnTo>
                        <a:pt x="76" y="54"/>
                      </a:lnTo>
                      <a:lnTo>
                        <a:pt x="73" y="52"/>
                      </a:lnTo>
                      <a:lnTo>
                        <a:pt x="70" y="50"/>
                      </a:lnTo>
                      <a:lnTo>
                        <a:pt x="68" y="62"/>
                      </a:lnTo>
                      <a:lnTo>
                        <a:pt x="68" y="75"/>
                      </a:lnTo>
                      <a:lnTo>
                        <a:pt x="70" y="86"/>
                      </a:lnTo>
                      <a:lnTo>
                        <a:pt x="71" y="94"/>
                      </a:lnTo>
                      <a:lnTo>
                        <a:pt x="76" y="99"/>
                      </a:lnTo>
                      <a:lnTo>
                        <a:pt x="83" y="106"/>
                      </a:lnTo>
                      <a:lnTo>
                        <a:pt x="91" y="113"/>
                      </a:lnTo>
                      <a:lnTo>
                        <a:pt x="100" y="122"/>
                      </a:lnTo>
                      <a:lnTo>
                        <a:pt x="108" y="132"/>
                      </a:lnTo>
                      <a:lnTo>
                        <a:pt x="114" y="144"/>
                      </a:lnTo>
                      <a:lnTo>
                        <a:pt x="119" y="156"/>
                      </a:lnTo>
                      <a:lnTo>
                        <a:pt x="121" y="171"/>
                      </a:lnTo>
                      <a:lnTo>
                        <a:pt x="121" y="176"/>
                      </a:lnTo>
                      <a:lnTo>
                        <a:pt x="119" y="174"/>
                      </a:lnTo>
                      <a:lnTo>
                        <a:pt x="116" y="166"/>
                      </a:lnTo>
                      <a:lnTo>
                        <a:pt x="110" y="153"/>
                      </a:lnTo>
                      <a:lnTo>
                        <a:pt x="106" y="146"/>
                      </a:lnTo>
                      <a:lnTo>
                        <a:pt x="103" y="138"/>
                      </a:lnTo>
                      <a:lnTo>
                        <a:pt x="97" y="132"/>
                      </a:lnTo>
                      <a:lnTo>
                        <a:pt x="93" y="125"/>
                      </a:lnTo>
                      <a:lnTo>
                        <a:pt x="87" y="121"/>
                      </a:lnTo>
                      <a:lnTo>
                        <a:pt x="81" y="116"/>
                      </a:lnTo>
                      <a:lnTo>
                        <a:pt x="76" y="113"/>
                      </a:lnTo>
                      <a:lnTo>
                        <a:pt x="72" y="111"/>
                      </a:lnTo>
                      <a:lnTo>
                        <a:pt x="79" y="130"/>
                      </a:lnTo>
                      <a:lnTo>
                        <a:pt x="83" y="156"/>
                      </a:lnTo>
                      <a:lnTo>
                        <a:pt x="87" y="184"/>
                      </a:lnTo>
                      <a:lnTo>
                        <a:pt x="86" y="207"/>
                      </a:lnTo>
                      <a:lnTo>
                        <a:pt x="83" y="213"/>
                      </a:lnTo>
                      <a:lnTo>
                        <a:pt x="82" y="214"/>
                      </a:lnTo>
                      <a:lnTo>
                        <a:pt x="81" y="211"/>
                      </a:lnTo>
                      <a:lnTo>
                        <a:pt x="81" y="204"/>
                      </a:lnTo>
                      <a:lnTo>
                        <a:pt x="79" y="188"/>
                      </a:lnTo>
                      <a:lnTo>
                        <a:pt x="74" y="162"/>
                      </a:lnTo>
                      <a:lnTo>
                        <a:pt x="67" y="136"/>
                      </a:lnTo>
                      <a:lnTo>
                        <a:pt x="63" y="121"/>
                      </a:lnTo>
                      <a:lnTo>
                        <a:pt x="53" y="128"/>
                      </a:lnTo>
                      <a:lnTo>
                        <a:pt x="43" y="139"/>
                      </a:lnTo>
                      <a:lnTo>
                        <a:pt x="35" y="154"/>
                      </a:lnTo>
                      <a:lnTo>
                        <a:pt x="30" y="168"/>
                      </a:lnTo>
                      <a:lnTo>
                        <a:pt x="28" y="174"/>
                      </a:lnTo>
                      <a:lnTo>
                        <a:pt x="26" y="174"/>
                      </a:lnTo>
                      <a:lnTo>
                        <a:pt x="25" y="169"/>
                      </a:lnTo>
                      <a:lnTo>
                        <a:pt x="27" y="161"/>
                      </a:lnTo>
                      <a:lnTo>
                        <a:pt x="33" y="147"/>
                      </a:lnTo>
                      <a:lnTo>
                        <a:pt x="42" y="130"/>
                      </a:lnTo>
                      <a:lnTo>
                        <a:pt x="51" y="114"/>
                      </a:lnTo>
                      <a:lnTo>
                        <a:pt x="58" y="105"/>
                      </a:lnTo>
                      <a:lnTo>
                        <a:pt x="59" y="91"/>
                      </a:lnTo>
                      <a:lnTo>
                        <a:pt x="59" y="75"/>
                      </a:lnTo>
                      <a:lnTo>
                        <a:pt x="59" y="62"/>
                      </a:lnTo>
                      <a:lnTo>
                        <a:pt x="59" y="53"/>
                      </a:lnTo>
                      <a:lnTo>
                        <a:pt x="52" y="57"/>
                      </a:lnTo>
                      <a:lnTo>
                        <a:pt x="44" y="64"/>
                      </a:lnTo>
                      <a:lnTo>
                        <a:pt x="36" y="72"/>
                      </a:lnTo>
                      <a:lnTo>
                        <a:pt x="27" y="81"/>
                      </a:lnTo>
                      <a:lnTo>
                        <a:pt x="20" y="92"/>
                      </a:lnTo>
                      <a:lnTo>
                        <a:pt x="13" y="102"/>
                      </a:lnTo>
                      <a:lnTo>
                        <a:pt x="9" y="111"/>
                      </a:lnTo>
                      <a:lnTo>
                        <a:pt x="5" y="121"/>
                      </a:lnTo>
                      <a:lnTo>
                        <a:pt x="3" y="124"/>
                      </a:lnTo>
                      <a:lnTo>
                        <a:pt x="2" y="124"/>
                      </a:lnTo>
                      <a:lnTo>
                        <a:pt x="0" y="122"/>
                      </a:lnTo>
                      <a:lnTo>
                        <a:pt x="2" y="115"/>
                      </a:lnTo>
                      <a:lnTo>
                        <a:pt x="4" y="109"/>
                      </a:lnTo>
                      <a:lnTo>
                        <a:pt x="9" y="100"/>
                      </a:lnTo>
                      <a:lnTo>
                        <a:pt x="15" y="90"/>
                      </a:lnTo>
                      <a:lnTo>
                        <a:pt x="22" y="78"/>
                      </a:lnTo>
                      <a:lnTo>
                        <a:pt x="30" y="65"/>
                      </a:lnTo>
                      <a:lnTo>
                        <a:pt x="38" y="55"/>
                      </a:lnTo>
                      <a:lnTo>
                        <a:pt x="47" y="46"/>
                      </a:lnTo>
                      <a:lnTo>
                        <a:pt x="53" y="39"/>
                      </a:lnTo>
                      <a:lnTo>
                        <a:pt x="57" y="32"/>
                      </a:lnTo>
                      <a:lnTo>
                        <a:pt x="57" y="23"/>
                      </a:lnTo>
                      <a:lnTo>
                        <a:pt x="55" y="13"/>
                      </a:lnTo>
                      <a:lnTo>
                        <a:pt x="53" y="8"/>
                      </a:lnTo>
                      <a:lnTo>
                        <a:pt x="53" y="5"/>
                      </a:lnTo>
                      <a:lnTo>
                        <a:pt x="53" y="3"/>
                      </a:lnTo>
                      <a:lnTo>
                        <a:pt x="55" y="2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0" name="Freeform 308">
                  <a:extLst>
                    <a:ext uri="{FF2B5EF4-FFF2-40B4-BE49-F238E27FC236}">
                      <a16:creationId xmlns:a16="http://schemas.microsoft.com/office/drawing/2014/main" xmlns="" id="{8560BCE2-CC8C-4F21-9144-47D723388C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" y="44"/>
                  <a:ext cx="78" cy="111"/>
                </a:xfrm>
                <a:custGeom>
                  <a:avLst/>
                  <a:gdLst>
                    <a:gd name="T0" fmla="*/ 4 w 155"/>
                    <a:gd name="T1" fmla="*/ 212 h 222"/>
                    <a:gd name="T2" fmla="*/ 18 w 155"/>
                    <a:gd name="T3" fmla="*/ 183 h 222"/>
                    <a:gd name="T4" fmla="*/ 27 w 155"/>
                    <a:gd name="T5" fmla="*/ 162 h 222"/>
                    <a:gd name="T6" fmla="*/ 39 w 155"/>
                    <a:gd name="T7" fmla="*/ 133 h 222"/>
                    <a:gd name="T8" fmla="*/ 38 w 155"/>
                    <a:gd name="T9" fmla="*/ 118 h 222"/>
                    <a:gd name="T10" fmla="*/ 28 w 155"/>
                    <a:gd name="T11" fmla="*/ 107 h 222"/>
                    <a:gd name="T12" fmla="*/ 27 w 155"/>
                    <a:gd name="T13" fmla="*/ 94 h 222"/>
                    <a:gd name="T14" fmla="*/ 30 w 155"/>
                    <a:gd name="T15" fmla="*/ 98 h 222"/>
                    <a:gd name="T16" fmla="*/ 35 w 155"/>
                    <a:gd name="T17" fmla="*/ 106 h 222"/>
                    <a:gd name="T18" fmla="*/ 45 w 155"/>
                    <a:gd name="T19" fmla="*/ 110 h 222"/>
                    <a:gd name="T20" fmla="*/ 54 w 155"/>
                    <a:gd name="T21" fmla="*/ 106 h 222"/>
                    <a:gd name="T22" fmla="*/ 65 w 155"/>
                    <a:gd name="T23" fmla="*/ 92 h 222"/>
                    <a:gd name="T24" fmla="*/ 77 w 155"/>
                    <a:gd name="T25" fmla="*/ 78 h 222"/>
                    <a:gd name="T26" fmla="*/ 85 w 155"/>
                    <a:gd name="T27" fmla="*/ 66 h 222"/>
                    <a:gd name="T28" fmla="*/ 86 w 155"/>
                    <a:gd name="T29" fmla="*/ 55 h 222"/>
                    <a:gd name="T30" fmla="*/ 80 w 155"/>
                    <a:gd name="T31" fmla="*/ 30 h 222"/>
                    <a:gd name="T32" fmla="*/ 71 w 155"/>
                    <a:gd name="T33" fmla="*/ 15 h 222"/>
                    <a:gd name="T34" fmla="*/ 70 w 155"/>
                    <a:gd name="T35" fmla="*/ 10 h 222"/>
                    <a:gd name="T36" fmla="*/ 79 w 155"/>
                    <a:gd name="T37" fmla="*/ 19 h 222"/>
                    <a:gd name="T38" fmla="*/ 92 w 155"/>
                    <a:gd name="T39" fmla="*/ 46 h 222"/>
                    <a:gd name="T40" fmla="*/ 100 w 155"/>
                    <a:gd name="T41" fmla="*/ 41 h 222"/>
                    <a:gd name="T42" fmla="*/ 117 w 155"/>
                    <a:gd name="T43" fmla="*/ 11 h 222"/>
                    <a:gd name="T44" fmla="*/ 130 w 155"/>
                    <a:gd name="T45" fmla="*/ 0 h 222"/>
                    <a:gd name="T46" fmla="*/ 130 w 155"/>
                    <a:gd name="T47" fmla="*/ 3 h 222"/>
                    <a:gd name="T48" fmla="*/ 122 w 155"/>
                    <a:gd name="T49" fmla="*/ 18 h 222"/>
                    <a:gd name="T50" fmla="*/ 104 w 155"/>
                    <a:gd name="T51" fmla="*/ 54 h 222"/>
                    <a:gd name="T52" fmla="*/ 104 w 155"/>
                    <a:gd name="T53" fmla="*/ 61 h 222"/>
                    <a:gd name="T54" fmla="*/ 119 w 155"/>
                    <a:gd name="T55" fmla="*/ 57 h 222"/>
                    <a:gd name="T56" fmla="*/ 131 w 155"/>
                    <a:gd name="T57" fmla="*/ 53 h 222"/>
                    <a:gd name="T58" fmla="*/ 141 w 155"/>
                    <a:gd name="T59" fmla="*/ 48 h 222"/>
                    <a:gd name="T60" fmla="*/ 150 w 155"/>
                    <a:gd name="T61" fmla="*/ 42 h 222"/>
                    <a:gd name="T62" fmla="*/ 155 w 155"/>
                    <a:gd name="T63" fmla="*/ 43 h 222"/>
                    <a:gd name="T64" fmla="*/ 148 w 155"/>
                    <a:gd name="T65" fmla="*/ 50 h 222"/>
                    <a:gd name="T66" fmla="*/ 133 w 155"/>
                    <a:gd name="T67" fmla="*/ 58 h 222"/>
                    <a:gd name="T68" fmla="*/ 115 w 155"/>
                    <a:gd name="T69" fmla="*/ 68 h 222"/>
                    <a:gd name="T70" fmla="*/ 100 w 155"/>
                    <a:gd name="T71" fmla="*/ 75 h 222"/>
                    <a:gd name="T72" fmla="*/ 87 w 155"/>
                    <a:gd name="T73" fmla="*/ 79 h 222"/>
                    <a:gd name="T74" fmla="*/ 73 w 155"/>
                    <a:gd name="T75" fmla="*/ 98 h 222"/>
                    <a:gd name="T76" fmla="*/ 73 w 155"/>
                    <a:gd name="T77" fmla="*/ 106 h 222"/>
                    <a:gd name="T78" fmla="*/ 79 w 155"/>
                    <a:gd name="T79" fmla="*/ 109 h 222"/>
                    <a:gd name="T80" fmla="*/ 77 w 155"/>
                    <a:gd name="T81" fmla="*/ 111 h 222"/>
                    <a:gd name="T82" fmla="*/ 70 w 155"/>
                    <a:gd name="T83" fmla="*/ 117 h 222"/>
                    <a:gd name="T84" fmla="*/ 65 w 155"/>
                    <a:gd name="T85" fmla="*/ 118 h 222"/>
                    <a:gd name="T86" fmla="*/ 62 w 155"/>
                    <a:gd name="T87" fmla="*/ 118 h 222"/>
                    <a:gd name="T88" fmla="*/ 58 w 155"/>
                    <a:gd name="T89" fmla="*/ 124 h 222"/>
                    <a:gd name="T90" fmla="*/ 48 w 155"/>
                    <a:gd name="T91" fmla="*/ 144 h 222"/>
                    <a:gd name="T92" fmla="*/ 35 w 155"/>
                    <a:gd name="T93" fmla="*/ 168 h 222"/>
                    <a:gd name="T94" fmla="*/ 28 w 155"/>
                    <a:gd name="T95" fmla="*/ 191 h 222"/>
                    <a:gd name="T96" fmla="*/ 25 w 155"/>
                    <a:gd name="T97" fmla="*/ 204 h 222"/>
                    <a:gd name="T98" fmla="*/ 21 w 155"/>
                    <a:gd name="T99" fmla="*/ 213 h 222"/>
                    <a:gd name="T100" fmla="*/ 15 w 155"/>
                    <a:gd name="T101" fmla="*/ 219 h 222"/>
                    <a:gd name="T102" fmla="*/ 3 w 155"/>
                    <a:gd name="T103" fmla="*/ 222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55" h="222">
                      <a:moveTo>
                        <a:pt x="0" y="222"/>
                      </a:moveTo>
                      <a:lnTo>
                        <a:pt x="4" y="212"/>
                      </a:lnTo>
                      <a:lnTo>
                        <a:pt x="11" y="197"/>
                      </a:lnTo>
                      <a:lnTo>
                        <a:pt x="18" y="183"/>
                      </a:lnTo>
                      <a:lnTo>
                        <a:pt x="23" y="173"/>
                      </a:lnTo>
                      <a:lnTo>
                        <a:pt x="27" y="162"/>
                      </a:lnTo>
                      <a:lnTo>
                        <a:pt x="33" y="147"/>
                      </a:lnTo>
                      <a:lnTo>
                        <a:pt x="39" y="133"/>
                      </a:lnTo>
                      <a:lnTo>
                        <a:pt x="43" y="124"/>
                      </a:lnTo>
                      <a:lnTo>
                        <a:pt x="38" y="118"/>
                      </a:lnTo>
                      <a:lnTo>
                        <a:pt x="32" y="113"/>
                      </a:lnTo>
                      <a:lnTo>
                        <a:pt x="28" y="107"/>
                      </a:lnTo>
                      <a:lnTo>
                        <a:pt x="27" y="99"/>
                      </a:lnTo>
                      <a:lnTo>
                        <a:pt x="27" y="94"/>
                      </a:lnTo>
                      <a:lnTo>
                        <a:pt x="28" y="94"/>
                      </a:lnTo>
                      <a:lnTo>
                        <a:pt x="30" y="98"/>
                      </a:lnTo>
                      <a:lnTo>
                        <a:pt x="32" y="102"/>
                      </a:lnTo>
                      <a:lnTo>
                        <a:pt x="35" y="106"/>
                      </a:lnTo>
                      <a:lnTo>
                        <a:pt x="40" y="108"/>
                      </a:lnTo>
                      <a:lnTo>
                        <a:pt x="45" y="110"/>
                      </a:lnTo>
                      <a:lnTo>
                        <a:pt x="48" y="111"/>
                      </a:lnTo>
                      <a:lnTo>
                        <a:pt x="54" y="106"/>
                      </a:lnTo>
                      <a:lnTo>
                        <a:pt x="59" y="100"/>
                      </a:lnTo>
                      <a:lnTo>
                        <a:pt x="65" y="92"/>
                      </a:lnTo>
                      <a:lnTo>
                        <a:pt x="71" y="85"/>
                      </a:lnTo>
                      <a:lnTo>
                        <a:pt x="77" y="78"/>
                      </a:lnTo>
                      <a:lnTo>
                        <a:pt x="81" y="72"/>
                      </a:lnTo>
                      <a:lnTo>
                        <a:pt x="85" y="66"/>
                      </a:lnTo>
                      <a:lnTo>
                        <a:pt x="86" y="63"/>
                      </a:lnTo>
                      <a:lnTo>
                        <a:pt x="86" y="55"/>
                      </a:lnTo>
                      <a:lnTo>
                        <a:pt x="85" y="42"/>
                      </a:lnTo>
                      <a:lnTo>
                        <a:pt x="80" y="30"/>
                      </a:lnTo>
                      <a:lnTo>
                        <a:pt x="76" y="20"/>
                      </a:lnTo>
                      <a:lnTo>
                        <a:pt x="71" y="15"/>
                      </a:lnTo>
                      <a:lnTo>
                        <a:pt x="70" y="11"/>
                      </a:lnTo>
                      <a:lnTo>
                        <a:pt x="70" y="10"/>
                      </a:lnTo>
                      <a:lnTo>
                        <a:pt x="73" y="12"/>
                      </a:lnTo>
                      <a:lnTo>
                        <a:pt x="79" y="19"/>
                      </a:lnTo>
                      <a:lnTo>
                        <a:pt x="86" y="32"/>
                      </a:lnTo>
                      <a:lnTo>
                        <a:pt x="92" y="46"/>
                      </a:lnTo>
                      <a:lnTo>
                        <a:pt x="93" y="55"/>
                      </a:lnTo>
                      <a:lnTo>
                        <a:pt x="100" y="41"/>
                      </a:lnTo>
                      <a:lnTo>
                        <a:pt x="109" y="25"/>
                      </a:lnTo>
                      <a:lnTo>
                        <a:pt x="117" y="11"/>
                      </a:lnTo>
                      <a:lnTo>
                        <a:pt x="125" y="2"/>
                      </a:lnTo>
                      <a:lnTo>
                        <a:pt x="130" y="0"/>
                      </a:lnTo>
                      <a:lnTo>
                        <a:pt x="131" y="1"/>
                      </a:lnTo>
                      <a:lnTo>
                        <a:pt x="130" y="3"/>
                      </a:lnTo>
                      <a:lnTo>
                        <a:pt x="126" y="8"/>
                      </a:lnTo>
                      <a:lnTo>
                        <a:pt x="122" y="18"/>
                      </a:lnTo>
                      <a:lnTo>
                        <a:pt x="112" y="37"/>
                      </a:lnTo>
                      <a:lnTo>
                        <a:pt x="104" y="54"/>
                      </a:lnTo>
                      <a:lnTo>
                        <a:pt x="97" y="63"/>
                      </a:lnTo>
                      <a:lnTo>
                        <a:pt x="104" y="61"/>
                      </a:lnTo>
                      <a:lnTo>
                        <a:pt x="112" y="58"/>
                      </a:lnTo>
                      <a:lnTo>
                        <a:pt x="119" y="57"/>
                      </a:lnTo>
                      <a:lnTo>
                        <a:pt x="125" y="55"/>
                      </a:lnTo>
                      <a:lnTo>
                        <a:pt x="131" y="53"/>
                      </a:lnTo>
                      <a:lnTo>
                        <a:pt x="137" y="50"/>
                      </a:lnTo>
                      <a:lnTo>
                        <a:pt x="141" y="48"/>
                      </a:lnTo>
                      <a:lnTo>
                        <a:pt x="145" y="46"/>
                      </a:lnTo>
                      <a:lnTo>
                        <a:pt x="150" y="42"/>
                      </a:lnTo>
                      <a:lnTo>
                        <a:pt x="154" y="41"/>
                      </a:lnTo>
                      <a:lnTo>
                        <a:pt x="155" y="43"/>
                      </a:lnTo>
                      <a:lnTo>
                        <a:pt x="153" y="47"/>
                      </a:lnTo>
                      <a:lnTo>
                        <a:pt x="148" y="50"/>
                      </a:lnTo>
                      <a:lnTo>
                        <a:pt x="141" y="54"/>
                      </a:lnTo>
                      <a:lnTo>
                        <a:pt x="133" y="58"/>
                      </a:lnTo>
                      <a:lnTo>
                        <a:pt x="124" y="63"/>
                      </a:lnTo>
                      <a:lnTo>
                        <a:pt x="115" y="68"/>
                      </a:lnTo>
                      <a:lnTo>
                        <a:pt x="107" y="72"/>
                      </a:lnTo>
                      <a:lnTo>
                        <a:pt x="100" y="75"/>
                      </a:lnTo>
                      <a:lnTo>
                        <a:pt x="95" y="76"/>
                      </a:lnTo>
                      <a:lnTo>
                        <a:pt x="87" y="79"/>
                      </a:lnTo>
                      <a:lnTo>
                        <a:pt x="79" y="88"/>
                      </a:lnTo>
                      <a:lnTo>
                        <a:pt x="73" y="98"/>
                      </a:lnTo>
                      <a:lnTo>
                        <a:pt x="72" y="103"/>
                      </a:lnTo>
                      <a:lnTo>
                        <a:pt x="73" y="106"/>
                      </a:lnTo>
                      <a:lnTo>
                        <a:pt x="77" y="108"/>
                      </a:lnTo>
                      <a:lnTo>
                        <a:pt x="79" y="109"/>
                      </a:lnTo>
                      <a:lnTo>
                        <a:pt x="81" y="109"/>
                      </a:lnTo>
                      <a:lnTo>
                        <a:pt x="77" y="111"/>
                      </a:lnTo>
                      <a:lnTo>
                        <a:pt x="73" y="114"/>
                      </a:lnTo>
                      <a:lnTo>
                        <a:pt x="70" y="117"/>
                      </a:lnTo>
                      <a:lnTo>
                        <a:pt x="68" y="120"/>
                      </a:lnTo>
                      <a:lnTo>
                        <a:pt x="65" y="118"/>
                      </a:lnTo>
                      <a:lnTo>
                        <a:pt x="63" y="118"/>
                      </a:lnTo>
                      <a:lnTo>
                        <a:pt x="62" y="118"/>
                      </a:lnTo>
                      <a:lnTo>
                        <a:pt x="62" y="118"/>
                      </a:lnTo>
                      <a:lnTo>
                        <a:pt x="58" y="124"/>
                      </a:lnTo>
                      <a:lnTo>
                        <a:pt x="54" y="132"/>
                      </a:lnTo>
                      <a:lnTo>
                        <a:pt x="48" y="144"/>
                      </a:lnTo>
                      <a:lnTo>
                        <a:pt x="41" y="155"/>
                      </a:lnTo>
                      <a:lnTo>
                        <a:pt x="35" y="168"/>
                      </a:lnTo>
                      <a:lnTo>
                        <a:pt x="31" y="181"/>
                      </a:lnTo>
                      <a:lnTo>
                        <a:pt x="28" y="191"/>
                      </a:lnTo>
                      <a:lnTo>
                        <a:pt x="27" y="199"/>
                      </a:lnTo>
                      <a:lnTo>
                        <a:pt x="25" y="204"/>
                      </a:lnTo>
                      <a:lnTo>
                        <a:pt x="24" y="208"/>
                      </a:lnTo>
                      <a:lnTo>
                        <a:pt x="21" y="213"/>
                      </a:lnTo>
                      <a:lnTo>
                        <a:pt x="18" y="216"/>
                      </a:lnTo>
                      <a:lnTo>
                        <a:pt x="15" y="219"/>
                      </a:lnTo>
                      <a:lnTo>
                        <a:pt x="9" y="221"/>
                      </a:lnTo>
                      <a:lnTo>
                        <a:pt x="3" y="222"/>
                      </a:lnTo>
                      <a:lnTo>
                        <a:pt x="0" y="222"/>
                      </a:lnTo>
                      <a:close/>
                    </a:path>
                  </a:pathLst>
                </a:cu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1" name="Freeform 309">
                  <a:extLst>
                    <a:ext uri="{FF2B5EF4-FFF2-40B4-BE49-F238E27FC236}">
                      <a16:creationId xmlns:a16="http://schemas.microsoft.com/office/drawing/2014/main" xmlns="" id="{B81305CD-052F-4772-8E5A-A22B7C2B56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" y="221"/>
                  <a:ext cx="50" cy="86"/>
                </a:xfrm>
                <a:custGeom>
                  <a:avLst/>
                  <a:gdLst>
                    <a:gd name="T0" fmla="*/ 65 w 100"/>
                    <a:gd name="T1" fmla="*/ 10 h 172"/>
                    <a:gd name="T2" fmla="*/ 56 w 100"/>
                    <a:gd name="T3" fmla="*/ 31 h 172"/>
                    <a:gd name="T4" fmla="*/ 48 w 100"/>
                    <a:gd name="T5" fmla="*/ 36 h 172"/>
                    <a:gd name="T6" fmla="*/ 32 w 100"/>
                    <a:gd name="T7" fmla="*/ 42 h 172"/>
                    <a:gd name="T8" fmla="*/ 16 w 100"/>
                    <a:gd name="T9" fmla="*/ 51 h 172"/>
                    <a:gd name="T10" fmla="*/ 3 w 100"/>
                    <a:gd name="T11" fmla="*/ 60 h 172"/>
                    <a:gd name="T12" fmla="*/ 0 w 100"/>
                    <a:gd name="T13" fmla="*/ 65 h 172"/>
                    <a:gd name="T14" fmla="*/ 1 w 100"/>
                    <a:gd name="T15" fmla="*/ 66 h 172"/>
                    <a:gd name="T16" fmla="*/ 8 w 100"/>
                    <a:gd name="T17" fmla="*/ 63 h 172"/>
                    <a:gd name="T18" fmla="*/ 18 w 100"/>
                    <a:gd name="T19" fmla="*/ 57 h 172"/>
                    <a:gd name="T20" fmla="*/ 32 w 100"/>
                    <a:gd name="T21" fmla="*/ 49 h 172"/>
                    <a:gd name="T22" fmla="*/ 45 w 100"/>
                    <a:gd name="T23" fmla="*/ 45 h 172"/>
                    <a:gd name="T24" fmla="*/ 47 w 100"/>
                    <a:gd name="T25" fmla="*/ 51 h 172"/>
                    <a:gd name="T26" fmla="*/ 42 w 100"/>
                    <a:gd name="T27" fmla="*/ 73 h 172"/>
                    <a:gd name="T28" fmla="*/ 38 w 100"/>
                    <a:gd name="T29" fmla="*/ 85 h 172"/>
                    <a:gd name="T30" fmla="*/ 26 w 100"/>
                    <a:gd name="T31" fmla="*/ 96 h 172"/>
                    <a:gd name="T32" fmla="*/ 15 w 100"/>
                    <a:gd name="T33" fmla="*/ 109 h 172"/>
                    <a:gd name="T34" fmla="*/ 5 w 100"/>
                    <a:gd name="T35" fmla="*/ 118 h 172"/>
                    <a:gd name="T36" fmla="*/ 3 w 100"/>
                    <a:gd name="T37" fmla="*/ 125 h 172"/>
                    <a:gd name="T38" fmla="*/ 5 w 100"/>
                    <a:gd name="T39" fmla="*/ 128 h 172"/>
                    <a:gd name="T40" fmla="*/ 15 w 100"/>
                    <a:gd name="T41" fmla="*/ 117 h 172"/>
                    <a:gd name="T42" fmla="*/ 34 w 100"/>
                    <a:gd name="T43" fmla="*/ 99 h 172"/>
                    <a:gd name="T44" fmla="*/ 42 w 100"/>
                    <a:gd name="T45" fmla="*/ 107 h 172"/>
                    <a:gd name="T46" fmla="*/ 46 w 100"/>
                    <a:gd name="T47" fmla="*/ 153 h 172"/>
                    <a:gd name="T48" fmla="*/ 49 w 100"/>
                    <a:gd name="T49" fmla="*/ 171 h 172"/>
                    <a:gd name="T50" fmla="*/ 50 w 100"/>
                    <a:gd name="T51" fmla="*/ 170 h 172"/>
                    <a:gd name="T52" fmla="*/ 52 w 100"/>
                    <a:gd name="T53" fmla="*/ 149 h 172"/>
                    <a:gd name="T54" fmla="*/ 49 w 100"/>
                    <a:gd name="T55" fmla="*/ 100 h 172"/>
                    <a:gd name="T56" fmla="*/ 53 w 100"/>
                    <a:gd name="T57" fmla="*/ 84 h 172"/>
                    <a:gd name="T58" fmla="*/ 55 w 100"/>
                    <a:gd name="T59" fmla="*/ 86 h 172"/>
                    <a:gd name="T60" fmla="*/ 61 w 100"/>
                    <a:gd name="T61" fmla="*/ 99 h 172"/>
                    <a:gd name="T62" fmla="*/ 83 w 100"/>
                    <a:gd name="T63" fmla="*/ 124 h 172"/>
                    <a:gd name="T64" fmla="*/ 93 w 100"/>
                    <a:gd name="T65" fmla="*/ 130 h 172"/>
                    <a:gd name="T66" fmla="*/ 90 w 100"/>
                    <a:gd name="T67" fmla="*/ 123 h 172"/>
                    <a:gd name="T68" fmla="*/ 78 w 100"/>
                    <a:gd name="T69" fmla="*/ 109 h 172"/>
                    <a:gd name="T70" fmla="*/ 63 w 100"/>
                    <a:gd name="T71" fmla="*/ 88 h 172"/>
                    <a:gd name="T72" fmla="*/ 58 w 100"/>
                    <a:gd name="T73" fmla="*/ 72 h 172"/>
                    <a:gd name="T74" fmla="*/ 60 w 100"/>
                    <a:gd name="T75" fmla="*/ 51 h 172"/>
                    <a:gd name="T76" fmla="*/ 62 w 100"/>
                    <a:gd name="T77" fmla="*/ 43 h 172"/>
                    <a:gd name="T78" fmla="*/ 67 w 100"/>
                    <a:gd name="T79" fmla="*/ 46 h 172"/>
                    <a:gd name="T80" fmla="*/ 76 w 100"/>
                    <a:gd name="T81" fmla="*/ 55 h 172"/>
                    <a:gd name="T82" fmla="*/ 93 w 100"/>
                    <a:gd name="T83" fmla="*/ 71 h 172"/>
                    <a:gd name="T84" fmla="*/ 100 w 100"/>
                    <a:gd name="T85" fmla="*/ 76 h 172"/>
                    <a:gd name="T86" fmla="*/ 94 w 100"/>
                    <a:gd name="T87" fmla="*/ 66 h 172"/>
                    <a:gd name="T88" fmla="*/ 84 w 100"/>
                    <a:gd name="T89" fmla="*/ 55 h 172"/>
                    <a:gd name="T90" fmla="*/ 75 w 100"/>
                    <a:gd name="T91" fmla="*/ 43 h 172"/>
                    <a:gd name="T92" fmla="*/ 70 w 100"/>
                    <a:gd name="T93" fmla="*/ 34 h 172"/>
                    <a:gd name="T94" fmla="*/ 70 w 100"/>
                    <a:gd name="T95" fmla="*/ 17 h 172"/>
                    <a:gd name="T96" fmla="*/ 76 w 100"/>
                    <a:gd name="T97" fmla="*/ 3 h 172"/>
                    <a:gd name="T98" fmla="*/ 73 w 100"/>
                    <a:gd name="T99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00" h="172">
                      <a:moveTo>
                        <a:pt x="70" y="3"/>
                      </a:moveTo>
                      <a:lnTo>
                        <a:pt x="65" y="10"/>
                      </a:lnTo>
                      <a:lnTo>
                        <a:pt x="61" y="20"/>
                      </a:lnTo>
                      <a:lnTo>
                        <a:pt x="56" y="31"/>
                      </a:lnTo>
                      <a:lnTo>
                        <a:pt x="54" y="36"/>
                      </a:lnTo>
                      <a:lnTo>
                        <a:pt x="48" y="36"/>
                      </a:lnTo>
                      <a:lnTo>
                        <a:pt x="40" y="39"/>
                      </a:lnTo>
                      <a:lnTo>
                        <a:pt x="32" y="42"/>
                      </a:lnTo>
                      <a:lnTo>
                        <a:pt x="24" y="47"/>
                      </a:lnTo>
                      <a:lnTo>
                        <a:pt x="16" y="51"/>
                      </a:lnTo>
                      <a:lnTo>
                        <a:pt x="9" y="55"/>
                      </a:lnTo>
                      <a:lnTo>
                        <a:pt x="3" y="60"/>
                      </a:lnTo>
                      <a:lnTo>
                        <a:pt x="1" y="62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4" y="65"/>
                      </a:lnTo>
                      <a:lnTo>
                        <a:pt x="8" y="63"/>
                      </a:lnTo>
                      <a:lnTo>
                        <a:pt x="12" y="61"/>
                      </a:lnTo>
                      <a:lnTo>
                        <a:pt x="18" y="57"/>
                      </a:lnTo>
                      <a:lnTo>
                        <a:pt x="25" y="53"/>
                      </a:lnTo>
                      <a:lnTo>
                        <a:pt x="32" y="49"/>
                      </a:lnTo>
                      <a:lnTo>
                        <a:pt x="39" y="47"/>
                      </a:lnTo>
                      <a:lnTo>
                        <a:pt x="45" y="45"/>
                      </a:lnTo>
                      <a:lnTo>
                        <a:pt x="49" y="43"/>
                      </a:lnTo>
                      <a:lnTo>
                        <a:pt x="47" y="51"/>
                      </a:lnTo>
                      <a:lnTo>
                        <a:pt x="45" y="63"/>
                      </a:lnTo>
                      <a:lnTo>
                        <a:pt x="42" y="73"/>
                      </a:lnTo>
                      <a:lnTo>
                        <a:pt x="41" y="80"/>
                      </a:lnTo>
                      <a:lnTo>
                        <a:pt x="38" y="85"/>
                      </a:lnTo>
                      <a:lnTo>
                        <a:pt x="32" y="89"/>
                      </a:lnTo>
                      <a:lnTo>
                        <a:pt x="26" y="96"/>
                      </a:lnTo>
                      <a:lnTo>
                        <a:pt x="20" y="102"/>
                      </a:lnTo>
                      <a:lnTo>
                        <a:pt x="15" y="109"/>
                      </a:lnTo>
                      <a:lnTo>
                        <a:pt x="9" y="114"/>
                      </a:lnTo>
                      <a:lnTo>
                        <a:pt x="5" y="118"/>
                      </a:lnTo>
                      <a:lnTo>
                        <a:pt x="4" y="122"/>
                      </a:lnTo>
                      <a:lnTo>
                        <a:pt x="3" y="125"/>
                      </a:lnTo>
                      <a:lnTo>
                        <a:pt x="3" y="128"/>
                      </a:lnTo>
                      <a:lnTo>
                        <a:pt x="5" y="128"/>
                      </a:lnTo>
                      <a:lnTo>
                        <a:pt x="8" y="124"/>
                      </a:lnTo>
                      <a:lnTo>
                        <a:pt x="15" y="117"/>
                      </a:lnTo>
                      <a:lnTo>
                        <a:pt x="25" y="107"/>
                      </a:lnTo>
                      <a:lnTo>
                        <a:pt x="34" y="99"/>
                      </a:lnTo>
                      <a:lnTo>
                        <a:pt x="41" y="93"/>
                      </a:lnTo>
                      <a:lnTo>
                        <a:pt x="42" y="107"/>
                      </a:lnTo>
                      <a:lnTo>
                        <a:pt x="43" y="130"/>
                      </a:lnTo>
                      <a:lnTo>
                        <a:pt x="46" y="153"/>
                      </a:lnTo>
                      <a:lnTo>
                        <a:pt x="48" y="167"/>
                      </a:lnTo>
                      <a:lnTo>
                        <a:pt x="49" y="171"/>
                      </a:lnTo>
                      <a:lnTo>
                        <a:pt x="50" y="172"/>
                      </a:lnTo>
                      <a:lnTo>
                        <a:pt x="50" y="170"/>
                      </a:lnTo>
                      <a:lnTo>
                        <a:pt x="52" y="164"/>
                      </a:lnTo>
                      <a:lnTo>
                        <a:pt x="52" y="149"/>
                      </a:lnTo>
                      <a:lnTo>
                        <a:pt x="50" y="124"/>
                      </a:lnTo>
                      <a:lnTo>
                        <a:pt x="49" y="100"/>
                      </a:lnTo>
                      <a:lnTo>
                        <a:pt x="52" y="85"/>
                      </a:lnTo>
                      <a:lnTo>
                        <a:pt x="53" y="84"/>
                      </a:lnTo>
                      <a:lnTo>
                        <a:pt x="54" y="84"/>
                      </a:lnTo>
                      <a:lnTo>
                        <a:pt x="55" y="86"/>
                      </a:lnTo>
                      <a:lnTo>
                        <a:pt x="56" y="91"/>
                      </a:lnTo>
                      <a:lnTo>
                        <a:pt x="61" y="99"/>
                      </a:lnTo>
                      <a:lnTo>
                        <a:pt x="71" y="111"/>
                      </a:lnTo>
                      <a:lnTo>
                        <a:pt x="83" y="124"/>
                      </a:lnTo>
                      <a:lnTo>
                        <a:pt x="90" y="130"/>
                      </a:lnTo>
                      <a:lnTo>
                        <a:pt x="93" y="130"/>
                      </a:lnTo>
                      <a:lnTo>
                        <a:pt x="93" y="126"/>
                      </a:lnTo>
                      <a:lnTo>
                        <a:pt x="90" y="123"/>
                      </a:lnTo>
                      <a:lnTo>
                        <a:pt x="85" y="117"/>
                      </a:lnTo>
                      <a:lnTo>
                        <a:pt x="78" y="109"/>
                      </a:lnTo>
                      <a:lnTo>
                        <a:pt x="70" y="99"/>
                      </a:lnTo>
                      <a:lnTo>
                        <a:pt x="63" y="88"/>
                      </a:lnTo>
                      <a:lnTo>
                        <a:pt x="58" y="80"/>
                      </a:lnTo>
                      <a:lnTo>
                        <a:pt x="58" y="72"/>
                      </a:lnTo>
                      <a:lnTo>
                        <a:pt x="58" y="61"/>
                      </a:lnTo>
                      <a:lnTo>
                        <a:pt x="60" y="51"/>
                      </a:lnTo>
                      <a:lnTo>
                        <a:pt x="61" y="46"/>
                      </a:lnTo>
                      <a:lnTo>
                        <a:pt x="62" y="43"/>
                      </a:lnTo>
                      <a:lnTo>
                        <a:pt x="64" y="43"/>
                      </a:lnTo>
                      <a:lnTo>
                        <a:pt x="67" y="46"/>
                      </a:lnTo>
                      <a:lnTo>
                        <a:pt x="69" y="49"/>
                      </a:lnTo>
                      <a:lnTo>
                        <a:pt x="76" y="55"/>
                      </a:lnTo>
                      <a:lnTo>
                        <a:pt x="85" y="63"/>
                      </a:lnTo>
                      <a:lnTo>
                        <a:pt x="93" y="71"/>
                      </a:lnTo>
                      <a:lnTo>
                        <a:pt x="99" y="76"/>
                      </a:lnTo>
                      <a:lnTo>
                        <a:pt x="100" y="76"/>
                      </a:lnTo>
                      <a:lnTo>
                        <a:pt x="98" y="72"/>
                      </a:lnTo>
                      <a:lnTo>
                        <a:pt x="94" y="66"/>
                      </a:lnTo>
                      <a:lnTo>
                        <a:pt x="88" y="61"/>
                      </a:lnTo>
                      <a:lnTo>
                        <a:pt x="84" y="55"/>
                      </a:lnTo>
                      <a:lnTo>
                        <a:pt x="79" y="49"/>
                      </a:lnTo>
                      <a:lnTo>
                        <a:pt x="75" y="43"/>
                      </a:lnTo>
                      <a:lnTo>
                        <a:pt x="72" y="39"/>
                      </a:lnTo>
                      <a:lnTo>
                        <a:pt x="70" y="34"/>
                      </a:lnTo>
                      <a:lnTo>
                        <a:pt x="70" y="26"/>
                      </a:lnTo>
                      <a:lnTo>
                        <a:pt x="70" y="17"/>
                      </a:lnTo>
                      <a:lnTo>
                        <a:pt x="73" y="9"/>
                      </a:lnTo>
                      <a:lnTo>
                        <a:pt x="76" y="3"/>
                      </a:lnTo>
                      <a:lnTo>
                        <a:pt x="76" y="0"/>
                      </a:lnTo>
                      <a:lnTo>
                        <a:pt x="73" y="0"/>
                      </a:lnTo>
                      <a:lnTo>
                        <a:pt x="70" y="3"/>
                      </a:lnTo>
                      <a:close/>
                    </a:path>
                  </a:pathLst>
                </a:cu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2" name="Freeform 310">
                  <a:extLst>
                    <a:ext uri="{FF2B5EF4-FFF2-40B4-BE49-F238E27FC236}">
                      <a16:creationId xmlns:a16="http://schemas.microsoft.com/office/drawing/2014/main" xmlns="" id="{06A71F23-03F3-435B-B5BF-A041E7DDF3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" y="182"/>
                  <a:ext cx="100" cy="79"/>
                </a:xfrm>
                <a:custGeom>
                  <a:avLst/>
                  <a:gdLst>
                    <a:gd name="T0" fmla="*/ 5 w 200"/>
                    <a:gd name="T1" fmla="*/ 16 h 158"/>
                    <a:gd name="T2" fmla="*/ 16 w 200"/>
                    <a:gd name="T3" fmla="*/ 27 h 158"/>
                    <a:gd name="T4" fmla="*/ 23 w 200"/>
                    <a:gd name="T5" fmla="*/ 33 h 158"/>
                    <a:gd name="T6" fmla="*/ 39 w 200"/>
                    <a:gd name="T7" fmla="*/ 40 h 158"/>
                    <a:gd name="T8" fmla="*/ 45 w 200"/>
                    <a:gd name="T9" fmla="*/ 58 h 158"/>
                    <a:gd name="T10" fmla="*/ 45 w 200"/>
                    <a:gd name="T11" fmla="*/ 89 h 158"/>
                    <a:gd name="T12" fmla="*/ 50 w 200"/>
                    <a:gd name="T13" fmla="*/ 105 h 158"/>
                    <a:gd name="T14" fmla="*/ 51 w 200"/>
                    <a:gd name="T15" fmla="*/ 101 h 158"/>
                    <a:gd name="T16" fmla="*/ 50 w 200"/>
                    <a:gd name="T17" fmla="*/ 86 h 158"/>
                    <a:gd name="T18" fmla="*/ 53 w 200"/>
                    <a:gd name="T19" fmla="*/ 53 h 158"/>
                    <a:gd name="T20" fmla="*/ 59 w 200"/>
                    <a:gd name="T21" fmla="*/ 46 h 158"/>
                    <a:gd name="T22" fmla="*/ 68 w 200"/>
                    <a:gd name="T23" fmla="*/ 55 h 158"/>
                    <a:gd name="T24" fmla="*/ 79 w 200"/>
                    <a:gd name="T25" fmla="*/ 65 h 158"/>
                    <a:gd name="T26" fmla="*/ 88 w 200"/>
                    <a:gd name="T27" fmla="*/ 73 h 158"/>
                    <a:gd name="T28" fmla="*/ 94 w 200"/>
                    <a:gd name="T29" fmla="*/ 94 h 158"/>
                    <a:gd name="T30" fmla="*/ 103 w 200"/>
                    <a:gd name="T31" fmla="*/ 141 h 158"/>
                    <a:gd name="T32" fmla="*/ 112 w 200"/>
                    <a:gd name="T33" fmla="*/ 158 h 158"/>
                    <a:gd name="T34" fmla="*/ 112 w 200"/>
                    <a:gd name="T35" fmla="*/ 150 h 158"/>
                    <a:gd name="T36" fmla="*/ 107 w 200"/>
                    <a:gd name="T37" fmla="*/ 131 h 158"/>
                    <a:gd name="T38" fmla="*/ 100 w 200"/>
                    <a:gd name="T39" fmla="*/ 94 h 158"/>
                    <a:gd name="T40" fmla="*/ 110 w 200"/>
                    <a:gd name="T41" fmla="*/ 86 h 158"/>
                    <a:gd name="T42" fmla="*/ 137 w 200"/>
                    <a:gd name="T43" fmla="*/ 102 h 158"/>
                    <a:gd name="T44" fmla="*/ 168 w 200"/>
                    <a:gd name="T45" fmla="*/ 119 h 158"/>
                    <a:gd name="T46" fmla="*/ 191 w 200"/>
                    <a:gd name="T47" fmla="*/ 132 h 158"/>
                    <a:gd name="T48" fmla="*/ 198 w 200"/>
                    <a:gd name="T49" fmla="*/ 138 h 158"/>
                    <a:gd name="T50" fmla="*/ 197 w 200"/>
                    <a:gd name="T51" fmla="*/ 133 h 158"/>
                    <a:gd name="T52" fmla="*/ 186 w 200"/>
                    <a:gd name="T53" fmla="*/ 124 h 158"/>
                    <a:gd name="T54" fmla="*/ 163 w 200"/>
                    <a:gd name="T55" fmla="*/ 109 h 158"/>
                    <a:gd name="T56" fmla="*/ 135 w 200"/>
                    <a:gd name="T57" fmla="*/ 91 h 158"/>
                    <a:gd name="T58" fmla="*/ 112 w 200"/>
                    <a:gd name="T59" fmla="*/ 78 h 158"/>
                    <a:gd name="T60" fmla="*/ 102 w 200"/>
                    <a:gd name="T61" fmla="*/ 73 h 158"/>
                    <a:gd name="T62" fmla="*/ 107 w 200"/>
                    <a:gd name="T63" fmla="*/ 72 h 158"/>
                    <a:gd name="T64" fmla="*/ 122 w 200"/>
                    <a:gd name="T65" fmla="*/ 67 h 158"/>
                    <a:gd name="T66" fmla="*/ 143 w 200"/>
                    <a:gd name="T67" fmla="*/ 64 h 158"/>
                    <a:gd name="T68" fmla="*/ 166 w 200"/>
                    <a:gd name="T69" fmla="*/ 61 h 158"/>
                    <a:gd name="T70" fmla="*/ 187 w 200"/>
                    <a:gd name="T71" fmla="*/ 64 h 158"/>
                    <a:gd name="T72" fmla="*/ 200 w 200"/>
                    <a:gd name="T73" fmla="*/ 69 h 158"/>
                    <a:gd name="T74" fmla="*/ 196 w 200"/>
                    <a:gd name="T75" fmla="*/ 64 h 158"/>
                    <a:gd name="T76" fmla="*/ 185 w 200"/>
                    <a:gd name="T77" fmla="*/ 59 h 158"/>
                    <a:gd name="T78" fmla="*/ 162 w 200"/>
                    <a:gd name="T79" fmla="*/ 58 h 158"/>
                    <a:gd name="T80" fmla="*/ 133 w 200"/>
                    <a:gd name="T81" fmla="*/ 58 h 158"/>
                    <a:gd name="T82" fmla="*/ 110 w 200"/>
                    <a:gd name="T83" fmla="*/ 59 h 158"/>
                    <a:gd name="T84" fmla="*/ 100 w 200"/>
                    <a:gd name="T85" fmla="*/ 59 h 158"/>
                    <a:gd name="T86" fmla="*/ 90 w 200"/>
                    <a:gd name="T87" fmla="*/ 53 h 158"/>
                    <a:gd name="T88" fmla="*/ 79 w 200"/>
                    <a:gd name="T89" fmla="*/ 44 h 158"/>
                    <a:gd name="T90" fmla="*/ 69 w 200"/>
                    <a:gd name="T91" fmla="*/ 37 h 158"/>
                    <a:gd name="T92" fmla="*/ 73 w 200"/>
                    <a:gd name="T93" fmla="*/ 31 h 158"/>
                    <a:gd name="T94" fmla="*/ 88 w 200"/>
                    <a:gd name="T95" fmla="*/ 22 h 158"/>
                    <a:gd name="T96" fmla="*/ 105 w 200"/>
                    <a:gd name="T97" fmla="*/ 13 h 158"/>
                    <a:gd name="T98" fmla="*/ 119 w 200"/>
                    <a:gd name="T99" fmla="*/ 6 h 158"/>
                    <a:gd name="T100" fmla="*/ 128 w 200"/>
                    <a:gd name="T101" fmla="*/ 4 h 158"/>
                    <a:gd name="T102" fmla="*/ 122 w 200"/>
                    <a:gd name="T103" fmla="*/ 0 h 158"/>
                    <a:gd name="T104" fmla="*/ 109 w 200"/>
                    <a:gd name="T105" fmla="*/ 5 h 158"/>
                    <a:gd name="T106" fmla="*/ 92 w 200"/>
                    <a:gd name="T107" fmla="*/ 12 h 158"/>
                    <a:gd name="T108" fmla="*/ 75 w 200"/>
                    <a:gd name="T109" fmla="*/ 20 h 158"/>
                    <a:gd name="T110" fmla="*/ 61 w 200"/>
                    <a:gd name="T111" fmla="*/ 26 h 158"/>
                    <a:gd name="T112" fmla="*/ 53 w 200"/>
                    <a:gd name="T113" fmla="*/ 30 h 158"/>
                    <a:gd name="T114" fmla="*/ 43 w 200"/>
                    <a:gd name="T115" fmla="*/ 29 h 158"/>
                    <a:gd name="T116" fmla="*/ 33 w 200"/>
                    <a:gd name="T117" fmla="*/ 23 h 158"/>
                    <a:gd name="T118" fmla="*/ 22 w 200"/>
                    <a:gd name="T119" fmla="*/ 19 h 158"/>
                    <a:gd name="T120" fmla="*/ 12 w 200"/>
                    <a:gd name="T121" fmla="*/ 15 h 158"/>
                    <a:gd name="T122" fmla="*/ 3 w 200"/>
                    <a:gd name="T123" fmla="*/ 13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00" h="158">
                      <a:moveTo>
                        <a:pt x="0" y="13"/>
                      </a:moveTo>
                      <a:lnTo>
                        <a:pt x="5" y="16"/>
                      </a:lnTo>
                      <a:lnTo>
                        <a:pt x="11" y="22"/>
                      </a:lnTo>
                      <a:lnTo>
                        <a:pt x="16" y="27"/>
                      </a:lnTo>
                      <a:lnTo>
                        <a:pt x="19" y="30"/>
                      </a:lnTo>
                      <a:lnTo>
                        <a:pt x="23" y="33"/>
                      </a:lnTo>
                      <a:lnTo>
                        <a:pt x="31" y="35"/>
                      </a:lnTo>
                      <a:lnTo>
                        <a:pt x="39" y="40"/>
                      </a:lnTo>
                      <a:lnTo>
                        <a:pt x="45" y="43"/>
                      </a:lnTo>
                      <a:lnTo>
                        <a:pt x="45" y="58"/>
                      </a:lnTo>
                      <a:lnTo>
                        <a:pt x="45" y="74"/>
                      </a:lnTo>
                      <a:lnTo>
                        <a:pt x="45" y="89"/>
                      </a:lnTo>
                      <a:lnTo>
                        <a:pt x="47" y="101"/>
                      </a:lnTo>
                      <a:lnTo>
                        <a:pt x="50" y="105"/>
                      </a:lnTo>
                      <a:lnTo>
                        <a:pt x="51" y="105"/>
                      </a:lnTo>
                      <a:lnTo>
                        <a:pt x="51" y="101"/>
                      </a:lnTo>
                      <a:lnTo>
                        <a:pt x="50" y="96"/>
                      </a:lnTo>
                      <a:lnTo>
                        <a:pt x="50" y="86"/>
                      </a:lnTo>
                      <a:lnTo>
                        <a:pt x="51" y="69"/>
                      </a:lnTo>
                      <a:lnTo>
                        <a:pt x="53" y="53"/>
                      </a:lnTo>
                      <a:lnTo>
                        <a:pt x="56" y="44"/>
                      </a:lnTo>
                      <a:lnTo>
                        <a:pt x="59" y="46"/>
                      </a:lnTo>
                      <a:lnTo>
                        <a:pt x="62" y="50"/>
                      </a:lnTo>
                      <a:lnTo>
                        <a:pt x="68" y="55"/>
                      </a:lnTo>
                      <a:lnTo>
                        <a:pt x="74" y="60"/>
                      </a:lnTo>
                      <a:lnTo>
                        <a:pt x="79" y="65"/>
                      </a:lnTo>
                      <a:lnTo>
                        <a:pt x="84" y="69"/>
                      </a:lnTo>
                      <a:lnTo>
                        <a:pt x="88" y="73"/>
                      </a:lnTo>
                      <a:lnTo>
                        <a:pt x="91" y="75"/>
                      </a:lnTo>
                      <a:lnTo>
                        <a:pt x="94" y="94"/>
                      </a:lnTo>
                      <a:lnTo>
                        <a:pt x="97" y="118"/>
                      </a:lnTo>
                      <a:lnTo>
                        <a:pt x="103" y="141"/>
                      </a:lnTo>
                      <a:lnTo>
                        <a:pt x="109" y="155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2" y="150"/>
                      </a:lnTo>
                      <a:lnTo>
                        <a:pt x="110" y="143"/>
                      </a:lnTo>
                      <a:lnTo>
                        <a:pt x="107" y="131"/>
                      </a:lnTo>
                      <a:lnTo>
                        <a:pt x="104" y="112"/>
                      </a:lnTo>
                      <a:lnTo>
                        <a:pt x="100" y="94"/>
                      </a:lnTo>
                      <a:lnTo>
                        <a:pt x="100" y="81"/>
                      </a:lnTo>
                      <a:lnTo>
                        <a:pt x="110" y="86"/>
                      </a:lnTo>
                      <a:lnTo>
                        <a:pt x="122" y="94"/>
                      </a:lnTo>
                      <a:lnTo>
                        <a:pt x="137" y="102"/>
                      </a:lnTo>
                      <a:lnTo>
                        <a:pt x="153" y="110"/>
                      </a:lnTo>
                      <a:lnTo>
                        <a:pt x="168" y="119"/>
                      </a:lnTo>
                      <a:lnTo>
                        <a:pt x="181" y="126"/>
                      </a:lnTo>
                      <a:lnTo>
                        <a:pt x="191" y="132"/>
                      </a:lnTo>
                      <a:lnTo>
                        <a:pt x="196" y="135"/>
                      </a:lnTo>
                      <a:lnTo>
                        <a:pt x="198" y="138"/>
                      </a:lnTo>
                      <a:lnTo>
                        <a:pt x="200" y="136"/>
                      </a:lnTo>
                      <a:lnTo>
                        <a:pt x="197" y="133"/>
                      </a:lnTo>
                      <a:lnTo>
                        <a:pt x="191" y="128"/>
                      </a:lnTo>
                      <a:lnTo>
                        <a:pt x="186" y="124"/>
                      </a:lnTo>
                      <a:lnTo>
                        <a:pt x="175" y="117"/>
                      </a:lnTo>
                      <a:lnTo>
                        <a:pt x="163" y="109"/>
                      </a:lnTo>
                      <a:lnTo>
                        <a:pt x="149" y="99"/>
                      </a:lnTo>
                      <a:lnTo>
                        <a:pt x="135" y="91"/>
                      </a:lnTo>
                      <a:lnTo>
                        <a:pt x="122" y="83"/>
                      </a:lnTo>
                      <a:lnTo>
                        <a:pt x="112" y="78"/>
                      </a:lnTo>
                      <a:lnTo>
                        <a:pt x="106" y="74"/>
                      </a:lnTo>
                      <a:lnTo>
                        <a:pt x="102" y="73"/>
                      </a:lnTo>
                      <a:lnTo>
                        <a:pt x="103" y="72"/>
                      </a:lnTo>
                      <a:lnTo>
                        <a:pt x="107" y="72"/>
                      </a:lnTo>
                      <a:lnTo>
                        <a:pt x="115" y="69"/>
                      </a:lnTo>
                      <a:lnTo>
                        <a:pt x="122" y="67"/>
                      </a:lnTo>
                      <a:lnTo>
                        <a:pt x="132" y="65"/>
                      </a:lnTo>
                      <a:lnTo>
                        <a:pt x="143" y="64"/>
                      </a:lnTo>
                      <a:lnTo>
                        <a:pt x="155" y="63"/>
                      </a:lnTo>
                      <a:lnTo>
                        <a:pt x="166" y="61"/>
                      </a:lnTo>
                      <a:lnTo>
                        <a:pt x="178" y="63"/>
                      </a:lnTo>
                      <a:lnTo>
                        <a:pt x="187" y="64"/>
                      </a:lnTo>
                      <a:lnTo>
                        <a:pt x="194" y="66"/>
                      </a:lnTo>
                      <a:lnTo>
                        <a:pt x="200" y="69"/>
                      </a:lnTo>
                      <a:lnTo>
                        <a:pt x="200" y="67"/>
                      </a:lnTo>
                      <a:lnTo>
                        <a:pt x="196" y="64"/>
                      </a:lnTo>
                      <a:lnTo>
                        <a:pt x="190" y="60"/>
                      </a:lnTo>
                      <a:lnTo>
                        <a:pt x="185" y="59"/>
                      </a:lnTo>
                      <a:lnTo>
                        <a:pt x="174" y="58"/>
                      </a:lnTo>
                      <a:lnTo>
                        <a:pt x="162" y="58"/>
                      </a:lnTo>
                      <a:lnTo>
                        <a:pt x="148" y="58"/>
                      </a:lnTo>
                      <a:lnTo>
                        <a:pt x="133" y="58"/>
                      </a:lnTo>
                      <a:lnTo>
                        <a:pt x="120" y="59"/>
                      </a:lnTo>
                      <a:lnTo>
                        <a:pt x="110" y="59"/>
                      </a:lnTo>
                      <a:lnTo>
                        <a:pt x="104" y="60"/>
                      </a:lnTo>
                      <a:lnTo>
                        <a:pt x="100" y="59"/>
                      </a:lnTo>
                      <a:lnTo>
                        <a:pt x="95" y="57"/>
                      </a:lnTo>
                      <a:lnTo>
                        <a:pt x="90" y="53"/>
                      </a:lnTo>
                      <a:lnTo>
                        <a:pt x="84" y="49"/>
                      </a:lnTo>
                      <a:lnTo>
                        <a:pt x="79" y="44"/>
                      </a:lnTo>
                      <a:lnTo>
                        <a:pt x="73" y="40"/>
                      </a:lnTo>
                      <a:lnTo>
                        <a:pt x="69" y="37"/>
                      </a:lnTo>
                      <a:lnTo>
                        <a:pt x="67" y="35"/>
                      </a:lnTo>
                      <a:lnTo>
                        <a:pt x="73" y="31"/>
                      </a:lnTo>
                      <a:lnTo>
                        <a:pt x="80" y="27"/>
                      </a:lnTo>
                      <a:lnTo>
                        <a:pt x="88" y="22"/>
                      </a:lnTo>
                      <a:lnTo>
                        <a:pt x="97" y="18"/>
                      </a:lnTo>
                      <a:lnTo>
                        <a:pt x="105" y="13"/>
                      </a:lnTo>
                      <a:lnTo>
                        <a:pt x="112" y="8"/>
                      </a:lnTo>
                      <a:lnTo>
                        <a:pt x="119" y="6"/>
                      </a:lnTo>
                      <a:lnTo>
                        <a:pt x="124" y="5"/>
                      </a:lnTo>
                      <a:lnTo>
                        <a:pt x="128" y="4"/>
                      </a:lnTo>
                      <a:lnTo>
                        <a:pt x="128" y="1"/>
                      </a:lnTo>
                      <a:lnTo>
                        <a:pt x="122" y="0"/>
                      </a:lnTo>
                      <a:lnTo>
                        <a:pt x="114" y="3"/>
                      </a:lnTo>
                      <a:lnTo>
                        <a:pt x="109" y="5"/>
                      </a:lnTo>
                      <a:lnTo>
                        <a:pt x="102" y="8"/>
                      </a:lnTo>
                      <a:lnTo>
                        <a:pt x="92" y="12"/>
                      </a:lnTo>
                      <a:lnTo>
                        <a:pt x="84" y="15"/>
                      </a:lnTo>
                      <a:lnTo>
                        <a:pt x="75" y="20"/>
                      </a:lnTo>
                      <a:lnTo>
                        <a:pt x="68" y="23"/>
                      </a:lnTo>
                      <a:lnTo>
                        <a:pt x="61" y="26"/>
                      </a:lnTo>
                      <a:lnTo>
                        <a:pt x="58" y="28"/>
                      </a:lnTo>
                      <a:lnTo>
                        <a:pt x="53" y="30"/>
                      </a:lnTo>
                      <a:lnTo>
                        <a:pt x="49" y="30"/>
                      </a:lnTo>
                      <a:lnTo>
                        <a:pt x="43" y="29"/>
                      </a:lnTo>
                      <a:lnTo>
                        <a:pt x="37" y="26"/>
                      </a:lnTo>
                      <a:lnTo>
                        <a:pt x="33" y="23"/>
                      </a:lnTo>
                      <a:lnTo>
                        <a:pt x="28" y="21"/>
                      </a:lnTo>
                      <a:lnTo>
                        <a:pt x="22" y="19"/>
                      </a:lnTo>
                      <a:lnTo>
                        <a:pt x="16" y="18"/>
                      </a:lnTo>
                      <a:lnTo>
                        <a:pt x="12" y="15"/>
                      </a:lnTo>
                      <a:lnTo>
                        <a:pt x="6" y="14"/>
                      </a:lnTo>
                      <a:lnTo>
                        <a:pt x="3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3" name="Freeform 311">
                  <a:extLst>
                    <a:ext uri="{FF2B5EF4-FFF2-40B4-BE49-F238E27FC236}">
                      <a16:creationId xmlns:a16="http://schemas.microsoft.com/office/drawing/2014/main" xmlns="" id="{FC9986E2-1E08-4491-B253-C0ACDC8602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" y="303"/>
                  <a:ext cx="65" cy="67"/>
                </a:xfrm>
                <a:custGeom>
                  <a:avLst/>
                  <a:gdLst>
                    <a:gd name="T0" fmla="*/ 14 w 131"/>
                    <a:gd name="T1" fmla="*/ 40 h 134"/>
                    <a:gd name="T2" fmla="*/ 20 w 131"/>
                    <a:gd name="T3" fmla="*/ 66 h 134"/>
                    <a:gd name="T4" fmla="*/ 32 w 131"/>
                    <a:gd name="T5" fmla="*/ 64 h 134"/>
                    <a:gd name="T6" fmla="*/ 43 w 131"/>
                    <a:gd name="T7" fmla="*/ 72 h 134"/>
                    <a:gd name="T8" fmla="*/ 47 w 131"/>
                    <a:gd name="T9" fmla="*/ 80 h 134"/>
                    <a:gd name="T10" fmla="*/ 35 w 131"/>
                    <a:gd name="T11" fmla="*/ 78 h 134"/>
                    <a:gd name="T12" fmla="*/ 28 w 131"/>
                    <a:gd name="T13" fmla="*/ 74 h 134"/>
                    <a:gd name="T14" fmla="*/ 18 w 131"/>
                    <a:gd name="T15" fmla="*/ 68 h 134"/>
                    <a:gd name="T16" fmla="*/ 3 w 131"/>
                    <a:gd name="T17" fmla="*/ 77 h 134"/>
                    <a:gd name="T18" fmla="*/ 0 w 131"/>
                    <a:gd name="T19" fmla="*/ 93 h 134"/>
                    <a:gd name="T20" fmla="*/ 5 w 131"/>
                    <a:gd name="T21" fmla="*/ 101 h 134"/>
                    <a:gd name="T22" fmla="*/ 27 w 131"/>
                    <a:gd name="T23" fmla="*/ 104 h 134"/>
                    <a:gd name="T24" fmla="*/ 38 w 131"/>
                    <a:gd name="T25" fmla="*/ 97 h 134"/>
                    <a:gd name="T26" fmla="*/ 38 w 131"/>
                    <a:gd name="T27" fmla="*/ 105 h 134"/>
                    <a:gd name="T28" fmla="*/ 32 w 131"/>
                    <a:gd name="T29" fmla="*/ 131 h 134"/>
                    <a:gd name="T30" fmla="*/ 53 w 131"/>
                    <a:gd name="T31" fmla="*/ 132 h 134"/>
                    <a:gd name="T32" fmla="*/ 61 w 131"/>
                    <a:gd name="T33" fmla="*/ 115 h 134"/>
                    <a:gd name="T34" fmla="*/ 56 w 131"/>
                    <a:gd name="T35" fmla="*/ 100 h 134"/>
                    <a:gd name="T36" fmla="*/ 59 w 131"/>
                    <a:gd name="T37" fmla="*/ 95 h 134"/>
                    <a:gd name="T38" fmla="*/ 64 w 131"/>
                    <a:gd name="T39" fmla="*/ 102 h 134"/>
                    <a:gd name="T40" fmla="*/ 71 w 131"/>
                    <a:gd name="T41" fmla="*/ 115 h 134"/>
                    <a:gd name="T42" fmla="*/ 89 w 131"/>
                    <a:gd name="T43" fmla="*/ 115 h 134"/>
                    <a:gd name="T44" fmla="*/ 105 w 131"/>
                    <a:gd name="T45" fmla="*/ 119 h 134"/>
                    <a:gd name="T46" fmla="*/ 120 w 131"/>
                    <a:gd name="T47" fmla="*/ 110 h 134"/>
                    <a:gd name="T48" fmla="*/ 124 w 131"/>
                    <a:gd name="T49" fmla="*/ 100 h 134"/>
                    <a:gd name="T50" fmla="*/ 120 w 131"/>
                    <a:gd name="T51" fmla="*/ 95 h 134"/>
                    <a:gd name="T52" fmla="*/ 103 w 131"/>
                    <a:gd name="T53" fmla="*/ 86 h 134"/>
                    <a:gd name="T54" fmla="*/ 90 w 131"/>
                    <a:gd name="T55" fmla="*/ 82 h 134"/>
                    <a:gd name="T56" fmla="*/ 96 w 131"/>
                    <a:gd name="T57" fmla="*/ 71 h 134"/>
                    <a:gd name="T58" fmla="*/ 113 w 131"/>
                    <a:gd name="T59" fmla="*/ 65 h 134"/>
                    <a:gd name="T60" fmla="*/ 128 w 131"/>
                    <a:gd name="T61" fmla="*/ 56 h 134"/>
                    <a:gd name="T62" fmla="*/ 129 w 131"/>
                    <a:gd name="T63" fmla="*/ 40 h 134"/>
                    <a:gd name="T64" fmla="*/ 114 w 131"/>
                    <a:gd name="T65" fmla="*/ 30 h 134"/>
                    <a:gd name="T66" fmla="*/ 97 w 131"/>
                    <a:gd name="T67" fmla="*/ 37 h 134"/>
                    <a:gd name="T68" fmla="*/ 97 w 131"/>
                    <a:gd name="T69" fmla="*/ 49 h 134"/>
                    <a:gd name="T70" fmla="*/ 83 w 131"/>
                    <a:gd name="T71" fmla="*/ 60 h 134"/>
                    <a:gd name="T72" fmla="*/ 78 w 131"/>
                    <a:gd name="T73" fmla="*/ 59 h 134"/>
                    <a:gd name="T74" fmla="*/ 75 w 131"/>
                    <a:gd name="T75" fmla="*/ 52 h 134"/>
                    <a:gd name="T76" fmla="*/ 80 w 131"/>
                    <a:gd name="T77" fmla="*/ 37 h 134"/>
                    <a:gd name="T78" fmla="*/ 93 w 131"/>
                    <a:gd name="T79" fmla="*/ 21 h 134"/>
                    <a:gd name="T80" fmla="*/ 83 w 131"/>
                    <a:gd name="T81" fmla="*/ 4 h 134"/>
                    <a:gd name="T82" fmla="*/ 67 w 131"/>
                    <a:gd name="T83" fmla="*/ 2 h 134"/>
                    <a:gd name="T84" fmla="*/ 56 w 131"/>
                    <a:gd name="T85" fmla="*/ 10 h 134"/>
                    <a:gd name="T86" fmla="*/ 51 w 131"/>
                    <a:gd name="T87" fmla="*/ 18 h 134"/>
                    <a:gd name="T88" fmla="*/ 57 w 131"/>
                    <a:gd name="T89" fmla="*/ 30 h 134"/>
                    <a:gd name="T90" fmla="*/ 64 w 131"/>
                    <a:gd name="T91" fmla="*/ 41 h 134"/>
                    <a:gd name="T92" fmla="*/ 63 w 131"/>
                    <a:gd name="T93" fmla="*/ 53 h 134"/>
                    <a:gd name="T94" fmla="*/ 56 w 131"/>
                    <a:gd name="T95" fmla="*/ 56 h 134"/>
                    <a:gd name="T96" fmla="*/ 47 w 131"/>
                    <a:gd name="T97" fmla="*/ 42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1" h="134">
                      <a:moveTo>
                        <a:pt x="32" y="30"/>
                      </a:moveTo>
                      <a:lnTo>
                        <a:pt x="22" y="33"/>
                      </a:lnTo>
                      <a:lnTo>
                        <a:pt x="14" y="40"/>
                      </a:lnTo>
                      <a:lnTo>
                        <a:pt x="11" y="50"/>
                      </a:lnTo>
                      <a:lnTo>
                        <a:pt x="17" y="64"/>
                      </a:lnTo>
                      <a:lnTo>
                        <a:pt x="20" y="66"/>
                      </a:lnTo>
                      <a:lnTo>
                        <a:pt x="25" y="66"/>
                      </a:lnTo>
                      <a:lnTo>
                        <a:pt x="29" y="65"/>
                      </a:lnTo>
                      <a:lnTo>
                        <a:pt x="32" y="64"/>
                      </a:lnTo>
                      <a:lnTo>
                        <a:pt x="36" y="66"/>
                      </a:lnTo>
                      <a:lnTo>
                        <a:pt x="40" y="70"/>
                      </a:lnTo>
                      <a:lnTo>
                        <a:pt x="43" y="72"/>
                      </a:lnTo>
                      <a:lnTo>
                        <a:pt x="45" y="75"/>
                      </a:lnTo>
                      <a:lnTo>
                        <a:pt x="47" y="79"/>
                      </a:lnTo>
                      <a:lnTo>
                        <a:pt x="47" y="80"/>
                      </a:lnTo>
                      <a:lnTo>
                        <a:pt x="44" y="80"/>
                      </a:lnTo>
                      <a:lnTo>
                        <a:pt x="40" y="79"/>
                      </a:lnTo>
                      <a:lnTo>
                        <a:pt x="35" y="78"/>
                      </a:lnTo>
                      <a:lnTo>
                        <a:pt x="32" y="77"/>
                      </a:lnTo>
                      <a:lnTo>
                        <a:pt x="29" y="77"/>
                      </a:lnTo>
                      <a:lnTo>
                        <a:pt x="28" y="74"/>
                      </a:lnTo>
                      <a:lnTo>
                        <a:pt x="27" y="72"/>
                      </a:lnTo>
                      <a:lnTo>
                        <a:pt x="23" y="70"/>
                      </a:lnTo>
                      <a:lnTo>
                        <a:pt x="18" y="68"/>
                      </a:lnTo>
                      <a:lnTo>
                        <a:pt x="12" y="70"/>
                      </a:lnTo>
                      <a:lnTo>
                        <a:pt x="6" y="72"/>
                      </a:lnTo>
                      <a:lnTo>
                        <a:pt x="3" y="77"/>
                      </a:lnTo>
                      <a:lnTo>
                        <a:pt x="0" y="82"/>
                      </a:lnTo>
                      <a:lnTo>
                        <a:pt x="0" y="89"/>
                      </a:lnTo>
                      <a:lnTo>
                        <a:pt x="0" y="93"/>
                      </a:lnTo>
                      <a:lnTo>
                        <a:pt x="2" y="96"/>
                      </a:lnTo>
                      <a:lnTo>
                        <a:pt x="4" y="98"/>
                      </a:lnTo>
                      <a:lnTo>
                        <a:pt x="5" y="101"/>
                      </a:lnTo>
                      <a:lnTo>
                        <a:pt x="12" y="104"/>
                      </a:lnTo>
                      <a:lnTo>
                        <a:pt x="20" y="105"/>
                      </a:lnTo>
                      <a:lnTo>
                        <a:pt x="27" y="104"/>
                      </a:lnTo>
                      <a:lnTo>
                        <a:pt x="32" y="101"/>
                      </a:lnTo>
                      <a:lnTo>
                        <a:pt x="35" y="97"/>
                      </a:lnTo>
                      <a:lnTo>
                        <a:pt x="38" y="97"/>
                      </a:lnTo>
                      <a:lnTo>
                        <a:pt x="42" y="98"/>
                      </a:lnTo>
                      <a:lnTo>
                        <a:pt x="45" y="100"/>
                      </a:lnTo>
                      <a:lnTo>
                        <a:pt x="38" y="105"/>
                      </a:lnTo>
                      <a:lnTo>
                        <a:pt x="33" y="115"/>
                      </a:lnTo>
                      <a:lnTo>
                        <a:pt x="29" y="124"/>
                      </a:lnTo>
                      <a:lnTo>
                        <a:pt x="32" y="131"/>
                      </a:lnTo>
                      <a:lnTo>
                        <a:pt x="38" y="134"/>
                      </a:lnTo>
                      <a:lnTo>
                        <a:pt x="45" y="134"/>
                      </a:lnTo>
                      <a:lnTo>
                        <a:pt x="53" y="132"/>
                      </a:lnTo>
                      <a:lnTo>
                        <a:pt x="58" y="127"/>
                      </a:lnTo>
                      <a:lnTo>
                        <a:pt x="61" y="121"/>
                      </a:lnTo>
                      <a:lnTo>
                        <a:pt x="61" y="115"/>
                      </a:lnTo>
                      <a:lnTo>
                        <a:pt x="60" y="108"/>
                      </a:lnTo>
                      <a:lnTo>
                        <a:pt x="58" y="103"/>
                      </a:lnTo>
                      <a:lnTo>
                        <a:pt x="56" y="100"/>
                      </a:lnTo>
                      <a:lnTo>
                        <a:pt x="56" y="97"/>
                      </a:lnTo>
                      <a:lnTo>
                        <a:pt x="57" y="96"/>
                      </a:lnTo>
                      <a:lnTo>
                        <a:pt x="59" y="95"/>
                      </a:lnTo>
                      <a:lnTo>
                        <a:pt x="61" y="95"/>
                      </a:lnTo>
                      <a:lnTo>
                        <a:pt x="63" y="98"/>
                      </a:lnTo>
                      <a:lnTo>
                        <a:pt x="64" y="102"/>
                      </a:lnTo>
                      <a:lnTo>
                        <a:pt x="65" y="105"/>
                      </a:lnTo>
                      <a:lnTo>
                        <a:pt x="66" y="110"/>
                      </a:lnTo>
                      <a:lnTo>
                        <a:pt x="71" y="115"/>
                      </a:lnTo>
                      <a:lnTo>
                        <a:pt x="76" y="116"/>
                      </a:lnTo>
                      <a:lnTo>
                        <a:pt x="86" y="111"/>
                      </a:lnTo>
                      <a:lnTo>
                        <a:pt x="89" y="115"/>
                      </a:lnTo>
                      <a:lnTo>
                        <a:pt x="94" y="117"/>
                      </a:lnTo>
                      <a:lnTo>
                        <a:pt x="99" y="119"/>
                      </a:lnTo>
                      <a:lnTo>
                        <a:pt x="105" y="119"/>
                      </a:lnTo>
                      <a:lnTo>
                        <a:pt x="110" y="118"/>
                      </a:lnTo>
                      <a:lnTo>
                        <a:pt x="116" y="115"/>
                      </a:lnTo>
                      <a:lnTo>
                        <a:pt x="120" y="110"/>
                      </a:lnTo>
                      <a:lnTo>
                        <a:pt x="124" y="102"/>
                      </a:lnTo>
                      <a:lnTo>
                        <a:pt x="124" y="101"/>
                      </a:lnTo>
                      <a:lnTo>
                        <a:pt x="124" y="100"/>
                      </a:lnTo>
                      <a:lnTo>
                        <a:pt x="123" y="100"/>
                      </a:lnTo>
                      <a:lnTo>
                        <a:pt x="123" y="98"/>
                      </a:lnTo>
                      <a:lnTo>
                        <a:pt x="120" y="95"/>
                      </a:lnTo>
                      <a:lnTo>
                        <a:pt x="117" y="89"/>
                      </a:lnTo>
                      <a:lnTo>
                        <a:pt x="111" y="86"/>
                      </a:lnTo>
                      <a:lnTo>
                        <a:pt x="103" y="86"/>
                      </a:lnTo>
                      <a:lnTo>
                        <a:pt x="98" y="87"/>
                      </a:lnTo>
                      <a:lnTo>
                        <a:pt x="94" y="86"/>
                      </a:lnTo>
                      <a:lnTo>
                        <a:pt x="90" y="82"/>
                      </a:lnTo>
                      <a:lnTo>
                        <a:pt x="88" y="80"/>
                      </a:lnTo>
                      <a:lnTo>
                        <a:pt x="93" y="75"/>
                      </a:lnTo>
                      <a:lnTo>
                        <a:pt x="96" y="71"/>
                      </a:lnTo>
                      <a:lnTo>
                        <a:pt x="101" y="67"/>
                      </a:lnTo>
                      <a:lnTo>
                        <a:pt x="104" y="64"/>
                      </a:lnTo>
                      <a:lnTo>
                        <a:pt x="113" y="65"/>
                      </a:lnTo>
                      <a:lnTo>
                        <a:pt x="120" y="63"/>
                      </a:lnTo>
                      <a:lnTo>
                        <a:pt x="125" y="60"/>
                      </a:lnTo>
                      <a:lnTo>
                        <a:pt x="128" y="56"/>
                      </a:lnTo>
                      <a:lnTo>
                        <a:pt x="131" y="50"/>
                      </a:lnTo>
                      <a:lnTo>
                        <a:pt x="131" y="45"/>
                      </a:lnTo>
                      <a:lnTo>
                        <a:pt x="129" y="40"/>
                      </a:lnTo>
                      <a:lnTo>
                        <a:pt x="126" y="35"/>
                      </a:lnTo>
                      <a:lnTo>
                        <a:pt x="121" y="32"/>
                      </a:lnTo>
                      <a:lnTo>
                        <a:pt x="114" y="30"/>
                      </a:lnTo>
                      <a:lnTo>
                        <a:pt x="106" y="32"/>
                      </a:lnTo>
                      <a:lnTo>
                        <a:pt x="101" y="34"/>
                      </a:lnTo>
                      <a:lnTo>
                        <a:pt x="97" y="37"/>
                      </a:lnTo>
                      <a:lnTo>
                        <a:pt x="97" y="41"/>
                      </a:lnTo>
                      <a:lnTo>
                        <a:pt x="97" y="45"/>
                      </a:lnTo>
                      <a:lnTo>
                        <a:pt x="97" y="49"/>
                      </a:lnTo>
                      <a:lnTo>
                        <a:pt x="93" y="53"/>
                      </a:lnTo>
                      <a:lnTo>
                        <a:pt x="88" y="57"/>
                      </a:lnTo>
                      <a:lnTo>
                        <a:pt x="83" y="60"/>
                      </a:lnTo>
                      <a:lnTo>
                        <a:pt x="81" y="63"/>
                      </a:lnTo>
                      <a:lnTo>
                        <a:pt x="79" y="62"/>
                      </a:lnTo>
                      <a:lnTo>
                        <a:pt x="78" y="59"/>
                      </a:lnTo>
                      <a:lnTo>
                        <a:pt x="75" y="58"/>
                      </a:lnTo>
                      <a:lnTo>
                        <a:pt x="73" y="57"/>
                      </a:lnTo>
                      <a:lnTo>
                        <a:pt x="75" y="52"/>
                      </a:lnTo>
                      <a:lnTo>
                        <a:pt x="78" y="47"/>
                      </a:lnTo>
                      <a:lnTo>
                        <a:pt x="79" y="41"/>
                      </a:lnTo>
                      <a:lnTo>
                        <a:pt x="80" y="37"/>
                      </a:lnTo>
                      <a:lnTo>
                        <a:pt x="86" y="33"/>
                      </a:lnTo>
                      <a:lnTo>
                        <a:pt x="90" y="27"/>
                      </a:lnTo>
                      <a:lnTo>
                        <a:pt x="93" y="21"/>
                      </a:lnTo>
                      <a:lnTo>
                        <a:pt x="93" y="14"/>
                      </a:lnTo>
                      <a:lnTo>
                        <a:pt x="89" y="8"/>
                      </a:lnTo>
                      <a:lnTo>
                        <a:pt x="83" y="4"/>
                      </a:lnTo>
                      <a:lnTo>
                        <a:pt x="78" y="0"/>
                      </a:lnTo>
                      <a:lnTo>
                        <a:pt x="71" y="0"/>
                      </a:lnTo>
                      <a:lnTo>
                        <a:pt x="67" y="2"/>
                      </a:lnTo>
                      <a:lnTo>
                        <a:pt x="64" y="4"/>
                      </a:lnTo>
                      <a:lnTo>
                        <a:pt x="59" y="6"/>
                      </a:lnTo>
                      <a:lnTo>
                        <a:pt x="56" y="10"/>
                      </a:lnTo>
                      <a:lnTo>
                        <a:pt x="53" y="12"/>
                      </a:lnTo>
                      <a:lnTo>
                        <a:pt x="52" y="14"/>
                      </a:lnTo>
                      <a:lnTo>
                        <a:pt x="51" y="18"/>
                      </a:lnTo>
                      <a:lnTo>
                        <a:pt x="51" y="20"/>
                      </a:lnTo>
                      <a:lnTo>
                        <a:pt x="53" y="26"/>
                      </a:lnTo>
                      <a:lnTo>
                        <a:pt x="57" y="30"/>
                      </a:lnTo>
                      <a:lnTo>
                        <a:pt x="60" y="34"/>
                      </a:lnTo>
                      <a:lnTo>
                        <a:pt x="64" y="35"/>
                      </a:lnTo>
                      <a:lnTo>
                        <a:pt x="64" y="41"/>
                      </a:lnTo>
                      <a:lnTo>
                        <a:pt x="64" y="47"/>
                      </a:lnTo>
                      <a:lnTo>
                        <a:pt x="63" y="51"/>
                      </a:lnTo>
                      <a:lnTo>
                        <a:pt x="63" y="53"/>
                      </a:lnTo>
                      <a:lnTo>
                        <a:pt x="60" y="53"/>
                      </a:lnTo>
                      <a:lnTo>
                        <a:pt x="57" y="55"/>
                      </a:lnTo>
                      <a:lnTo>
                        <a:pt x="56" y="56"/>
                      </a:lnTo>
                      <a:lnTo>
                        <a:pt x="55" y="56"/>
                      </a:lnTo>
                      <a:lnTo>
                        <a:pt x="50" y="50"/>
                      </a:lnTo>
                      <a:lnTo>
                        <a:pt x="47" y="42"/>
                      </a:lnTo>
                      <a:lnTo>
                        <a:pt x="42" y="34"/>
                      </a:lnTo>
                      <a:lnTo>
                        <a:pt x="32" y="30"/>
                      </a:lnTo>
                      <a:close/>
                    </a:path>
                  </a:pathLst>
                </a:custGeom>
                <a:solidFill>
                  <a:srgbClr val="FFF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4" name="Freeform 312">
                  <a:extLst>
                    <a:ext uri="{FF2B5EF4-FFF2-40B4-BE49-F238E27FC236}">
                      <a16:creationId xmlns:a16="http://schemas.microsoft.com/office/drawing/2014/main" xmlns="" id="{DF0F4C17-C1AA-4BA2-A249-20FC68463C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" y="392"/>
                  <a:ext cx="68" cy="117"/>
                </a:xfrm>
                <a:custGeom>
                  <a:avLst/>
                  <a:gdLst>
                    <a:gd name="T0" fmla="*/ 134 w 135"/>
                    <a:gd name="T1" fmla="*/ 0 h 234"/>
                    <a:gd name="T2" fmla="*/ 124 w 135"/>
                    <a:gd name="T3" fmla="*/ 15 h 234"/>
                    <a:gd name="T4" fmla="*/ 111 w 135"/>
                    <a:gd name="T5" fmla="*/ 28 h 234"/>
                    <a:gd name="T6" fmla="*/ 97 w 135"/>
                    <a:gd name="T7" fmla="*/ 39 h 234"/>
                    <a:gd name="T8" fmla="*/ 82 w 135"/>
                    <a:gd name="T9" fmla="*/ 47 h 234"/>
                    <a:gd name="T10" fmla="*/ 67 w 135"/>
                    <a:gd name="T11" fmla="*/ 53 h 234"/>
                    <a:gd name="T12" fmla="*/ 52 w 135"/>
                    <a:gd name="T13" fmla="*/ 58 h 234"/>
                    <a:gd name="T14" fmla="*/ 38 w 135"/>
                    <a:gd name="T15" fmla="*/ 59 h 234"/>
                    <a:gd name="T16" fmla="*/ 24 w 135"/>
                    <a:gd name="T17" fmla="*/ 59 h 234"/>
                    <a:gd name="T18" fmla="*/ 26 w 135"/>
                    <a:gd name="T19" fmla="*/ 70 h 234"/>
                    <a:gd name="T20" fmla="*/ 23 w 135"/>
                    <a:gd name="T21" fmla="*/ 84 h 234"/>
                    <a:gd name="T22" fmla="*/ 15 w 135"/>
                    <a:gd name="T23" fmla="*/ 98 h 234"/>
                    <a:gd name="T24" fmla="*/ 0 w 135"/>
                    <a:gd name="T25" fmla="*/ 108 h 234"/>
                    <a:gd name="T26" fmla="*/ 10 w 135"/>
                    <a:gd name="T27" fmla="*/ 123 h 234"/>
                    <a:gd name="T28" fmla="*/ 15 w 135"/>
                    <a:gd name="T29" fmla="*/ 142 h 234"/>
                    <a:gd name="T30" fmla="*/ 15 w 135"/>
                    <a:gd name="T31" fmla="*/ 160 h 234"/>
                    <a:gd name="T32" fmla="*/ 10 w 135"/>
                    <a:gd name="T33" fmla="*/ 176 h 234"/>
                    <a:gd name="T34" fmla="*/ 15 w 135"/>
                    <a:gd name="T35" fmla="*/ 179 h 234"/>
                    <a:gd name="T36" fmla="*/ 22 w 135"/>
                    <a:gd name="T37" fmla="*/ 182 h 234"/>
                    <a:gd name="T38" fmla="*/ 30 w 135"/>
                    <a:gd name="T39" fmla="*/ 186 h 234"/>
                    <a:gd name="T40" fmla="*/ 39 w 135"/>
                    <a:gd name="T41" fmla="*/ 191 h 234"/>
                    <a:gd name="T42" fmla="*/ 48 w 135"/>
                    <a:gd name="T43" fmla="*/ 199 h 234"/>
                    <a:gd name="T44" fmla="*/ 54 w 135"/>
                    <a:gd name="T45" fmla="*/ 209 h 234"/>
                    <a:gd name="T46" fmla="*/ 60 w 135"/>
                    <a:gd name="T47" fmla="*/ 220 h 234"/>
                    <a:gd name="T48" fmla="*/ 65 w 135"/>
                    <a:gd name="T49" fmla="*/ 234 h 234"/>
                    <a:gd name="T50" fmla="*/ 68 w 135"/>
                    <a:gd name="T51" fmla="*/ 226 h 234"/>
                    <a:gd name="T52" fmla="*/ 73 w 135"/>
                    <a:gd name="T53" fmla="*/ 217 h 234"/>
                    <a:gd name="T54" fmla="*/ 79 w 135"/>
                    <a:gd name="T55" fmla="*/ 209 h 234"/>
                    <a:gd name="T56" fmla="*/ 86 w 135"/>
                    <a:gd name="T57" fmla="*/ 201 h 234"/>
                    <a:gd name="T58" fmla="*/ 92 w 135"/>
                    <a:gd name="T59" fmla="*/ 193 h 234"/>
                    <a:gd name="T60" fmla="*/ 102 w 135"/>
                    <a:gd name="T61" fmla="*/ 187 h 234"/>
                    <a:gd name="T62" fmla="*/ 111 w 135"/>
                    <a:gd name="T63" fmla="*/ 183 h 234"/>
                    <a:gd name="T64" fmla="*/ 121 w 135"/>
                    <a:gd name="T65" fmla="*/ 181 h 234"/>
                    <a:gd name="T66" fmla="*/ 117 w 135"/>
                    <a:gd name="T67" fmla="*/ 172 h 234"/>
                    <a:gd name="T68" fmla="*/ 114 w 135"/>
                    <a:gd name="T69" fmla="*/ 158 h 234"/>
                    <a:gd name="T70" fmla="*/ 117 w 135"/>
                    <a:gd name="T71" fmla="*/ 144 h 234"/>
                    <a:gd name="T72" fmla="*/ 126 w 135"/>
                    <a:gd name="T73" fmla="*/ 128 h 234"/>
                    <a:gd name="T74" fmla="*/ 117 w 135"/>
                    <a:gd name="T75" fmla="*/ 103 h 234"/>
                    <a:gd name="T76" fmla="*/ 114 w 135"/>
                    <a:gd name="T77" fmla="*/ 78 h 234"/>
                    <a:gd name="T78" fmla="*/ 115 w 135"/>
                    <a:gd name="T79" fmla="*/ 56 h 234"/>
                    <a:gd name="T80" fmla="*/ 118 w 135"/>
                    <a:gd name="T81" fmla="*/ 40 h 234"/>
                    <a:gd name="T82" fmla="*/ 121 w 135"/>
                    <a:gd name="T83" fmla="*/ 31 h 234"/>
                    <a:gd name="T84" fmla="*/ 126 w 135"/>
                    <a:gd name="T85" fmla="*/ 20 h 234"/>
                    <a:gd name="T86" fmla="*/ 130 w 135"/>
                    <a:gd name="T87" fmla="*/ 12 h 234"/>
                    <a:gd name="T88" fmla="*/ 134 w 135"/>
                    <a:gd name="T89" fmla="*/ 7 h 234"/>
                    <a:gd name="T90" fmla="*/ 135 w 135"/>
                    <a:gd name="T91" fmla="*/ 5 h 234"/>
                    <a:gd name="T92" fmla="*/ 135 w 135"/>
                    <a:gd name="T93" fmla="*/ 3 h 234"/>
                    <a:gd name="T94" fmla="*/ 134 w 135"/>
                    <a:gd name="T95" fmla="*/ 1 h 234"/>
                    <a:gd name="T96" fmla="*/ 134 w 135"/>
                    <a:gd name="T97" fmla="*/ 1 h 234"/>
                    <a:gd name="T98" fmla="*/ 134 w 135"/>
                    <a:gd name="T99" fmla="*/ 0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5" h="234">
                      <a:moveTo>
                        <a:pt x="134" y="0"/>
                      </a:moveTo>
                      <a:lnTo>
                        <a:pt x="124" y="15"/>
                      </a:lnTo>
                      <a:lnTo>
                        <a:pt x="111" y="28"/>
                      </a:lnTo>
                      <a:lnTo>
                        <a:pt x="97" y="39"/>
                      </a:lnTo>
                      <a:lnTo>
                        <a:pt x="82" y="47"/>
                      </a:lnTo>
                      <a:lnTo>
                        <a:pt x="67" y="53"/>
                      </a:lnTo>
                      <a:lnTo>
                        <a:pt x="52" y="58"/>
                      </a:lnTo>
                      <a:lnTo>
                        <a:pt x="38" y="59"/>
                      </a:lnTo>
                      <a:lnTo>
                        <a:pt x="24" y="59"/>
                      </a:lnTo>
                      <a:lnTo>
                        <a:pt x="26" y="70"/>
                      </a:lnTo>
                      <a:lnTo>
                        <a:pt x="23" y="84"/>
                      </a:lnTo>
                      <a:lnTo>
                        <a:pt x="15" y="98"/>
                      </a:lnTo>
                      <a:lnTo>
                        <a:pt x="0" y="108"/>
                      </a:lnTo>
                      <a:lnTo>
                        <a:pt x="10" y="123"/>
                      </a:lnTo>
                      <a:lnTo>
                        <a:pt x="15" y="142"/>
                      </a:lnTo>
                      <a:lnTo>
                        <a:pt x="15" y="160"/>
                      </a:lnTo>
                      <a:lnTo>
                        <a:pt x="10" y="176"/>
                      </a:lnTo>
                      <a:lnTo>
                        <a:pt x="15" y="179"/>
                      </a:lnTo>
                      <a:lnTo>
                        <a:pt x="22" y="182"/>
                      </a:lnTo>
                      <a:lnTo>
                        <a:pt x="30" y="186"/>
                      </a:lnTo>
                      <a:lnTo>
                        <a:pt x="39" y="191"/>
                      </a:lnTo>
                      <a:lnTo>
                        <a:pt x="48" y="199"/>
                      </a:lnTo>
                      <a:lnTo>
                        <a:pt x="54" y="209"/>
                      </a:lnTo>
                      <a:lnTo>
                        <a:pt x="60" y="220"/>
                      </a:lnTo>
                      <a:lnTo>
                        <a:pt x="65" y="234"/>
                      </a:lnTo>
                      <a:lnTo>
                        <a:pt x="68" y="226"/>
                      </a:lnTo>
                      <a:lnTo>
                        <a:pt x="73" y="217"/>
                      </a:lnTo>
                      <a:lnTo>
                        <a:pt x="79" y="209"/>
                      </a:lnTo>
                      <a:lnTo>
                        <a:pt x="86" y="201"/>
                      </a:lnTo>
                      <a:lnTo>
                        <a:pt x="92" y="193"/>
                      </a:lnTo>
                      <a:lnTo>
                        <a:pt x="102" y="187"/>
                      </a:lnTo>
                      <a:lnTo>
                        <a:pt x="111" y="183"/>
                      </a:lnTo>
                      <a:lnTo>
                        <a:pt x="121" y="181"/>
                      </a:lnTo>
                      <a:lnTo>
                        <a:pt x="117" y="172"/>
                      </a:lnTo>
                      <a:lnTo>
                        <a:pt x="114" y="158"/>
                      </a:lnTo>
                      <a:lnTo>
                        <a:pt x="117" y="144"/>
                      </a:lnTo>
                      <a:lnTo>
                        <a:pt x="126" y="128"/>
                      </a:lnTo>
                      <a:lnTo>
                        <a:pt x="117" y="103"/>
                      </a:lnTo>
                      <a:lnTo>
                        <a:pt x="114" y="78"/>
                      </a:lnTo>
                      <a:lnTo>
                        <a:pt x="115" y="56"/>
                      </a:lnTo>
                      <a:lnTo>
                        <a:pt x="118" y="40"/>
                      </a:lnTo>
                      <a:lnTo>
                        <a:pt x="121" y="31"/>
                      </a:lnTo>
                      <a:lnTo>
                        <a:pt x="126" y="20"/>
                      </a:lnTo>
                      <a:lnTo>
                        <a:pt x="130" y="12"/>
                      </a:lnTo>
                      <a:lnTo>
                        <a:pt x="134" y="7"/>
                      </a:lnTo>
                      <a:lnTo>
                        <a:pt x="135" y="5"/>
                      </a:lnTo>
                      <a:lnTo>
                        <a:pt x="135" y="3"/>
                      </a:lnTo>
                      <a:lnTo>
                        <a:pt x="134" y="1"/>
                      </a:lnTo>
                      <a:lnTo>
                        <a:pt x="134" y="1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49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5" name="Freeform 313">
                  <a:extLst>
                    <a:ext uri="{FF2B5EF4-FFF2-40B4-BE49-F238E27FC236}">
                      <a16:creationId xmlns:a16="http://schemas.microsoft.com/office/drawing/2014/main" xmlns="" id="{32707B40-CDC8-4F52-92D6-D9DAC9AD3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363"/>
                  <a:ext cx="127" cy="96"/>
                </a:xfrm>
                <a:custGeom>
                  <a:avLst/>
                  <a:gdLst>
                    <a:gd name="T0" fmla="*/ 115 w 253"/>
                    <a:gd name="T1" fmla="*/ 0 h 194"/>
                    <a:gd name="T2" fmla="*/ 106 w 253"/>
                    <a:gd name="T3" fmla="*/ 2 h 194"/>
                    <a:gd name="T4" fmla="*/ 95 w 253"/>
                    <a:gd name="T5" fmla="*/ 6 h 194"/>
                    <a:gd name="T6" fmla="*/ 81 w 253"/>
                    <a:gd name="T7" fmla="*/ 11 h 194"/>
                    <a:gd name="T8" fmla="*/ 68 w 253"/>
                    <a:gd name="T9" fmla="*/ 14 h 194"/>
                    <a:gd name="T10" fmla="*/ 54 w 253"/>
                    <a:gd name="T11" fmla="*/ 19 h 194"/>
                    <a:gd name="T12" fmla="*/ 40 w 253"/>
                    <a:gd name="T13" fmla="*/ 22 h 194"/>
                    <a:gd name="T14" fmla="*/ 27 w 253"/>
                    <a:gd name="T15" fmla="*/ 24 h 194"/>
                    <a:gd name="T16" fmla="*/ 16 w 253"/>
                    <a:gd name="T17" fmla="*/ 26 h 194"/>
                    <a:gd name="T18" fmla="*/ 11 w 253"/>
                    <a:gd name="T19" fmla="*/ 26 h 194"/>
                    <a:gd name="T20" fmla="*/ 7 w 253"/>
                    <a:gd name="T21" fmla="*/ 24 h 194"/>
                    <a:gd name="T22" fmla="*/ 2 w 253"/>
                    <a:gd name="T23" fmla="*/ 24 h 194"/>
                    <a:gd name="T24" fmla="*/ 0 w 253"/>
                    <a:gd name="T25" fmla="*/ 24 h 194"/>
                    <a:gd name="T26" fmla="*/ 13 w 253"/>
                    <a:gd name="T27" fmla="*/ 32 h 194"/>
                    <a:gd name="T28" fmla="*/ 25 w 253"/>
                    <a:gd name="T29" fmla="*/ 44 h 194"/>
                    <a:gd name="T30" fmla="*/ 37 w 253"/>
                    <a:gd name="T31" fmla="*/ 58 h 194"/>
                    <a:gd name="T32" fmla="*/ 46 w 253"/>
                    <a:gd name="T33" fmla="*/ 73 h 194"/>
                    <a:gd name="T34" fmla="*/ 55 w 253"/>
                    <a:gd name="T35" fmla="*/ 90 h 194"/>
                    <a:gd name="T36" fmla="*/ 61 w 253"/>
                    <a:gd name="T37" fmla="*/ 107 h 194"/>
                    <a:gd name="T38" fmla="*/ 66 w 253"/>
                    <a:gd name="T39" fmla="*/ 127 h 194"/>
                    <a:gd name="T40" fmla="*/ 70 w 253"/>
                    <a:gd name="T41" fmla="*/ 145 h 194"/>
                    <a:gd name="T42" fmla="*/ 76 w 253"/>
                    <a:gd name="T43" fmla="*/ 145 h 194"/>
                    <a:gd name="T44" fmla="*/ 85 w 253"/>
                    <a:gd name="T45" fmla="*/ 147 h 194"/>
                    <a:gd name="T46" fmla="*/ 94 w 253"/>
                    <a:gd name="T47" fmla="*/ 151 h 194"/>
                    <a:gd name="T48" fmla="*/ 103 w 253"/>
                    <a:gd name="T49" fmla="*/ 157 h 194"/>
                    <a:gd name="T50" fmla="*/ 114 w 253"/>
                    <a:gd name="T51" fmla="*/ 164 h 194"/>
                    <a:gd name="T52" fmla="*/ 123 w 253"/>
                    <a:gd name="T53" fmla="*/ 173 h 194"/>
                    <a:gd name="T54" fmla="*/ 131 w 253"/>
                    <a:gd name="T55" fmla="*/ 182 h 194"/>
                    <a:gd name="T56" fmla="*/ 137 w 253"/>
                    <a:gd name="T57" fmla="*/ 194 h 194"/>
                    <a:gd name="T58" fmla="*/ 144 w 253"/>
                    <a:gd name="T59" fmla="*/ 188 h 194"/>
                    <a:gd name="T60" fmla="*/ 154 w 253"/>
                    <a:gd name="T61" fmla="*/ 182 h 194"/>
                    <a:gd name="T62" fmla="*/ 165 w 253"/>
                    <a:gd name="T63" fmla="*/ 178 h 194"/>
                    <a:gd name="T64" fmla="*/ 179 w 253"/>
                    <a:gd name="T65" fmla="*/ 174 h 194"/>
                    <a:gd name="T66" fmla="*/ 195 w 253"/>
                    <a:gd name="T67" fmla="*/ 173 h 194"/>
                    <a:gd name="T68" fmla="*/ 214 w 253"/>
                    <a:gd name="T69" fmla="*/ 174 h 194"/>
                    <a:gd name="T70" fmla="*/ 232 w 253"/>
                    <a:gd name="T71" fmla="*/ 179 h 194"/>
                    <a:gd name="T72" fmla="*/ 253 w 253"/>
                    <a:gd name="T73" fmla="*/ 187 h 194"/>
                    <a:gd name="T74" fmla="*/ 247 w 253"/>
                    <a:gd name="T75" fmla="*/ 180 h 194"/>
                    <a:gd name="T76" fmla="*/ 240 w 253"/>
                    <a:gd name="T77" fmla="*/ 171 h 194"/>
                    <a:gd name="T78" fmla="*/ 236 w 253"/>
                    <a:gd name="T79" fmla="*/ 160 h 194"/>
                    <a:gd name="T80" fmla="*/ 231 w 253"/>
                    <a:gd name="T81" fmla="*/ 149 h 194"/>
                    <a:gd name="T82" fmla="*/ 230 w 253"/>
                    <a:gd name="T83" fmla="*/ 135 h 194"/>
                    <a:gd name="T84" fmla="*/ 230 w 253"/>
                    <a:gd name="T85" fmla="*/ 119 h 194"/>
                    <a:gd name="T86" fmla="*/ 235 w 253"/>
                    <a:gd name="T87" fmla="*/ 102 h 194"/>
                    <a:gd name="T88" fmla="*/ 243 w 253"/>
                    <a:gd name="T89" fmla="*/ 83 h 194"/>
                    <a:gd name="T90" fmla="*/ 231 w 253"/>
                    <a:gd name="T91" fmla="*/ 80 h 194"/>
                    <a:gd name="T92" fmla="*/ 218 w 253"/>
                    <a:gd name="T93" fmla="*/ 76 h 194"/>
                    <a:gd name="T94" fmla="*/ 207 w 253"/>
                    <a:gd name="T95" fmla="*/ 72 h 194"/>
                    <a:gd name="T96" fmla="*/ 197 w 253"/>
                    <a:gd name="T97" fmla="*/ 65 h 194"/>
                    <a:gd name="T98" fmla="*/ 187 w 253"/>
                    <a:gd name="T99" fmla="*/ 56 h 194"/>
                    <a:gd name="T100" fmla="*/ 180 w 253"/>
                    <a:gd name="T101" fmla="*/ 44 h 194"/>
                    <a:gd name="T102" fmla="*/ 177 w 253"/>
                    <a:gd name="T103" fmla="*/ 29 h 194"/>
                    <a:gd name="T104" fmla="*/ 176 w 253"/>
                    <a:gd name="T105" fmla="*/ 12 h 194"/>
                    <a:gd name="T106" fmla="*/ 169 w 253"/>
                    <a:gd name="T107" fmla="*/ 13 h 194"/>
                    <a:gd name="T108" fmla="*/ 162 w 253"/>
                    <a:gd name="T109" fmla="*/ 14 h 194"/>
                    <a:gd name="T110" fmla="*/ 155 w 253"/>
                    <a:gd name="T111" fmla="*/ 15 h 194"/>
                    <a:gd name="T112" fmla="*/ 148 w 253"/>
                    <a:gd name="T113" fmla="*/ 14 h 194"/>
                    <a:gd name="T114" fmla="*/ 140 w 253"/>
                    <a:gd name="T115" fmla="*/ 13 h 194"/>
                    <a:gd name="T116" fmla="*/ 132 w 253"/>
                    <a:gd name="T117" fmla="*/ 11 h 194"/>
                    <a:gd name="T118" fmla="*/ 124 w 253"/>
                    <a:gd name="T119" fmla="*/ 6 h 194"/>
                    <a:gd name="T120" fmla="*/ 115 w 253"/>
                    <a:gd name="T121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53" h="194">
                      <a:moveTo>
                        <a:pt x="115" y="0"/>
                      </a:moveTo>
                      <a:lnTo>
                        <a:pt x="106" y="2"/>
                      </a:lnTo>
                      <a:lnTo>
                        <a:pt x="95" y="6"/>
                      </a:lnTo>
                      <a:lnTo>
                        <a:pt x="81" y="11"/>
                      </a:lnTo>
                      <a:lnTo>
                        <a:pt x="68" y="14"/>
                      </a:lnTo>
                      <a:lnTo>
                        <a:pt x="54" y="19"/>
                      </a:lnTo>
                      <a:lnTo>
                        <a:pt x="40" y="22"/>
                      </a:lnTo>
                      <a:lnTo>
                        <a:pt x="27" y="24"/>
                      </a:lnTo>
                      <a:lnTo>
                        <a:pt x="16" y="26"/>
                      </a:lnTo>
                      <a:lnTo>
                        <a:pt x="11" y="26"/>
                      </a:lnTo>
                      <a:lnTo>
                        <a:pt x="7" y="24"/>
                      </a:lnTo>
                      <a:lnTo>
                        <a:pt x="2" y="24"/>
                      </a:lnTo>
                      <a:lnTo>
                        <a:pt x="0" y="24"/>
                      </a:lnTo>
                      <a:lnTo>
                        <a:pt x="13" y="32"/>
                      </a:lnTo>
                      <a:lnTo>
                        <a:pt x="25" y="44"/>
                      </a:lnTo>
                      <a:lnTo>
                        <a:pt x="37" y="58"/>
                      </a:lnTo>
                      <a:lnTo>
                        <a:pt x="46" y="73"/>
                      </a:lnTo>
                      <a:lnTo>
                        <a:pt x="55" y="90"/>
                      </a:lnTo>
                      <a:lnTo>
                        <a:pt x="61" y="107"/>
                      </a:lnTo>
                      <a:lnTo>
                        <a:pt x="66" y="127"/>
                      </a:lnTo>
                      <a:lnTo>
                        <a:pt x="70" y="145"/>
                      </a:lnTo>
                      <a:lnTo>
                        <a:pt x="76" y="145"/>
                      </a:lnTo>
                      <a:lnTo>
                        <a:pt x="85" y="147"/>
                      </a:lnTo>
                      <a:lnTo>
                        <a:pt x="94" y="151"/>
                      </a:lnTo>
                      <a:lnTo>
                        <a:pt x="103" y="157"/>
                      </a:lnTo>
                      <a:lnTo>
                        <a:pt x="114" y="164"/>
                      </a:lnTo>
                      <a:lnTo>
                        <a:pt x="123" y="173"/>
                      </a:lnTo>
                      <a:lnTo>
                        <a:pt x="131" y="182"/>
                      </a:lnTo>
                      <a:lnTo>
                        <a:pt x="137" y="194"/>
                      </a:lnTo>
                      <a:lnTo>
                        <a:pt x="144" y="188"/>
                      </a:lnTo>
                      <a:lnTo>
                        <a:pt x="154" y="182"/>
                      </a:lnTo>
                      <a:lnTo>
                        <a:pt x="165" y="178"/>
                      </a:lnTo>
                      <a:lnTo>
                        <a:pt x="179" y="174"/>
                      </a:lnTo>
                      <a:lnTo>
                        <a:pt x="195" y="173"/>
                      </a:lnTo>
                      <a:lnTo>
                        <a:pt x="214" y="174"/>
                      </a:lnTo>
                      <a:lnTo>
                        <a:pt x="232" y="179"/>
                      </a:lnTo>
                      <a:lnTo>
                        <a:pt x="253" y="187"/>
                      </a:lnTo>
                      <a:lnTo>
                        <a:pt x="247" y="180"/>
                      </a:lnTo>
                      <a:lnTo>
                        <a:pt x="240" y="171"/>
                      </a:lnTo>
                      <a:lnTo>
                        <a:pt x="236" y="160"/>
                      </a:lnTo>
                      <a:lnTo>
                        <a:pt x="231" y="149"/>
                      </a:lnTo>
                      <a:lnTo>
                        <a:pt x="230" y="135"/>
                      </a:lnTo>
                      <a:lnTo>
                        <a:pt x="230" y="119"/>
                      </a:lnTo>
                      <a:lnTo>
                        <a:pt x="235" y="102"/>
                      </a:lnTo>
                      <a:lnTo>
                        <a:pt x="243" y="83"/>
                      </a:lnTo>
                      <a:lnTo>
                        <a:pt x="231" y="80"/>
                      </a:lnTo>
                      <a:lnTo>
                        <a:pt x="218" y="76"/>
                      </a:lnTo>
                      <a:lnTo>
                        <a:pt x="207" y="72"/>
                      </a:lnTo>
                      <a:lnTo>
                        <a:pt x="197" y="65"/>
                      </a:lnTo>
                      <a:lnTo>
                        <a:pt x="187" y="56"/>
                      </a:lnTo>
                      <a:lnTo>
                        <a:pt x="180" y="44"/>
                      </a:lnTo>
                      <a:lnTo>
                        <a:pt x="177" y="29"/>
                      </a:lnTo>
                      <a:lnTo>
                        <a:pt x="176" y="12"/>
                      </a:lnTo>
                      <a:lnTo>
                        <a:pt x="169" y="13"/>
                      </a:lnTo>
                      <a:lnTo>
                        <a:pt x="162" y="14"/>
                      </a:lnTo>
                      <a:lnTo>
                        <a:pt x="155" y="15"/>
                      </a:lnTo>
                      <a:lnTo>
                        <a:pt x="148" y="14"/>
                      </a:lnTo>
                      <a:lnTo>
                        <a:pt x="140" y="13"/>
                      </a:lnTo>
                      <a:lnTo>
                        <a:pt x="132" y="11"/>
                      </a:lnTo>
                      <a:lnTo>
                        <a:pt x="124" y="6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49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6" name="Freeform 314">
                  <a:extLst>
                    <a:ext uri="{FF2B5EF4-FFF2-40B4-BE49-F238E27FC236}">
                      <a16:creationId xmlns:a16="http://schemas.microsoft.com/office/drawing/2014/main" xmlns="" id="{985A6CEB-F605-4CAC-9DE3-7C2DA8DCB1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" y="217"/>
                  <a:ext cx="111" cy="137"/>
                </a:xfrm>
                <a:custGeom>
                  <a:avLst/>
                  <a:gdLst>
                    <a:gd name="T0" fmla="*/ 187 w 222"/>
                    <a:gd name="T1" fmla="*/ 134 h 275"/>
                    <a:gd name="T2" fmla="*/ 158 w 222"/>
                    <a:gd name="T3" fmla="*/ 135 h 275"/>
                    <a:gd name="T4" fmla="*/ 120 w 222"/>
                    <a:gd name="T5" fmla="*/ 148 h 275"/>
                    <a:gd name="T6" fmla="*/ 85 w 222"/>
                    <a:gd name="T7" fmla="*/ 180 h 275"/>
                    <a:gd name="T8" fmla="*/ 64 w 222"/>
                    <a:gd name="T9" fmla="*/ 229 h 275"/>
                    <a:gd name="T10" fmla="*/ 49 w 222"/>
                    <a:gd name="T11" fmla="*/ 259 h 275"/>
                    <a:gd name="T12" fmla="*/ 34 w 222"/>
                    <a:gd name="T13" fmla="*/ 266 h 275"/>
                    <a:gd name="T14" fmla="*/ 23 w 222"/>
                    <a:gd name="T15" fmla="*/ 268 h 275"/>
                    <a:gd name="T16" fmla="*/ 12 w 222"/>
                    <a:gd name="T17" fmla="*/ 270 h 275"/>
                    <a:gd name="T18" fmla="*/ 4 w 222"/>
                    <a:gd name="T19" fmla="*/ 274 h 275"/>
                    <a:gd name="T20" fmla="*/ 1 w 222"/>
                    <a:gd name="T21" fmla="*/ 274 h 275"/>
                    <a:gd name="T22" fmla="*/ 0 w 222"/>
                    <a:gd name="T23" fmla="*/ 273 h 275"/>
                    <a:gd name="T24" fmla="*/ 18 w 222"/>
                    <a:gd name="T25" fmla="*/ 262 h 275"/>
                    <a:gd name="T26" fmla="*/ 41 w 222"/>
                    <a:gd name="T27" fmla="*/ 235 h 275"/>
                    <a:gd name="T28" fmla="*/ 51 w 222"/>
                    <a:gd name="T29" fmla="*/ 202 h 275"/>
                    <a:gd name="T30" fmla="*/ 55 w 222"/>
                    <a:gd name="T31" fmla="*/ 173 h 275"/>
                    <a:gd name="T32" fmla="*/ 54 w 222"/>
                    <a:gd name="T33" fmla="*/ 154 h 275"/>
                    <a:gd name="T34" fmla="*/ 49 w 222"/>
                    <a:gd name="T35" fmla="*/ 131 h 275"/>
                    <a:gd name="T36" fmla="*/ 52 w 222"/>
                    <a:gd name="T37" fmla="*/ 117 h 275"/>
                    <a:gd name="T38" fmla="*/ 70 w 222"/>
                    <a:gd name="T39" fmla="*/ 105 h 275"/>
                    <a:gd name="T40" fmla="*/ 85 w 222"/>
                    <a:gd name="T41" fmla="*/ 86 h 275"/>
                    <a:gd name="T42" fmla="*/ 90 w 222"/>
                    <a:gd name="T43" fmla="*/ 62 h 275"/>
                    <a:gd name="T44" fmla="*/ 97 w 222"/>
                    <a:gd name="T45" fmla="*/ 48 h 275"/>
                    <a:gd name="T46" fmla="*/ 123 w 222"/>
                    <a:gd name="T47" fmla="*/ 40 h 275"/>
                    <a:gd name="T48" fmla="*/ 150 w 222"/>
                    <a:gd name="T49" fmla="*/ 26 h 275"/>
                    <a:gd name="T50" fmla="*/ 173 w 222"/>
                    <a:gd name="T51" fmla="*/ 10 h 275"/>
                    <a:gd name="T52" fmla="*/ 180 w 222"/>
                    <a:gd name="T53" fmla="*/ 11 h 275"/>
                    <a:gd name="T54" fmla="*/ 184 w 222"/>
                    <a:gd name="T55" fmla="*/ 37 h 275"/>
                    <a:gd name="T56" fmla="*/ 194 w 222"/>
                    <a:gd name="T57" fmla="*/ 63 h 275"/>
                    <a:gd name="T58" fmla="*/ 211 w 222"/>
                    <a:gd name="T59" fmla="*/ 85 h 275"/>
                    <a:gd name="T60" fmla="*/ 215 w 222"/>
                    <a:gd name="T61" fmla="*/ 93 h 275"/>
                    <a:gd name="T62" fmla="*/ 201 w 222"/>
                    <a:gd name="T63" fmla="*/ 98 h 275"/>
                    <a:gd name="T64" fmla="*/ 191 w 222"/>
                    <a:gd name="T65" fmla="*/ 109 h 275"/>
                    <a:gd name="T66" fmla="*/ 190 w 222"/>
                    <a:gd name="T67" fmla="*/ 125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2" h="275">
                      <a:moveTo>
                        <a:pt x="194" y="134"/>
                      </a:moveTo>
                      <a:lnTo>
                        <a:pt x="187" y="134"/>
                      </a:lnTo>
                      <a:lnTo>
                        <a:pt x="175" y="134"/>
                      </a:lnTo>
                      <a:lnTo>
                        <a:pt x="158" y="135"/>
                      </a:lnTo>
                      <a:lnTo>
                        <a:pt x="140" y="140"/>
                      </a:lnTo>
                      <a:lnTo>
                        <a:pt x="120" y="148"/>
                      </a:lnTo>
                      <a:lnTo>
                        <a:pt x="102" y="161"/>
                      </a:lnTo>
                      <a:lnTo>
                        <a:pt x="85" y="180"/>
                      </a:lnTo>
                      <a:lnTo>
                        <a:pt x="72" y="206"/>
                      </a:lnTo>
                      <a:lnTo>
                        <a:pt x="64" y="229"/>
                      </a:lnTo>
                      <a:lnTo>
                        <a:pt x="57" y="247"/>
                      </a:lnTo>
                      <a:lnTo>
                        <a:pt x="49" y="259"/>
                      </a:lnTo>
                      <a:lnTo>
                        <a:pt x="40" y="265"/>
                      </a:lnTo>
                      <a:lnTo>
                        <a:pt x="34" y="266"/>
                      </a:lnTo>
                      <a:lnTo>
                        <a:pt x="28" y="267"/>
                      </a:lnTo>
                      <a:lnTo>
                        <a:pt x="23" y="268"/>
                      </a:lnTo>
                      <a:lnTo>
                        <a:pt x="18" y="269"/>
                      </a:lnTo>
                      <a:lnTo>
                        <a:pt x="12" y="270"/>
                      </a:lnTo>
                      <a:lnTo>
                        <a:pt x="8" y="273"/>
                      </a:lnTo>
                      <a:lnTo>
                        <a:pt x="4" y="274"/>
                      </a:lnTo>
                      <a:lnTo>
                        <a:pt x="1" y="275"/>
                      </a:lnTo>
                      <a:lnTo>
                        <a:pt x="1" y="274"/>
                      </a:lnTo>
                      <a:lnTo>
                        <a:pt x="1" y="273"/>
                      </a:lnTo>
                      <a:lnTo>
                        <a:pt x="0" y="273"/>
                      </a:lnTo>
                      <a:lnTo>
                        <a:pt x="0" y="271"/>
                      </a:lnTo>
                      <a:lnTo>
                        <a:pt x="18" y="262"/>
                      </a:lnTo>
                      <a:lnTo>
                        <a:pt x="32" y="251"/>
                      </a:lnTo>
                      <a:lnTo>
                        <a:pt x="41" y="235"/>
                      </a:lnTo>
                      <a:lnTo>
                        <a:pt x="48" y="218"/>
                      </a:lnTo>
                      <a:lnTo>
                        <a:pt x="51" y="202"/>
                      </a:lnTo>
                      <a:lnTo>
                        <a:pt x="54" y="186"/>
                      </a:lnTo>
                      <a:lnTo>
                        <a:pt x="55" y="173"/>
                      </a:lnTo>
                      <a:lnTo>
                        <a:pt x="55" y="163"/>
                      </a:lnTo>
                      <a:lnTo>
                        <a:pt x="54" y="154"/>
                      </a:lnTo>
                      <a:lnTo>
                        <a:pt x="52" y="143"/>
                      </a:lnTo>
                      <a:lnTo>
                        <a:pt x="49" y="131"/>
                      </a:lnTo>
                      <a:lnTo>
                        <a:pt x="46" y="118"/>
                      </a:lnTo>
                      <a:lnTo>
                        <a:pt x="52" y="117"/>
                      </a:lnTo>
                      <a:lnTo>
                        <a:pt x="61" y="112"/>
                      </a:lnTo>
                      <a:lnTo>
                        <a:pt x="70" y="105"/>
                      </a:lnTo>
                      <a:lnTo>
                        <a:pt x="78" y="96"/>
                      </a:lnTo>
                      <a:lnTo>
                        <a:pt x="85" y="86"/>
                      </a:lnTo>
                      <a:lnTo>
                        <a:pt x="89" y="74"/>
                      </a:lnTo>
                      <a:lnTo>
                        <a:pt x="90" y="62"/>
                      </a:lnTo>
                      <a:lnTo>
                        <a:pt x="88" y="49"/>
                      </a:lnTo>
                      <a:lnTo>
                        <a:pt x="97" y="48"/>
                      </a:lnTo>
                      <a:lnTo>
                        <a:pt x="110" y="45"/>
                      </a:lnTo>
                      <a:lnTo>
                        <a:pt x="123" y="40"/>
                      </a:lnTo>
                      <a:lnTo>
                        <a:pt x="138" y="34"/>
                      </a:lnTo>
                      <a:lnTo>
                        <a:pt x="150" y="26"/>
                      </a:lnTo>
                      <a:lnTo>
                        <a:pt x="163" y="18"/>
                      </a:lnTo>
                      <a:lnTo>
                        <a:pt x="173" y="10"/>
                      </a:lnTo>
                      <a:lnTo>
                        <a:pt x="180" y="0"/>
                      </a:lnTo>
                      <a:lnTo>
                        <a:pt x="180" y="11"/>
                      </a:lnTo>
                      <a:lnTo>
                        <a:pt x="181" y="24"/>
                      </a:lnTo>
                      <a:lnTo>
                        <a:pt x="184" y="37"/>
                      </a:lnTo>
                      <a:lnTo>
                        <a:pt x="188" y="50"/>
                      </a:lnTo>
                      <a:lnTo>
                        <a:pt x="194" y="63"/>
                      </a:lnTo>
                      <a:lnTo>
                        <a:pt x="202" y="74"/>
                      </a:lnTo>
                      <a:lnTo>
                        <a:pt x="211" y="85"/>
                      </a:lnTo>
                      <a:lnTo>
                        <a:pt x="222" y="92"/>
                      </a:lnTo>
                      <a:lnTo>
                        <a:pt x="215" y="93"/>
                      </a:lnTo>
                      <a:lnTo>
                        <a:pt x="208" y="95"/>
                      </a:lnTo>
                      <a:lnTo>
                        <a:pt x="201" y="98"/>
                      </a:lnTo>
                      <a:lnTo>
                        <a:pt x="195" y="103"/>
                      </a:lnTo>
                      <a:lnTo>
                        <a:pt x="191" y="109"/>
                      </a:lnTo>
                      <a:lnTo>
                        <a:pt x="190" y="116"/>
                      </a:lnTo>
                      <a:lnTo>
                        <a:pt x="190" y="125"/>
                      </a:lnTo>
                      <a:lnTo>
                        <a:pt x="194" y="134"/>
                      </a:lnTo>
                      <a:close/>
                    </a:path>
                  </a:pathLst>
                </a:custGeom>
                <a:solidFill>
                  <a:srgbClr val="49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7" name="Freeform 315">
                  <a:extLst>
                    <a:ext uri="{FF2B5EF4-FFF2-40B4-BE49-F238E27FC236}">
                      <a16:creationId xmlns:a16="http://schemas.microsoft.com/office/drawing/2014/main" xmlns="" id="{66701318-B15A-47DC-A039-0B0EB1E8B4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" y="219"/>
                  <a:ext cx="66" cy="133"/>
                </a:xfrm>
                <a:custGeom>
                  <a:avLst/>
                  <a:gdLst>
                    <a:gd name="T0" fmla="*/ 71 w 131"/>
                    <a:gd name="T1" fmla="*/ 263 h 266"/>
                    <a:gd name="T2" fmla="*/ 62 w 131"/>
                    <a:gd name="T3" fmla="*/ 254 h 266"/>
                    <a:gd name="T4" fmla="*/ 49 w 131"/>
                    <a:gd name="T5" fmla="*/ 255 h 266"/>
                    <a:gd name="T6" fmla="*/ 41 w 131"/>
                    <a:gd name="T7" fmla="*/ 250 h 266"/>
                    <a:gd name="T8" fmla="*/ 44 w 131"/>
                    <a:gd name="T9" fmla="*/ 243 h 266"/>
                    <a:gd name="T10" fmla="*/ 52 w 131"/>
                    <a:gd name="T11" fmla="*/ 235 h 266"/>
                    <a:gd name="T12" fmla="*/ 64 w 131"/>
                    <a:gd name="T13" fmla="*/ 233 h 266"/>
                    <a:gd name="T14" fmla="*/ 76 w 131"/>
                    <a:gd name="T15" fmla="*/ 228 h 266"/>
                    <a:gd name="T16" fmla="*/ 80 w 131"/>
                    <a:gd name="T17" fmla="*/ 221 h 266"/>
                    <a:gd name="T18" fmla="*/ 82 w 131"/>
                    <a:gd name="T19" fmla="*/ 216 h 266"/>
                    <a:gd name="T20" fmla="*/ 82 w 131"/>
                    <a:gd name="T21" fmla="*/ 210 h 266"/>
                    <a:gd name="T22" fmla="*/ 78 w 131"/>
                    <a:gd name="T23" fmla="*/ 205 h 266"/>
                    <a:gd name="T24" fmla="*/ 72 w 131"/>
                    <a:gd name="T25" fmla="*/ 200 h 266"/>
                    <a:gd name="T26" fmla="*/ 57 w 131"/>
                    <a:gd name="T27" fmla="*/ 200 h 266"/>
                    <a:gd name="T28" fmla="*/ 48 w 131"/>
                    <a:gd name="T29" fmla="*/ 205 h 266"/>
                    <a:gd name="T30" fmla="*/ 48 w 131"/>
                    <a:gd name="T31" fmla="*/ 213 h 266"/>
                    <a:gd name="T32" fmla="*/ 44 w 131"/>
                    <a:gd name="T33" fmla="*/ 221 h 266"/>
                    <a:gd name="T34" fmla="*/ 34 w 131"/>
                    <a:gd name="T35" fmla="*/ 228 h 266"/>
                    <a:gd name="T36" fmla="*/ 30 w 131"/>
                    <a:gd name="T37" fmla="*/ 230 h 266"/>
                    <a:gd name="T38" fmla="*/ 26 w 131"/>
                    <a:gd name="T39" fmla="*/ 226 h 266"/>
                    <a:gd name="T40" fmla="*/ 26 w 131"/>
                    <a:gd name="T41" fmla="*/ 220 h 266"/>
                    <a:gd name="T42" fmla="*/ 30 w 131"/>
                    <a:gd name="T43" fmla="*/ 209 h 266"/>
                    <a:gd name="T44" fmla="*/ 36 w 131"/>
                    <a:gd name="T45" fmla="*/ 202 h 266"/>
                    <a:gd name="T46" fmla="*/ 42 w 131"/>
                    <a:gd name="T47" fmla="*/ 193 h 266"/>
                    <a:gd name="T48" fmla="*/ 44 w 131"/>
                    <a:gd name="T49" fmla="*/ 187 h 266"/>
                    <a:gd name="T50" fmla="*/ 44 w 131"/>
                    <a:gd name="T51" fmla="*/ 183 h 266"/>
                    <a:gd name="T52" fmla="*/ 41 w 131"/>
                    <a:gd name="T53" fmla="*/ 178 h 266"/>
                    <a:gd name="T54" fmla="*/ 34 w 131"/>
                    <a:gd name="T55" fmla="*/ 172 h 266"/>
                    <a:gd name="T56" fmla="*/ 24 w 131"/>
                    <a:gd name="T57" fmla="*/ 168 h 266"/>
                    <a:gd name="T58" fmla="*/ 18 w 131"/>
                    <a:gd name="T59" fmla="*/ 170 h 266"/>
                    <a:gd name="T60" fmla="*/ 14 w 131"/>
                    <a:gd name="T61" fmla="*/ 172 h 266"/>
                    <a:gd name="T62" fmla="*/ 9 w 131"/>
                    <a:gd name="T63" fmla="*/ 175 h 266"/>
                    <a:gd name="T64" fmla="*/ 0 w 131"/>
                    <a:gd name="T65" fmla="*/ 152 h 266"/>
                    <a:gd name="T66" fmla="*/ 12 w 131"/>
                    <a:gd name="T67" fmla="*/ 100 h 266"/>
                    <a:gd name="T68" fmla="*/ 48 w 131"/>
                    <a:gd name="T69" fmla="*/ 53 h 266"/>
                    <a:gd name="T70" fmla="*/ 92 w 131"/>
                    <a:gd name="T71" fmla="*/ 19 h 266"/>
                    <a:gd name="T72" fmla="*/ 118 w 131"/>
                    <a:gd name="T73" fmla="*/ 6 h 266"/>
                    <a:gd name="T74" fmla="*/ 131 w 131"/>
                    <a:gd name="T75" fmla="*/ 0 h 266"/>
                    <a:gd name="T76" fmla="*/ 121 w 131"/>
                    <a:gd name="T77" fmla="*/ 17 h 266"/>
                    <a:gd name="T78" fmla="*/ 108 w 131"/>
                    <a:gd name="T79" fmla="*/ 47 h 266"/>
                    <a:gd name="T80" fmla="*/ 108 w 131"/>
                    <a:gd name="T81" fmla="*/ 73 h 266"/>
                    <a:gd name="T82" fmla="*/ 115 w 131"/>
                    <a:gd name="T83" fmla="*/ 98 h 266"/>
                    <a:gd name="T84" fmla="*/ 123 w 131"/>
                    <a:gd name="T85" fmla="*/ 126 h 266"/>
                    <a:gd name="T86" fmla="*/ 128 w 131"/>
                    <a:gd name="T87" fmla="*/ 149 h 266"/>
                    <a:gd name="T88" fmla="*/ 129 w 131"/>
                    <a:gd name="T89" fmla="*/ 168 h 266"/>
                    <a:gd name="T90" fmla="*/ 125 w 131"/>
                    <a:gd name="T91" fmla="*/ 197 h 266"/>
                    <a:gd name="T92" fmla="*/ 115 w 131"/>
                    <a:gd name="T93" fmla="*/ 230 h 266"/>
                    <a:gd name="T94" fmla="*/ 92 w 131"/>
                    <a:gd name="T95" fmla="*/ 257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1" h="266">
                      <a:moveTo>
                        <a:pt x="74" y="266"/>
                      </a:moveTo>
                      <a:lnTo>
                        <a:pt x="71" y="263"/>
                      </a:lnTo>
                      <a:lnTo>
                        <a:pt x="68" y="257"/>
                      </a:lnTo>
                      <a:lnTo>
                        <a:pt x="62" y="254"/>
                      </a:lnTo>
                      <a:lnTo>
                        <a:pt x="54" y="254"/>
                      </a:lnTo>
                      <a:lnTo>
                        <a:pt x="49" y="255"/>
                      </a:lnTo>
                      <a:lnTo>
                        <a:pt x="45" y="254"/>
                      </a:lnTo>
                      <a:lnTo>
                        <a:pt x="41" y="250"/>
                      </a:lnTo>
                      <a:lnTo>
                        <a:pt x="39" y="248"/>
                      </a:lnTo>
                      <a:lnTo>
                        <a:pt x="44" y="243"/>
                      </a:lnTo>
                      <a:lnTo>
                        <a:pt x="47" y="239"/>
                      </a:lnTo>
                      <a:lnTo>
                        <a:pt x="52" y="235"/>
                      </a:lnTo>
                      <a:lnTo>
                        <a:pt x="55" y="232"/>
                      </a:lnTo>
                      <a:lnTo>
                        <a:pt x="64" y="233"/>
                      </a:lnTo>
                      <a:lnTo>
                        <a:pt x="71" y="231"/>
                      </a:lnTo>
                      <a:lnTo>
                        <a:pt x="76" y="228"/>
                      </a:lnTo>
                      <a:lnTo>
                        <a:pt x="79" y="224"/>
                      </a:lnTo>
                      <a:lnTo>
                        <a:pt x="80" y="221"/>
                      </a:lnTo>
                      <a:lnTo>
                        <a:pt x="82" y="218"/>
                      </a:lnTo>
                      <a:lnTo>
                        <a:pt x="82" y="216"/>
                      </a:lnTo>
                      <a:lnTo>
                        <a:pt x="82" y="212"/>
                      </a:lnTo>
                      <a:lnTo>
                        <a:pt x="82" y="210"/>
                      </a:lnTo>
                      <a:lnTo>
                        <a:pt x="80" y="208"/>
                      </a:lnTo>
                      <a:lnTo>
                        <a:pt x="78" y="205"/>
                      </a:lnTo>
                      <a:lnTo>
                        <a:pt x="77" y="203"/>
                      </a:lnTo>
                      <a:lnTo>
                        <a:pt x="72" y="200"/>
                      </a:lnTo>
                      <a:lnTo>
                        <a:pt x="65" y="198"/>
                      </a:lnTo>
                      <a:lnTo>
                        <a:pt x="57" y="200"/>
                      </a:lnTo>
                      <a:lnTo>
                        <a:pt x="52" y="202"/>
                      </a:lnTo>
                      <a:lnTo>
                        <a:pt x="48" y="205"/>
                      </a:lnTo>
                      <a:lnTo>
                        <a:pt x="48" y="209"/>
                      </a:lnTo>
                      <a:lnTo>
                        <a:pt x="48" y="213"/>
                      </a:lnTo>
                      <a:lnTo>
                        <a:pt x="48" y="217"/>
                      </a:lnTo>
                      <a:lnTo>
                        <a:pt x="44" y="221"/>
                      </a:lnTo>
                      <a:lnTo>
                        <a:pt x="39" y="225"/>
                      </a:lnTo>
                      <a:lnTo>
                        <a:pt x="34" y="228"/>
                      </a:lnTo>
                      <a:lnTo>
                        <a:pt x="32" y="231"/>
                      </a:lnTo>
                      <a:lnTo>
                        <a:pt x="30" y="230"/>
                      </a:lnTo>
                      <a:lnTo>
                        <a:pt x="29" y="227"/>
                      </a:lnTo>
                      <a:lnTo>
                        <a:pt x="26" y="226"/>
                      </a:lnTo>
                      <a:lnTo>
                        <a:pt x="24" y="225"/>
                      </a:lnTo>
                      <a:lnTo>
                        <a:pt x="26" y="220"/>
                      </a:lnTo>
                      <a:lnTo>
                        <a:pt x="29" y="215"/>
                      </a:lnTo>
                      <a:lnTo>
                        <a:pt x="30" y="209"/>
                      </a:lnTo>
                      <a:lnTo>
                        <a:pt x="31" y="205"/>
                      </a:lnTo>
                      <a:lnTo>
                        <a:pt x="36" y="202"/>
                      </a:lnTo>
                      <a:lnTo>
                        <a:pt x="39" y="198"/>
                      </a:lnTo>
                      <a:lnTo>
                        <a:pt x="42" y="193"/>
                      </a:lnTo>
                      <a:lnTo>
                        <a:pt x="44" y="188"/>
                      </a:lnTo>
                      <a:lnTo>
                        <a:pt x="44" y="187"/>
                      </a:lnTo>
                      <a:lnTo>
                        <a:pt x="44" y="185"/>
                      </a:lnTo>
                      <a:lnTo>
                        <a:pt x="44" y="183"/>
                      </a:lnTo>
                      <a:lnTo>
                        <a:pt x="44" y="182"/>
                      </a:lnTo>
                      <a:lnTo>
                        <a:pt x="41" y="178"/>
                      </a:lnTo>
                      <a:lnTo>
                        <a:pt x="38" y="174"/>
                      </a:lnTo>
                      <a:lnTo>
                        <a:pt x="34" y="172"/>
                      </a:lnTo>
                      <a:lnTo>
                        <a:pt x="27" y="170"/>
                      </a:lnTo>
                      <a:lnTo>
                        <a:pt x="24" y="168"/>
                      </a:lnTo>
                      <a:lnTo>
                        <a:pt x="22" y="168"/>
                      </a:lnTo>
                      <a:lnTo>
                        <a:pt x="18" y="170"/>
                      </a:lnTo>
                      <a:lnTo>
                        <a:pt x="16" y="171"/>
                      </a:lnTo>
                      <a:lnTo>
                        <a:pt x="14" y="172"/>
                      </a:lnTo>
                      <a:lnTo>
                        <a:pt x="11" y="174"/>
                      </a:lnTo>
                      <a:lnTo>
                        <a:pt x="9" y="175"/>
                      </a:lnTo>
                      <a:lnTo>
                        <a:pt x="7" y="178"/>
                      </a:lnTo>
                      <a:lnTo>
                        <a:pt x="0" y="152"/>
                      </a:lnTo>
                      <a:lnTo>
                        <a:pt x="2" y="127"/>
                      </a:lnTo>
                      <a:lnTo>
                        <a:pt x="12" y="100"/>
                      </a:lnTo>
                      <a:lnTo>
                        <a:pt x="29" y="76"/>
                      </a:lnTo>
                      <a:lnTo>
                        <a:pt x="48" y="53"/>
                      </a:lnTo>
                      <a:lnTo>
                        <a:pt x="70" y="34"/>
                      </a:lnTo>
                      <a:lnTo>
                        <a:pt x="92" y="19"/>
                      </a:lnTo>
                      <a:lnTo>
                        <a:pt x="113" y="8"/>
                      </a:lnTo>
                      <a:lnTo>
                        <a:pt x="118" y="6"/>
                      </a:lnTo>
                      <a:lnTo>
                        <a:pt x="126" y="1"/>
                      </a:lnTo>
                      <a:lnTo>
                        <a:pt x="131" y="0"/>
                      </a:lnTo>
                      <a:lnTo>
                        <a:pt x="129" y="6"/>
                      </a:lnTo>
                      <a:lnTo>
                        <a:pt x="121" y="17"/>
                      </a:lnTo>
                      <a:lnTo>
                        <a:pt x="113" y="31"/>
                      </a:lnTo>
                      <a:lnTo>
                        <a:pt x="108" y="47"/>
                      </a:lnTo>
                      <a:lnTo>
                        <a:pt x="107" y="64"/>
                      </a:lnTo>
                      <a:lnTo>
                        <a:pt x="108" y="73"/>
                      </a:lnTo>
                      <a:lnTo>
                        <a:pt x="112" y="84"/>
                      </a:lnTo>
                      <a:lnTo>
                        <a:pt x="115" y="98"/>
                      </a:lnTo>
                      <a:lnTo>
                        <a:pt x="120" y="113"/>
                      </a:lnTo>
                      <a:lnTo>
                        <a:pt x="123" y="126"/>
                      </a:lnTo>
                      <a:lnTo>
                        <a:pt x="126" y="138"/>
                      </a:lnTo>
                      <a:lnTo>
                        <a:pt x="128" y="149"/>
                      </a:lnTo>
                      <a:lnTo>
                        <a:pt x="129" y="158"/>
                      </a:lnTo>
                      <a:lnTo>
                        <a:pt x="129" y="168"/>
                      </a:lnTo>
                      <a:lnTo>
                        <a:pt x="128" y="181"/>
                      </a:lnTo>
                      <a:lnTo>
                        <a:pt x="125" y="197"/>
                      </a:lnTo>
                      <a:lnTo>
                        <a:pt x="122" y="213"/>
                      </a:lnTo>
                      <a:lnTo>
                        <a:pt x="115" y="230"/>
                      </a:lnTo>
                      <a:lnTo>
                        <a:pt x="106" y="246"/>
                      </a:lnTo>
                      <a:lnTo>
                        <a:pt x="92" y="257"/>
                      </a:lnTo>
                      <a:lnTo>
                        <a:pt x="74" y="266"/>
                      </a:lnTo>
                      <a:close/>
                    </a:path>
                  </a:pathLst>
                </a:custGeom>
                <a:solidFill>
                  <a:srgbClr val="FF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8" name="Freeform 316">
                  <a:extLst>
                    <a:ext uri="{FF2B5EF4-FFF2-40B4-BE49-F238E27FC236}">
                      <a16:creationId xmlns:a16="http://schemas.microsoft.com/office/drawing/2014/main" xmlns="" id="{40D0F4F7-8E66-437D-A070-A6D826EB59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" y="284"/>
                  <a:ext cx="320" cy="224"/>
                </a:xfrm>
                <a:custGeom>
                  <a:avLst/>
                  <a:gdLst>
                    <a:gd name="T0" fmla="*/ 296 w 640"/>
                    <a:gd name="T1" fmla="*/ 384 h 450"/>
                    <a:gd name="T2" fmla="*/ 261 w 640"/>
                    <a:gd name="T3" fmla="*/ 444 h 450"/>
                    <a:gd name="T4" fmla="*/ 231 w 640"/>
                    <a:gd name="T5" fmla="*/ 392 h 450"/>
                    <a:gd name="T6" fmla="*/ 194 w 640"/>
                    <a:gd name="T7" fmla="*/ 353 h 450"/>
                    <a:gd name="T8" fmla="*/ 182 w 640"/>
                    <a:gd name="T9" fmla="*/ 257 h 450"/>
                    <a:gd name="T10" fmla="*/ 207 w 640"/>
                    <a:gd name="T11" fmla="*/ 212 h 450"/>
                    <a:gd name="T12" fmla="*/ 229 w 640"/>
                    <a:gd name="T13" fmla="*/ 167 h 450"/>
                    <a:gd name="T14" fmla="*/ 215 w 640"/>
                    <a:gd name="T15" fmla="*/ 175 h 450"/>
                    <a:gd name="T16" fmla="*/ 198 w 640"/>
                    <a:gd name="T17" fmla="*/ 217 h 450"/>
                    <a:gd name="T18" fmla="*/ 131 w 640"/>
                    <a:gd name="T19" fmla="*/ 270 h 450"/>
                    <a:gd name="T20" fmla="*/ 80 w 640"/>
                    <a:gd name="T21" fmla="*/ 275 h 450"/>
                    <a:gd name="T22" fmla="*/ 48 w 640"/>
                    <a:gd name="T23" fmla="*/ 262 h 450"/>
                    <a:gd name="T24" fmla="*/ 0 w 640"/>
                    <a:gd name="T25" fmla="*/ 240 h 450"/>
                    <a:gd name="T26" fmla="*/ 40 w 640"/>
                    <a:gd name="T27" fmla="*/ 226 h 450"/>
                    <a:gd name="T28" fmla="*/ 75 w 640"/>
                    <a:gd name="T29" fmla="*/ 182 h 450"/>
                    <a:gd name="T30" fmla="*/ 144 w 640"/>
                    <a:gd name="T31" fmla="*/ 137 h 450"/>
                    <a:gd name="T32" fmla="*/ 188 w 640"/>
                    <a:gd name="T33" fmla="*/ 140 h 450"/>
                    <a:gd name="T34" fmla="*/ 196 w 640"/>
                    <a:gd name="T35" fmla="*/ 143 h 450"/>
                    <a:gd name="T36" fmla="*/ 186 w 640"/>
                    <a:gd name="T37" fmla="*/ 166 h 450"/>
                    <a:gd name="T38" fmla="*/ 192 w 640"/>
                    <a:gd name="T39" fmla="*/ 172 h 450"/>
                    <a:gd name="T40" fmla="*/ 214 w 640"/>
                    <a:gd name="T41" fmla="*/ 166 h 450"/>
                    <a:gd name="T42" fmla="*/ 212 w 640"/>
                    <a:gd name="T43" fmla="*/ 139 h 450"/>
                    <a:gd name="T44" fmla="*/ 219 w 640"/>
                    <a:gd name="T45" fmla="*/ 137 h 450"/>
                    <a:gd name="T46" fmla="*/ 232 w 640"/>
                    <a:gd name="T47" fmla="*/ 155 h 450"/>
                    <a:gd name="T48" fmla="*/ 261 w 640"/>
                    <a:gd name="T49" fmla="*/ 158 h 450"/>
                    <a:gd name="T50" fmla="*/ 283 w 640"/>
                    <a:gd name="T51" fmla="*/ 140 h 450"/>
                    <a:gd name="T52" fmla="*/ 307 w 640"/>
                    <a:gd name="T53" fmla="*/ 133 h 450"/>
                    <a:gd name="T54" fmla="*/ 343 w 640"/>
                    <a:gd name="T55" fmla="*/ 95 h 450"/>
                    <a:gd name="T56" fmla="*/ 419 w 640"/>
                    <a:gd name="T57" fmla="*/ 6 h 450"/>
                    <a:gd name="T58" fmla="*/ 479 w 640"/>
                    <a:gd name="T59" fmla="*/ 0 h 450"/>
                    <a:gd name="T60" fmla="*/ 527 w 640"/>
                    <a:gd name="T61" fmla="*/ 9 h 450"/>
                    <a:gd name="T62" fmla="*/ 579 w 640"/>
                    <a:gd name="T63" fmla="*/ 28 h 450"/>
                    <a:gd name="T64" fmla="*/ 630 w 640"/>
                    <a:gd name="T65" fmla="*/ 30 h 450"/>
                    <a:gd name="T66" fmla="*/ 622 w 640"/>
                    <a:gd name="T67" fmla="*/ 57 h 450"/>
                    <a:gd name="T68" fmla="*/ 553 w 640"/>
                    <a:gd name="T69" fmla="*/ 140 h 450"/>
                    <a:gd name="T70" fmla="*/ 490 w 640"/>
                    <a:gd name="T71" fmla="*/ 169 h 450"/>
                    <a:gd name="T72" fmla="*/ 425 w 640"/>
                    <a:gd name="T73" fmla="*/ 184 h 450"/>
                    <a:gd name="T74" fmla="*/ 364 w 640"/>
                    <a:gd name="T75" fmla="*/ 169 h 450"/>
                    <a:gd name="T76" fmla="*/ 331 w 640"/>
                    <a:gd name="T77" fmla="*/ 151 h 450"/>
                    <a:gd name="T78" fmla="*/ 307 w 640"/>
                    <a:gd name="T79" fmla="*/ 144 h 450"/>
                    <a:gd name="T80" fmla="*/ 283 w 640"/>
                    <a:gd name="T81" fmla="*/ 151 h 450"/>
                    <a:gd name="T82" fmla="*/ 285 w 640"/>
                    <a:gd name="T83" fmla="*/ 164 h 450"/>
                    <a:gd name="T84" fmla="*/ 313 w 640"/>
                    <a:gd name="T85" fmla="*/ 162 h 450"/>
                    <a:gd name="T86" fmla="*/ 346 w 640"/>
                    <a:gd name="T87" fmla="*/ 159 h 450"/>
                    <a:gd name="T88" fmla="*/ 409 w 640"/>
                    <a:gd name="T89" fmla="*/ 182 h 450"/>
                    <a:gd name="T90" fmla="*/ 464 w 640"/>
                    <a:gd name="T91" fmla="*/ 248 h 450"/>
                    <a:gd name="T92" fmla="*/ 481 w 640"/>
                    <a:gd name="T93" fmla="*/ 328 h 450"/>
                    <a:gd name="T94" fmla="*/ 448 w 640"/>
                    <a:gd name="T95" fmla="*/ 328 h 450"/>
                    <a:gd name="T96" fmla="*/ 372 w 640"/>
                    <a:gd name="T97" fmla="*/ 306 h 450"/>
                    <a:gd name="T98" fmla="*/ 326 w 640"/>
                    <a:gd name="T99" fmla="*/ 292 h 450"/>
                    <a:gd name="T100" fmla="*/ 289 w 640"/>
                    <a:gd name="T101" fmla="*/ 234 h 450"/>
                    <a:gd name="T102" fmla="*/ 277 w 640"/>
                    <a:gd name="T103" fmla="*/ 181 h 450"/>
                    <a:gd name="T104" fmla="*/ 251 w 640"/>
                    <a:gd name="T105" fmla="*/ 163 h 450"/>
                    <a:gd name="T106" fmla="*/ 236 w 640"/>
                    <a:gd name="T107" fmla="*/ 166 h 450"/>
                    <a:gd name="T108" fmla="*/ 251 w 640"/>
                    <a:gd name="T109" fmla="*/ 192 h 450"/>
                    <a:gd name="T110" fmla="*/ 298 w 640"/>
                    <a:gd name="T111" fmla="*/ 248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640" h="450">
                      <a:moveTo>
                        <a:pt x="305" y="265"/>
                      </a:moveTo>
                      <a:lnTo>
                        <a:pt x="311" y="298"/>
                      </a:lnTo>
                      <a:lnTo>
                        <a:pt x="311" y="330"/>
                      </a:lnTo>
                      <a:lnTo>
                        <a:pt x="306" y="361"/>
                      </a:lnTo>
                      <a:lnTo>
                        <a:pt x="296" y="384"/>
                      </a:lnTo>
                      <a:lnTo>
                        <a:pt x="284" y="401"/>
                      </a:lnTo>
                      <a:lnTo>
                        <a:pt x="275" y="416"/>
                      </a:lnTo>
                      <a:lnTo>
                        <a:pt x="268" y="433"/>
                      </a:lnTo>
                      <a:lnTo>
                        <a:pt x="262" y="450"/>
                      </a:lnTo>
                      <a:lnTo>
                        <a:pt x="261" y="444"/>
                      </a:lnTo>
                      <a:lnTo>
                        <a:pt x="258" y="435"/>
                      </a:lnTo>
                      <a:lnTo>
                        <a:pt x="253" y="425"/>
                      </a:lnTo>
                      <a:lnTo>
                        <a:pt x="246" y="414"/>
                      </a:lnTo>
                      <a:lnTo>
                        <a:pt x="239" y="403"/>
                      </a:lnTo>
                      <a:lnTo>
                        <a:pt x="231" y="392"/>
                      </a:lnTo>
                      <a:lnTo>
                        <a:pt x="223" y="382"/>
                      </a:lnTo>
                      <a:lnTo>
                        <a:pt x="215" y="375"/>
                      </a:lnTo>
                      <a:lnTo>
                        <a:pt x="207" y="368"/>
                      </a:lnTo>
                      <a:lnTo>
                        <a:pt x="200" y="360"/>
                      </a:lnTo>
                      <a:lnTo>
                        <a:pt x="194" y="353"/>
                      </a:lnTo>
                      <a:lnTo>
                        <a:pt x="190" y="345"/>
                      </a:lnTo>
                      <a:lnTo>
                        <a:pt x="181" y="320"/>
                      </a:lnTo>
                      <a:lnTo>
                        <a:pt x="178" y="295"/>
                      </a:lnTo>
                      <a:lnTo>
                        <a:pt x="179" y="273"/>
                      </a:lnTo>
                      <a:lnTo>
                        <a:pt x="182" y="257"/>
                      </a:lnTo>
                      <a:lnTo>
                        <a:pt x="184" y="248"/>
                      </a:lnTo>
                      <a:lnTo>
                        <a:pt x="189" y="239"/>
                      </a:lnTo>
                      <a:lnTo>
                        <a:pt x="194" y="231"/>
                      </a:lnTo>
                      <a:lnTo>
                        <a:pt x="201" y="222"/>
                      </a:lnTo>
                      <a:lnTo>
                        <a:pt x="207" y="212"/>
                      </a:lnTo>
                      <a:lnTo>
                        <a:pt x="214" y="202"/>
                      </a:lnTo>
                      <a:lnTo>
                        <a:pt x="221" y="192"/>
                      </a:lnTo>
                      <a:lnTo>
                        <a:pt x="227" y="181"/>
                      </a:lnTo>
                      <a:lnTo>
                        <a:pt x="229" y="174"/>
                      </a:lnTo>
                      <a:lnTo>
                        <a:pt x="229" y="167"/>
                      </a:lnTo>
                      <a:lnTo>
                        <a:pt x="228" y="162"/>
                      </a:lnTo>
                      <a:lnTo>
                        <a:pt x="226" y="160"/>
                      </a:lnTo>
                      <a:lnTo>
                        <a:pt x="221" y="164"/>
                      </a:lnTo>
                      <a:lnTo>
                        <a:pt x="217" y="169"/>
                      </a:lnTo>
                      <a:lnTo>
                        <a:pt x="215" y="175"/>
                      </a:lnTo>
                      <a:lnTo>
                        <a:pt x="213" y="181"/>
                      </a:lnTo>
                      <a:lnTo>
                        <a:pt x="211" y="192"/>
                      </a:lnTo>
                      <a:lnTo>
                        <a:pt x="207" y="201"/>
                      </a:lnTo>
                      <a:lnTo>
                        <a:pt x="203" y="209"/>
                      </a:lnTo>
                      <a:lnTo>
                        <a:pt x="198" y="217"/>
                      </a:lnTo>
                      <a:lnTo>
                        <a:pt x="188" y="232"/>
                      </a:lnTo>
                      <a:lnTo>
                        <a:pt x="175" y="245"/>
                      </a:lnTo>
                      <a:lnTo>
                        <a:pt x="161" y="256"/>
                      </a:lnTo>
                      <a:lnTo>
                        <a:pt x="146" y="264"/>
                      </a:lnTo>
                      <a:lnTo>
                        <a:pt x="131" y="270"/>
                      </a:lnTo>
                      <a:lnTo>
                        <a:pt x="116" y="275"/>
                      </a:lnTo>
                      <a:lnTo>
                        <a:pt x="102" y="276"/>
                      </a:lnTo>
                      <a:lnTo>
                        <a:pt x="88" y="276"/>
                      </a:lnTo>
                      <a:lnTo>
                        <a:pt x="84" y="276"/>
                      </a:lnTo>
                      <a:lnTo>
                        <a:pt x="80" y="275"/>
                      </a:lnTo>
                      <a:lnTo>
                        <a:pt x="76" y="273"/>
                      </a:lnTo>
                      <a:lnTo>
                        <a:pt x="72" y="272"/>
                      </a:lnTo>
                      <a:lnTo>
                        <a:pt x="64" y="270"/>
                      </a:lnTo>
                      <a:lnTo>
                        <a:pt x="56" y="267"/>
                      </a:lnTo>
                      <a:lnTo>
                        <a:pt x="48" y="262"/>
                      </a:lnTo>
                      <a:lnTo>
                        <a:pt x="40" y="258"/>
                      </a:lnTo>
                      <a:lnTo>
                        <a:pt x="31" y="254"/>
                      </a:lnTo>
                      <a:lnTo>
                        <a:pt x="22" y="249"/>
                      </a:lnTo>
                      <a:lnTo>
                        <a:pt x="11" y="245"/>
                      </a:lnTo>
                      <a:lnTo>
                        <a:pt x="0" y="240"/>
                      </a:lnTo>
                      <a:lnTo>
                        <a:pt x="7" y="238"/>
                      </a:lnTo>
                      <a:lnTo>
                        <a:pt x="14" y="235"/>
                      </a:lnTo>
                      <a:lnTo>
                        <a:pt x="23" y="233"/>
                      </a:lnTo>
                      <a:lnTo>
                        <a:pt x="32" y="230"/>
                      </a:lnTo>
                      <a:lnTo>
                        <a:pt x="40" y="226"/>
                      </a:lnTo>
                      <a:lnTo>
                        <a:pt x="48" y="220"/>
                      </a:lnTo>
                      <a:lnTo>
                        <a:pt x="55" y="215"/>
                      </a:lnTo>
                      <a:lnTo>
                        <a:pt x="60" y="207"/>
                      </a:lnTo>
                      <a:lnTo>
                        <a:pt x="65" y="195"/>
                      </a:lnTo>
                      <a:lnTo>
                        <a:pt x="75" y="182"/>
                      </a:lnTo>
                      <a:lnTo>
                        <a:pt x="85" y="170"/>
                      </a:lnTo>
                      <a:lnTo>
                        <a:pt x="99" y="157"/>
                      </a:lnTo>
                      <a:lnTo>
                        <a:pt x="113" y="148"/>
                      </a:lnTo>
                      <a:lnTo>
                        <a:pt x="128" y="141"/>
                      </a:lnTo>
                      <a:lnTo>
                        <a:pt x="144" y="137"/>
                      </a:lnTo>
                      <a:lnTo>
                        <a:pt x="161" y="140"/>
                      </a:lnTo>
                      <a:lnTo>
                        <a:pt x="168" y="143"/>
                      </a:lnTo>
                      <a:lnTo>
                        <a:pt x="176" y="144"/>
                      </a:lnTo>
                      <a:lnTo>
                        <a:pt x="183" y="143"/>
                      </a:lnTo>
                      <a:lnTo>
                        <a:pt x="188" y="140"/>
                      </a:lnTo>
                      <a:lnTo>
                        <a:pt x="191" y="136"/>
                      </a:lnTo>
                      <a:lnTo>
                        <a:pt x="194" y="136"/>
                      </a:lnTo>
                      <a:lnTo>
                        <a:pt x="198" y="137"/>
                      </a:lnTo>
                      <a:lnTo>
                        <a:pt x="201" y="139"/>
                      </a:lnTo>
                      <a:lnTo>
                        <a:pt x="196" y="143"/>
                      </a:lnTo>
                      <a:lnTo>
                        <a:pt x="190" y="150"/>
                      </a:lnTo>
                      <a:lnTo>
                        <a:pt x="186" y="157"/>
                      </a:lnTo>
                      <a:lnTo>
                        <a:pt x="185" y="164"/>
                      </a:lnTo>
                      <a:lnTo>
                        <a:pt x="185" y="165"/>
                      </a:lnTo>
                      <a:lnTo>
                        <a:pt x="186" y="166"/>
                      </a:lnTo>
                      <a:lnTo>
                        <a:pt x="186" y="169"/>
                      </a:lnTo>
                      <a:lnTo>
                        <a:pt x="188" y="170"/>
                      </a:lnTo>
                      <a:lnTo>
                        <a:pt x="189" y="171"/>
                      </a:lnTo>
                      <a:lnTo>
                        <a:pt x="190" y="171"/>
                      </a:lnTo>
                      <a:lnTo>
                        <a:pt x="192" y="172"/>
                      </a:lnTo>
                      <a:lnTo>
                        <a:pt x="193" y="173"/>
                      </a:lnTo>
                      <a:lnTo>
                        <a:pt x="199" y="174"/>
                      </a:lnTo>
                      <a:lnTo>
                        <a:pt x="205" y="173"/>
                      </a:lnTo>
                      <a:lnTo>
                        <a:pt x="211" y="170"/>
                      </a:lnTo>
                      <a:lnTo>
                        <a:pt x="214" y="166"/>
                      </a:lnTo>
                      <a:lnTo>
                        <a:pt x="217" y="160"/>
                      </a:lnTo>
                      <a:lnTo>
                        <a:pt x="217" y="154"/>
                      </a:lnTo>
                      <a:lnTo>
                        <a:pt x="216" y="147"/>
                      </a:lnTo>
                      <a:lnTo>
                        <a:pt x="214" y="142"/>
                      </a:lnTo>
                      <a:lnTo>
                        <a:pt x="212" y="139"/>
                      </a:lnTo>
                      <a:lnTo>
                        <a:pt x="212" y="136"/>
                      </a:lnTo>
                      <a:lnTo>
                        <a:pt x="213" y="135"/>
                      </a:lnTo>
                      <a:lnTo>
                        <a:pt x="215" y="134"/>
                      </a:lnTo>
                      <a:lnTo>
                        <a:pt x="217" y="134"/>
                      </a:lnTo>
                      <a:lnTo>
                        <a:pt x="219" y="137"/>
                      </a:lnTo>
                      <a:lnTo>
                        <a:pt x="220" y="141"/>
                      </a:lnTo>
                      <a:lnTo>
                        <a:pt x="221" y="144"/>
                      </a:lnTo>
                      <a:lnTo>
                        <a:pt x="222" y="149"/>
                      </a:lnTo>
                      <a:lnTo>
                        <a:pt x="227" y="154"/>
                      </a:lnTo>
                      <a:lnTo>
                        <a:pt x="232" y="155"/>
                      </a:lnTo>
                      <a:lnTo>
                        <a:pt x="242" y="150"/>
                      </a:lnTo>
                      <a:lnTo>
                        <a:pt x="245" y="154"/>
                      </a:lnTo>
                      <a:lnTo>
                        <a:pt x="250" y="156"/>
                      </a:lnTo>
                      <a:lnTo>
                        <a:pt x="255" y="158"/>
                      </a:lnTo>
                      <a:lnTo>
                        <a:pt x="261" y="158"/>
                      </a:lnTo>
                      <a:lnTo>
                        <a:pt x="266" y="157"/>
                      </a:lnTo>
                      <a:lnTo>
                        <a:pt x="272" y="154"/>
                      </a:lnTo>
                      <a:lnTo>
                        <a:pt x="276" y="149"/>
                      </a:lnTo>
                      <a:lnTo>
                        <a:pt x="280" y="141"/>
                      </a:lnTo>
                      <a:lnTo>
                        <a:pt x="283" y="140"/>
                      </a:lnTo>
                      <a:lnTo>
                        <a:pt x="287" y="139"/>
                      </a:lnTo>
                      <a:lnTo>
                        <a:pt x="291" y="136"/>
                      </a:lnTo>
                      <a:lnTo>
                        <a:pt x="297" y="135"/>
                      </a:lnTo>
                      <a:lnTo>
                        <a:pt x="302" y="134"/>
                      </a:lnTo>
                      <a:lnTo>
                        <a:pt x="307" y="133"/>
                      </a:lnTo>
                      <a:lnTo>
                        <a:pt x="313" y="132"/>
                      </a:lnTo>
                      <a:lnTo>
                        <a:pt x="319" y="131"/>
                      </a:lnTo>
                      <a:lnTo>
                        <a:pt x="328" y="125"/>
                      </a:lnTo>
                      <a:lnTo>
                        <a:pt x="336" y="113"/>
                      </a:lnTo>
                      <a:lnTo>
                        <a:pt x="343" y="95"/>
                      </a:lnTo>
                      <a:lnTo>
                        <a:pt x="351" y="72"/>
                      </a:lnTo>
                      <a:lnTo>
                        <a:pt x="364" y="46"/>
                      </a:lnTo>
                      <a:lnTo>
                        <a:pt x="381" y="27"/>
                      </a:lnTo>
                      <a:lnTo>
                        <a:pt x="399" y="14"/>
                      </a:lnTo>
                      <a:lnTo>
                        <a:pt x="419" y="6"/>
                      </a:lnTo>
                      <a:lnTo>
                        <a:pt x="437" y="1"/>
                      </a:lnTo>
                      <a:lnTo>
                        <a:pt x="454" y="0"/>
                      </a:lnTo>
                      <a:lnTo>
                        <a:pt x="466" y="0"/>
                      </a:lnTo>
                      <a:lnTo>
                        <a:pt x="473" y="0"/>
                      </a:lnTo>
                      <a:lnTo>
                        <a:pt x="479" y="0"/>
                      </a:lnTo>
                      <a:lnTo>
                        <a:pt x="486" y="1"/>
                      </a:lnTo>
                      <a:lnTo>
                        <a:pt x="495" y="3"/>
                      </a:lnTo>
                      <a:lnTo>
                        <a:pt x="505" y="4"/>
                      </a:lnTo>
                      <a:lnTo>
                        <a:pt x="517" y="6"/>
                      </a:lnTo>
                      <a:lnTo>
                        <a:pt x="527" y="9"/>
                      </a:lnTo>
                      <a:lnTo>
                        <a:pt x="539" y="13"/>
                      </a:lnTo>
                      <a:lnTo>
                        <a:pt x="548" y="18"/>
                      </a:lnTo>
                      <a:lnTo>
                        <a:pt x="557" y="22"/>
                      </a:lnTo>
                      <a:lnTo>
                        <a:pt x="568" y="26"/>
                      </a:lnTo>
                      <a:lnTo>
                        <a:pt x="579" y="28"/>
                      </a:lnTo>
                      <a:lnTo>
                        <a:pt x="589" y="30"/>
                      </a:lnTo>
                      <a:lnTo>
                        <a:pt x="601" y="31"/>
                      </a:lnTo>
                      <a:lnTo>
                        <a:pt x="611" y="31"/>
                      </a:lnTo>
                      <a:lnTo>
                        <a:pt x="621" y="31"/>
                      </a:lnTo>
                      <a:lnTo>
                        <a:pt x="630" y="30"/>
                      </a:lnTo>
                      <a:lnTo>
                        <a:pt x="640" y="30"/>
                      </a:lnTo>
                      <a:lnTo>
                        <a:pt x="640" y="35"/>
                      </a:lnTo>
                      <a:lnTo>
                        <a:pt x="636" y="39"/>
                      </a:lnTo>
                      <a:lnTo>
                        <a:pt x="631" y="44"/>
                      </a:lnTo>
                      <a:lnTo>
                        <a:pt x="622" y="57"/>
                      </a:lnTo>
                      <a:lnTo>
                        <a:pt x="610" y="73"/>
                      </a:lnTo>
                      <a:lnTo>
                        <a:pt x="596" y="90"/>
                      </a:lnTo>
                      <a:lnTo>
                        <a:pt x="583" y="107"/>
                      </a:lnTo>
                      <a:lnTo>
                        <a:pt x="568" y="125"/>
                      </a:lnTo>
                      <a:lnTo>
                        <a:pt x="553" y="140"/>
                      </a:lnTo>
                      <a:lnTo>
                        <a:pt x="538" y="151"/>
                      </a:lnTo>
                      <a:lnTo>
                        <a:pt x="524" y="158"/>
                      </a:lnTo>
                      <a:lnTo>
                        <a:pt x="515" y="160"/>
                      </a:lnTo>
                      <a:lnTo>
                        <a:pt x="504" y="164"/>
                      </a:lnTo>
                      <a:lnTo>
                        <a:pt x="490" y="169"/>
                      </a:lnTo>
                      <a:lnTo>
                        <a:pt x="477" y="172"/>
                      </a:lnTo>
                      <a:lnTo>
                        <a:pt x="463" y="177"/>
                      </a:lnTo>
                      <a:lnTo>
                        <a:pt x="449" y="180"/>
                      </a:lnTo>
                      <a:lnTo>
                        <a:pt x="436" y="182"/>
                      </a:lnTo>
                      <a:lnTo>
                        <a:pt x="425" y="184"/>
                      </a:lnTo>
                      <a:lnTo>
                        <a:pt x="414" y="182"/>
                      </a:lnTo>
                      <a:lnTo>
                        <a:pt x="402" y="180"/>
                      </a:lnTo>
                      <a:lnTo>
                        <a:pt x="388" y="177"/>
                      </a:lnTo>
                      <a:lnTo>
                        <a:pt x="375" y="172"/>
                      </a:lnTo>
                      <a:lnTo>
                        <a:pt x="364" y="169"/>
                      </a:lnTo>
                      <a:lnTo>
                        <a:pt x="353" y="164"/>
                      </a:lnTo>
                      <a:lnTo>
                        <a:pt x="345" y="160"/>
                      </a:lnTo>
                      <a:lnTo>
                        <a:pt x="341" y="158"/>
                      </a:lnTo>
                      <a:lnTo>
                        <a:pt x="336" y="155"/>
                      </a:lnTo>
                      <a:lnTo>
                        <a:pt x="331" y="151"/>
                      </a:lnTo>
                      <a:lnTo>
                        <a:pt x="326" y="148"/>
                      </a:lnTo>
                      <a:lnTo>
                        <a:pt x="321" y="145"/>
                      </a:lnTo>
                      <a:lnTo>
                        <a:pt x="318" y="144"/>
                      </a:lnTo>
                      <a:lnTo>
                        <a:pt x="313" y="144"/>
                      </a:lnTo>
                      <a:lnTo>
                        <a:pt x="307" y="144"/>
                      </a:lnTo>
                      <a:lnTo>
                        <a:pt x="302" y="145"/>
                      </a:lnTo>
                      <a:lnTo>
                        <a:pt x="296" y="147"/>
                      </a:lnTo>
                      <a:lnTo>
                        <a:pt x="291" y="148"/>
                      </a:lnTo>
                      <a:lnTo>
                        <a:pt x="287" y="150"/>
                      </a:lnTo>
                      <a:lnTo>
                        <a:pt x="283" y="151"/>
                      </a:lnTo>
                      <a:lnTo>
                        <a:pt x="279" y="155"/>
                      </a:lnTo>
                      <a:lnTo>
                        <a:pt x="277" y="158"/>
                      </a:lnTo>
                      <a:lnTo>
                        <a:pt x="279" y="160"/>
                      </a:lnTo>
                      <a:lnTo>
                        <a:pt x="282" y="163"/>
                      </a:lnTo>
                      <a:lnTo>
                        <a:pt x="285" y="164"/>
                      </a:lnTo>
                      <a:lnTo>
                        <a:pt x="290" y="164"/>
                      </a:lnTo>
                      <a:lnTo>
                        <a:pt x="295" y="163"/>
                      </a:lnTo>
                      <a:lnTo>
                        <a:pt x="300" y="163"/>
                      </a:lnTo>
                      <a:lnTo>
                        <a:pt x="306" y="162"/>
                      </a:lnTo>
                      <a:lnTo>
                        <a:pt x="313" y="162"/>
                      </a:lnTo>
                      <a:lnTo>
                        <a:pt x="320" y="160"/>
                      </a:lnTo>
                      <a:lnTo>
                        <a:pt x="326" y="159"/>
                      </a:lnTo>
                      <a:lnTo>
                        <a:pt x="333" y="158"/>
                      </a:lnTo>
                      <a:lnTo>
                        <a:pt x="338" y="158"/>
                      </a:lnTo>
                      <a:lnTo>
                        <a:pt x="346" y="159"/>
                      </a:lnTo>
                      <a:lnTo>
                        <a:pt x="355" y="160"/>
                      </a:lnTo>
                      <a:lnTo>
                        <a:pt x="365" y="164"/>
                      </a:lnTo>
                      <a:lnTo>
                        <a:pt x="376" y="169"/>
                      </a:lnTo>
                      <a:lnTo>
                        <a:pt x="391" y="174"/>
                      </a:lnTo>
                      <a:lnTo>
                        <a:pt x="409" y="182"/>
                      </a:lnTo>
                      <a:lnTo>
                        <a:pt x="422" y="190"/>
                      </a:lnTo>
                      <a:lnTo>
                        <a:pt x="434" y="202"/>
                      </a:lnTo>
                      <a:lnTo>
                        <a:pt x="446" y="216"/>
                      </a:lnTo>
                      <a:lnTo>
                        <a:pt x="455" y="231"/>
                      </a:lnTo>
                      <a:lnTo>
                        <a:pt x="464" y="248"/>
                      </a:lnTo>
                      <a:lnTo>
                        <a:pt x="470" y="265"/>
                      </a:lnTo>
                      <a:lnTo>
                        <a:pt x="475" y="285"/>
                      </a:lnTo>
                      <a:lnTo>
                        <a:pt x="479" y="303"/>
                      </a:lnTo>
                      <a:lnTo>
                        <a:pt x="480" y="316"/>
                      </a:lnTo>
                      <a:lnTo>
                        <a:pt x="481" y="328"/>
                      </a:lnTo>
                      <a:lnTo>
                        <a:pt x="480" y="339"/>
                      </a:lnTo>
                      <a:lnTo>
                        <a:pt x="479" y="351"/>
                      </a:lnTo>
                      <a:lnTo>
                        <a:pt x="472" y="343"/>
                      </a:lnTo>
                      <a:lnTo>
                        <a:pt x="460" y="335"/>
                      </a:lnTo>
                      <a:lnTo>
                        <a:pt x="448" y="328"/>
                      </a:lnTo>
                      <a:lnTo>
                        <a:pt x="433" y="321"/>
                      </a:lnTo>
                      <a:lnTo>
                        <a:pt x="417" y="316"/>
                      </a:lnTo>
                      <a:lnTo>
                        <a:pt x="401" y="312"/>
                      </a:lnTo>
                      <a:lnTo>
                        <a:pt x="386" y="308"/>
                      </a:lnTo>
                      <a:lnTo>
                        <a:pt x="372" y="306"/>
                      </a:lnTo>
                      <a:lnTo>
                        <a:pt x="364" y="305"/>
                      </a:lnTo>
                      <a:lnTo>
                        <a:pt x="355" y="302"/>
                      </a:lnTo>
                      <a:lnTo>
                        <a:pt x="344" y="300"/>
                      </a:lnTo>
                      <a:lnTo>
                        <a:pt x="335" y="297"/>
                      </a:lnTo>
                      <a:lnTo>
                        <a:pt x="326" y="292"/>
                      </a:lnTo>
                      <a:lnTo>
                        <a:pt x="317" y="284"/>
                      </a:lnTo>
                      <a:lnTo>
                        <a:pt x="310" y="275"/>
                      </a:lnTo>
                      <a:lnTo>
                        <a:pt x="304" y="263"/>
                      </a:lnTo>
                      <a:lnTo>
                        <a:pt x="296" y="247"/>
                      </a:lnTo>
                      <a:lnTo>
                        <a:pt x="289" y="234"/>
                      </a:lnTo>
                      <a:lnTo>
                        <a:pt x="284" y="219"/>
                      </a:lnTo>
                      <a:lnTo>
                        <a:pt x="284" y="199"/>
                      </a:lnTo>
                      <a:lnTo>
                        <a:pt x="284" y="193"/>
                      </a:lnTo>
                      <a:lnTo>
                        <a:pt x="281" y="186"/>
                      </a:lnTo>
                      <a:lnTo>
                        <a:pt x="277" y="181"/>
                      </a:lnTo>
                      <a:lnTo>
                        <a:pt x="272" y="175"/>
                      </a:lnTo>
                      <a:lnTo>
                        <a:pt x="266" y="172"/>
                      </a:lnTo>
                      <a:lnTo>
                        <a:pt x="260" y="167"/>
                      </a:lnTo>
                      <a:lnTo>
                        <a:pt x="255" y="165"/>
                      </a:lnTo>
                      <a:lnTo>
                        <a:pt x="251" y="163"/>
                      </a:lnTo>
                      <a:lnTo>
                        <a:pt x="245" y="160"/>
                      </a:lnTo>
                      <a:lnTo>
                        <a:pt x="239" y="158"/>
                      </a:lnTo>
                      <a:lnTo>
                        <a:pt x="236" y="159"/>
                      </a:lnTo>
                      <a:lnTo>
                        <a:pt x="235" y="162"/>
                      </a:lnTo>
                      <a:lnTo>
                        <a:pt x="236" y="166"/>
                      </a:lnTo>
                      <a:lnTo>
                        <a:pt x="236" y="172"/>
                      </a:lnTo>
                      <a:lnTo>
                        <a:pt x="238" y="177"/>
                      </a:lnTo>
                      <a:lnTo>
                        <a:pt x="241" y="182"/>
                      </a:lnTo>
                      <a:lnTo>
                        <a:pt x="244" y="186"/>
                      </a:lnTo>
                      <a:lnTo>
                        <a:pt x="251" y="192"/>
                      </a:lnTo>
                      <a:lnTo>
                        <a:pt x="259" y="200"/>
                      </a:lnTo>
                      <a:lnTo>
                        <a:pt x="269" y="209"/>
                      </a:lnTo>
                      <a:lnTo>
                        <a:pt x="280" y="220"/>
                      </a:lnTo>
                      <a:lnTo>
                        <a:pt x="290" y="233"/>
                      </a:lnTo>
                      <a:lnTo>
                        <a:pt x="298" y="248"/>
                      </a:lnTo>
                      <a:lnTo>
                        <a:pt x="305" y="265"/>
                      </a:lnTo>
                      <a:close/>
                    </a:path>
                  </a:pathLst>
                </a:custGeom>
                <a:solidFill>
                  <a:srgbClr val="FF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9" name="Freeform 317">
                  <a:extLst>
                    <a:ext uri="{FF2B5EF4-FFF2-40B4-BE49-F238E27FC236}">
                      <a16:creationId xmlns:a16="http://schemas.microsoft.com/office/drawing/2014/main" xmlns="" id="{A2A3C6A8-E380-489A-8272-B85C4B063E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" y="250"/>
                  <a:ext cx="96" cy="98"/>
                </a:xfrm>
                <a:custGeom>
                  <a:avLst/>
                  <a:gdLst>
                    <a:gd name="T0" fmla="*/ 146 w 193"/>
                    <a:gd name="T1" fmla="*/ 189 h 196"/>
                    <a:gd name="T2" fmla="*/ 152 w 193"/>
                    <a:gd name="T3" fmla="*/ 179 h 196"/>
                    <a:gd name="T4" fmla="*/ 164 w 193"/>
                    <a:gd name="T5" fmla="*/ 175 h 196"/>
                    <a:gd name="T6" fmla="*/ 173 w 193"/>
                    <a:gd name="T7" fmla="*/ 179 h 196"/>
                    <a:gd name="T8" fmla="*/ 175 w 193"/>
                    <a:gd name="T9" fmla="*/ 184 h 196"/>
                    <a:gd name="T10" fmla="*/ 181 w 193"/>
                    <a:gd name="T11" fmla="*/ 185 h 196"/>
                    <a:gd name="T12" fmla="*/ 190 w 193"/>
                    <a:gd name="T13" fmla="*/ 187 h 196"/>
                    <a:gd name="T14" fmla="*/ 193 w 193"/>
                    <a:gd name="T15" fmla="*/ 186 h 196"/>
                    <a:gd name="T16" fmla="*/ 189 w 193"/>
                    <a:gd name="T17" fmla="*/ 179 h 196"/>
                    <a:gd name="T18" fmla="*/ 182 w 193"/>
                    <a:gd name="T19" fmla="*/ 173 h 196"/>
                    <a:gd name="T20" fmla="*/ 175 w 193"/>
                    <a:gd name="T21" fmla="*/ 172 h 196"/>
                    <a:gd name="T22" fmla="*/ 166 w 193"/>
                    <a:gd name="T23" fmla="*/ 173 h 196"/>
                    <a:gd name="T24" fmla="*/ 159 w 193"/>
                    <a:gd name="T25" fmla="*/ 166 h 196"/>
                    <a:gd name="T26" fmla="*/ 157 w 193"/>
                    <a:gd name="T27" fmla="*/ 156 h 196"/>
                    <a:gd name="T28" fmla="*/ 158 w 193"/>
                    <a:gd name="T29" fmla="*/ 150 h 196"/>
                    <a:gd name="T30" fmla="*/ 161 w 193"/>
                    <a:gd name="T31" fmla="*/ 147 h 196"/>
                    <a:gd name="T32" fmla="*/ 166 w 193"/>
                    <a:gd name="T33" fmla="*/ 141 h 196"/>
                    <a:gd name="T34" fmla="*/ 174 w 193"/>
                    <a:gd name="T35" fmla="*/ 137 h 196"/>
                    <a:gd name="T36" fmla="*/ 182 w 193"/>
                    <a:gd name="T37" fmla="*/ 118 h 196"/>
                    <a:gd name="T38" fmla="*/ 176 w 193"/>
                    <a:gd name="T39" fmla="*/ 81 h 196"/>
                    <a:gd name="T40" fmla="*/ 151 w 193"/>
                    <a:gd name="T41" fmla="*/ 50 h 196"/>
                    <a:gd name="T42" fmla="*/ 107 w 193"/>
                    <a:gd name="T43" fmla="*/ 28 h 196"/>
                    <a:gd name="T44" fmla="*/ 67 w 193"/>
                    <a:gd name="T45" fmla="*/ 20 h 196"/>
                    <a:gd name="T46" fmla="*/ 44 w 193"/>
                    <a:gd name="T47" fmla="*/ 14 h 196"/>
                    <a:gd name="T48" fmla="*/ 22 w 193"/>
                    <a:gd name="T49" fmla="*/ 8 h 196"/>
                    <a:gd name="T50" fmla="*/ 6 w 193"/>
                    <a:gd name="T51" fmla="*/ 3 h 196"/>
                    <a:gd name="T52" fmla="*/ 7 w 193"/>
                    <a:gd name="T53" fmla="*/ 9 h 196"/>
                    <a:gd name="T54" fmla="*/ 19 w 193"/>
                    <a:gd name="T55" fmla="*/ 34 h 196"/>
                    <a:gd name="T56" fmla="*/ 27 w 193"/>
                    <a:gd name="T57" fmla="*/ 60 h 196"/>
                    <a:gd name="T58" fmla="*/ 35 w 193"/>
                    <a:gd name="T59" fmla="*/ 86 h 196"/>
                    <a:gd name="T60" fmla="*/ 40 w 193"/>
                    <a:gd name="T61" fmla="*/ 110 h 196"/>
                    <a:gd name="T62" fmla="*/ 53 w 193"/>
                    <a:gd name="T63" fmla="*/ 141 h 196"/>
                    <a:gd name="T64" fmla="*/ 77 w 193"/>
                    <a:gd name="T65" fmla="*/ 172 h 196"/>
                    <a:gd name="T66" fmla="*/ 119 w 193"/>
                    <a:gd name="T67" fmla="*/ 193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93" h="196">
                      <a:moveTo>
                        <a:pt x="146" y="196"/>
                      </a:moveTo>
                      <a:lnTo>
                        <a:pt x="146" y="189"/>
                      </a:lnTo>
                      <a:lnTo>
                        <a:pt x="149" y="184"/>
                      </a:lnTo>
                      <a:lnTo>
                        <a:pt x="152" y="179"/>
                      </a:lnTo>
                      <a:lnTo>
                        <a:pt x="158" y="177"/>
                      </a:lnTo>
                      <a:lnTo>
                        <a:pt x="164" y="175"/>
                      </a:lnTo>
                      <a:lnTo>
                        <a:pt x="169" y="177"/>
                      </a:lnTo>
                      <a:lnTo>
                        <a:pt x="173" y="179"/>
                      </a:lnTo>
                      <a:lnTo>
                        <a:pt x="174" y="181"/>
                      </a:lnTo>
                      <a:lnTo>
                        <a:pt x="175" y="184"/>
                      </a:lnTo>
                      <a:lnTo>
                        <a:pt x="178" y="184"/>
                      </a:lnTo>
                      <a:lnTo>
                        <a:pt x="181" y="185"/>
                      </a:lnTo>
                      <a:lnTo>
                        <a:pt x="186" y="186"/>
                      </a:lnTo>
                      <a:lnTo>
                        <a:pt x="190" y="187"/>
                      </a:lnTo>
                      <a:lnTo>
                        <a:pt x="193" y="187"/>
                      </a:lnTo>
                      <a:lnTo>
                        <a:pt x="193" y="186"/>
                      </a:lnTo>
                      <a:lnTo>
                        <a:pt x="191" y="182"/>
                      </a:lnTo>
                      <a:lnTo>
                        <a:pt x="189" y="179"/>
                      </a:lnTo>
                      <a:lnTo>
                        <a:pt x="186" y="177"/>
                      </a:lnTo>
                      <a:lnTo>
                        <a:pt x="182" y="173"/>
                      </a:lnTo>
                      <a:lnTo>
                        <a:pt x="178" y="171"/>
                      </a:lnTo>
                      <a:lnTo>
                        <a:pt x="175" y="172"/>
                      </a:lnTo>
                      <a:lnTo>
                        <a:pt x="171" y="173"/>
                      </a:lnTo>
                      <a:lnTo>
                        <a:pt x="166" y="173"/>
                      </a:lnTo>
                      <a:lnTo>
                        <a:pt x="163" y="171"/>
                      </a:lnTo>
                      <a:lnTo>
                        <a:pt x="159" y="166"/>
                      </a:lnTo>
                      <a:lnTo>
                        <a:pt x="157" y="160"/>
                      </a:lnTo>
                      <a:lnTo>
                        <a:pt x="157" y="156"/>
                      </a:lnTo>
                      <a:lnTo>
                        <a:pt x="157" y="152"/>
                      </a:lnTo>
                      <a:lnTo>
                        <a:pt x="158" y="150"/>
                      </a:lnTo>
                      <a:lnTo>
                        <a:pt x="159" y="148"/>
                      </a:lnTo>
                      <a:lnTo>
                        <a:pt x="161" y="147"/>
                      </a:lnTo>
                      <a:lnTo>
                        <a:pt x="163" y="144"/>
                      </a:lnTo>
                      <a:lnTo>
                        <a:pt x="166" y="141"/>
                      </a:lnTo>
                      <a:lnTo>
                        <a:pt x="171" y="139"/>
                      </a:lnTo>
                      <a:lnTo>
                        <a:pt x="174" y="137"/>
                      </a:lnTo>
                      <a:lnTo>
                        <a:pt x="178" y="137"/>
                      </a:lnTo>
                      <a:lnTo>
                        <a:pt x="182" y="118"/>
                      </a:lnTo>
                      <a:lnTo>
                        <a:pt x="181" y="99"/>
                      </a:lnTo>
                      <a:lnTo>
                        <a:pt x="176" y="81"/>
                      </a:lnTo>
                      <a:lnTo>
                        <a:pt x="166" y="65"/>
                      </a:lnTo>
                      <a:lnTo>
                        <a:pt x="151" y="50"/>
                      </a:lnTo>
                      <a:lnTo>
                        <a:pt x="131" y="38"/>
                      </a:lnTo>
                      <a:lnTo>
                        <a:pt x="107" y="28"/>
                      </a:lnTo>
                      <a:lnTo>
                        <a:pt x="78" y="22"/>
                      </a:lnTo>
                      <a:lnTo>
                        <a:pt x="67" y="20"/>
                      </a:lnTo>
                      <a:lnTo>
                        <a:pt x="55" y="18"/>
                      </a:lnTo>
                      <a:lnTo>
                        <a:pt x="44" y="14"/>
                      </a:lnTo>
                      <a:lnTo>
                        <a:pt x="32" y="11"/>
                      </a:lnTo>
                      <a:lnTo>
                        <a:pt x="22" y="8"/>
                      </a:lnTo>
                      <a:lnTo>
                        <a:pt x="13" y="5"/>
                      </a:lnTo>
                      <a:lnTo>
                        <a:pt x="6" y="3"/>
                      </a:lnTo>
                      <a:lnTo>
                        <a:pt x="0" y="0"/>
                      </a:lnTo>
                      <a:lnTo>
                        <a:pt x="7" y="9"/>
                      </a:lnTo>
                      <a:lnTo>
                        <a:pt x="13" y="21"/>
                      </a:lnTo>
                      <a:lnTo>
                        <a:pt x="19" y="34"/>
                      </a:lnTo>
                      <a:lnTo>
                        <a:pt x="23" y="46"/>
                      </a:lnTo>
                      <a:lnTo>
                        <a:pt x="27" y="60"/>
                      </a:lnTo>
                      <a:lnTo>
                        <a:pt x="31" y="74"/>
                      </a:lnTo>
                      <a:lnTo>
                        <a:pt x="35" y="86"/>
                      </a:lnTo>
                      <a:lnTo>
                        <a:pt x="37" y="97"/>
                      </a:lnTo>
                      <a:lnTo>
                        <a:pt x="40" y="110"/>
                      </a:lnTo>
                      <a:lnTo>
                        <a:pt x="45" y="125"/>
                      </a:lnTo>
                      <a:lnTo>
                        <a:pt x="53" y="141"/>
                      </a:lnTo>
                      <a:lnTo>
                        <a:pt x="64" y="157"/>
                      </a:lnTo>
                      <a:lnTo>
                        <a:pt x="77" y="172"/>
                      </a:lnTo>
                      <a:lnTo>
                        <a:pt x="96" y="185"/>
                      </a:lnTo>
                      <a:lnTo>
                        <a:pt x="119" y="193"/>
                      </a:lnTo>
                      <a:lnTo>
                        <a:pt x="146" y="196"/>
                      </a:lnTo>
                      <a:close/>
                    </a:path>
                  </a:pathLst>
                </a:custGeom>
                <a:solidFill>
                  <a:srgbClr val="FF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0" name="Freeform 318">
                  <a:extLst>
                    <a:ext uri="{FF2B5EF4-FFF2-40B4-BE49-F238E27FC236}">
                      <a16:creationId xmlns:a16="http://schemas.microsoft.com/office/drawing/2014/main" xmlns="" id="{F51E14EC-FF34-447F-AA05-3DE54EBAE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" y="308"/>
                  <a:ext cx="10" cy="11"/>
                </a:xfrm>
                <a:custGeom>
                  <a:avLst/>
                  <a:gdLst>
                    <a:gd name="T0" fmla="*/ 0 w 20"/>
                    <a:gd name="T1" fmla="*/ 8 h 21"/>
                    <a:gd name="T2" fmla="*/ 2 w 20"/>
                    <a:gd name="T3" fmla="*/ 3 h 21"/>
                    <a:gd name="T4" fmla="*/ 4 w 20"/>
                    <a:gd name="T5" fmla="*/ 1 h 21"/>
                    <a:gd name="T6" fmla="*/ 7 w 20"/>
                    <a:gd name="T7" fmla="*/ 0 h 21"/>
                    <a:gd name="T8" fmla="*/ 11 w 20"/>
                    <a:gd name="T9" fmla="*/ 0 h 21"/>
                    <a:gd name="T10" fmla="*/ 14 w 20"/>
                    <a:gd name="T11" fmla="*/ 1 h 21"/>
                    <a:gd name="T12" fmla="*/ 18 w 20"/>
                    <a:gd name="T13" fmla="*/ 3 h 21"/>
                    <a:gd name="T14" fmla="*/ 19 w 20"/>
                    <a:gd name="T15" fmla="*/ 6 h 21"/>
                    <a:gd name="T16" fmla="*/ 20 w 20"/>
                    <a:gd name="T17" fmla="*/ 10 h 21"/>
                    <a:gd name="T18" fmla="*/ 19 w 20"/>
                    <a:gd name="T19" fmla="*/ 15 h 21"/>
                    <a:gd name="T20" fmla="*/ 18 w 20"/>
                    <a:gd name="T21" fmla="*/ 17 h 21"/>
                    <a:gd name="T22" fmla="*/ 14 w 20"/>
                    <a:gd name="T23" fmla="*/ 19 h 21"/>
                    <a:gd name="T24" fmla="*/ 12 w 20"/>
                    <a:gd name="T25" fmla="*/ 21 h 21"/>
                    <a:gd name="T26" fmla="*/ 9 w 20"/>
                    <a:gd name="T27" fmla="*/ 19 h 21"/>
                    <a:gd name="T28" fmla="*/ 4 w 20"/>
                    <a:gd name="T29" fmla="*/ 16 h 21"/>
                    <a:gd name="T30" fmla="*/ 2 w 20"/>
                    <a:gd name="T31" fmla="*/ 12 h 21"/>
                    <a:gd name="T32" fmla="*/ 0 w 20"/>
                    <a:gd name="T33" fmla="*/ 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21">
                      <a:moveTo>
                        <a:pt x="0" y="8"/>
                      </a:move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8" y="3"/>
                      </a:lnTo>
                      <a:lnTo>
                        <a:pt x="19" y="6"/>
                      </a:lnTo>
                      <a:lnTo>
                        <a:pt x="20" y="10"/>
                      </a:lnTo>
                      <a:lnTo>
                        <a:pt x="19" y="15"/>
                      </a:lnTo>
                      <a:lnTo>
                        <a:pt x="18" y="17"/>
                      </a:lnTo>
                      <a:lnTo>
                        <a:pt x="14" y="19"/>
                      </a:lnTo>
                      <a:lnTo>
                        <a:pt x="12" y="21"/>
                      </a:lnTo>
                      <a:lnTo>
                        <a:pt x="9" y="19"/>
                      </a:lnTo>
                      <a:lnTo>
                        <a:pt x="4" y="16"/>
                      </a:lnTo>
                      <a:lnTo>
                        <a:pt x="2" y="1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1" name="Freeform 319">
                  <a:extLst>
                    <a:ext uri="{FF2B5EF4-FFF2-40B4-BE49-F238E27FC236}">
                      <a16:creationId xmlns:a16="http://schemas.microsoft.com/office/drawing/2014/main" xmlns="" id="{285D2212-F94B-4217-AF92-BC42716BDE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" y="322"/>
                  <a:ext cx="11" cy="11"/>
                </a:xfrm>
                <a:custGeom>
                  <a:avLst/>
                  <a:gdLst>
                    <a:gd name="T0" fmla="*/ 2 w 22"/>
                    <a:gd name="T1" fmla="*/ 3 h 22"/>
                    <a:gd name="T2" fmla="*/ 6 w 22"/>
                    <a:gd name="T3" fmla="*/ 0 h 22"/>
                    <a:gd name="T4" fmla="*/ 11 w 22"/>
                    <a:gd name="T5" fmla="*/ 0 h 22"/>
                    <a:gd name="T6" fmla="*/ 16 w 22"/>
                    <a:gd name="T7" fmla="*/ 2 h 22"/>
                    <a:gd name="T8" fmla="*/ 19 w 22"/>
                    <a:gd name="T9" fmla="*/ 4 h 22"/>
                    <a:gd name="T10" fmla="*/ 22 w 22"/>
                    <a:gd name="T11" fmla="*/ 7 h 22"/>
                    <a:gd name="T12" fmla="*/ 22 w 22"/>
                    <a:gd name="T13" fmla="*/ 12 h 22"/>
                    <a:gd name="T14" fmla="*/ 22 w 22"/>
                    <a:gd name="T15" fmla="*/ 17 h 22"/>
                    <a:gd name="T16" fmla="*/ 21 w 22"/>
                    <a:gd name="T17" fmla="*/ 20 h 22"/>
                    <a:gd name="T18" fmla="*/ 17 w 22"/>
                    <a:gd name="T19" fmla="*/ 22 h 22"/>
                    <a:gd name="T20" fmla="*/ 11 w 22"/>
                    <a:gd name="T21" fmla="*/ 22 h 22"/>
                    <a:gd name="T22" fmla="*/ 7 w 22"/>
                    <a:gd name="T23" fmla="*/ 20 h 22"/>
                    <a:gd name="T24" fmla="*/ 3 w 22"/>
                    <a:gd name="T25" fmla="*/ 18 h 22"/>
                    <a:gd name="T26" fmla="*/ 1 w 22"/>
                    <a:gd name="T27" fmla="*/ 14 h 22"/>
                    <a:gd name="T28" fmla="*/ 0 w 22"/>
                    <a:gd name="T29" fmla="*/ 10 h 22"/>
                    <a:gd name="T30" fmla="*/ 0 w 22"/>
                    <a:gd name="T31" fmla="*/ 6 h 22"/>
                    <a:gd name="T32" fmla="*/ 2 w 22"/>
                    <a:gd name="T33" fmla="*/ 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" h="22">
                      <a:moveTo>
                        <a:pt x="2" y="3"/>
                      </a:move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2"/>
                      </a:lnTo>
                      <a:lnTo>
                        <a:pt x="19" y="4"/>
                      </a:lnTo>
                      <a:lnTo>
                        <a:pt x="22" y="7"/>
                      </a:lnTo>
                      <a:lnTo>
                        <a:pt x="22" y="12"/>
                      </a:lnTo>
                      <a:lnTo>
                        <a:pt x="22" y="17"/>
                      </a:lnTo>
                      <a:lnTo>
                        <a:pt x="21" y="20"/>
                      </a:lnTo>
                      <a:lnTo>
                        <a:pt x="17" y="22"/>
                      </a:lnTo>
                      <a:lnTo>
                        <a:pt x="11" y="22"/>
                      </a:lnTo>
                      <a:lnTo>
                        <a:pt x="7" y="20"/>
                      </a:lnTo>
                      <a:lnTo>
                        <a:pt x="3" y="18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2" name="Freeform 320">
                  <a:extLst>
                    <a:ext uri="{FF2B5EF4-FFF2-40B4-BE49-F238E27FC236}">
                      <a16:creationId xmlns:a16="http://schemas.microsoft.com/office/drawing/2014/main" xmlns="" id="{2BFFF261-8006-4D09-8577-CB1BFE6E3F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" y="335"/>
                  <a:ext cx="10" cy="11"/>
                </a:xfrm>
                <a:custGeom>
                  <a:avLst/>
                  <a:gdLst>
                    <a:gd name="T0" fmla="*/ 3 w 21"/>
                    <a:gd name="T1" fmla="*/ 4 h 22"/>
                    <a:gd name="T2" fmla="*/ 5 w 21"/>
                    <a:gd name="T3" fmla="*/ 2 h 22"/>
                    <a:gd name="T4" fmla="*/ 10 w 21"/>
                    <a:gd name="T5" fmla="*/ 0 h 22"/>
                    <a:gd name="T6" fmla="*/ 14 w 21"/>
                    <a:gd name="T7" fmla="*/ 0 h 22"/>
                    <a:gd name="T8" fmla="*/ 19 w 21"/>
                    <a:gd name="T9" fmla="*/ 2 h 22"/>
                    <a:gd name="T10" fmla="*/ 21 w 21"/>
                    <a:gd name="T11" fmla="*/ 7 h 22"/>
                    <a:gd name="T12" fmla="*/ 21 w 21"/>
                    <a:gd name="T13" fmla="*/ 11 h 22"/>
                    <a:gd name="T14" fmla="*/ 20 w 21"/>
                    <a:gd name="T15" fmla="*/ 16 h 22"/>
                    <a:gd name="T16" fmla="*/ 18 w 21"/>
                    <a:gd name="T17" fmla="*/ 19 h 22"/>
                    <a:gd name="T18" fmla="*/ 14 w 21"/>
                    <a:gd name="T19" fmla="*/ 21 h 22"/>
                    <a:gd name="T20" fmla="*/ 11 w 21"/>
                    <a:gd name="T21" fmla="*/ 22 h 22"/>
                    <a:gd name="T22" fmla="*/ 6 w 21"/>
                    <a:gd name="T23" fmla="*/ 22 h 22"/>
                    <a:gd name="T24" fmla="*/ 3 w 21"/>
                    <a:gd name="T25" fmla="*/ 19 h 22"/>
                    <a:gd name="T26" fmla="*/ 0 w 21"/>
                    <a:gd name="T27" fmla="*/ 16 h 22"/>
                    <a:gd name="T28" fmla="*/ 0 w 21"/>
                    <a:gd name="T29" fmla="*/ 11 h 22"/>
                    <a:gd name="T30" fmla="*/ 2 w 21"/>
                    <a:gd name="T31" fmla="*/ 8 h 22"/>
                    <a:gd name="T32" fmla="*/ 3 w 21"/>
                    <a:gd name="T33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" h="22">
                      <a:moveTo>
                        <a:pt x="3" y="4"/>
                      </a:move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2"/>
                      </a:lnTo>
                      <a:lnTo>
                        <a:pt x="21" y="7"/>
                      </a:lnTo>
                      <a:lnTo>
                        <a:pt x="21" y="11"/>
                      </a:lnTo>
                      <a:lnTo>
                        <a:pt x="20" y="16"/>
                      </a:lnTo>
                      <a:lnTo>
                        <a:pt x="18" y="19"/>
                      </a:lnTo>
                      <a:lnTo>
                        <a:pt x="14" y="21"/>
                      </a:lnTo>
                      <a:lnTo>
                        <a:pt x="11" y="22"/>
                      </a:lnTo>
                      <a:lnTo>
                        <a:pt x="6" y="22"/>
                      </a:lnTo>
                      <a:lnTo>
                        <a:pt x="3" y="19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3" name="Freeform 321">
                  <a:extLst>
                    <a:ext uri="{FF2B5EF4-FFF2-40B4-BE49-F238E27FC236}">
                      <a16:creationId xmlns:a16="http://schemas.microsoft.com/office/drawing/2014/main" xmlns="" id="{6B1D41EB-CC82-411A-871C-A4251172A1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" y="322"/>
                  <a:ext cx="11" cy="11"/>
                </a:xfrm>
                <a:custGeom>
                  <a:avLst/>
                  <a:gdLst>
                    <a:gd name="T0" fmla="*/ 3 w 22"/>
                    <a:gd name="T1" fmla="*/ 1 h 22"/>
                    <a:gd name="T2" fmla="*/ 1 w 22"/>
                    <a:gd name="T3" fmla="*/ 5 h 22"/>
                    <a:gd name="T4" fmla="*/ 0 w 22"/>
                    <a:gd name="T5" fmla="*/ 10 h 22"/>
                    <a:gd name="T6" fmla="*/ 0 w 22"/>
                    <a:gd name="T7" fmla="*/ 14 h 22"/>
                    <a:gd name="T8" fmla="*/ 1 w 22"/>
                    <a:gd name="T9" fmla="*/ 18 h 22"/>
                    <a:gd name="T10" fmla="*/ 4 w 22"/>
                    <a:gd name="T11" fmla="*/ 20 h 22"/>
                    <a:gd name="T12" fmla="*/ 10 w 22"/>
                    <a:gd name="T13" fmla="*/ 22 h 22"/>
                    <a:gd name="T14" fmla="*/ 15 w 22"/>
                    <a:gd name="T15" fmla="*/ 22 h 22"/>
                    <a:gd name="T16" fmla="*/ 18 w 22"/>
                    <a:gd name="T17" fmla="*/ 20 h 22"/>
                    <a:gd name="T18" fmla="*/ 21 w 22"/>
                    <a:gd name="T19" fmla="*/ 16 h 22"/>
                    <a:gd name="T20" fmla="*/ 22 w 22"/>
                    <a:gd name="T21" fmla="*/ 13 h 22"/>
                    <a:gd name="T22" fmla="*/ 22 w 22"/>
                    <a:gd name="T23" fmla="*/ 10 h 22"/>
                    <a:gd name="T24" fmla="*/ 21 w 22"/>
                    <a:gd name="T25" fmla="*/ 6 h 22"/>
                    <a:gd name="T26" fmla="*/ 17 w 22"/>
                    <a:gd name="T27" fmla="*/ 4 h 22"/>
                    <a:gd name="T28" fmla="*/ 13 w 22"/>
                    <a:gd name="T29" fmla="*/ 1 h 22"/>
                    <a:gd name="T30" fmla="*/ 7 w 22"/>
                    <a:gd name="T31" fmla="*/ 0 h 22"/>
                    <a:gd name="T32" fmla="*/ 3 w 22"/>
                    <a:gd name="T33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" h="22">
                      <a:moveTo>
                        <a:pt x="3" y="1"/>
                      </a:move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" y="18"/>
                      </a:lnTo>
                      <a:lnTo>
                        <a:pt x="4" y="20"/>
                      </a:lnTo>
                      <a:lnTo>
                        <a:pt x="10" y="22"/>
                      </a:lnTo>
                      <a:lnTo>
                        <a:pt x="15" y="22"/>
                      </a:lnTo>
                      <a:lnTo>
                        <a:pt x="18" y="20"/>
                      </a:lnTo>
                      <a:lnTo>
                        <a:pt x="21" y="16"/>
                      </a:lnTo>
                      <a:lnTo>
                        <a:pt x="22" y="13"/>
                      </a:lnTo>
                      <a:lnTo>
                        <a:pt x="22" y="10"/>
                      </a:lnTo>
                      <a:lnTo>
                        <a:pt x="21" y="6"/>
                      </a:lnTo>
                      <a:lnTo>
                        <a:pt x="17" y="4"/>
                      </a:lnTo>
                      <a:lnTo>
                        <a:pt x="13" y="1"/>
                      </a:lnTo>
                      <a:lnTo>
                        <a:pt x="7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4" name="Freeform 322">
                  <a:extLst>
                    <a:ext uri="{FF2B5EF4-FFF2-40B4-BE49-F238E27FC236}">
                      <a16:creationId xmlns:a16="http://schemas.microsoft.com/office/drawing/2014/main" xmlns="" id="{6A4020EC-4A81-4A9E-A1D2-25F7DB071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" y="342"/>
                  <a:ext cx="9" cy="10"/>
                </a:xfrm>
                <a:custGeom>
                  <a:avLst/>
                  <a:gdLst>
                    <a:gd name="T0" fmla="*/ 0 w 19"/>
                    <a:gd name="T1" fmla="*/ 12 h 19"/>
                    <a:gd name="T2" fmla="*/ 0 w 19"/>
                    <a:gd name="T3" fmla="*/ 9 h 19"/>
                    <a:gd name="T4" fmla="*/ 0 w 19"/>
                    <a:gd name="T5" fmla="*/ 5 h 19"/>
                    <a:gd name="T6" fmla="*/ 3 w 19"/>
                    <a:gd name="T7" fmla="*/ 3 h 19"/>
                    <a:gd name="T8" fmla="*/ 6 w 19"/>
                    <a:gd name="T9" fmla="*/ 1 h 19"/>
                    <a:gd name="T10" fmla="*/ 12 w 19"/>
                    <a:gd name="T11" fmla="*/ 0 h 19"/>
                    <a:gd name="T12" fmla="*/ 15 w 19"/>
                    <a:gd name="T13" fmla="*/ 1 h 19"/>
                    <a:gd name="T14" fmla="*/ 17 w 19"/>
                    <a:gd name="T15" fmla="*/ 3 h 19"/>
                    <a:gd name="T16" fmla="*/ 19 w 19"/>
                    <a:gd name="T17" fmla="*/ 7 h 19"/>
                    <a:gd name="T18" fmla="*/ 19 w 19"/>
                    <a:gd name="T19" fmla="*/ 10 h 19"/>
                    <a:gd name="T20" fmla="*/ 17 w 19"/>
                    <a:gd name="T21" fmla="*/ 15 h 19"/>
                    <a:gd name="T22" fmla="*/ 14 w 19"/>
                    <a:gd name="T23" fmla="*/ 17 h 19"/>
                    <a:gd name="T24" fmla="*/ 12 w 19"/>
                    <a:gd name="T25" fmla="*/ 19 h 19"/>
                    <a:gd name="T26" fmla="*/ 8 w 19"/>
                    <a:gd name="T27" fmla="*/ 19 h 19"/>
                    <a:gd name="T28" fmla="*/ 5 w 19"/>
                    <a:gd name="T29" fmla="*/ 17 h 19"/>
                    <a:gd name="T30" fmla="*/ 1 w 19"/>
                    <a:gd name="T31" fmla="*/ 15 h 19"/>
                    <a:gd name="T32" fmla="*/ 0 w 19"/>
                    <a:gd name="T33" fmla="*/ 1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19">
                      <a:moveTo>
                        <a:pt x="0" y="12"/>
                      </a:move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6" y="1"/>
                      </a:lnTo>
                      <a:lnTo>
                        <a:pt x="12" y="0"/>
                      </a:lnTo>
                      <a:lnTo>
                        <a:pt x="15" y="1"/>
                      </a:lnTo>
                      <a:lnTo>
                        <a:pt x="17" y="3"/>
                      </a:lnTo>
                      <a:lnTo>
                        <a:pt x="19" y="7"/>
                      </a:lnTo>
                      <a:lnTo>
                        <a:pt x="19" y="10"/>
                      </a:lnTo>
                      <a:lnTo>
                        <a:pt x="17" y="15"/>
                      </a:lnTo>
                      <a:lnTo>
                        <a:pt x="14" y="17"/>
                      </a:lnTo>
                      <a:lnTo>
                        <a:pt x="12" y="19"/>
                      </a:lnTo>
                      <a:lnTo>
                        <a:pt x="8" y="19"/>
                      </a:lnTo>
                      <a:lnTo>
                        <a:pt x="5" y="17"/>
                      </a:lnTo>
                      <a:lnTo>
                        <a:pt x="1" y="1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5" name="Freeform 323">
                  <a:extLst>
                    <a:ext uri="{FF2B5EF4-FFF2-40B4-BE49-F238E27FC236}">
                      <a16:creationId xmlns:a16="http://schemas.microsoft.com/office/drawing/2014/main" xmlns="" id="{E99046AE-BA55-405A-8443-6515F98F2A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" y="357"/>
                  <a:ext cx="8" cy="11"/>
                </a:xfrm>
                <a:custGeom>
                  <a:avLst/>
                  <a:gdLst>
                    <a:gd name="T0" fmla="*/ 5 w 16"/>
                    <a:gd name="T1" fmla="*/ 22 h 22"/>
                    <a:gd name="T2" fmla="*/ 2 w 16"/>
                    <a:gd name="T3" fmla="*/ 20 h 22"/>
                    <a:gd name="T4" fmla="*/ 0 w 16"/>
                    <a:gd name="T5" fmla="*/ 18 h 22"/>
                    <a:gd name="T6" fmla="*/ 0 w 16"/>
                    <a:gd name="T7" fmla="*/ 15 h 22"/>
                    <a:gd name="T8" fmla="*/ 0 w 16"/>
                    <a:gd name="T9" fmla="*/ 10 h 22"/>
                    <a:gd name="T10" fmla="*/ 1 w 16"/>
                    <a:gd name="T11" fmla="*/ 7 h 22"/>
                    <a:gd name="T12" fmla="*/ 3 w 16"/>
                    <a:gd name="T13" fmla="*/ 3 h 22"/>
                    <a:gd name="T14" fmla="*/ 7 w 16"/>
                    <a:gd name="T15" fmla="*/ 1 h 22"/>
                    <a:gd name="T16" fmla="*/ 10 w 16"/>
                    <a:gd name="T17" fmla="*/ 0 h 22"/>
                    <a:gd name="T18" fmla="*/ 12 w 16"/>
                    <a:gd name="T19" fmla="*/ 1 h 22"/>
                    <a:gd name="T20" fmla="*/ 15 w 16"/>
                    <a:gd name="T21" fmla="*/ 3 h 22"/>
                    <a:gd name="T22" fmla="*/ 16 w 16"/>
                    <a:gd name="T23" fmla="*/ 8 h 22"/>
                    <a:gd name="T24" fmla="*/ 16 w 16"/>
                    <a:gd name="T25" fmla="*/ 11 h 22"/>
                    <a:gd name="T26" fmla="*/ 15 w 16"/>
                    <a:gd name="T27" fmla="*/ 15 h 22"/>
                    <a:gd name="T28" fmla="*/ 12 w 16"/>
                    <a:gd name="T29" fmla="*/ 18 h 22"/>
                    <a:gd name="T30" fmla="*/ 10 w 16"/>
                    <a:gd name="T31" fmla="*/ 20 h 22"/>
                    <a:gd name="T32" fmla="*/ 5 w 16"/>
                    <a:gd name="T3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" h="22">
                      <a:moveTo>
                        <a:pt x="5" y="22"/>
                      </a:move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5" y="3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5" y="15"/>
                      </a:lnTo>
                      <a:lnTo>
                        <a:pt x="12" y="18"/>
                      </a:lnTo>
                      <a:lnTo>
                        <a:pt x="10" y="20"/>
                      </a:lnTo>
                      <a:lnTo>
                        <a:pt x="5" y="22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6" name="Freeform 324">
                  <a:extLst>
                    <a:ext uri="{FF2B5EF4-FFF2-40B4-BE49-F238E27FC236}">
                      <a16:creationId xmlns:a16="http://schemas.microsoft.com/office/drawing/2014/main" xmlns="" id="{F9765E05-FA6C-438C-BBBB-15318F4A32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" y="346"/>
                  <a:ext cx="10" cy="13"/>
                </a:xfrm>
                <a:custGeom>
                  <a:avLst/>
                  <a:gdLst>
                    <a:gd name="T0" fmla="*/ 2 w 20"/>
                    <a:gd name="T1" fmla="*/ 14 h 25"/>
                    <a:gd name="T2" fmla="*/ 4 w 20"/>
                    <a:gd name="T3" fmla="*/ 9 h 25"/>
                    <a:gd name="T4" fmla="*/ 6 w 20"/>
                    <a:gd name="T5" fmla="*/ 5 h 25"/>
                    <a:gd name="T6" fmla="*/ 8 w 20"/>
                    <a:gd name="T7" fmla="*/ 1 h 25"/>
                    <a:gd name="T8" fmla="*/ 13 w 20"/>
                    <a:gd name="T9" fmla="*/ 0 h 25"/>
                    <a:gd name="T10" fmla="*/ 18 w 20"/>
                    <a:gd name="T11" fmla="*/ 1 h 25"/>
                    <a:gd name="T12" fmla="*/ 20 w 20"/>
                    <a:gd name="T13" fmla="*/ 5 h 25"/>
                    <a:gd name="T14" fmla="*/ 20 w 20"/>
                    <a:gd name="T15" fmla="*/ 8 h 25"/>
                    <a:gd name="T16" fmla="*/ 20 w 20"/>
                    <a:gd name="T17" fmla="*/ 13 h 25"/>
                    <a:gd name="T18" fmla="*/ 18 w 20"/>
                    <a:gd name="T19" fmla="*/ 17 h 25"/>
                    <a:gd name="T20" fmla="*/ 15 w 20"/>
                    <a:gd name="T21" fmla="*/ 21 h 25"/>
                    <a:gd name="T22" fmla="*/ 11 w 20"/>
                    <a:gd name="T23" fmla="*/ 24 h 25"/>
                    <a:gd name="T24" fmla="*/ 7 w 20"/>
                    <a:gd name="T25" fmla="*/ 25 h 25"/>
                    <a:gd name="T26" fmla="*/ 4 w 20"/>
                    <a:gd name="T27" fmla="*/ 24 h 25"/>
                    <a:gd name="T28" fmla="*/ 2 w 20"/>
                    <a:gd name="T29" fmla="*/ 21 h 25"/>
                    <a:gd name="T30" fmla="*/ 0 w 20"/>
                    <a:gd name="T31" fmla="*/ 17 h 25"/>
                    <a:gd name="T32" fmla="*/ 2 w 20"/>
                    <a:gd name="T33" fmla="*/ 1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25">
                      <a:moveTo>
                        <a:pt x="2" y="14"/>
                      </a:moveTo>
                      <a:lnTo>
                        <a:pt x="4" y="9"/>
                      </a:lnTo>
                      <a:lnTo>
                        <a:pt x="6" y="5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0" y="5"/>
                      </a:lnTo>
                      <a:lnTo>
                        <a:pt x="20" y="8"/>
                      </a:lnTo>
                      <a:lnTo>
                        <a:pt x="20" y="13"/>
                      </a:lnTo>
                      <a:lnTo>
                        <a:pt x="18" y="17"/>
                      </a:lnTo>
                      <a:lnTo>
                        <a:pt x="15" y="21"/>
                      </a:lnTo>
                      <a:lnTo>
                        <a:pt x="11" y="24"/>
                      </a:lnTo>
                      <a:lnTo>
                        <a:pt x="7" y="25"/>
                      </a:lnTo>
                      <a:lnTo>
                        <a:pt x="4" y="24"/>
                      </a:lnTo>
                      <a:lnTo>
                        <a:pt x="2" y="21"/>
                      </a:lnTo>
                      <a:lnTo>
                        <a:pt x="0" y="17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7" name="Freeform 325">
                  <a:extLst>
                    <a:ext uri="{FF2B5EF4-FFF2-40B4-BE49-F238E27FC236}">
                      <a16:creationId xmlns:a16="http://schemas.microsoft.com/office/drawing/2014/main" xmlns="" id="{083429B9-DA01-46AF-9B60-2C76E72E26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" y="349"/>
                  <a:ext cx="10" cy="10"/>
                </a:xfrm>
                <a:custGeom>
                  <a:avLst/>
                  <a:gdLst>
                    <a:gd name="T0" fmla="*/ 15 w 19"/>
                    <a:gd name="T1" fmla="*/ 1 h 19"/>
                    <a:gd name="T2" fmla="*/ 17 w 19"/>
                    <a:gd name="T3" fmla="*/ 3 h 19"/>
                    <a:gd name="T4" fmla="*/ 18 w 19"/>
                    <a:gd name="T5" fmla="*/ 7 h 19"/>
                    <a:gd name="T6" fmla="*/ 19 w 19"/>
                    <a:gd name="T7" fmla="*/ 9 h 19"/>
                    <a:gd name="T8" fmla="*/ 18 w 19"/>
                    <a:gd name="T9" fmla="*/ 12 h 19"/>
                    <a:gd name="T10" fmla="*/ 15 w 19"/>
                    <a:gd name="T11" fmla="*/ 16 h 19"/>
                    <a:gd name="T12" fmla="*/ 13 w 19"/>
                    <a:gd name="T13" fmla="*/ 18 h 19"/>
                    <a:gd name="T14" fmla="*/ 9 w 19"/>
                    <a:gd name="T15" fmla="*/ 19 h 19"/>
                    <a:gd name="T16" fmla="*/ 6 w 19"/>
                    <a:gd name="T17" fmla="*/ 19 h 19"/>
                    <a:gd name="T18" fmla="*/ 3 w 19"/>
                    <a:gd name="T19" fmla="*/ 18 h 19"/>
                    <a:gd name="T20" fmla="*/ 1 w 19"/>
                    <a:gd name="T21" fmla="*/ 15 h 19"/>
                    <a:gd name="T22" fmla="*/ 0 w 19"/>
                    <a:gd name="T23" fmla="*/ 11 h 19"/>
                    <a:gd name="T24" fmla="*/ 0 w 19"/>
                    <a:gd name="T25" fmla="*/ 8 h 19"/>
                    <a:gd name="T26" fmla="*/ 2 w 19"/>
                    <a:gd name="T27" fmla="*/ 3 h 19"/>
                    <a:gd name="T28" fmla="*/ 6 w 19"/>
                    <a:gd name="T29" fmla="*/ 1 h 19"/>
                    <a:gd name="T30" fmla="*/ 9 w 19"/>
                    <a:gd name="T31" fmla="*/ 0 h 19"/>
                    <a:gd name="T32" fmla="*/ 15 w 19"/>
                    <a:gd name="T33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19">
                      <a:moveTo>
                        <a:pt x="15" y="1"/>
                      </a:moveTo>
                      <a:lnTo>
                        <a:pt x="17" y="3"/>
                      </a:lnTo>
                      <a:lnTo>
                        <a:pt x="18" y="7"/>
                      </a:lnTo>
                      <a:lnTo>
                        <a:pt x="19" y="9"/>
                      </a:lnTo>
                      <a:lnTo>
                        <a:pt x="18" y="12"/>
                      </a:lnTo>
                      <a:lnTo>
                        <a:pt x="15" y="16"/>
                      </a:lnTo>
                      <a:lnTo>
                        <a:pt x="13" y="18"/>
                      </a:lnTo>
                      <a:lnTo>
                        <a:pt x="9" y="19"/>
                      </a:lnTo>
                      <a:lnTo>
                        <a:pt x="6" y="19"/>
                      </a:lnTo>
                      <a:lnTo>
                        <a:pt x="3" y="18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8" name="Freeform 326">
                  <a:extLst>
                    <a:ext uri="{FF2B5EF4-FFF2-40B4-BE49-F238E27FC236}">
                      <a16:creationId xmlns:a16="http://schemas.microsoft.com/office/drawing/2014/main" xmlns="" id="{1B63AA68-ADEA-40B8-8BD9-91B3861522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" y="363"/>
                  <a:ext cx="82" cy="57"/>
                </a:xfrm>
                <a:custGeom>
                  <a:avLst/>
                  <a:gdLst>
                    <a:gd name="T0" fmla="*/ 160 w 163"/>
                    <a:gd name="T1" fmla="*/ 12 h 113"/>
                    <a:gd name="T2" fmla="*/ 156 w 163"/>
                    <a:gd name="T3" fmla="*/ 10 h 113"/>
                    <a:gd name="T4" fmla="*/ 155 w 163"/>
                    <a:gd name="T5" fmla="*/ 5 h 113"/>
                    <a:gd name="T6" fmla="*/ 147 w 163"/>
                    <a:gd name="T7" fmla="*/ 13 h 113"/>
                    <a:gd name="T8" fmla="*/ 131 w 163"/>
                    <a:gd name="T9" fmla="*/ 10 h 113"/>
                    <a:gd name="T10" fmla="*/ 97 w 163"/>
                    <a:gd name="T11" fmla="*/ 3 h 113"/>
                    <a:gd name="T12" fmla="*/ 70 w 163"/>
                    <a:gd name="T13" fmla="*/ 1 h 113"/>
                    <a:gd name="T14" fmla="*/ 65 w 163"/>
                    <a:gd name="T15" fmla="*/ 6 h 113"/>
                    <a:gd name="T16" fmla="*/ 88 w 163"/>
                    <a:gd name="T17" fmla="*/ 5 h 113"/>
                    <a:gd name="T18" fmla="*/ 117 w 163"/>
                    <a:gd name="T19" fmla="*/ 12 h 113"/>
                    <a:gd name="T20" fmla="*/ 137 w 163"/>
                    <a:gd name="T21" fmla="*/ 21 h 113"/>
                    <a:gd name="T22" fmla="*/ 135 w 163"/>
                    <a:gd name="T23" fmla="*/ 26 h 113"/>
                    <a:gd name="T24" fmla="*/ 122 w 163"/>
                    <a:gd name="T25" fmla="*/ 33 h 113"/>
                    <a:gd name="T26" fmla="*/ 108 w 163"/>
                    <a:gd name="T27" fmla="*/ 35 h 113"/>
                    <a:gd name="T28" fmla="*/ 83 w 163"/>
                    <a:gd name="T29" fmla="*/ 28 h 113"/>
                    <a:gd name="T30" fmla="*/ 55 w 163"/>
                    <a:gd name="T31" fmla="*/ 26 h 113"/>
                    <a:gd name="T32" fmla="*/ 41 w 163"/>
                    <a:gd name="T33" fmla="*/ 31 h 113"/>
                    <a:gd name="T34" fmla="*/ 50 w 163"/>
                    <a:gd name="T35" fmla="*/ 31 h 113"/>
                    <a:gd name="T36" fmla="*/ 64 w 163"/>
                    <a:gd name="T37" fmla="*/ 31 h 113"/>
                    <a:gd name="T38" fmla="*/ 80 w 163"/>
                    <a:gd name="T39" fmla="*/ 34 h 113"/>
                    <a:gd name="T40" fmla="*/ 100 w 163"/>
                    <a:gd name="T41" fmla="*/ 40 h 113"/>
                    <a:gd name="T42" fmla="*/ 102 w 163"/>
                    <a:gd name="T43" fmla="*/ 46 h 113"/>
                    <a:gd name="T44" fmla="*/ 78 w 163"/>
                    <a:gd name="T45" fmla="*/ 55 h 113"/>
                    <a:gd name="T46" fmla="*/ 55 w 163"/>
                    <a:gd name="T47" fmla="*/ 51 h 113"/>
                    <a:gd name="T48" fmla="*/ 35 w 163"/>
                    <a:gd name="T49" fmla="*/ 46 h 113"/>
                    <a:gd name="T50" fmla="*/ 42 w 163"/>
                    <a:gd name="T51" fmla="*/ 52 h 113"/>
                    <a:gd name="T52" fmla="*/ 61 w 163"/>
                    <a:gd name="T53" fmla="*/ 60 h 113"/>
                    <a:gd name="T54" fmla="*/ 40 w 163"/>
                    <a:gd name="T55" fmla="*/ 67 h 113"/>
                    <a:gd name="T56" fmla="*/ 14 w 163"/>
                    <a:gd name="T57" fmla="*/ 75 h 113"/>
                    <a:gd name="T58" fmla="*/ 0 w 163"/>
                    <a:gd name="T59" fmla="*/ 80 h 113"/>
                    <a:gd name="T60" fmla="*/ 8 w 163"/>
                    <a:gd name="T61" fmla="*/ 81 h 113"/>
                    <a:gd name="T62" fmla="*/ 30 w 163"/>
                    <a:gd name="T63" fmla="*/ 79 h 113"/>
                    <a:gd name="T64" fmla="*/ 56 w 163"/>
                    <a:gd name="T65" fmla="*/ 72 h 113"/>
                    <a:gd name="T66" fmla="*/ 67 w 163"/>
                    <a:gd name="T67" fmla="*/ 76 h 113"/>
                    <a:gd name="T68" fmla="*/ 56 w 163"/>
                    <a:gd name="T69" fmla="*/ 109 h 113"/>
                    <a:gd name="T70" fmla="*/ 57 w 163"/>
                    <a:gd name="T71" fmla="*/ 113 h 113"/>
                    <a:gd name="T72" fmla="*/ 71 w 163"/>
                    <a:gd name="T73" fmla="*/ 89 h 113"/>
                    <a:gd name="T74" fmla="*/ 83 w 163"/>
                    <a:gd name="T75" fmla="*/ 66 h 113"/>
                    <a:gd name="T76" fmla="*/ 99 w 163"/>
                    <a:gd name="T77" fmla="*/ 59 h 113"/>
                    <a:gd name="T78" fmla="*/ 114 w 163"/>
                    <a:gd name="T79" fmla="*/ 52 h 113"/>
                    <a:gd name="T80" fmla="*/ 115 w 163"/>
                    <a:gd name="T81" fmla="*/ 75 h 113"/>
                    <a:gd name="T82" fmla="*/ 108 w 163"/>
                    <a:gd name="T83" fmla="*/ 104 h 113"/>
                    <a:gd name="T84" fmla="*/ 114 w 163"/>
                    <a:gd name="T85" fmla="*/ 98 h 113"/>
                    <a:gd name="T86" fmla="*/ 126 w 163"/>
                    <a:gd name="T87" fmla="*/ 61 h 113"/>
                    <a:gd name="T88" fmla="*/ 138 w 163"/>
                    <a:gd name="T89" fmla="*/ 36 h 113"/>
                    <a:gd name="T90" fmla="*/ 148 w 163"/>
                    <a:gd name="T91" fmla="*/ 26 h 113"/>
                    <a:gd name="T92" fmla="*/ 152 w 163"/>
                    <a:gd name="T93" fmla="*/ 31 h 113"/>
                    <a:gd name="T94" fmla="*/ 148 w 163"/>
                    <a:gd name="T95" fmla="*/ 70 h 113"/>
                    <a:gd name="T96" fmla="*/ 158 w 163"/>
                    <a:gd name="T97" fmla="*/ 49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63" h="113">
                      <a:moveTo>
                        <a:pt x="163" y="14"/>
                      </a:moveTo>
                      <a:lnTo>
                        <a:pt x="162" y="13"/>
                      </a:lnTo>
                      <a:lnTo>
                        <a:pt x="160" y="12"/>
                      </a:lnTo>
                      <a:lnTo>
                        <a:pt x="159" y="12"/>
                      </a:lnTo>
                      <a:lnTo>
                        <a:pt x="158" y="11"/>
                      </a:lnTo>
                      <a:lnTo>
                        <a:pt x="156" y="10"/>
                      </a:lnTo>
                      <a:lnTo>
                        <a:pt x="156" y="7"/>
                      </a:lnTo>
                      <a:lnTo>
                        <a:pt x="155" y="6"/>
                      </a:lnTo>
                      <a:lnTo>
                        <a:pt x="155" y="5"/>
                      </a:lnTo>
                      <a:lnTo>
                        <a:pt x="153" y="8"/>
                      </a:lnTo>
                      <a:lnTo>
                        <a:pt x="151" y="11"/>
                      </a:lnTo>
                      <a:lnTo>
                        <a:pt x="147" y="13"/>
                      </a:lnTo>
                      <a:lnTo>
                        <a:pt x="146" y="14"/>
                      </a:lnTo>
                      <a:lnTo>
                        <a:pt x="139" y="12"/>
                      </a:lnTo>
                      <a:lnTo>
                        <a:pt x="131" y="10"/>
                      </a:lnTo>
                      <a:lnTo>
                        <a:pt x="120" y="7"/>
                      </a:lnTo>
                      <a:lnTo>
                        <a:pt x="108" y="4"/>
                      </a:lnTo>
                      <a:lnTo>
                        <a:pt x="97" y="3"/>
                      </a:lnTo>
                      <a:lnTo>
                        <a:pt x="85" y="1"/>
                      </a:lnTo>
                      <a:lnTo>
                        <a:pt x="77" y="0"/>
                      </a:lnTo>
                      <a:lnTo>
                        <a:pt x="70" y="1"/>
                      </a:lnTo>
                      <a:lnTo>
                        <a:pt x="63" y="4"/>
                      </a:lnTo>
                      <a:lnTo>
                        <a:pt x="62" y="5"/>
                      </a:lnTo>
                      <a:lnTo>
                        <a:pt x="65" y="6"/>
                      </a:lnTo>
                      <a:lnTo>
                        <a:pt x="70" y="5"/>
                      </a:lnTo>
                      <a:lnTo>
                        <a:pt x="79" y="4"/>
                      </a:lnTo>
                      <a:lnTo>
                        <a:pt x="88" y="5"/>
                      </a:lnTo>
                      <a:lnTo>
                        <a:pt x="98" y="6"/>
                      </a:lnTo>
                      <a:lnTo>
                        <a:pt x="108" y="8"/>
                      </a:lnTo>
                      <a:lnTo>
                        <a:pt x="117" y="12"/>
                      </a:lnTo>
                      <a:lnTo>
                        <a:pt x="125" y="14"/>
                      </a:lnTo>
                      <a:lnTo>
                        <a:pt x="132" y="18"/>
                      </a:lnTo>
                      <a:lnTo>
                        <a:pt x="137" y="21"/>
                      </a:lnTo>
                      <a:lnTo>
                        <a:pt x="139" y="23"/>
                      </a:lnTo>
                      <a:lnTo>
                        <a:pt x="138" y="25"/>
                      </a:lnTo>
                      <a:lnTo>
                        <a:pt x="135" y="26"/>
                      </a:lnTo>
                      <a:lnTo>
                        <a:pt x="131" y="28"/>
                      </a:lnTo>
                      <a:lnTo>
                        <a:pt x="126" y="30"/>
                      </a:lnTo>
                      <a:lnTo>
                        <a:pt x="122" y="33"/>
                      </a:lnTo>
                      <a:lnTo>
                        <a:pt x="117" y="35"/>
                      </a:lnTo>
                      <a:lnTo>
                        <a:pt x="114" y="37"/>
                      </a:lnTo>
                      <a:lnTo>
                        <a:pt x="108" y="35"/>
                      </a:lnTo>
                      <a:lnTo>
                        <a:pt x="101" y="33"/>
                      </a:lnTo>
                      <a:lnTo>
                        <a:pt x="92" y="30"/>
                      </a:lnTo>
                      <a:lnTo>
                        <a:pt x="83" y="28"/>
                      </a:lnTo>
                      <a:lnTo>
                        <a:pt x="72" y="27"/>
                      </a:lnTo>
                      <a:lnTo>
                        <a:pt x="63" y="26"/>
                      </a:lnTo>
                      <a:lnTo>
                        <a:pt x="55" y="26"/>
                      </a:lnTo>
                      <a:lnTo>
                        <a:pt x="48" y="28"/>
                      </a:lnTo>
                      <a:lnTo>
                        <a:pt x="44" y="30"/>
                      </a:lnTo>
                      <a:lnTo>
                        <a:pt x="41" y="31"/>
                      </a:lnTo>
                      <a:lnTo>
                        <a:pt x="41" y="33"/>
                      </a:lnTo>
                      <a:lnTo>
                        <a:pt x="47" y="31"/>
                      </a:lnTo>
                      <a:lnTo>
                        <a:pt x="50" y="31"/>
                      </a:lnTo>
                      <a:lnTo>
                        <a:pt x="55" y="31"/>
                      </a:lnTo>
                      <a:lnTo>
                        <a:pt x="60" y="31"/>
                      </a:lnTo>
                      <a:lnTo>
                        <a:pt x="64" y="31"/>
                      </a:lnTo>
                      <a:lnTo>
                        <a:pt x="70" y="31"/>
                      </a:lnTo>
                      <a:lnTo>
                        <a:pt x="75" y="33"/>
                      </a:lnTo>
                      <a:lnTo>
                        <a:pt x="80" y="34"/>
                      </a:lnTo>
                      <a:lnTo>
                        <a:pt x="85" y="35"/>
                      </a:lnTo>
                      <a:lnTo>
                        <a:pt x="93" y="37"/>
                      </a:lnTo>
                      <a:lnTo>
                        <a:pt x="100" y="40"/>
                      </a:lnTo>
                      <a:lnTo>
                        <a:pt x="105" y="41"/>
                      </a:lnTo>
                      <a:lnTo>
                        <a:pt x="108" y="43"/>
                      </a:lnTo>
                      <a:lnTo>
                        <a:pt x="102" y="46"/>
                      </a:lnTo>
                      <a:lnTo>
                        <a:pt x="93" y="50"/>
                      </a:lnTo>
                      <a:lnTo>
                        <a:pt x="84" y="52"/>
                      </a:lnTo>
                      <a:lnTo>
                        <a:pt x="78" y="55"/>
                      </a:lnTo>
                      <a:lnTo>
                        <a:pt x="72" y="56"/>
                      </a:lnTo>
                      <a:lnTo>
                        <a:pt x="64" y="53"/>
                      </a:lnTo>
                      <a:lnTo>
                        <a:pt x="55" y="51"/>
                      </a:lnTo>
                      <a:lnTo>
                        <a:pt x="48" y="49"/>
                      </a:lnTo>
                      <a:lnTo>
                        <a:pt x="41" y="46"/>
                      </a:lnTo>
                      <a:lnTo>
                        <a:pt x="35" y="46"/>
                      </a:lnTo>
                      <a:lnTo>
                        <a:pt x="32" y="48"/>
                      </a:lnTo>
                      <a:lnTo>
                        <a:pt x="35" y="50"/>
                      </a:lnTo>
                      <a:lnTo>
                        <a:pt x="42" y="52"/>
                      </a:lnTo>
                      <a:lnTo>
                        <a:pt x="50" y="55"/>
                      </a:lnTo>
                      <a:lnTo>
                        <a:pt x="56" y="58"/>
                      </a:lnTo>
                      <a:lnTo>
                        <a:pt x="61" y="60"/>
                      </a:lnTo>
                      <a:lnTo>
                        <a:pt x="56" y="61"/>
                      </a:lnTo>
                      <a:lnTo>
                        <a:pt x="49" y="64"/>
                      </a:lnTo>
                      <a:lnTo>
                        <a:pt x="40" y="67"/>
                      </a:lnTo>
                      <a:lnTo>
                        <a:pt x="31" y="70"/>
                      </a:lnTo>
                      <a:lnTo>
                        <a:pt x="22" y="72"/>
                      </a:lnTo>
                      <a:lnTo>
                        <a:pt x="14" y="75"/>
                      </a:lnTo>
                      <a:lnTo>
                        <a:pt x="7" y="78"/>
                      </a:lnTo>
                      <a:lnTo>
                        <a:pt x="3" y="79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2" y="81"/>
                      </a:lnTo>
                      <a:lnTo>
                        <a:pt x="8" y="81"/>
                      </a:lnTo>
                      <a:lnTo>
                        <a:pt x="14" y="81"/>
                      </a:lnTo>
                      <a:lnTo>
                        <a:pt x="22" y="80"/>
                      </a:lnTo>
                      <a:lnTo>
                        <a:pt x="30" y="79"/>
                      </a:lnTo>
                      <a:lnTo>
                        <a:pt x="40" y="76"/>
                      </a:lnTo>
                      <a:lnTo>
                        <a:pt x="48" y="74"/>
                      </a:lnTo>
                      <a:lnTo>
                        <a:pt x="56" y="72"/>
                      </a:lnTo>
                      <a:lnTo>
                        <a:pt x="63" y="70"/>
                      </a:lnTo>
                      <a:lnTo>
                        <a:pt x="68" y="67"/>
                      </a:lnTo>
                      <a:lnTo>
                        <a:pt x="67" y="76"/>
                      </a:lnTo>
                      <a:lnTo>
                        <a:pt x="64" y="89"/>
                      </a:lnTo>
                      <a:lnTo>
                        <a:pt x="61" y="101"/>
                      </a:lnTo>
                      <a:lnTo>
                        <a:pt x="56" y="109"/>
                      </a:lnTo>
                      <a:lnTo>
                        <a:pt x="54" y="112"/>
                      </a:lnTo>
                      <a:lnTo>
                        <a:pt x="55" y="113"/>
                      </a:lnTo>
                      <a:lnTo>
                        <a:pt x="57" y="113"/>
                      </a:lnTo>
                      <a:lnTo>
                        <a:pt x="60" y="110"/>
                      </a:lnTo>
                      <a:lnTo>
                        <a:pt x="64" y="102"/>
                      </a:lnTo>
                      <a:lnTo>
                        <a:pt x="71" y="89"/>
                      </a:lnTo>
                      <a:lnTo>
                        <a:pt x="77" y="76"/>
                      </a:lnTo>
                      <a:lnTo>
                        <a:pt x="79" y="67"/>
                      </a:lnTo>
                      <a:lnTo>
                        <a:pt x="83" y="66"/>
                      </a:lnTo>
                      <a:lnTo>
                        <a:pt x="88" y="64"/>
                      </a:lnTo>
                      <a:lnTo>
                        <a:pt x="93" y="61"/>
                      </a:lnTo>
                      <a:lnTo>
                        <a:pt x="99" y="59"/>
                      </a:lnTo>
                      <a:lnTo>
                        <a:pt x="105" y="57"/>
                      </a:lnTo>
                      <a:lnTo>
                        <a:pt x="109" y="55"/>
                      </a:lnTo>
                      <a:lnTo>
                        <a:pt x="114" y="52"/>
                      </a:lnTo>
                      <a:lnTo>
                        <a:pt x="116" y="51"/>
                      </a:lnTo>
                      <a:lnTo>
                        <a:pt x="116" y="61"/>
                      </a:lnTo>
                      <a:lnTo>
                        <a:pt x="115" y="75"/>
                      </a:lnTo>
                      <a:lnTo>
                        <a:pt x="113" y="89"/>
                      </a:lnTo>
                      <a:lnTo>
                        <a:pt x="110" y="98"/>
                      </a:lnTo>
                      <a:lnTo>
                        <a:pt x="108" y="104"/>
                      </a:lnTo>
                      <a:lnTo>
                        <a:pt x="108" y="105"/>
                      </a:lnTo>
                      <a:lnTo>
                        <a:pt x="110" y="104"/>
                      </a:lnTo>
                      <a:lnTo>
                        <a:pt x="114" y="98"/>
                      </a:lnTo>
                      <a:lnTo>
                        <a:pt x="118" y="89"/>
                      </a:lnTo>
                      <a:lnTo>
                        <a:pt x="123" y="75"/>
                      </a:lnTo>
                      <a:lnTo>
                        <a:pt x="126" y="61"/>
                      </a:lnTo>
                      <a:lnTo>
                        <a:pt x="126" y="48"/>
                      </a:lnTo>
                      <a:lnTo>
                        <a:pt x="133" y="42"/>
                      </a:lnTo>
                      <a:lnTo>
                        <a:pt x="138" y="36"/>
                      </a:lnTo>
                      <a:lnTo>
                        <a:pt x="143" y="31"/>
                      </a:lnTo>
                      <a:lnTo>
                        <a:pt x="146" y="28"/>
                      </a:lnTo>
                      <a:lnTo>
                        <a:pt x="148" y="26"/>
                      </a:lnTo>
                      <a:lnTo>
                        <a:pt x="151" y="26"/>
                      </a:lnTo>
                      <a:lnTo>
                        <a:pt x="152" y="28"/>
                      </a:lnTo>
                      <a:lnTo>
                        <a:pt x="152" y="31"/>
                      </a:lnTo>
                      <a:lnTo>
                        <a:pt x="151" y="42"/>
                      </a:lnTo>
                      <a:lnTo>
                        <a:pt x="149" y="56"/>
                      </a:lnTo>
                      <a:lnTo>
                        <a:pt x="148" y="70"/>
                      </a:lnTo>
                      <a:lnTo>
                        <a:pt x="147" y="80"/>
                      </a:lnTo>
                      <a:lnTo>
                        <a:pt x="153" y="68"/>
                      </a:lnTo>
                      <a:lnTo>
                        <a:pt x="158" y="49"/>
                      </a:lnTo>
                      <a:lnTo>
                        <a:pt x="161" y="29"/>
                      </a:lnTo>
                      <a:lnTo>
                        <a:pt x="163" y="14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9" name="Freeform 327">
                  <a:extLst>
                    <a:ext uri="{FF2B5EF4-FFF2-40B4-BE49-F238E27FC236}">
                      <a16:creationId xmlns:a16="http://schemas.microsoft.com/office/drawing/2014/main" xmlns="" id="{430E85EA-F590-4E8B-8108-046A66B144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" y="263"/>
                  <a:ext cx="66" cy="63"/>
                </a:xfrm>
                <a:custGeom>
                  <a:avLst/>
                  <a:gdLst>
                    <a:gd name="T0" fmla="*/ 128 w 133"/>
                    <a:gd name="T1" fmla="*/ 122 h 124"/>
                    <a:gd name="T2" fmla="*/ 131 w 133"/>
                    <a:gd name="T3" fmla="*/ 119 h 124"/>
                    <a:gd name="T4" fmla="*/ 127 w 133"/>
                    <a:gd name="T5" fmla="*/ 112 h 124"/>
                    <a:gd name="T6" fmla="*/ 119 w 133"/>
                    <a:gd name="T7" fmla="*/ 101 h 124"/>
                    <a:gd name="T8" fmla="*/ 116 w 133"/>
                    <a:gd name="T9" fmla="*/ 87 h 124"/>
                    <a:gd name="T10" fmla="*/ 113 w 133"/>
                    <a:gd name="T11" fmla="*/ 58 h 124"/>
                    <a:gd name="T12" fmla="*/ 107 w 133"/>
                    <a:gd name="T13" fmla="*/ 43 h 124"/>
                    <a:gd name="T14" fmla="*/ 104 w 133"/>
                    <a:gd name="T15" fmla="*/ 43 h 124"/>
                    <a:gd name="T16" fmla="*/ 106 w 133"/>
                    <a:gd name="T17" fmla="*/ 56 h 124"/>
                    <a:gd name="T18" fmla="*/ 107 w 133"/>
                    <a:gd name="T19" fmla="*/ 82 h 124"/>
                    <a:gd name="T20" fmla="*/ 99 w 133"/>
                    <a:gd name="T21" fmla="*/ 85 h 124"/>
                    <a:gd name="T22" fmla="*/ 85 w 133"/>
                    <a:gd name="T23" fmla="*/ 75 h 124"/>
                    <a:gd name="T24" fmla="*/ 77 w 133"/>
                    <a:gd name="T25" fmla="*/ 63 h 124"/>
                    <a:gd name="T26" fmla="*/ 72 w 133"/>
                    <a:gd name="T27" fmla="*/ 39 h 124"/>
                    <a:gd name="T28" fmla="*/ 70 w 133"/>
                    <a:gd name="T29" fmla="*/ 23 h 124"/>
                    <a:gd name="T30" fmla="*/ 69 w 133"/>
                    <a:gd name="T31" fmla="*/ 9 h 124"/>
                    <a:gd name="T32" fmla="*/ 65 w 133"/>
                    <a:gd name="T33" fmla="*/ 2 h 124"/>
                    <a:gd name="T34" fmla="*/ 65 w 133"/>
                    <a:gd name="T35" fmla="*/ 7 h 124"/>
                    <a:gd name="T36" fmla="*/ 66 w 133"/>
                    <a:gd name="T37" fmla="*/ 18 h 124"/>
                    <a:gd name="T38" fmla="*/ 63 w 133"/>
                    <a:gd name="T39" fmla="*/ 29 h 124"/>
                    <a:gd name="T40" fmla="*/ 63 w 133"/>
                    <a:gd name="T41" fmla="*/ 39 h 124"/>
                    <a:gd name="T42" fmla="*/ 66 w 133"/>
                    <a:gd name="T43" fmla="*/ 56 h 124"/>
                    <a:gd name="T44" fmla="*/ 58 w 133"/>
                    <a:gd name="T45" fmla="*/ 55 h 124"/>
                    <a:gd name="T46" fmla="*/ 39 w 133"/>
                    <a:gd name="T47" fmla="*/ 36 h 124"/>
                    <a:gd name="T48" fmla="*/ 21 w 133"/>
                    <a:gd name="T49" fmla="*/ 16 h 124"/>
                    <a:gd name="T50" fmla="*/ 6 w 133"/>
                    <a:gd name="T51" fmla="*/ 2 h 124"/>
                    <a:gd name="T52" fmla="*/ 8 w 133"/>
                    <a:gd name="T53" fmla="*/ 11 h 124"/>
                    <a:gd name="T54" fmla="*/ 27 w 133"/>
                    <a:gd name="T55" fmla="*/ 36 h 124"/>
                    <a:gd name="T56" fmla="*/ 37 w 133"/>
                    <a:gd name="T57" fmla="*/ 51 h 124"/>
                    <a:gd name="T58" fmla="*/ 54 w 133"/>
                    <a:gd name="T59" fmla="*/ 66 h 124"/>
                    <a:gd name="T60" fmla="*/ 54 w 133"/>
                    <a:gd name="T61" fmla="*/ 70 h 124"/>
                    <a:gd name="T62" fmla="*/ 37 w 133"/>
                    <a:gd name="T63" fmla="*/ 67 h 124"/>
                    <a:gd name="T64" fmla="*/ 28 w 133"/>
                    <a:gd name="T65" fmla="*/ 61 h 124"/>
                    <a:gd name="T66" fmla="*/ 23 w 133"/>
                    <a:gd name="T67" fmla="*/ 62 h 124"/>
                    <a:gd name="T68" fmla="*/ 29 w 133"/>
                    <a:gd name="T69" fmla="*/ 68 h 124"/>
                    <a:gd name="T70" fmla="*/ 40 w 133"/>
                    <a:gd name="T71" fmla="*/ 75 h 124"/>
                    <a:gd name="T72" fmla="*/ 55 w 133"/>
                    <a:gd name="T73" fmla="*/ 81 h 124"/>
                    <a:gd name="T74" fmla="*/ 70 w 133"/>
                    <a:gd name="T75" fmla="*/ 84 h 124"/>
                    <a:gd name="T76" fmla="*/ 83 w 133"/>
                    <a:gd name="T77" fmla="*/ 86 h 124"/>
                    <a:gd name="T78" fmla="*/ 98 w 133"/>
                    <a:gd name="T79" fmla="*/ 97 h 124"/>
                    <a:gd name="T80" fmla="*/ 99 w 133"/>
                    <a:gd name="T81" fmla="*/ 104 h 124"/>
                    <a:gd name="T82" fmla="*/ 89 w 133"/>
                    <a:gd name="T83" fmla="*/ 107 h 124"/>
                    <a:gd name="T84" fmla="*/ 77 w 133"/>
                    <a:gd name="T85" fmla="*/ 108 h 124"/>
                    <a:gd name="T86" fmla="*/ 67 w 133"/>
                    <a:gd name="T87" fmla="*/ 108 h 124"/>
                    <a:gd name="T88" fmla="*/ 57 w 133"/>
                    <a:gd name="T89" fmla="*/ 107 h 124"/>
                    <a:gd name="T90" fmla="*/ 55 w 133"/>
                    <a:gd name="T91" fmla="*/ 111 h 124"/>
                    <a:gd name="T92" fmla="*/ 69 w 133"/>
                    <a:gd name="T93" fmla="*/ 114 h 124"/>
                    <a:gd name="T94" fmla="*/ 84 w 133"/>
                    <a:gd name="T95" fmla="*/ 114 h 124"/>
                    <a:gd name="T96" fmla="*/ 98 w 133"/>
                    <a:gd name="T97" fmla="*/ 114 h 124"/>
                    <a:gd name="T98" fmla="*/ 110 w 133"/>
                    <a:gd name="T99" fmla="*/ 113 h 124"/>
                    <a:gd name="T100" fmla="*/ 119 w 133"/>
                    <a:gd name="T101" fmla="*/ 114 h 124"/>
                    <a:gd name="T102" fmla="*/ 125 w 133"/>
                    <a:gd name="T103" fmla="*/ 12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33" h="124">
                      <a:moveTo>
                        <a:pt x="127" y="124"/>
                      </a:moveTo>
                      <a:lnTo>
                        <a:pt x="128" y="122"/>
                      </a:lnTo>
                      <a:lnTo>
                        <a:pt x="129" y="120"/>
                      </a:lnTo>
                      <a:lnTo>
                        <a:pt x="131" y="119"/>
                      </a:lnTo>
                      <a:lnTo>
                        <a:pt x="133" y="116"/>
                      </a:lnTo>
                      <a:lnTo>
                        <a:pt x="127" y="112"/>
                      </a:lnTo>
                      <a:lnTo>
                        <a:pt x="122" y="107"/>
                      </a:lnTo>
                      <a:lnTo>
                        <a:pt x="119" y="101"/>
                      </a:lnTo>
                      <a:lnTo>
                        <a:pt x="118" y="97"/>
                      </a:lnTo>
                      <a:lnTo>
                        <a:pt x="116" y="87"/>
                      </a:lnTo>
                      <a:lnTo>
                        <a:pt x="115" y="73"/>
                      </a:lnTo>
                      <a:lnTo>
                        <a:pt x="113" y="58"/>
                      </a:lnTo>
                      <a:lnTo>
                        <a:pt x="111" y="47"/>
                      </a:lnTo>
                      <a:lnTo>
                        <a:pt x="107" y="43"/>
                      </a:lnTo>
                      <a:lnTo>
                        <a:pt x="105" y="41"/>
                      </a:lnTo>
                      <a:lnTo>
                        <a:pt x="104" y="43"/>
                      </a:lnTo>
                      <a:lnTo>
                        <a:pt x="105" y="47"/>
                      </a:lnTo>
                      <a:lnTo>
                        <a:pt x="106" y="56"/>
                      </a:lnTo>
                      <a:lnTo>
                        <a:pt x="107" y="69"/>
                      </a:lnTo>
                      <a:lnTo>
                        <a:pt x="107" y="82"/>
                      </a:lnTo>
                      <a:lnTo>
                        <a:pt x="106" y="90"/>
                      </a:lnTo>
                      <a:lnTo>
                        <a:pt x="99" y="85"/>
                      </a:lnTo>
                      <a:lnTo>
                        <a:pt x="92" y="81"/>
                      </a:lnTo>
                      <a:lnTo>
                        <a:pt x="85" y="75"/>
                      </a:lnTo>
                      <a:lnTo>
                        <a:pt x="81" y="70"/>
                      </a:lnTo>
                      <a:lnTo>
                        <a:pt x="77" y="63"/>
                      </a:lnTo>
                      <a:lnTo>
                        <a:pt x="74" y="52"/>
                      </a:lnTo>
                      <a:lnTo>
                        <a:pt x="72" y="39"/>
                      </a:lnTo>
                      <a:lnTo>
                        <a:pt x="70" y="30"/>
                      </a:lnTo>
                      <a:lnTo>
                        <a:pt x="70" y="23"/>
                      </a:lnTo>
                      <a:lnTo>
                        <a:pt x="70" y="16"/>
                      </a:lnTo>
                      <a:lnTo>
                        <a:pt x="69" y="9"/>
                      </a:lnTo>
                      <a:lnTo>
                        <a:pt x="67" y="4"/>
                      </a:lnTo>
                      <a:lnTo>
                        <a:pt x="65" y="2"/>
                      </a:lnTo>
                      <a:lnTo>
                        <a:pt x="65" y="3"/>
                      </a:lnTo>
                      <a:lnTo>
                        <a:pt x="65" y="7"/>
                      </a:lnTo>
                      <a:lnTo>
                        <a:pt x="66" y="13"/>
                      </a:lnTo>
                      <a:lnTo>
                        <a:pt x="66" y="18"/>
                      </a:lnTo>
                      <a:lnTo>
                        <a:pt x="65" y="24"/>
                      </a:lnTo>
                      <a:lnTo>
                        <a:pt x="63" y="29"/>
                      </a:lnTo>
                      <a:lnTo>
                        <a:pt x="63" y="33"/>
                      </a:lnTo>
                      <a:lnTo>
                        <a:pt x="63" y="39"/>
                      </a:lnTo>
                      <a:lnTo>
                        <a:pt x="65" y="48"/>
                      </a:lnTo>
                      <a:lnTo>
                        <a:pt x="66" y="56"/>
                      </a:lnTo>
                      <a:lnTo>
                        <a:pt x="67" y="63"/>
                      </a:lnTo>
                      <a:lnTo>
                        <a:pt x="58" y="55"/>
                      </a:lnTo>
                      <a:lnTo>
                        <a:pt x="48" y="46"/>
                      </a:lnTo>
                      <a:lnTo>
                        <a:pt x="39" y="36"/>
                      </a:lnTo>
                      <a:lnTo>
                        <a:pt x="30" y="25"/>
                      </a:lnTo>
                      <a:lnTo>
                        <a:pt x="21" y="16"/>
                      </a:lnTo>
                      <a:lnTo>
                        <a:pt x="13" y="8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8" y="11"/>
                      </a:lnTo>
                      <a:lnTo>
                        <a:pt x="19" y="24"/>
                      </a:lnTo>
                      <a:lnTo>
                        <a:pt x="27" y="36"/>
                      </a:lnTo>
                      <a:lnTo>
                        <a:pt x="32" y="44"/>
                      </a:lnTo>
                      <a:lnTo>
                        <a:pt x="37" y="51"/>
                      </a:lnTo>
                      <a:lnTo>
                        <a:pt x="46" y="59"/>
                      </a:lnTo>
                      <a:lnTo>
                        <a:pt x="54" y="66"/>
                      </a:lnTo>
                      <a:lnTo>
                        <a:pt x="61" y="70"/>
                      </a:lnTo>
                      <a:lnTo>
                        <a:pt x="54" y="70"/>
                      </a:lnTo>
                      <a:lnTo>
                        <a:pt x="45" y="69"/>
                      </a:lnTo>
                      <a:lnTo>
                        <a:pt x="37" y="67"/>
                      </a:lnTo>
                      <a:lnTo>
                        <a:pt x="31" y="63"/>
                      </a:lnTo>
                      <a:lnTo>
                        <a:pt x="28" y="61"/>
                      </a:lnTo>
                      <a:lnTo>
                        <a:pt x="24" y="61"/>
                      </a:lnTo>
                      <a:lnTo>
                        <a:pt x="23" y="62"/>
                      </a:lnTo>
                      <a:lnTo>
                        <a:pt x="25" y="66"/>
                      </a:lnTo>
                      <a:lnTo>
                        <a:pt x="29" y="68"/>
                      </a:lnTo>
                      <a:lnTo>
                        <a:pt x="35" y="71"/>
                      </a:lnTo>
                      <a:lnTo>
                        <a:pt x="40" y="75"/>
                      </a:lnTo>
                      <a:lnTo>
                        <a:pt x="47" y="77"/>
                      </a:lnTo>
                      <a:lnTo>
                        <a:pt x="55" y="81"/>
                      </a:lnTo>
                      <a:lnTo>
                        <a:pt x="62" y="82"/>
                      </a:lnTo>
                      <a:lnTo>
                        <a:pt x="70" y="84"/>
                      </a:lnTo>
                      <a:lnTo>
                        <a:pt x="76" y="84"/>
                      </a:lnTo>
                      <a:lnTo>
                        <a:pt x="83" y="86"/>
                      </a:lnTo>
                      <a:lnTo>
                        <a:pt x="91" y="91"/>
                      </a:lnTo>
                      <a:lnTo>
                        <a:pt x="98" y="97"/>
                      </a:lnTo>
                      <a:lnTo>
                        <a:pt x="103" y="102"/>
                      </a:lnTo>
                      <a:lnTo>
                        <a:pt x="99" y="104"/>
                      </a:lnTo>
                      <a:lnTo>
                        <a:pt x="95" y="106"/>
                      </a:lnTo>
                      <a:lnTo>
                        <a:pt x="89" y="107"/>
                      </a:lnTo>
                      <a:lnTo>
                        <a:pt x="83" y="107"/>
                      </a:lnTo>
                      <a:lnTo>
                        <a:pt x="77" y="108"/>
                      </a:lnTo>
                      <a:lnTo>
                        <a:pt x="72" y="108"/>
                      </a:lnTo>
                      <a:lnTo>
                        <a:pt x="67" y="108"/>
                      </a:lnTo>
                      <a:lnTo>
                        <a:pt x="62" y="108"/>
                      </a:lnTo>
                      <a:lnTo>
                        <a:pt x="57" y="107"/>
                      </a:lnTo>
                      <a:lnTo>
                        <a:pt x="53" y="108"/>
                      </a:lnTo>
                      <a:lnTo>
                        <a:pt x="55" y="111"/>
                      </a:lnTo>
                      <a:lnTo>
                        <a:pt x="63" y="113"/>
                      </a:lnTo>
                      <a:lnTo>
                        <a:pt x="69" y="114"/>
                      </a:lnTo>
                      <a:lnTo>
                        <a:pt x="76" y="114"/>
                      </a:lnTo>
                      <a:lnTo>
                        <a:pt x="84" y="114"/>
                      </a:lnTo>
                      <a:lnTo>
                        <a:pt x="91" y="114"/>
                      </a:lnTo>
                      <a:lnTo>
                        <a:pt x="98" y="114"/>
                      </a:lnTo>
                      <a:lnTo>
                        <a:pt x="105" y="113"/>
                      </a:lnTo>
                      <a:lnTo>
                        <a:pt x="110" y="113"/>
                      </a:lnTo>
                      <a:lnTo>
                        <a:pt x="113" y="113"/>
                      </a:lnTo>
                      <a:lnTo>
                        <a:pt x="119" y="114"/>
                      </a:lnTo>
                      <a:lnTo>
                        <a:pt x="122" y="116"/>
                      </a:lnTo>
                      <a:lnTo>
                        <a:pt x="125" y="121"/>
                      </a:lnTo>
                      <a:lnTo>
                        <a:pt x="127" y="124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0" name="Freeform 328">
                  <a:extLst>
                    <a:ext uri="{FF2B5EF4-FFF2-40B4-BE49-F238E27FC236}">
                      <a16:creationId xmlns:a16="http://schemas.microsoft.com/office/drawing/2014/main" xmlns="" id="{A7D2B866-D3DA-4303-A06E-652CD1E7B4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" y="240"/>
                  <a:ext cx="40" cy="94"/>
                </a:xfrm>
                <a:custGeom>
                  <a:avLst/>
                  <a:gdLst>
                    <a:gd name="T0" fmla="*/ 8 w 81"/>
                    <a:gd name="T1" fmla="*/ 156 h 189"/>
                    <a:gd name="T2" fmla="*/ 14 w 81"/>
                    <a:gd name="T3" fmla="*/ 148 h 189"/>
                    <a:gd name="T4" fmla="*/ 18 w 81"/>
                    <a:gd name="T5" fmla="*/ 151 h 189"/>
                    <a:gd name="T6" fmla="*/ 22 w 81"/>
                    <a:gd name="T7" fmla="*/ 134 h 189"/>
                    <a:gd name="T8" fmla="*/ 8 w 81"/>
                    <a:gd name="T9" fmla="*/ 107 h 189"/>
                    <a:gd name="T10" fmla="*/ 0 w 81"/>
                    <a:gd name="T11" fmla="*/ 77 h 189"/>
                    <a:gd name="T12" fmla="*/ 3 w 81"/>
                    <a:gd name="T13" fmla="*/ 78 h 189"/>
                    <a:gd name="T14" fmla="*/ 17 w 81"/>
                    <a:gd name="T15" fmla="*/ 109 h 189"/>
                    <a:gd name="T16" fmla="*/ 31 w 81"/>
                    <a:gd name="T17" fmla="*/ 88 h 189"/>
                    <a:gd name="T18" fmla="*/ 30 w 81"/>
                    <a:gd name="T19" fmla="*/ 53 h 189"/>
                    <a:gd name="T20" fmla="*/ 29 w 81"/>
                    <a:gd name="T21" fmla="*/ 22 h 189"/>
                    <a:gd name="T22" fmla="*/ 32 w 81"/>
                    <a:gd name="T23" fmla="*/ 23 h 189"/>
                    <a:gd name="T24" fmla="*/ 33 w 81"/>
                    <a:gd name="T25" fmla="*/ 41 h 189"/>
                    <a:gd name="T26" fmla="*/ 41 w 81"/>
                    <a:gd name="T27" fmla="*/ 41 h 189"/>
                    <a:gd name="T28" fmla="*/ 60 w 81"/>
                    <a:gd name="T29" fmla="*/ 2 h 189"/>
                    <a:gd name="T30" fmla="*/ 64 w 81"/>
                    <a:gd name="T31" fmla="*/ 2 h 189"/>
                    <a:gd name="T32" fmla="*/ 52 w 81"/>
                    <a:gd name="T33" fmla="*/ 28 h 189"/>
                    <a:gd name="T34" fmla="*/ 51 w 81"/>
                    <a:gd name="T35" fmla="*/ 51 h 189"/>
                    <a:gd name="T36" fmla="*/ 68 w 81"/>
                    <a:gd name="T37" fmla="*/ 43 h 189"/>
                    <a:gd name="T38" fmla="*/ 71 w 81"/>
                    <a:gd name="T39" fmla="*/ 43 h 189"/>
                    <a:gd name="T40" fmla="*/ 56 w 81"/>
                    <a:gd name="T41" fmla="*/ 56 h 189"/>
                    <a:gd name="T42" fmla="*/ 41 w 81"/>
                    <a:gd name="T43" fmla="*/ 78 h 189"/>
                    <a:gd name="T44" fmla="*/ 33 w 81"/>
                    <a:gd name="T45" fmla="*/ 116 h 189"/>
                    <a:gd name="T46" fmla="*/ 51 w 81"/>
                    <a:gd name="T47" fmla="*/ 115 h 189"/>
                    <a:gd name="T48" fmla="*/ 68 w 81"/>
                    <a:gd name="T49" fmla="*/ 110 h 189"/>
                    <a:gd name="T50" fmla="*/ 76 w 81"/>
                    <a:gd name="T51" fmla="*/ 106 h 189"/>
                    <a:gd name="T52" fmla="*/ 75 w 81"/>
                    <a:gd name="T53" fmla="*/ 110 h 189"/>
                    <a:gd name="T54" fmla="*/ 62 w 81"/>
                    <a:gd name="T55" fmla="*/ 118 h 189"/>
                    <a:gd name="T56" fmla="*/ 43 w 81"/>
                    <a:gd name="T57" fmla="*/ 126 h 189"/>
                    <a:gd name="T58" fmla="*/ 31 w 81"/>
                    <a:gd name="T59" fmla="*/ 132 h 189"/>
                    <a:gd name="T60" fmla="*/ 28 w 81"/>
                    <a:gd name="T61" fmla="*/ 152 h 189"/>
                    <a:gd name="T62" fmla="*/ 39 w 81"/>
                    <a:gd name="T63" fmla="*/ 155 h 189"/>
                    <a:gd name="T64" fmla="*/ 62 w 81"/>
                    <a:gd name="T65" fmla="*/ 145 h 189"/>
                    <a:gd name="T66" fmla="*/ 78 w 81"/>
                    <a:gd name="T67" fmla="*/ 134 h 189"/>
                    <a:gd name="T68" fmla="*/ 78 w 81"/>
                    <a:gd name="T69" fmla="*/ 139 h 189"/>
                    <a:gd name="T70" fmla="*/ 57 w 81"/>
                    <a:gd name="T71" fmla="*/ 164 h 189"/>
                    <a:gd name="T72" fmla="*/ 49 w 81"/>
                    <a:gd name="T73" fmla="*/ 166 h 189"/>
                    <a:gd name="T74" fmla="*/ 41 w 81"/>
                    <a:gd name="T75" fmla="*/ 158 h 189"/>
                    <a:gd name="T76" fmla="*/ 21 w 81"/>
                    <a:gd name="T77" fmla="*/ 160 h 189"/>
                    <a:gd name="T78" fmla="*/ 17 w 81"/>
                    <a:gd name="T79" fmla="*/ 171 h 189"/>
                    <a:gd name="T80" fmla="*/ 8 w 81"/>
                    <a:gd name="T81" fmla="*/ 183 h 189"/>
                    <a:gd name="T82" fmla="*/ 6 w 81"/>
                    <a:gd name="T83" fmla="*/ 183 h 189"/>
                    <a:gd name="T84" fmla="*/ 13 w 81"/>
                    <a:gd name="T85" fmla="*/ 168 h 189"/>
                    <a:gd name="T86" fmla="*/ 3 w 81"/>
                    <a:gd name="T87" fmla="*/ 161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" h="189">
                      <a:moveTo>
                        <a:pt x="0" y="163"/>
                      </a:moveTo>
                      <a:lnTo>
                        <a:pt x="5" y="160"/>
                      </a:lnTo>
                      <a:lnTo>
                        <a:pt x="8" y="156"/>
                      </a:lnTo>
                      <a:lnTo>
                        <a:pt x="11" y="151"/>
                      </a:lnTo>
                      <a:lnTo>
                        <a:pt x="13" y="146"/>
                      </a:lnTo>
                      <a:lnTo>
                        <a:pt x="14" y="148"/>
                      </a:lnTo>
                      <a:lnTo>
                        <a:pt x="16" y="149"/>
                      </a:lnTo>
                      <a:lnTo>
                        <a:pt x="17" y="151"/>
                      </a:lnTo>
                      <a:lnTo>
                        <a:pt x="18" y="151"/>
                      </a:lnTo>
                      <a:lnTo>
                        <a:pt x="19" y="147"/>
                      </a:lnTo>
                      <a:lnTo>
                        <a:pt x="21" y="141"/>
                      </a:lnTo>
                      <a:lnTo>
                        <a:pt x="22" y="134"/>
                      </a:lnTo>
                      <a:lnTo>
                        <a:pt x="21" y="130"/>
                      </a:lnTo>
                      <a:lnTo>
                        <a:pt x="15" y="121"/>
                      </a:lnTo>
                      <a:lnTo>
                        <a:pt x="8" y="107"/>
                      </a:lnTo>
                      <a:lnTo>
                        <a:pt x="2" y="92"/>
                      </a:lnTo>
                      <a:lnTo>
                        <a:pt x="0" y="83"/>
                      </a:lnTo>
                      <a:lnTo>
                        <a:pt x="0" y="77"/>
                      </a:lnTo>
                      <a:lnTo>
                        <a:pt x="2" y="75"/>
                      </a:lnTo>
                      <a:lnTo>
                        <a:pt x="3" y="75"/>
                      </a:lnTo>
                      <a:lnTo>
                        <a:pt x="3" y="78"/>
                      </a:lnTo>
                      <a:lnTo>
                        <a:pt x="6" y="86"/>
                      </a:lnTo>
                      <a:lnTo>
                        <a:pt x="10" y="98"/>
                      </a:lnTo>
                      <a:lnTo>
                        <a:pt x="17" y="109"/>
                      </a:lnTo>
                      <a:lnTo>
                        <a:pt x="24" y="115"/>
                      </a:lnTo>
                      <a:lnTo>
                        <a:pt x="28" y="103"/>
                      </a:lnTo>
                      <a:lnTo>
                        <a:pt x="31" y="88"/>
                      </a:lnTo>
                      <a:lnTo>
                        <a:pt x="32" y="73"/>
                      </a:lnTo>
                      <a:lnTo>
                        <a:pt x="32" y="62"/>
                      </a:lnTo>
                      <a:lnTo>
                        <a:pt x="30" y="53"/>
                      </a:lnTo>
                      <a:lnTo>
                        <a:pt x="29" y="40"/>
                      </a:lnTo>
                      <a:lnTo>
                        <a:pt x="28" y="28"/>
                      </a:lnTo>
                      <a:lnTo>
                        <a:pt x="29" y="22"/>
                      </a:lnTo>
                      <a:lnTo>
                        <a:pt x="31" y="19"/>
                      </a:lnTo>
                      <a:lnTo>
                        <a:pt x="32" y="19"/>
                      </a:lnTo>
                      <a:lnTo>
                        <a:pt x="32" y="23"/>
                      </a:lnTo>
                      <a:lnTo>
                        <a:pt x="32" y="27"/>
                      </a:lnTo>
                      <a:lnTo>
                        <a:pt x="32" y="34"/>
                      </a:lnTo>
                      <a:lnTo>
                        <a:pt x="33" y="41"/>
                      </a:lnTo>
                      <a:lnTo>
                        <a:pt x="34" y="48"/>
                      </a:lnTo>
                      <a:lnTo>
                        <a:pt x="37" y="53"/>
                      </a:lnTo>
                      <a:lnTo>
                        <a:pt x="41" y="41"/>
                      </a:lnTo>
                      <a:lnTo>
                        <a:pt x="46" y="25"/>
                      </a:lnTo>
                      <a:lnTo>
                        <a:pt x="52" y="11"/>
                      </a:lnTo>
                      <a:lnTo>
                        <a:pt x="60" y="2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4" y="2"/>
                      </a:lnTo>
                      <a:lnTo>
                        <a:pt x="62" y="5"/>
                      </a:lnTo>
                      <a:lnTo>
                        <a:pt x="57" y="13"/>
                      </a:lnTo>
                      <a:lnTo>
                        <a:pt x="52" y="28"/>
                      </a:lnTo>
                      <a:lnTo>
                        <a:pt x="47" y="43"/>
                      </a:lnTo>
                      <a:lnTo>
                        <a:pt x="45" y="53"/>
                      </a:lnTo>
                      <a:lnTo>
                        <a:pt x="51" y="51"/>
                      </a:lnTo>
                      <a:lnTo>
                        <a:pt x="57" y="49"/>
                      </a:lnTo>
                      <a:lnTo>
                        <a:pt x="63" y="47"/>
                      </a:lnTo>
                      <a:lnTo>
                        <a:pt x="68" y="43"/>
                      </a:lnTo>
                      <a:lnTo>
                        <a:pt x="70" y="42"/>
                      </a:lnTo>
                      <a:lnTo>
                        <a:pt x="72" y="42"/>
                      </a:lnTo>
                      <a:lnTo>
                        <a:pt x="71" y="43"/>
                      </a:lnTo>
                      <a:lnTo>
                        <a:pt x="69" y="47"/>
                      </a:lnTo>
                      <a:lnTo>
                        <a:pt x="63" y="50"/>
                      </a:lnTo>
                      <a:lnTo>
                        <a:pt x="56" y="56"/>
                      </a:lnTo>
                      <a:lnTo>
                        <a:pt x="48" y="61"/>
                      </a:lnTo>
                      <a:lnTo>
                        <a:pt x="44" y="64"/>
                      </a:lnTo>
                      <a:lnTo>
                        <a:pt x="41" y="78"/>
                      </a:lnTo>
                      <a:lnTo>
                        <a:pt x="38" y="93"/>
                      </a:lnTo>
                      <a:lnTo>
                        <a:pt x="36" y="108"/>
                      </a:lnTo>
                      <a:lnTo>
                        <a:pt x="33" y="116"/>
                      </a:lnTo>
                      <a:lnTo>
                        <a:pt x="39" y="116"/>
                      </a:lnTo>
                      <a:lnTo>
                        <a:pt x="45" y="115"/>
                      </a:lnTo>
                      <a:lnTo>
                        <a:pt x="51" y="115"/>
                      </a:lnTo>
                      <a:lnTo>
                        <a:pt x="57" y="114"/>
                      </a:lnTo>
                      <a:lnTo>
                        <a:pt x="62" y="113"/>
                      </a:lnTo>
                      <a:lnTo>
                        <a:pt x="68" y="110"/>
                      </a:lnTo>
                      <a:lnTo>
                        <a:pt x="71" y="109"/>
                      </a:lnTo>
                      <a:lnTo>
                        <a:pt x="74" y="108"/>
                      </a:lnTo>
                      <a:lnTo>
                        <a:pt x="76" y="106"/>
                      </a:lnTo>
                      <a:lnTo>
                        <a:pt x="77" y="106"/>
                      </a:lnTo>
                      <a:lnTo>
                        <a:pt x="77" y="108"/>
                      </a:lnTo>
                      <a:lnTo>
                        <a:pt x="75" y="110"/>
                      </a:lnTo>
                      <a:lnTo>
                        <a:pt x="72" y="113"/>
                      </a:lnTo>
                      <a:lnTo>
                        <a:pt x="68" y="115"/>
                      </a:lnTo>
                      <a:lnTo>
                        <a:pt x="62" y="118"/>
                      </a:lnTo>
                      <a:lnTo>
                        <a:pt x="55" y="121"/>
                      </a:lnTo>
                      <a:lnTo>
                        <a:pt x="48" y="124"/>
                      </a:lnTo>
                      <a:lnTo>
                        <a:pt x="43" y="126"/>
                      </a:lnTo>
                      <a:lnTo>
                        <a:pt x="38" y="128"/>
                      </a:lnTo>
                      <a:lnTo>
                        <a:pt x="34" y="129"/>
                      </a:lnTo>
                      <a:lnTo>
                        <a:pt x="31" y="132"/>
                      </a:lnTo>
                      <a:lnTo>
                        <a:pt x="29" y="139"/>
                      </a:lnTo>
                      <a:lnTo>
                        <a:pt x="28" y="147"/>
                      </a:lnTo>
                      <a:lnTo>
                        <a:pt x="28" y="152"/>
                      </a:lnTo>
                      <a:lnTo>
                        <a:pt x="30" y="154"/>
                      </a:lnTo>
                      <a:lnTo>
                        <a:pt x="33" y="155"/>
                      </a:lnTo>
                      <a:lnTo>
                        <a:pt x="39" y="155"/>
                      </a:lnTo>
                      <a:lnTo>
                        <a:pt x="43" y="154"/>
                      </a:lnTo>
                      <a:lnTo>
                        <a:pt x="53" y="149"/>
                      </a:lnTo>
                      <a:lnTo>
                        <a:pt x="62" y="145"/>
                      </a:lnTo>
                      <a:lnTo>
                        <a:pt x="70" y="140"/>
                      </a:lnTo>
                      <a:lnTo>
                        <a:pt x="75" y="137"/>
                      </a:lnTo>
                      <a:lnTo>
                        <a:pt x="78" y="134"/>
                      </a:lnTo>
                      <a:lnTo>
                        <a:pt x="81" y="133"/>
                      </a:lnTo>
                      <a:lnTo>
                        <a:pt x="81" y="134"/>
                      </a:lnTo>
                      <a:lnTo>
                        <a:pt x="78" y="139"/>
                      </a:lnTo>
                      <a:lnTo>
                        <a:pt x="72" y="147"/>
                      </a:lnTo>
                      <a:lnTo>
                        <a:pt x="64" y="156"/>
                      </a:lnTo>
                      <a:lnTo>
                        <a:pt x="57" y="164"/>
                      </a:lnTo>
                      <a:lnTo>
                        <a:pt x="51" y="170"/>
                      </a:lnTo>
                      <a:lnTo>
                        <a:pt x="51" y="168"/>
                      </a:lnTo>
                      <a:lnTo>
                        <a:pt x="49" y="166"/>
                      </a:lnTo>
                      <a:lnTo>
                        <a:pt x="47" y="163"/>
                      </a:lnTo>
                      <a:lnTo>
                        <a:pt x="46" y="161"/>
                      </a:lnTo>
                      <a:lnTo>
                        <a:pt x="41" y="158"/>
                      </a:lnTo>
                      <a:lnTo>
                        <a:pt x="34" y="156"/>
                      </a:lnTo>
                      <a:lnTo>
                        <a:pt x="26" y="158"/>
                      </a:lnTo>
                      <a:lnTo>
                        <a:pt x="21" y="160"/>
                      </a:lnTo>
                      <a:lnTo>
                        <a:pt x="17" y="163"/>
                      </a:lnTo>
                      <a:lnTo>
                        <a:pt x="17" y="167"/>
                      </a:lnTo>
                      <a:lnTo>
                        <a:pt x="17" y="171"/>
                      </a:lnTo>
                      <a:lnTo>
                        <a:pt x="17" y="175"/>
                      </a:lnTo>
                      <a:lnTo>
                        <a:pt x="13" y="179"/>
                      </a:lnTo>
                      <a:lnTo>
                        <a:pt x="8" y="183"/>
                      </a:lnTo>
                      <a:lnTo>
                        <a:pt x="3" y="186"/>
                      </a:lnTo>
                      <a:lnTo>
                        <a:pt x="1" y="189"/>
                      </a:lnTo>
                      <a:lnTo>
                        <a:pt x="6" y="183"/>
                      </a:lnTo>
                      <a:lnTo>
                        <a:pt x="10" y="177"/>
                      </a:lnTo>
                      <a:lnTo>
                        <a:pt x="13" y="171"/>
                      </a:lnTo>
                      <a:lnTo>
                        <a:pt x="13" y="168"/>
                      </a:lnTo>
                      <a:lnTo>
                        <a:pt x="10" y="164"/>
                      </a:lnTo>
                      <a:lnTo>
                        <a:pt x="7" y="162"/>
                      </a:lnTo>
                      <a:lnTo>
                        <a:pt x="3" y="161"/>
                      </a:lnTo>
                      <a:lnTo>
                        <a:pt x="0" y="163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" name="Freeform 329">
                  <a:extLst>
                    <a:ext uri="{FF2B5EF4-FFF2-40B4-BE49-F238E27FC236}">
                      <a16:creationId xmlns:a16="http://schemas.microsoft.com/office/drawing/2014/main" xmlns="" id="{AA0F89C7-20BC-4407-A3AA-3F9CDC8C5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" y="292"/>
                  <a:ext cx="7" cy="12"/>
                </a:xfrm>
                <a:custGeom>
                  <a:avLst/>
                  <a:gdLst>
                    <a:gd name="T0" fmla="*/ 13 w 13"/>
                    <a:gd name="T1" fmla="*/ 23 h 24"/>
                    <a:gd name="T2" fmla="*/ 10 w 13"/>
                    <a:gd name="T3" fmla="*/ 21 h 24"/>
                    <a:gd name="T4" fmla="*/ 8 w 13"/>
                    <a:gd name="T5" fmla="*/ 21 h 24"/>
                    <a:gd name="T6" fmla="*/ 4 w 13"/>
                    <a:gd name="T7" fmla="*/ 23 h 24"/>
                    <a:gd name="T8" fmla="*/ 2 w 13"/>
                    <a:gd name="T9" fmla="*/ 24 h 24"/>
                    <a:gd name="T10" fmla="*/ 1 w 13"/>
                    <a:gd name="T11" fmla="*/ 18 h 24"/>
                    <a:gd name="T12" fmla="*/ 0 w 13"/>
                    <a:gd name="T13" fmla="*/ 12 h 24"/>
                    <a:gd name="T14" fmla="*/ 0 w 13"/>
                    <a:gd name="T15" fmla="*/ 8 h 24"/>
                    <a:gd name="T16" fmla="*/ 0 w 13"/>
                    <a:gd name="T17" fmla="*/ 2 h 24"/>
                    <a:gd name="T18" fmla="*/ 0 w 13"/>
                    <a:gd name="T19" fmla="*/ 0 h 24"/>
                    <a:gd name="T20" fmla="*/ 1 w 13"/>
                    <a:gd name="T21" fmla="*/ 0 h 24"/>
                    <a:gd name="T22" fmla="*/ 2 w 13"/>
                    <a:gd name="T23" fmla="*/ 1 h 24"/>
                    <a:gd name="T24" fmla="*/ 2 w 13"/>
                    <a:gd name="T25" fmla="*/ 3 h 24"/>
                    <a:gd name="T26" fmla="*/ 3 w 13"/>
                    <a:gd name="T27" fmla="*/ 8 h 24"/>
                    <a:gd name="T28" fmla="*/ 7 w 13"/>
                    <a:gd name="T29" fmla="*/ 12 h 24"/>
                    <a:gd name="T30" fmla="*/ 10 w 13"/>
                    <a:gd name="T31" fmla="*/ 18 h 24"/>
                    <a:gd name="T32" fmla="*/ 13 w 13"/>
                    <a:gd name="T33" fmla="*/ 2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24">
                      <a:moveTo>
                        <a:pt x="13" y="23"/>
                      </a:move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4" y="23"/>
                      </a:lnTo>
                      <a:lnTo>
                        <a:pt x="2" y="24"/>
                      </a:lnTo>
                      <a:lnTo>
                        <a:pt x="1" y="18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3" y="8"/>
                      </a:lnTo>
                      <a:lnTo>
                        <a:pt x="7" y="12"/>
                      </a:lnTo>
                      <a:lnTo>
                        <a:pt x="10" y="18"/>
                      </a:lnTo>
                      <a:lnTo>
                        <a:pt x="13" y="23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" name="Freeform 330">
                  <a:extLst>
                    <a:ext uri="{FF2B5EF4-FFF2-40B4-BE49-F238E27FC236}">
                      <a16:creationId xmlns:a16="http://schemas.microsoft.com/office/drawing/2014/main" xmlns="" id="{F13A5B40-A5DD-475D-97F3-B0A8A74B54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" y="289"/>
                  <a:ext cx="129" cy="79"/>
                </a:xfrm>
                <a:custGeom>
                  <a:avLst/>
                  <a:gdLst>
                    <a:gd name="T0" fmla="*/ 25 w 258"/>
                    <a:gd name="T1" fmla="*/ 110 h 157"/>
                    <a:gd name="T2" fmla="*/ 50 w 258"/>
                    <a:gd name="T3" fmla="*/ 95 h 157"/>
                    <a:gd name="T4" fmla="*/ 65 w 258"/>
                    <a:gd name="T5" fmla="*/ 57 h 157"/>
                    <a:gd name="T6" fmla="*/ 84 w 258"/>
                    <a:gd name="T7" fmla="*/ 29 h 157"/>
                    <a:gd name="T8" fmla="*/ 108 w 258"/>
                    <a:gd name="T9" fmla="*/ 3 h 157"/>
                    <a:gd name="T10" fmla="*/ 116 w 258"/>
                    <a:gd name="T11" fmla="*/ 1 h 157"/>
                    <a:gd name="T12" fmla="*/ 100 w 258"/>
                    <a:gd name="T13" fmla="*/ 19 h 157"/>
                    <a:gd name="T14" fmla="*/ 77 w 258"/>
                    <a:gd name="T15" fmla="*/ 48 h 157"/>
                    <a:gd name="T16" fmla="*/ 67 w 258"/>
                    <a:gd name="T17" fmla="*/ 77 h 157"/>
                    <a:gd name="T18" fmla="*/ 69 w 258"/>
                    <a:gd name="T19" fmla="*/ 84 h 157"/>
                    <a:gd name="T20" fmla="*/ 86 w 258"/>
                    <a:gd name="T21" fmla="*/ 74 h 157"/>
                    <a:gd name="T22" fmla="*/ 105 w 258"/>
                    <a:gd name="T23" fmla="*/ 61 h 157"/>
                    <a:gd name="T24" fmla="*/ 130 w 258"/>
                    <a:gd name="T25" fmla="*/ 31 h 157"/>
                    <a:gd name="T26" fmla="*/ 167 w 258"/>
                    <a:gd name="T27" fmla="*/ 4 h 157"/>
                    <a:gd name="T28" fmla="*/ 182 w 258"/>
                    <a:gd name="T29" fmla="*/ 2 h 157"/>
                    <a:gd name="T30" fmla="*/ 151 w 258"/>
                    <a:gd name="T31" fmla="*/ 24 h 157"/>
                    <a:gd name="T32" fmla="*/ 121 w 258"/>
                    <a:gd name="T33" fmla="*/ 56 h 157"/>
                    <a:gd name="T34" fmla="*/ 124 w 258"/>
                    <a:gd name="T35" fmla="*/ 63 h 157"/>
                    <a:gd name="T36" fmla="*/ 154 w 258"/>
                    <a:gd name="T37" fmla="*/ 57 h 157"/>
                    <a:gd name="T38" fmla="*/ 185 w 258"/>
                    <a:gd name="T39" fmla="*/ 39 h 157"/>
                    <a:gd name="T40" fmla="*/ 223 w 258"/>
                    <a:gd name="T41" fmla="*/ 22 h 157"/>
                    <a:gd name="T42" fmla="*/ 234 w 258"/>
                    <a:gd name="T43" fmla="*/ 22 h 157"/>
                    <a:gd name="T44" fmla="*/ 205 w 258"/>
                    <a:gd name="T45" fmla="*/ 34 h 157"/>
                    <a:gd name="T46" fmla="*/ 180 w 258"/>
                    <a:gd name="T47" fmla="*/ 54 h 157"/>
                    <a:gd name="T48" fmla="*/ 206 w 258"/>
                    <a:gd name="T49" fmla="*/ 57 h 157"/>
                    <a:gd name="T50" fmla="*/ 243 w 258"/>
                    <a:gd name="T51" fmla="*/ 48 h 157"/>
                    <a:gd name="T52" fmla="*/ 258 w 258"/>
                    <a:gd name="T53" fmla="*/ 44 h 157"/>
                    <a:gd name="T54" fmla="*/ 236 w 258"/>
                    <a:gd name="T55" fmla="*/ 57 h 157"/>
                    <a:gd name="T56" fmla="*/ 192 w 258"/>
                    <a:gd name="T57" fmla="*/ 69 h 157"/>
                    <a:gd name="T58" fmla="*/ 197 w 258"/>
                    <a:gd name="T59" fmla="*/ 82 h 157"/>
                    <a:gd name="T60" fmla="*/ 225 w 258"/>
                    <a:gd name="T61" fmla="*/ 97 h 157"/>
                    <a:gd name="T62" fmla="*/ 236 w 258"/>
                    <a:gd name="T63" fmla="*/ 105 h 157"/>
                    <a:gd name="T64" fmla="*/ 206 w 258"/>
                    <a:gd name="T65" fmla="*/ 95 h 157"/>
                    <a:gd name="T66" fmla="*/ 169 w 258"/>
                    <a:gd name="T67" fmla="*/ 78 h 157"/>
                    <a:gd name="T68" fmla="*/ 150 w 258"/>
                    <a:gd name="T69" fmla="*/ 76 h 157"/>
                    <a:gd name="T70" fmla="*/ 129 w 258"/>
                    <a:gd name="T71" fmla="*/ 78 h 157"/>
                    <a:gd name="T72" fmla="*/ 137 w 258"/>
                    <a:gd name="T73" fmla="*/ 92 h 157"/>
                    <a:gd name="T74" fmla="*/ 158 w 258"/>
                    <a:gd name="T75" fmla="*/ 109 h 157"/>
                    <a:gd name="T76" fmla="*/ 182 w 258"/>
                    <a:gd name="T77" fmla="*/ 123 h 157"/>
                    <a:gd name="T78" fmla="*/ 191 w 258"/>
                    <a:gd name="T79" fmla="*/ 135 h 157"/>
                    <a:gd name="T80" fmla="*/ 157 w 258"/>
                    <a:gd name="T81" fmla="*/ 114 h 157"/>
                    <a:gd name="T82" fmla="*/ 123 w 258"/>
                    <a:gd name="T83" fmla="*/ 92 h 157"/>
                    <a:gd name="T84" fmla="*/ 106 w 258"/>
                    <a:gd name="T85" fmla="*/ 85 h 157"/>
                    <a:gd name="T86" fmla="*/ 75 w 258"/>
                    <a:gd name="T87" fmla="*/ 97 h 157"/>
                    <a:gd name="T88" fmla="*/ 69 w 258"/>
                    <a:gd name="T89" fmla="*/ 106 h 157"/>
                    <a:gd name="T90" fmla="*/ 93 w 258"/>
                    <a:gd name="T91" fmla="*/ 125 h 157"/>
                    <a:gd name="T92" fmla="*/ 128 w 258"/>
                    <a:gd name="T93" fmla="*/ 150 h 157"/>
                    <a:gd name="T94" fmla="*/ 132 w 258"/>
                    <a:gd name="T95" fmla="*/ 157 h 157"/>
                    <a:gd name="T96" fmla="*/ 99 w 258"/>
                    <a:gd name="T97" fmla="*/ 136 h 157"/>
                    <a:gd name="T98" fmla="*/ 62 w 258"/>
                    <a:gd name="T99" fmla="*/ 114 h 157"/>
                    <a:gd name="T100" fmla="*/ 40 w 258"/>
                    <a:gd name="T101" fmla="*/ 117 h 157"/>
                    <a:gd name="T102" fmla="*/ 7 w 258"/>
                    <a:gd name="T103" fmla="*/ 128 h 157"/>
                    <a:gd name="T104" fmla="*/ 6 w 258"/>
                    <a:gd name="T105" fmla="*/ 125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8" h="157">
                      <a:moveTo>
                        <a:pt x="10" y="121"/>
                      </a:moveTo>
                      <a:lnTo>
                        <a:pt x="14" y="117"/>
                      </a:lnTo>
                      <a:lnTo>
                        <a:pt x="20" y="114"/>
                      </a:lnTo>
                      <a:lnTo>
                        <a:pt x="25" y="110"/>
                      </a:lnTo>
                      <a:lnTo>
                        <a:pt x="33" y="106"/>
                      </a:lnTo>
                      <a:lnTo>
                        <a:pt x="39" y="102"/>
                      </a:lnTo>
                      <a:lnTo>
                        <a:pt x="46" y="99"/>
                      </a:lnTo>
                      <a:lnTo>
                        <a:pt x="50" y="95"/>
                      </a:lnTo>
                      <a:lnTo>
                        <a:pt x="52" y="93"/>
                      </a:lnTo>
                      <a:lnTo>
                        <a:pt x="54" y="85"/>
                      </a:lnTo>
                      <a:lnTo>
                        <a:pt x="59" y="72"/>
                      </a:lnTo>
                      <a:lnTo>
                        <a:pt x="65" y="57"/>
                      </a:lnTo>
                      <a:lnTo>
                        <a:pt x="70" y="47"/>
                      </a:lnTo>
                      <a:lnTo>
                        <a:pt x="74" y="42"/>
                      </a:lnTo>
                      <a:lnTo>
                        <a:pt x="78" y="35"/>
                      </a:lnTo>
                      <a:lnTo>
                        <a:pt x="84" y="29"/>
                      </a:lnTo>
                      <a:lnTo>
                        <a:pt x="90" y="21"/>
                      </a:lnTo>
                      <a:lnTo>
                        <a:pt x="97" y="14"/>
                      </a:lnTo>
                      <a:lnTo>
                        <a:pt x="103" y="8"/>
                      </a:lnTo>
                      <a:lnTo>
                        <a:pt x="108" y="3"/>
                      </a:lnTo>
                      <a:lnTo>
                        <a:pt x="112" y="1"/>
                      </a:lnTo>
                      <a:lnTo>
                        <a:pt x="116" y="0"/>
                      </a:lnTo>
                      <a:lnTo>
                        <a:pt x="118" y="0"/>
                      </a:lnTo>
                      <a:lnTo>
                        <a:pt x="116" y="1"/>
                      </a:lnTo>
                      <a:lnTo>
                        <a:pt x="114" y="4"/>
                      </a:lnTo>
                      <a:lnTo>
                        <a:pt x="112" y="8"/>
                      </a:lnTo>
                      <a:lnTo>
                        <a:pt x="107" y="12"/>
                      </a:lnTo>
                      <a:lnTo>
                        <a:pt x="100" y="19"/>
                      </a:lnTo>
                      <a:lnTo>
                        <a:pt x="94" y="26"/>
                      </a:lnTo>
                      <a:lnTo>
                        <a:pt x="88" y="34"/>
                      </a:lnTo>
                      <a:lnTo>
                        <a:pt x="82" y="42"/>
                      </a:lnTo>
                      <a:lnTo>
                        <a:pt x="77" y="48"/>
                      </a:lnTo>
                      <a:lnTo>
                        <a:pt x="74" y="53"/>
                      </a:lnTo>
                      <a:lnTo>
                        <a:pt x="70" y="61"/>
                      </a:lnTo>
                      <a:lnTo>
                        <a:pt x="68" y="69"/>
                      </a:lnTo>
                      <a:lnTo>
                        <a:pt x="67" y="77"/>
                      </a:lnTo>
                      <a:lnTo>
                        <a:pt x="66" y="82"/>
                      </a:lnTo>
                      <a:lnTo>
                        <a:pt x="66" y="85"/>
                      </a:lnTo>
                      <a:lnTo>
                        <a:pt x="67" y="85"/>
                      </a:lnTo>
                      <a:lnTo>
                        <a:pt x="69" y="84"/>
                      </a:lnTo>
                      <a:lnTo>
                        <a:pt x="74" y="82"/>
                      </a:lnTo>
                      <a:lnTo>
                        <a:pt x="77" y="79"/>
                      </a:lnTo>
                      <a:lnTo>
                        <a:pt x="81" y="77"/>
                      </a:lnTo>
                      <a:lnTo>
                        <a:pt x="86" y="74"/>
                      </a:lnTo>
                      <a:lnTo>
                        <a:pt x="91" y="70"/>
                      </a:lnTo>
                      <a:lnTo>
                        <a:pt x="96" y="67"/>
                      </a:lnTo>
                      <a:lnTo>
                        <a:pt x="101" y="63"/>
                      </a:lnTo>
                      <a:lnTo>
                        <a:pt x="105" y="61"/>
                      </a:lnTo>
                      <a:lnTo>
                        <a:pt x="108" y="60"/>
                      </a:lnTo>
                      <a:lnTo>
                        <a:pt x="114" y="50"/>
                      </a:lnTo>
                      <a:lnTo>
                        <a:pt x="121" y="40"/>
                      </a:lnTo>
                      <a:lnTo>
                        <a:pt x="130" y="31"/>
                      </a:lnTo>
                      <a:lnTo>
                        <a:pt x="141" y="22"/>
                      </a:lnTo>
                      <a:lnTo>
                        <a:pt x="151" y="15"/>
                      </a:lnTo>
                      <a:lnTo>
                        <a:pt x="160" y="9"/>
                      </a:lnTo>
                      <a:lnTo>
                        <a:pt x="167" y="4"/>
                      </a:lnTo>
                      <a:lnTo>
                        <a:pt x="173" y="2"/>
                      </a:lnTo>
                      <a:lnTo>
                        <a:pt x="179" y="1"/>
                      </a:lnTo>
                      <a:lnTo>
                        <a:pt x="182" y="1"/>
                      </a:lnTo>
                      <a:lnTo>
                        <a:pt x="182" y="2"/>
                      </a:lnTo>
                      <a:lnTo>
                        <a:pt x="177" y="4"/>
                      </a:lnTo>
                      <a:lnTo>
                        <a:pt x="169" y="9"/>
                      </a:lnTo>
                      <a:lnTo>
                        <a:pt x="160" y="16"/>
                      </a:lnTo>
                      <a:lnTo>
                        <a:pt x="151" y="24"/>
                      </a:lnTo>
                      <a:lnTo>
                        <a:pt x="142" y="32"/>
                      </a:lnTo>
                      <a:lnTo>
                        <a:pt x="134" y="41"/>
                      </a:lnTo>
                      <a:lnTo>
                        <a:pt x="127" y="49"/>
                      </a:lnTo>
                      <a:lnTo>
                        <a:pt x="121" y="56"/>
                      </a:lnTo>
                      <a:lnTo>
                        <a:pt x="120" y="61"/>
                      </a:lnTo>
                      <a:lnTo>
                        <a:pt x="120" y="63"/>
                      </a:lnTo>
                      <a:lnTo>
                        <a:pt x="122" y="63"/>
                      </a:lnTo>
                      <a:lnTo>
                        <a:pt x="124" y="63"/>
                      </a:lnTo>
                      <a:lnTo>
                        <a:pt x="130" y="62"/>
                      </a:lnTo>
                      <a:lnTo>
                        <a:pt x="138" y="61"/>
                      </a:lnTo>
                      <a:lnTo>
                        <a:pt x="146" y="59"/>
                      </a:lnTo>
                      <a:lnTo>
                        <a:pt x="154" y="57"/>
                      </a:lnTo>
                      <a:lnTo>
                        <a:pt x="160" y="56"/>
                      </a:lnTo>
                      <a:lnTo>
                        <a:pt x="167" y="50"/>
                      </a:lnTo>
                      <a:lnTo>
                        <a:pt x="175" y="45"/>
                      </a:lnTo>
                      <a:lnTo>
                        <a:pt x="185" y="39"/>
                      </a:lnTo>
                      <a:lnTo>
                        <a:pt x="197" y="33"/>
                      </a:lnTo>
                      <a:lnTo>
                        <a:pt x="207" y="29"/>
                      </a:lnTo>
                      <a:lnTo>
                        <a:pt x="217" y="24"/>
                      </a:lnTo>
                      <a:lnTo>
                        <a:pt x="223" y="22"/>
                      </a:lnTo>
                      <a:lnTo>
                        <a:pt x="228" y="19"/>
                      </a:lnTo>
                      <a:lnTo>
                        <a:pt x="233" y="18"/>
                      </a:lnTo>
                      <a:lnTo>
                        <a:pt x="235" y="19"/>
                      </a:lnTo>
                      <a:lnTo>
                        <a:pt x="234" y="22"/>
                      </a:lnTo>
                      <a:lnTo>
                        <a:pt x="228" y="24"/>
                      </a:lnTo>
                      <a:lnTo>
                        <a:pt x="221" y="26"/>
                      </a:lnTo>
                      <a:lnTo>
                        <a:pt x="213" y="31"/>
                      </a:lnTo>
                      <a:lnTo>
                        <a:pt x="205" y="34"/>
                      </a:lnTo>
                      <a:lnTo>
                        <a:pt x="197" y="39"/>
                      </a:lnTo>
                      <a:lnTo>
                        <a:pt x="190" y="45"/>
                      </a:lnTo>
                      <a:lnTo>
                        <a:pt x="184" y="49"/>
                      </a:lnTo>
                      <a:lnTo>
                        <a:pt x="180" y="54"/>
                      </a:lnTo>
                      <a:lnTo>
                        <a:pt x="177" y="59"/>
                      </a:lnTo>
                      <a:lnTo>
                        <a:pt x="185" y="60"/>
                      </a:lnTo>
                      <a:lnTo>
                        <a:pt x="196" y="59"/>
                      </a:lnTo>
                      <a:lnTo>
                        <a:pt x="206" y="57"/>
                      </a:lnTo>
                      <a:lnTo>
                        <a:pt x="217" y="55"/>
                      </a:lnTo>
                      <a:lnTo>
                        <a:pt x="227" y="53"/>
                      </a:lnTo>
                      <a:lnTo>
                        <a:pt x="236" y="50"/>
                      </a:lnTo>
                      <a:lnTo>
                        <a:pt x="243" y="48"/>
                      </a:lnTo>
                      <a:lnTo>
                        <a:pt x="248" y="47"/>
                      </a:lnTo>
                      <a:lnTo>
                        <a:pt x="253" y="44"/>
                      </a:lnTo>
                      <a:lnTo>
                        <a:pt x="258" y="42"/>
                      </a:lnTo>
                      <a:lnTo>
                        <a:pt x="258" y="44"/>
                      </a:lnTo>
                      <a:lnTo>
                        <a:pt x="255" y="47"/>
                      </a:lnTo>
                      <a:lnTo>
                        <a:pt x="250" y="50"/>
                      </a:lnTo>
                      <a:lnTo>
                        <a:pt x="244" y="54"/>
                      </a:lnTo>
                      <a:lnTo>
                        <a:pt x="236" y="57"/>
                      </a:lnTo>
                      <a:lnTo>
                        <a:pt x="226" y="62"/>
                      </a:lnTo>
                      <a:lnTo>
                        <a:pt x="215" y="65"/>
                      </a:lnTo>
                      <a:lnTo>
                        <a:pt x="204" y="68"/>
                      </a:lnTo>
                      <a:lnTo>
                        <a:pt x="192" y="69"/>
                      </a:lnTo>
                      <a:lnTo>
                        <a:pt x="181" y="69"/>
                      </a:lnTo>
                      <a:lnTo>
                        <a:pt x="184" y="74"/>
                      </a:lnTo>
                      <a:lnTo>
                        <a:pt x="190" y="77"/>
                      </a:lnTo>
                      <a:lnTo>
                        <a:pt x="197" y="82"/>
                      </a:lnTo>
                      <a:lnTo>
                        <a:pt x="205" y="86"/>
                      </a:lnTo>
                      <a:lnTo>
                        <a:pt x="212" y="90"/>
                      </a:lnTo>
                      <a:lnTo>
                        <a:pt x="219" y="94"/>
                      </a:lnTo>
                      <a:lnTo>
                        <a:pt x="225" y="97"/>
                      </a:lnTo>
                      <a:lnTo>
                        <a:pt x="229" y="99"/>
                      </a:lnTo>
                      <a:lnTo>
                        <a:pt x="235" y="101"/>
                      </a:lnTo>
                      <a:lnTo>
                        <a:pt x="237" y="104"/>
                      </a:lnTo>
                      <a:lnTo>
                        <a:pt x="236" y="105"/>
                      </a:lnTo>
                      <a:lnTo>
                        <a:pt x="230" y="104"/>
                      </a:lnTo>
                      <a:lnTo>
                        <a:pt x="225" y="102"/>
                      </a:lnTo>
                      <a:lnTo>
                        <a:pt x="217" y="99"/>
                      </a:lnTo>
                      <a:lnTo>
                        <a:pt x="206" y="95"/>
                      </a:lnTo>
                      <a:lnTo>
                        <a:pt x="196" y="91"/>
                      </a:lnTo>
                      <a:lnTo>
                        <a:pt x="185" y="86"/>
                      </a:lnTo>
                      <a:lnTo>
                        <a:pt x="176" y="83"/>
                      </a:lnTo>
                      <a:lnTo>
                        <a:pt x="169" y="78"/>
                      </a:lnTo>
                      <a:lnTo>
                        <a:pt x="165" y="75"/>
                      </a:lnTo>
                      <a:lnTo>
                        <a:pt x="160" y="75"/>
                      </a:lnTo>
                      <a:lnTo>
                        <a:pt x="156" y="76"/>
                      </a:lnTo>
                      <a:lnTo>
                        <a:pt x="150" y="76"/>
                      </a:lnTo>
                      <a:lnTo>
                        <a:pt x="144" y="76"/>
                      </a:lnTo>
                      <a:lnTo>
                        <a:pt x="138" y="77"/>
                      </a:lnTo>
                      <a:lnTo>
                        <a:pt x="134" y="77"/>
                      </a:lnTo>
                      <a:lnTo>
                        <a:pt x="129" y="78"/>
                      </a:lnTo>
                      <a:lnTo>
                        <a:pt x="126" y="78"/>
                      </a:lnTo>
                      <a:lnTo>
                        <a:pt x="128" y="83"/>
                      </a:lnTo>
                      <a:lnTo>
                        <a:pt x="132" y="87"/>
                      </a:lnTo>
                      <a:lnTo>
                        <a:pt x="137" y="92"/>
                      </a:lnTo>
                      <a:lnTo>
                        <a:pt x="143" y="97"/>
                      </a:lnTo>
                      <a:lnTo>
                        <a:pt x="147" y="101"/>
                      </a:lnTo>
                      <a:lnTo>
                        <a:pt x="153" y="106"/>
                      </a:lnTo>
                      <a:lnTo>
                        <a:pt x="158" y="109"/>
                      </a:lnTo>
                      <a:lnTo>
                        <a:pt x="161" y="112"/>
                      </a:lnTo>
                      <a:lnTo>
                        <a:pt x="168" y="116"/>
                      </a:lnTo>
                      <a:lnTo>
                        <a:pt x="176" y="120"/>
                      </a:lnTo>
                      <a:lnTo>
                        <a:pt x="182" y="123"/>
                      </a:lnTo>
                      <a:lnTo>
                        <a:pt x="188" y="127"/>
                      </a:lnTo>
                      <a:lnTo>
                        <a:pt x="191" y="130"/>
                      </a:lnTo>
                      <a:lnTo>
                        <a:pt x="194" y="133"/>
                      </a:lnTo>
                      <a:lnTo>
                        <a:pt x="191" y="135"/>
                      </a:lnTo>
                      <a:lnTo>
                        <a:pt x="182" y="130"/>
                      </a:lnTo>
                      <a:lnTo>
                        <a:pt x="175" y="125"/>
                      </a:lnTo>
                      <a:lnTo>
                        <a:pt x="166" y="120"/>
                      </a:lnTo>
                      <a:lnTo>
                        <a:pt x="157" y="114"/>
                      </a:lnTo>
                      <a:lnTo>
                        <a:pt x="147" y="108"/>
                      </a:lnTo>
                      <a:lnTo>
                        <a:pt x="137" y="102"/>
                      </a:lnTo>
                      <a:lnTo>
                        <a:pt x="129" y="97"/>
                      </a:lnTo>
                      <a:lnTo>
                        <a:pt x="123" y="92"/>
                      </a:lnTo>
                      <a:lnTo>
                        <a:pt x="119" y="89"/>
                      </a:lnTo>
                      <a:lnTo>
                        <a:pt x="114" y="85"/>
                      </a:lnTo>
                      <a:lnTo>
                        <a:pt x="109" y="84"/>
                      </a:lnTo>
                      <a:lnTo>
                        <a:pt x="106" y="85"/>
                      </a:lnTo>
                      <a:lnTo>
                        <a:pt x="101" y="87"/>
                      </a:lnTo>
                      <a:lnTo>
                        <a:pt x="94" y="90"/>
                      </a:lnTo>
                      <a:lnTo>
                        <a:pt x="84" y="93"/>
                      </a:lnTo>
                      <a:lnTo>
                        <a:pt x="75" y="97"/>
                      </a:lnTo>
                      <a:lnTo>
                        <a:pt x="69" y="99"/>
                      </a:lnTo>
                      <a:lnTo>
                        <a:pt x="68" y="101"/>
                      </a:lnTo>
                      <a:lnTo>
                        <a:pt x="68" y="104"/>
                      </a:lnTo>
                      <a:lnTo>
                        <a:pt x="69" y="106"/>
                      </a:lnTo>
                      <a:lnTo>
                        <a:pt x="74" y="110"/>
                      </a:lnTo>
                      <a:lnTo>
                        <a:pt x="78" y="114"/>
                      </a:lnTo>
                      <a:lnTo>
                        <a:pt x="85" y="119"/>
                      </a:lnTo>
                      <a:lnTo>
                        <a:pt x="93" y="125"/>
                      </a:lnTo>
                      <a:lnTo>
                        <a:pt x="103" y="131"/>
                      </a:lnTo>
                      <a:lnTo>
                        <a:pt x="112" y="138"/>
                      </a:lnTo>
                      <a:lnTo>
                        <a:pt x="121" y="144"/>
                      </a:lnTo>
                      <a:lnTo>
                        <a:pt x="128" y="150"/>
                      </a:lnTo>
                      <a:lnTo>
                        <a:pt x="134" y="152"/>
                      </a:lnTo>
                      <a:lnTo>
                        <a:pt x="138" y="155"/>
                      </a:lnTo>
                      <a:lnTo>
                        <a:pt x="137" y="157"/>
                      </a:lnTo>
                      <a:lnTo>
                        <a:pt x="132" y="157"/>
                      </a:lnTo>
                      <a:lnTo>
                        <a:pt x="123" y="152"/>
                      </a:lnTo>
                      <a:lnTo>
                        <a:pt x="118" y="147"/>
                      </a:lnTo>
                      <a:lnTo>
                        <a:pt x="108" y="142"/>
                      </a:lnTo>
                      <a:lnTo>
                        <a:pt x="99" y="136"/>
                      </a:lnTo>
                      <a:lnTo>
                        <a:pt x="89" y="129"/>
                      </a:lnTo>
                      <a:lnTo>
                        <a:pt x="78" y="123"/>
                      </a:lnTo>
                      <a:lnTo>
                        <a:pt x="69" y="119"/>
                      </a:lnTo>
                      <a:lnTo>
                        <a:pt x="62" y="114"/>
                      </a:lnTo>
                      <a:lnTo>
                        <a:pt x="59" y="113"/>
                      </a:lnTo>
                      <a:lnTo>
                        <a:pt x="55" y="113"/>
                      </a:lnTo>
                      <a:lnTo>
                        <a:pt x="48" y="115"/>
                      </a:lnTo>
                      <a:lnTo>
                        <a:pt x="40" y="117"/>
                      </a:lnTo>
                      <a:lnTo>
                        <a:pt x="31" y="121"/>
                      </a:lnTo>
                      <a:lnTo>
                        <a:pt x="22" y="123"/>
                      </a:lnTo>
                      <a:lnTo>
                        <a:pt x="14" y="127"/>
                      </a:lnTo>
                      <a:lnTo>
                        <a:pt x="7" y="128"/>
                      </a:lnTo>
                      <a:lnTo>
                        <a:pt x="2" y="129"/>
                      </a:lnTo>
                      <a:lnTo>
                        <a:pt x="0" y="129"/>
                      </a:lnTo>
                      <a:lnTo>
                        <a:pt x="1" y="128"/>
                      </a:lnTo>
                      <a:lnTo>
                        <a:pt x="6" y="125"/>
                      </a:lnTo>
                      <a:lnTo>
                        <a:pt x="10" y="121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" name="Freeform 331">
                  <a:extLst>
                    <a:ext uri="{FF2B5EF4-FFF2-40B4-BE49-F238E27FC236}">
                      <a16:creationId xmlns:a16="http://schemas.microsoft.com/office/drawing/2014/main" xmlns="" id="{7E6A663A-8AA3-430F-BD81-E36BD0269F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" y="368"/>
                  <a:ext cx="93" cy="79"/>
                </a:xfrm>
                <a:custGeom>
                  <a:avLst/>
                  <a:gdLst>
                    <a:gd name="T0" fmla="*/ 21 w 187"/>
                    <a:gd name="T1" fmla="*/ 14 h 157"/>
                    <a:gd name="T2" fmla="*/ 45 w 187"/>
                    <a:gd name="T3" fmla="*/ 16 h 157"/>
                    <a:gd name="T4" fmla="*/ 84 w 187"/>
                    <a:gd name="T5" fmla="*/ 10 h 157"/>
                    <a:gd name="T6" fmla="*/ 119 w 187"/>
                    <a:gd name="T7" fmla="*/ 10 h 157"/>
                    <a:gd name="T8" fmla="*/ 130 w 187"/>
                    <a:gd name="T9" fmla="*/ 17 h 157"/>
                    <a:gd name="T10" fmla="*/ 110 w 187"/>
                    <a:gd name="T11" fmla="*/ 16 h 157"/>
                    <a:gd name="T12" fmla="*/ 80 w 187"/>
                    <a:gd name="T13" fmla="*/ 18 h 157"/>
                    <a:gd name="T14" fmla="*/ 51 w 187"/>
                    <a:gd name="T15" fmla="*/ 24 h 157"/>
                    <a:gd name="T16" fmla="*/ 55 w 187"/>
                    <a:gd name="T17" fmla="*/ 31 h 157"/>
                    <a:gd name="T18" fmla="*/ 72 w 187"/>
                    <a:gd name="T19" fmla="*/ 38 h 157"/>
                    <a:gd name="T20" fmla="*/ 82 w 187"/>
                    <a:gd name="T21" fmla="*/ 42 h 157"/>
                    <a:gd name="T22" fmla="*/ 117 w 187"/>
                    <a:gd name="T23" fmla="*/ 41 h 157"/>
                    <a:gd name="T24" fmla="*/ 155 w 187"/>
                    <a:gd name="T25" fmla="*/ 47 h 157"/>
                    <a:gd name="T26" fmla="*/ 174 w 187"/>
                    <a:gd name="T27" fmla="*/ 60 h 157"/>
                    <a:gd name="T28" fmla="*/ 165 w 187"/>
                    <a:gd name="T29" fmla="*/ 59 h 157"/>
                    <a:gd name="T30" fmla="*/ 141 w 187"/>
                    <a:gd name="T31" fmla="*/ 53 h 157"/>
                    <a:gd name="T32" fmla="*/ 108 w 187"/>
                    <a:gd name="T33" fmla="*/ 49 h 157"/>
                    <a:gd name="T34" fmla="*/ 103 w 187"/>
                    <a:gd name="T35" fmla="*/ 57 h 157"/>
                    <a:gd name="T36" fmla="*/ 119 w 187"/>
                    <a:gd name="T37" fmla="*/ 70 h 157"/>
                    <a:gd name="T38" fmla="*/ 144 w 187"/>
                    <a:gd name="T39" fmla="*/ 72 h 157"/>
                    <a:gd name="T40" fmla="*/ 174 w 187"/>
                    <a:gd name="T41" fmla="*/ 85 h 157"/>
                    <a:gd name="T42" fmla="*/ 181 w 187"/>
                    <a:gd name="T43" fmla="*/ 99 h 157"/>
                    <a:gd name="T44" fmla="*/ 160 w 187"/>
                    <a:gd name="T45" fmla="*/ 86 h 157"/>
                    <a:gd name="T46" fmla="*/ 138 w 187"/>
                    <a:gd name="T47" fmla="*/ 80 h 157"/>
                    <a:gd name="T48" fmla="*/ 148 w 187"/>
                    <a:gd name="T49" fmla="*/ 98 h 157"/>
                    <a:gd name="T50" fmla="*/ 170 w 187"/>
                    <a:gd name="T51" fmla="*/ 121 h 157"/>
                    <a:gd name="T52" fmla="*/ 180 w 187"/>
                    <a:gd name="T53" fmla="*/ 133 h 157"/>
                    <a:gd name="T54" fmla="*/ 184 w 187"/>
                    <a:gd name="T55" fmla="*/ 151 h 157"/>
                    <a:gd name="T56" fmla="*/ 174 w 187"/>
                    <a:gd name="T57" fmla="*/ 139 h 157"/>
                    <a:gd name="T58" fmla="*/ 145 w 187"/>
                    <a:gd name="T59" fmla="*/ 105 h 157"/>
                    <a:gd name="T60" fmla="*/ 126 w 187"/>
                    <a:gd name="T61" fmla="*/ 85 h 157"/>
                    <a:gd name="T62" fmla="*/ 120 w 187"/>
                    <a:gd name="T63" fmla="*/ 91 h 157"/>
                    <a:gd name="T64" fmla="*/ 128 w 187"/>
                    <a:gd name="T65" fmla="*/ 116 h 157"/>
                    <a:gd name="T66" fmla="*/ 138 w 187"/>
                    <a:gd name="T67" fmla="*/ 142 h 157"/>
                    <a:gd name="T68" fmla="*/ 132 w 187"/>
                    <a:gd name="T69" fmla="*/ 136 h 157"/>
                    <a:gd name="T70" fmla="*/ 112 w 187"/>
                    <a:gd name="T71" fmla="*/ 91 h 157"/>
                    <a:gd name="T72" fmla="*/ 92 w 187"/>
                    <a:gd name="T73" fmla="*/ 63 h 157"/>
                    <a:gd name="T74" fmla="*/ 79 w 187"/>
                    <a:gd name="T75" fmla="*/ 55 h 157"/>
                    <a:gd name="T76" fmla="*/ 74 w 187"/>
                    <a:gd name="T77" fmla="*/ 60 h 157"/>
                    <a:gd name="T78" fmla="*/ 84 w 187"/>
                    <a:gd name="T79" fmla="*/ 105 h 157"/>
                    <a:gd name="T80" fmla="*/ 97 w 187"/>
                    <a:gd name="T81" fmla="*/ 128 h 157"/>
                    <a:gd name="T82" fmla="*/ 83 w 187"/>
                    <a:gd name="T83" fmla="*/ 114 h 157"/>
                    <a:gd name="T84" fmla="*/ 67 w 187"/>
                    <a:gd name="T85" fmla="*/ 49 h 157"/>
                    <a:gd name="T86" fmla="*/ 44 w 187"/>
                    <a:gd name="T87" fmla="*/ 35 h 157"/>
                    <a:gd name="T88" fmla="*/ 37 w 187"/>
                    <a:gd name="T89" fmla="*/ 50 h 157"/>
                    <a:gd name="T90" fmla="*/ 43 w 187"/>
                    <a:gd name="T91" fmla="*/ 80 h 157"/>
                    <a:gd name="T92" fmla="*/ 50 w 187"/>
                    <a:gd name="T93" fmla="*/ 113 h 157"/>
                    <a:gd name="T94" fmla="*/ 44 w 187"/>
                    <a:gd name="T95" fmla="*/ 109 h 157"/>
                    <a:gd name="T96" fmla="*/ 34 w 187"/>
                    <a:gd name="T97" fmla="*/ 64 h 157"/>
                    <a:gd name="T98" fmla="*/ 17 w 187"/>
                    <a:gd name="T99" fmla="*/ 20 h 157"/>
                    <a:gd name="T100" fmla="*/ 0 w 187"/>
                    <a:gd name="T101" fmla="*/ 2 h 157"/>
                    <a:gd name="T102" fmla="*/ 4 w 187"/>
                    <a:gd name="T103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87" h="157">
                      <a:moveTo>
                        <a:pt x="6" y="2"/>
                      </a:moveTo>
                      <a:lnTo>
                        <a:pt x="13" y="8"/>
                      </a:lnTo>
                      <a:lnTo>
                        <a:pt x="21" y="14"/>
                      </a:lnTo>
                      <a:lnTo>
                        <a:pt x="29" y="17"/>
                      </a:lnTo>
                      <a:lnTo>
                        <a:pt x="36" y="18"/>
                      </a:lnTo>
                      <a:lnTo>
                        <a:pt x="45" y="16"/>
                      </a:lnTo>
                      <a:lnTo>
                        <a:pt x="57" y="14"/>
                      </a:lnTo>
                      <a:lnTo>
                        <a:pt x="70" y="11"/>
                      </a:lnTo>
                      <a:lnTo>
                        <a:pt x="84" y="10"/>
                      </a:lnTo>
                      <a:lnTo>
                        <a:pt x="97" y="9"/>
                      </a:lnTo>
                      <a:lnTo>
                        <a:pt x="108" y="9"/>
                      </a:lnTo>
                      <a:lnTo>
                        <a:pt x="119" y="10"/>
                      </a:lnTo>
                      <a:lnTo>
                        <a:pt x="125" y="11"/>
                      </a:lnTo>
                      <a:lnTo>
                        <a:pt x="130" y="15"/>
                      </a:lnTo>
                      <a:lnTo>
                        <a:pt x="130" y="17"/>
                      </a:lnTo>
                      <a:lnTo>
                        <a:pt x="126" y="17"/>
                      </a:lnTo>
                      <a:lnTo>
                        <a:pt x="117" y="16"/>
                      </a:lnTo>
                      <a:lnTo>
                        <a:pt x="110" y="16"/>
                      </a:lnTo>
                      <a:lnTo>
                        <a:pt x="102" y="16"/>
                      </a:lnTo>
                      <a:lnTo>
                        <a:pt x="90" y="17"/>
                      </a:lnTo>
                      <a:lnTo>
                        <a:pt x="80" y="18"/>
                      </a:lnTo>
                      <a:lnTo>
                        <a:pt x="68" y="19"/>
                      </a:lnTo>
                      <a:lnTo>
                        <a:pt x="59" y="22"/>
                      </a:lnTo>
                      <a:lnTo>
                        <a:pt x="51" y="24"/>
                      </a:lnTo>
                      <a:lnTo>
                        <a:pt x="46" y="26"/>
                      </a:lnTo>
                      <a:lnTo>
                        <a:pt x="50" y="29"/>
                      </a:lnTo>
                      <a:lnTo>
                        <a:pt x="55" y="31"/>
                      </a:lnTo>
                      <a:lnTo>
                        <a:pt x="60" y="33"/>
                      </a:lnTo>
                      <a:lnTo>
                        <a:pt x="66" y="35"/>
                      </a:lnTo>
                      <a:lnTo>
                        <a:pt x="72" y="38"/>
                      </a:lnTo>
                      <a:lnTo>
                        <a:pt x="76" y="39"/>
                      </a:lnTo>
                      <a:lnTo>
                        <a:pt x="80" y="41"/>
                      </a:lnTo>
                      <a:lnTo>
                        <a:pt x="82" y="42"/>
                      </a:lnTo>
                      <a:lnTo>
                        <a:pt x="91" y="41"/>
                      </a:lnTo>
                      <a:lnTo>
                        <a:pt x="104" y="40"/>
                      </a:lnTo>
                      <a:lnTo>
                        <a:pt x="117" y="41"/>
                      </a:lnTo>
                      <a:lnTo>
                        <a:pt x="130" y="42"/>
                      </a:lnTo>
                      <a:lnTo>
                        <a:pt x="143" y="45"/>
                      </a:lnTo>
                      <a:lnTo>
                        <a:pt x="155" y="47"/>
                      </a:lnTo>
                      <a:lnTo>
                        <a:pt x="164" y="50"/>
                      </a:lnTo>
                      <a:lnTo>
                        <a:pt x="170" y="54"/>
                      </a:lnTo>
                      <a:lnTo>
                        <a:pt x="174" y="60"/>
                      </a:lnTo>
                      <a:lnTo>
                        <a:pt x="175" y="62"/>
                      </a:lnTo>
                      <a:lnTo>
                        <a:pt x="172" y="61"/>
                      </a:lnTo>
                      <a:lnTo>
                        <a:pt x="165" y="59"/>
                      </a:lnTo>
                      <a:lnTo>
                        <a:pt x="159" y="56"/>
                      </a:lnTo>
                      <a:lnTo>
                        <a:pt x="151" y="54"/>
                      </a:lnTo>
                      <a:lnTo>
                        <a:pt x="141" y="53"/>
                      </a:lnTo>
                      <a:lnTo>
                        <a:pt x="130" y="50"/>
                      </a:lnTo>
                      <a:lnTo>
                        <a:pt x="119" y="49"/>
                      </a:lnTo>
                      <a:lnTo>
                        <a:pt x="108" y="49"/>
                      </a:lnTo>
                      <a:lnTo>
                        <a:pt x="100" y="49"/>
                      </a:lnTo>
                      <a:lnTo>
                        <a:pt x="95" y="50"/>
                      </a:lnTo>
                      <a:lnTo>
                        <a:pt x="103" y="57"/>
                      </a:lnTo>
                      <a:lnTo>
                        <a:pt x="111" y="62"/>
                      </a:lnTo>
                      <a:lnTo>
                        <a:pt x="117" y="67"/>
                      </a:lnTo>
                      <a:lnTo>
                        <a:pt x="119" y="70"/>
                      </a:lnTo>
                      <a:lnTo>
                        <a:pt x="126" y="70"/>
                      </a:lnTo>
                      <a:lnTo>
                        <a:pt x="134" y="71"/>
                      </a:lnTo>
                      <a:lnTo>
                        <a:pt x="144" y="72"/>
                      </a:lnTo>
                      <a:lnTo>
                        <a:pt x="155" y="75"/>
                      </a:lnTo>
                      <a:lnTo>
                        <a:pt x="165" y="79"/>
                      </a:lnTo>
                      <a:lnTo>
                        <a:pt x="174" y="85"/>
                      </a:lnTo>
                      <a:lnTo>
                        <a:pt x="181" y="93"/>
                      </a:lnTo>
                      <a:lnTo>
                        <a:pt x="187" y="103"/>
                      </a:lnTo>
                      <a:lnTo>
                        <a:pt x="181" y="99"/>
                      </a:lnTo>
                      <a:lnTo>
                        <a:pt x="175" y="94"/>
                      </a:lnTo>
                      <a:lnTo>
                        <a:pt x="167" y="91"/>
                      </a:lnTo>
                      <a:lnTo>
                        <a:pt x="160" y="86"/>
                      </a:lnTo>
                      <a:lnTo>
                        <a:pt x="153" y="84"/>
                      </a:lnTo>
                      <a:lnTo>
                        <a:pt x="145" y="82"/>
                      </a:lnTo>
                      <a:lnTo>
                        <a:pt x="138" y="80"/>
                      </a:lnTo>
                      <a:lnTo>
                        <a:pt x="132" y="80"/>
                      </a:lnTo>
                      <a:lnTo>
                        <a:pt x="140" y="90"/>
                      </a:lnTo>
                      <a:lnTo>
                        <a:pt x="148" y="98"/>
                      </a:lnTo>
                      <a:lnTo>
                        <a:pt x="156" y="107"/>
                      </a:lnTo>
                      <a:lnTo>
                        <a:pt x="163" y="114"/>
                      </a:lnTo>
                      <a:lnTo>
                        <a:pt x="170" y="121"/>
                      </a:lnTo>
                      <a:lnTo>
                        <a:pt x="175" y="127"/>
                      </a:lnTo>
                      <a:lnTo>
                        <a:pt x="179" y="131"/>
                      </a:lnTo>
                      <a:lnTo>
                        <a:pt x="180" y="133"/>
                      </a:lnTo>
                      <a:lnTo>
                        <a:pt x="181" y="138"/>
                      </a:lnTo>
                      <a:lnTo>
                        <a:pt x="182" y="144"/>
                      </a:lnTo>
                      <a:lnTo>
                        <a:pt x="184" y="151"/>
                      </a:lnTo>
                      <a:lnTo>
                        <a:pt x="187" y="157"/>
                      </a:lnTo>
                      <a:lnTo>
                        <a:pt x="181" y="148"/>
                      </a:lnTo>
                      <a:lnTo>
                        <a:pt x="174" y="139"/>
                      </a:lnTo>
                      <a:lnTo>
                        <a:pt x="165" y="128"/>
                      </a:lnTo>
                      <a:lnTo>
                        <a:pt x="155" y="116"/>
                      </a:lnTo>
                      <a:lnTo>
                        <a:pt x="145" y="105"/>
                      </a:lnTo>
                      <a:lnTo>
                        <a:pt x="137" y="95"/>
                      </a:lnTo>
                      <a:lnTo>
                        <a:pt x="130" y="88"/>
                      </a:lnTo>
                      <a:lnTo>
                        <a:pt x="126" y="85"/>
                      </a:lnTo>
                      <a:lnTo>
                        <a:pt x="121" y="84"/>
                      </a:lnTo>
                      <a:lnTo>
                        <a:pt x="120" y="86"/>
                      </a:lnTo>
                      <a:lnTo>
                        <a:pt x="120" y="91"/>
                      </a:lnTo>
                      <a:lnTo>
                        <a:pt x="121" y="95"/>
                      </a:lnTo>
                      <a:lnTo>
                        <a:pt x="123" y="103"/>
                      </a:lnTo>
                      <a:lnTo>
                        <a:pt x="128" y="116"/>
                      </a:lnTo>
                      <a:lnTo>
                        <a:pt x="134" y="130"/>
                      </a:lnTo>
                      <a:lnTo>
                        <a:pt x="137" y="138"/>
                      </a:lnTo>
                      <a:lnTo>
                        <a:pt x="138" y="142"/>
                      </a:lnTo>
                      <a:lnTo>
                        <a:pt x="137" y="142"/>
                      </a:lnTo>
                      <a:lnTo>
                        <a:pt x="134" y="140"/>
                      </a:lnTo>
                      <a:lnTo>
                        <a:pt x="132" y="136"/>
                      </a:lnTo>
                      <a:lnTo>
                        <a:pt x="126" y="125"/>
                      </a:lnTo>
                      <a:lnTo>
                        <a:pt x="118" y="108"/>
                      </a:lnTo>
                      <a:lnTo>
                        <a:pt x="112" y="91"/>
                      </a:lnTo>
                      <a:lnTo>
                        <a:pt x="112" y="78"/>
                      </a:lnTo>
                      <a:lnTo>
                        <a:pt x="102" y="70"/>
                      </a:lnTo>
                      <a:lnTo>
                        <a:pt x="92" y="63"/>
                      </a:lnTo>
                      <a:lnTo>
                        <a:pt x="84" y="59"/>
                      </a:lnTo>
                      <a:lnTo>
                        <a:pt x="81" y="56"/>
                      </a:lnTo>
                      <a:lnTo>
                        <a:pt x="79" y="55"/>
                      </a:lnTo>
                      <a:lnTo>
                        <a:pt x="76" y="54"/>
                      </a:lnTo>
                      <a:lnTo>
                        <a:pt x="75" y="55"/>
                      </a:lnTo>
                      <a:lnTo>
                        <a:pt x="74" y="60"/>
                      </a:lnTo>
                      <a:lnTo>
                        <a:pt x="75" y="70"/>
                      </a:lnTo>
                      <a:lnTo>
                        <a:pt x="79" y="87"/>
                      </a:lnTo>
                      <a:lnTo>
                        <a:pt x="84" y="105"/>
                      </a:lnTo>
                      <a:lnTo>
                        <a:pt x="93" y="120"/>
                      </a:lnTo>
                      <a:lnTo>
                        <a:pt x="98" y="125"/>
                      </a:lnTo>
                      <a:lnTo>
                        <a:pt x="97" y="128"/>
                      </a:lnTo>
                      <a:lnTo>
                        <a:pt x="95" y="127"/>
                      </a:lnTo>
                      <a:lnTo>
                        <a:pt x="90" y="123"/>
                      </a:lnTo>
                      <a:lnTo>
                        <a:pt x="83" y="114"/>
                      </a:lnTo>
                      <a:lnTo>
                        <a:pt x="74" y="97"/>
                      </a:lnTo>
                      <a:lnTo>
                        <a:pt x="67" y="73"/>
                      </a:lnTo>
                      <a:lnTo>
                        <a:pt x="67" y="49"/>
                      </a:lnTo>
                      <a:lnTo>
                        <a:pt x="60" y="44"/>
                      </a:lnTo>
                      <a:lnTo>
                        <a:pt x="52" y="39"/>
                      </a:lnTo>
                      <a:lnTo>
                        <a:pt x="44" y="35"/>
                      </a:lnTo>
                      <a:lnTo>
                        <a:pt x="38" y="33"/>
                      </a:lnTo>
                      <a:lnTo>
                        <a:pt x="37" y="40"/>
                      </a:lnTo>
                      <a:lnTo>
                        <a:pt x="37" y="50"/>
                      </a:lnTo>
                      <a:lnTo>
                        <a:pt x="39" y="62"/>
                      </a:lnTo>
                      <a:lnTo>
                        <a:pt x="42" y="71"/>
                      </a:lnTo>
                      <a:lnTo>
                        <a:pt x="43" y="80"/>
                      </a:lnTo>
                      <a:lnTo>
                        <a:pt x="45" y="93"/>
                      </a:lnTo>
                      <a:lnTo>
                        <a:pt x="47" y="106"/>
                      </a:lnTo>
                      <a:lnTo>
                        <a:pt x="50" y="113"/>
                      </a:lnTo>
                      <a:lnTo>
                        <a:pt x="51" y="115"/>
                      </a:lnTo>
                      <a:lnTo>
                        <a:pt x="47" y="114"/>
                      </a:lnTo>
                      <a:lnTo>
                        <a:pt x="44" y="109"/>
                      </a:lnTo>
                      <a:lnTo>
                        <a:pt x="41" y="101"/>
                      </a:lnTo>
                      <a:lnTo>
                        <a:pt x="38" y="86"/>
                      </a:lnTo>
                      <a:lnTo>
                        <a:pt x="34" y="64"/>
                      </a:lnTo>
                      <a:lnTo>
                        <a:pt x="30" y="44"/>
                      </a:lnTo>
                      <a:lnTo>
                        <a:pt x="28" y="31"/>
                      </a:lnTo>
                      <a:lnTo>
                        <a:pt x="17" y="20"/>
                      </a:lnTo>
                      <a:lnTo>
                        <a:pt x="9" y="12"/>
                      </a:lnTo>
                      <a:lnTo>
                        <a:pt x="4" y="7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" name="Freeform 332">
                  <a:extLst>
                    <a:ext uri="{FF2B5EF4-FFF2-40B4-BE49-F238E27FC236}">
                      <a16:creationId xmlns:a16="http://schemas.microsoft.com/office/drawing/2014/main" xmlns="" id="{EBA46CFA-EB22-43CD-A652-5338E6F4B4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" y="378"/>
                  <a:ext cx="64" cy="107"/>
                </a:xfrm>
                <a:custGeom>
                  <a:avLst/>
                  <a:gdLst>
                    <a:gd name="T0" fmla="*/ 58 w 129"/>
                    <a:gd name="T1" fmla="*/ 2 h 215"/>
                    <a:gd name="T2" fmla="*/ 62 w 129"/>
                    <a:gd name="T3" fmla="*/ 26 h 215"/>
                    <a:gd name="T4" fmla="*/ 65 w 129"/>
                    <a:gd name="T5" fmla="*/ 35 h 215"/>
                    <a:gd name="T6" fmla="*/ 74 w 129"/>
                    <a:gd name="T7" fmla="*/ 42 h 215"/>
                    <a:gd name="T8" fmla="*/ 87 w 129"/>
                    <a:gd name="T9" fmla="*/ 53 h 215"/>
                    <a:gd name="T10" fmla="*/ 100 w 129"/>
                    <a:gd name="T11" fmla="*/ 69 h 215"/>
                    <a:gd name="T12" fmla="*/ 114 w 129"/>
                    <a:gd name="T13" fmla="*/ 96 h 215"/>
                    <a:gd name="T14" fmla="*/ 127 w 129"/>
                    <a:gd name="T15" fmla="*/ 115 h 215"/>
                    <a:gd name="T16" fmla="*/ 129 w 129"/>
                    <a:gd name="T17" fmla="*/ 125 h 215"/>
                    <a:gd name="T18" fmla="*/ 126 w 129"/>
                    <a:gd name="T19" fmla="*/ 125 h 215"/>
                    <a:gd name="T20" fmla="*/ 120 w 129"/>
                    <a:gd name="T21" fmla="*/ 114 h 215"/>
                    <a:gd name="T22" fmla="*/ 112 w 129"/>
                    <a:gd name="T23" fmla="*/ 99 h 215"/>
                    <a:gd name="T24" fmla="*/ 101 w 129"/>
                    <a:gd name="T25" fmla="*/ 82 h 215"/>
                    <a:gd name="T26" fmla="*/ 90 w 129"/>
                    <a:gd name="T27" fmla="*/ 67 h 215"/>
                    <a:gd name="T28" fmla="*/ 81 w 129"/>
                    <a:gd name="T29" fmla="*/ 59 h 215"/>
                    <a:gd name="T30" fmla="*/ 73 w 129"/>
                    <a:gd name="T31" fmla="*/ 53 h 215"/>
                    <a:gd name="T32" fmla="*/ 68 w 129"/>
                    <a:gd name="T33" fmla="*/ 64 h 215"/>
                    <a:gd name="T34" fmla="*/ 70 w 129"/>
                    <a:gd name="T35" fmla="*/ 88 h 215"/>
                    <a:gd name="T36" fmla="*/ 76 w 129"/>
                    <a:gd name="T37" fmla="*/ 100 h 215"/>
                    <a:gd name="T38" fmla="*/ 91 w 129"/>
                    <a:gd name="T39" fmla="*/ 114 h 215"/>
                    <a:gd name="T40" fmla="*/ 108 w 129"/>
                    <a:gd name="T41" fmla="*/ 134 h 215"/>
                    <a:gd name="T42" fmla="*/ 119 w 129"/>
                    <a:gd name="T43" fmla="*/ 158 h 215"/>
                    <a:gd name="T44" fmla="*/ 121 w 129"/>
                    <a:gd name="T45" fmla="*/ 177 h 215"/>
                    <a:gd name="T46" fmla="*/ 114 w 129"/>
                    <a:gd name="T47" fmla="*/ 167 h 215"/>
                    <a:gd name="T48" fmla="*/ 106 w 129"/>
                    <a:gd name="T49" fmla="*/ 147 h 215"/>
                    <a:gd name="T50" fmla="*/ 97 w 129"/>
                    <a:gd name="T51" fmla="*/ 133 h 215"/>
                    <a:gd name="T52" fmla="*/ 87 w 129"/>
                    <a:gd name="T53" fmla="*/ 122 h 215"/>
                    <a:gd name="T54" fmla="*/ 76 w 129"/>
                    <a:gd name="T55" fmla="*/ 114 h 215"/>
                    <a:gd name="T56" fmla="*/ 79 w 129"/>
                    <a:gd name="T57" fmla="*/ 132 h 215"/>
                    <a:gd name="T58" fmla="*/ 86 w 129"/>
                    <a:gd name="T59" fmla="*/ 186 h 215"/>
                    <a:gd name="T60" fmla="*/ 83 w 129"/>
                    <a:gd name="T61" fmla="*/ 215 h 215"/>
                    <a:gd name="T62" fmla="*/ 81 w 129"/>
                    <a:gd name="T63" fmla="*/ 211 h 215"/>
                    <a:gd name="T64" fmla="*/ 79 w 129"/>
                    <a:gd name="T65" fmla="*/ 189 h 215"/>
                    <a:gd name="T66" fmla="*/ 67 w 129"/>
                    <a:gd name="T67" fmla="*/ 137 h 215"/>
                    <a:gd name="T68" fmla="*/ 53 w 129"/>
                    <a:gd name="T69" fmla="*/ 129 h 215"/>
                    <a:gd name="T70" fmla="*/ 35 w 129"/>
                    <a:gd name="T71" fmla="*/ 155 h 215"/>
                    <a:gd name="T72" fmla="*/ 28 w 129"/>
                    <a:gd name="T73" fmla="*/ 174 h 215"/>
                    <a:gd name="T74" fmla="*/ 25 w 129"/>
                    <a:gd name="T75" fmla="*/ 170 h 215"/>
                    <a:gd name="T76" fmla="*/ 33 w 129"/>
                    <a:gd name="T77" fmla="*/ 149 h 215"/>
                    <a:gd name="T78" fmla="*/ 50 w 129"/>
                    <a:gd name="T79" fmla="*/ 115 h 215"/>
                    <a:gd name="T80" fmla="*/ 58 w 129"/>
                    <a:gd name="T81" fmla="*/ 91 h 215"/>
                    <a:gd name="T82" fmla="*/ 58 w 129"/>
                    <a:gd name="T83" fmla="*/ 62 h 215"/>
                    <a:gd name="T84" fmla="*/ 51 w 129"/>
                    <a:gd name="T85" fmla="*/ 59 h 215"/>
                    <a:gd name="T86" fmla="*/ 35 w 129"/>
                    <a:gd name="T87" fmla="*/ 74 h 215"/>
                    <a:gd name="T88" fmla="*/ 20 w 129"/>
                    <a:gd name="T89" fmla="*/ 92 h 215"/>
                    <a:gd name="T90" fmla="*/ 9 w 129"/>
                    <a:gd name="T91" fmla="*/ 112 h 215"/>
                    <a:gd name="T92" fmla="*/ 3 w 129"/>
                    <a:gd name="T93" fmla="*/ 126 h 215"/>
                    <a:gd name="T94" fmla="*/ 0 w 129"/>
                    <a:gd name="T95" fmla="*/ 124 h 215"/>
                    <a:gd name="T96" fmla="*/ 4 w 129"/>
                    <a:gd name="T97" fmla="*/ 111 h 215"/>
                    <a:gd name="T98" fmla="*/ 15 w 129"/>
                    <a:gd name="T99" fmla="*/ 90 h 215"/>
                    <a:gd name="T100" fmla="*/ 30 w 129"/>
                    <a:gd name="T101" fmla="*/ 67 h 215"/>
                    <a:gd name="T102" fmla="*/ 47 w 129"/>
                    <a:gd name="T103" fmla="*/ 46 h 215"/>
                    <a:gd name="T104" fmla="*/ 57 w 129"/>
                    <a:gd name="T105" fmla="*/ 34 h 215"/>
                    <a:gd name="T106" fmla="*/ 55 w 129"/>
                    <a:gd name="T107" fmla="*/ 15 h 215"/>
                    <a:gd name="T108" fmla="*/ 53 w 129"/>
                    <a:gd name="T109" fmla="*/ 6 h 215"/>
                    <a:gd name="T110" fmla="*/ 55 w 129"/>
                    <a:gd name="T111" fmla="*/ 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9" h="215">
                      <a:moveTo>
                        <a:pt x="56" y="0"/>
                      </a:moveTo>
                      <a:lnTo>
                        <a:pt x="58" y="2"/>
                      </a:lnTo>
                      <a:lnTo>
                        <a:pt x="59" y="13"/>
                      </a:lnTo>
                      <a:lnTo>
                        <a:pt x="62" y="26"/>
                      </a:lnTo>
                      <a:lnTo>
                        <a:pt x="63" y="32"/>
                      </a:lnTo>
                      <a:lnTo>
                        <a:pt x="65" y="35"/>
                      </a:lnTo>
                      <a:lnTo>
                        <a:pt x="68" y="37"/>
                      </a:lnTo>
                      <a:lnTo>
                        <a:pt x="74" y="42"/>
                      </a:lnTo>
                      <a:lnTo>
                        <a:pt x="80" y="46"/>
                      </a:lnTo>
                      <a:lnTo>
                        <a:pt x="87" y="53"/>
                      </a:lnTo>
                      <a:lnTo>
                        <a:pt x="94" y="60"/>
                      </a:lnTo>
                      <a:lnTo>
                        <a:pt x="100" y="69"/>
                      </a:lnTo>
                      <a:lnTo>
                        <a:pt x="105" y="79"/>
                      </a:lnTo>
                      <a:lnTo>
                        <a:pt x="114" y="96"/>
                      </a:lnTo>
                      <a:lnTo>
                        <a:pt x="123" y="107"/>
                      </a:lnTo>
                      <a:lnTo>
                        <a:pt x="127" y="115"/>
                      </a:lnTo>
                      <a:lnTo>
                        <a:pt x="129" y="121"/>
                      </a:lnTo>
                      <a:lnTo>
                        <a:pt x="129" y="125"/>
                      </a:lnTo>
                      <a:lnTo>
                        <a:pt x="128" y="126"/>
                      </a:lnTo>
                      <a:lnTo>
                        <a:pt x="126" y="125"/>
                      </a:lnTo>
                      <a:lnTo>
                        <a:pt x="123" y="119"/>
                      </a:lnTo>
                      <a:lnTo>
                        <a:pt x="120" y="114"/>
                      </a:lnTo>
                      <a:lnTo>
                        <a:pt x="117" y="107"/>
                      </a:lnTo>
                      <a:lnTo>
                        <a:pt x="112" y="99"/>
                      </a:lnTo>
                      <a:lnTo>
                        <a:pt x="106" y="90"/>
                      </a:lnTo>
                      <a:lnTo>
                        <a:pt x="101" y="82"/>
                      </a:lnTo>
                      <a:lnTo>
                        <a:pt x="95" y="74"/>
                      </a:lnTo>
                      <a:lnTo>
                        <a:pt x="90" y="67"/>
                      </a:lnTo>
                      <a:lnTo>
                        <a:pt x="87" y="64"/>
                      </a:lnTo>
                      <a:lnTo>
                        <a:pt x="81" y="59"/>
                      </a:lnTo>
                      <a:lnTo>
                        <a:pt x="76" y="55"/>
                      </a:lnTo>
                      <a:lnTo>
                        <a:pt x="73" y="53"/>
                      </a:lnTo>
                      <a:lnTo>
                        <a:pt x="70" y="52"/>
                      </a:lnTo>
                      <a:lnTo>
                        <a:pt x="68" y="64"/>
                      </a:lnTo>
                      <a:lnTo>
                        <a:pt x="68" y="75"/>
                      </a:lnTo>
                      <a:lnTo>
                        <a:pt x="70" y="88"/>
                      </a:lnTo>
                      <a:lnTo>
                        <a:pt x="71" y="96"/>
                      </a:lnTo>
                      <a:lnTo>
                        <a:pt x="76" y="100"/>
                      </a:lnTo>
                      <a:lnTo>
                        <a:pt x="83" y="106"/>
                      </a:lnTo>
                      <a:lnTo>
                        <a:pt x="91" y="114"/>
                      </a:lnTo>
                      <a:lnTo>
                        <a:pt x="100" y="124"/>
                      </a:lnTo>
                      <a:lnTo>
                        <a:pt x="108" y="134"/>
                      </a:lnTo>
                      <a:lnTo>
                        <a:pt x="114" y="145"/>
                      </a:lnTo>
                      <a:lnTo>
                        <a:pt x="119" y="158"/>
                      </a:lnTo>
                      <a:lnTo>
                        <a:pt x="121" y="172"/>
                      </a:lnTo>
                      <a:lnTo>
                        <a:pt x="121" y="177"/>
                      </a:lnTo>
                      <a:lnTo>
                        <a:pt x="119" y="175"/>
                      </a:lnTo>
                      <a:lnTo>
                        <a:pt x="114" y="167"/>
                      </a:lnTo>
                      <a:lnTo>
                        <a:pt x="110" y="155"/>
                      </a:lnTo>
                      <a:lnTo>
                        <a:pt x="106" y="147"/>
                      </a:lnTo>
                      <a:lnTo>
                        <a:pt x="103" y="140"/>
                      </a:lnTo>
                      <a:lnTo>
                        <a:pt x="97" y="133"/>
                      </a:lnTo>
                      <a:lnTo>
                        <a:pt x="93" y="127"/>
                      </a:lnTo>
                      <a:lnTo>
                        <a:pt x="87" y="122"/>
                      </a:lnTo>
                      <a:lnTo>
                        <a:pt x="81" y="118"/>
                      </a:lnTo>
                      <a:lnTo>
                        <a:pt x="76" y="114"/>
                      </a:lnTo>
                      <a:lnTo>
                        <a:pt x="72" y="113"/>
                      </a:lnTo>
                      <a:lnTo>
                        <a:pt x="79" y="132"/>
                      </a:lnTo>
                      <a:lnTo>
                        <a:pt x="83" y="157"/>
                      </a:lnTo>
                      <a:lnTo>
                        <a:pt x="86" y="186"/>
                      </a:lnTo>
                      <a:lnTo>
                        <a:pt x="85" y="209"/>
                      </a:lnTo>
                      <a:lnTo>
                        <a:pt x="83" y="215"/>
                      </a:lnTo>
                      <a:lnTo>
                        <a:pt x="82" y="215"/>
                      </a:lnTo>
                      <a:lnTo>
                        <a:pt x="81" y="211"/>
                      </a:lnTo>
                      <a:lnTo>
                        <a:pt x="81" y="205"/>
                      </a:lnTo>
                      <a:lnTo>
                        <a:pt x="79" y="189"/>
                      </a:lnTo>
                      <a:lnTo>
                        <a:pt x="74" y="163"/>
                      </a:lnTo>
                      <a:lnTo>
                        <a:pt x="67" y="137"/>
                      </a:lnTo>
                      <a:lnTo>
                        <a:pt x="63" y="122"/>
                      </a:lnTo>
                      <a:lnTo>
                        <a:pt x="53" y="129"/>
                      </a:lnTo>
                      <a:lnTo>
                        <a:pt x="43" y="141"/>
                      </a:lnTo>
                      <a:lnTo>
                        <a:pt x="35" y="155"/>
                      </a:lnTo>
                      <a:lnTo>
                        <a:pt x="30" y="170"/>
                      </a:lnTo>
                      <a:lnTo>
                        <a:pt x="28" y="174"/>
                      </a:lnTo>
                      <a:lnTo>
                        <a:pt x="26" y="174"/>
                      </a:lnTo>
                      <a:lnTo>
                        <a:pt x="25" y="170"/>
                      </a:lnTo>
                      <a:lnTo>
                        <a:pt x="26" y="162"/>
                      </a:lnTo>
                      <a:lnTo>
                        <a:pt x="33" y="149"/>
                      </a:lnTo>
                      <a:lnTo>
                        <a:pt x="42" y="132"/>
                      </a:lnTo>
                      <a:lnTo>
                        <a:pt x="50" y="115"/>
                      </a:lnTo>
                      <a:lnTo>
                        <a:pt x="57" y="105"/>
                      </a:lnTo>
                      <a:lnTo>
                        <a:pt x="58" y="91"/>
                      </a:lnTo>
                      <a:lnTo>
                        <a:pt x="59" y="76"/>
                      </a:lnTo>
                      <a:lnTo>
                        <a:pt x="58" y="62"/>
                      </a:lnTo>
                      <a:lnTo>
                        <a:pt x="58" y="54"/>
                      </a:lnTo>
                      <a:lnTo>
                        <a:pt x="51" y="59"/>
                      </a:lnTo>
                      <a:lnTo>
                        <a:pt x="43" y="66"/>
                      </a:lnTo>
                      <a:lnTo>
                        <a:pt x="35" y="74"/>
                      </a:lnTo>
                      <a:lnTo>
                        <a:pt x="27" y="83"/>
                      </a:lnTo>
                      <a:lnTo>
                        <a:pt x="20" y="92"/>
                      </a:lnTo>
                      <a:lnTo>
                        <a:pt x="13" y="103"/>
                      </a:lnTo>
                      <a:lnTo>
                        <a:pt x="9" y="112"/>
                      </a:lnTo>
                      <a:lnTo>
                        <a:pt x="5" y="121"/>
                      </a:lnTo>
                      <a:lnTo>
                        <a:pt x="3" y="126"/>
                      </a:lnTo>
                      <a:lnTo>
                        <a:pt x="2" y="126"/>
                      </a:lnTo>
                      <a:lnTo>
                        <a:pt x="0" y="124"/>
                      </a:lnTo>
                      <a:lnTo>
                        <a:pt x="2" y="117"/>
                      </a:lnTo>
                      <a:lnTo>
                        <a:pt x="4" y="111"/>
                      </a:lnTo>
                      <a:lnTo>
                        <a:pt x="9" y="102"/>
                      </a:lnTo>
                      <a:lnTo>
                        <a:pt x="15" y="90"/>
                      </a:lnTo>
                      <a:lnTo>
                        <a:pt x="22" y="79"/>
                      </a:lnTo>
                      <a:lnTo>
                        <a:pt x="30" y="67"/>
                      </a:lnTo>
                      <a:lnTo>
                        <a:pt x="38" y="55"/>
                      </a:lnTo>
                      <a:lnTo>
                        <a:pt x="47" y="46"/>
                      </a:lnTo>
                      <a:lnTo>
                        <a:pt x="53" y="41"/>
                      </a:lnTo>
                      <a:lnTo>
                        <a:pt x="57" y="34"/>
                      </a:lnTo>
                      <a:lnTo>
                        <a:pt x="57" y="23"/>
                      </a:lnTo>
                      <a:lnTo>
                        <a:pt x="55" y="15"/>
                      </a:lnTo>
                      <a:lnTo>
                        <a:pt x="53" y="9"/>
                      </a:lnTo>
                      <a:lnTo>
                        <a:pt x="53" y="6"/>
                      </a:lnTo>
                      <a:lnTo>
                        <a:pt x="53" y="5"/>
                      </a:lnTo>
                      <a:lnTo>
                        <a:pt x="55" y="2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" name="Freeform 333">
                  <a:extLst>
                    <a:ext uri="{FF2B5EF4-FFF2-40B4-BE49-F238E27FC236}">
                      <a16:creationId xmlns:a16="http://schemas.microsoft.com/office/drawing/2014/main" xmlns="" id="{5ACD53AE-1FC1-4888-B9BE-94A4A283B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" y="239"/>
                  <a:ext cx="78" cy="111"/>
                </a:xfrm>
                <a:custGeom>
                  <a:avLst/>
                  <a:gdLst>
                    <a:gd name="T0" fmla="*/ 4 w 155"/>
                    <a:gd name="T1" fmla="*/ 212 h 223"/>
                    <a:gd name="T2" fmla="*/ 17 w 155"/>
                    <a:gd name="T3" fmla="*/ 182 h 223"/>
                    <a:gd name="T4" fmla="*/ 26 w 155"/>
                    <a:gd name="T5" fmla="*/ 162 h 223"/>
                    <a:gd name="T6" fmla="*/ 39 w 155"/>
                    <a:gd name="T7" fmla="*/ 133 h 223"/>
                    <a:gd name="T8" fmla="*/ 36 w 155"/>
                    <a:gd name="T9" fmla="*/ 119 h 223"/>
                    <a:gd name="T10" fmla="*/ 28 w 155"/>
                    <a:gd name="T11" fmla="*/ 108 h 223"/>
                    <a:gd name="T12" fmla="*/ 27 w 155"/>
                    <a:gd name="T13" fmla="*/ 94 h 223"/>
                    <a:gd name="T14" fmla="*/ 30 w 155"/>
                    <a:gd name="T15" fmla="*/ 97 h 223"/>
                    <a:gd name="T16" fmla="*/ 35 w 155"/>
                    <a:gd name="T17" fmla="*/ 105 h 223"/>
                    <a:gd name="T18" fmla="*/ 45 w 155"/>
                    <a:gd name="T19" fmla="*/ 111 h 223"/>
                    <a:gd name="T20" fmla="*/ 53 w 155"/>
                    <a:gd name="T21" fmla="*/ 106 h 223"/>
                    <a:gd name="T22" fmla="*/ 65 w 155"/>
                    <a:gd name="T23" fmla="*/ 93 h 223"/>
                    <a:gd name="T24" fmla="*/ 77 w 155"/>
                    <a:gd name="T25" fmla="*/ 79 h 223"/>
                    <a:gd name="T26" fmla="*/ 84 w 155"/>
                    <a:gd name="T27" fmla="*/ 67 h 223"/>
                    <a:gd name="T28" fmla="*/ 86 w 155"/>
                    <a:gd name="T29" fmla="*/ 56 h 223"/>
                    <a:gd name="T30" fmla="*/ 79 w 155"/>
                    <a:gd name="T31" fmla="*/ 29 h 223"/>
                    <a:gd name="T32" fmla="*/ 71 w 155"/>
                    <a:gd name="T33" fmla="*/ 14 h 223"/>
                    <a:gd name="T34" fmla="*/ 70 w 155"/>
                    <a:gd name="T35" fmla="*/ 11 h 223"/>
                    <a:gd name="T36" fmla="*/ 79 w 155"/>
                    <a:gd name="T37" fmla="*/ 20 h 223"/>
                    <a:gd name="T38" fmla="*/ 91 w 155"/>
                    <a:gd name="T39" fmla="*/ 45 h 223"/>
                    <a:gd name="T40" fmla="*/ 100 w 155"/>
                    <a:gd name="T41" fmla="*/ 42 h 223"/>
                    <a:gd name="T42" fmla="*/ 117 w 155"/>
                    <a:gd name="T43" fmla="*/ 11 h 223"/>
                    <a:gd name="T44" fmla="*/ 130 w 155"/>
                    <a:gd name="T45" fmla="*/ 0 h 223"/>
                    <a:gd name="T46" fmla="*/ 130 w 155"/>
                    <a:gd name="T47" fmla="*/ 4 h 223"/>
                    <a:gd name="T48" fmla="*/ 121 w 155"/>
                    <a:gd name="T49" fmla="*/ 19 h 223"/>
                    <a:gd name="T50" fmla="*/ 103 w 155"/>
                    <a:gd name="T51" fmla="*/ 54 h 223"/>
                    <a:gd name="T52" fmla="*/ 104 w 155"/>
                    <a:gd name="T53" fmla="*/ 61 h 223"/>
                    <a:gd name="T54" fmla="*/ 119 w 155"/>
                    <a:gd name="T55" fmla="*/ 57 h 223"/>
                    <a:gd name="T56" fmla="*/ 131 w 155"/>
                    <a:gd name="T57" fmla="*/ 53 h 223"/>
                    <a:gd name="T58" fmla="*/ 140 w 155"/>
                    <a:gd name="T59" fmla="*/ 49 h 223"/>
                    <a:gd name="T60" fmla="*/ 149 w 155"/>
                    <a:gd name="T61" fmla="*/ 43 h 223"/>
                    <a:gd name="T62" fmla="*/ 155 w 155"/>
                    <a:gd name="T63" fmla="*/ 43 h 223"/>
                    <a:gd name="T64" fmla="*/ 147 w 155"/>
                    <a:gd name="T65" fmla="*/ 50 h 223"/>
                    <a:gd name="T66" fmla="*/ 133 w 155"/>
                    <a:gd name="T67" fmla="*/ 59 h 223"/>
                    <a:gd name="T68" fmla="*/ 115 w 155"/>
                    <a:gd name="T69" fmla="*/ 68 h 223"/>
                    <a:gd name="T70" fmla="*/ 99 w 155"/>
                    <a:gd name="T71" fmla="*/ 74 h 223"/>
                    <a:gd name="T72" fmla="*/ 87 w 155"/>
                    <a:gd name="T73" fmla="*/ 80 h 223"/>
                    <a:gd name="T74" fmla="*/ 73 w 155"/>
                    <a:gd name="T75" fmla="*/ 97 h 223"/>
                    <a:gd name="T76" fmla="*/ 73 w 155"/>
                    <a:gd name="T77" fmla="*/ 105 h 223"/>
                    <a:gd name="T78" fmla="*/ 79 w 155"/>
                    <a:gd name="T79" fmla="*/ 109 h 223"/>
                    <a:gd name="T80" fmla="*/ 77 w 155"/>
                    <a:gd name="T81" fmla="*/ 112 h 223"/>
                    <a:gd name="T82" fmla="*/ 70 w 155"/>
                    <a:gd name="T83" fmla="*/ 118 h 223"/>
                    <a:gd name="T84" fmla="*/ 65 w 155"/>
                    <a:gd name="T85" fmla="*/ 119 h 223"/>
                    <a:gd name="T86" fmla="*/ 62 w 155"/>
                    <a:gd name="T87" fmla="*/ 119 h 223"/>
                    <a:gd name="T88" fmla="*/ 58 w 155"/>
                    <a:gd name="T89" fmla="*/ 124 h 223"/>
                    <a:gd name="T90" fmla="*/ 48 w 155"/>
                    <a:gd name="T91" fmla="*/ 143 h 223"/>
                    <a:gd name="T92" fmla="*/ 35 w 155"/>
                    <a:gd name="T93" fmla="*/ 169 h 223"/>
                    <a:gd name="T94" fmla="*/ 28 w 155"/>
                    <a:gd name="T95" fmla="*/ 192 h 223"/>
                    <a:gd name="T96" fmla="*/ 25 w 155"/>
                    <a:gd name="T97" fmla="*/ 204 h 223"/>
                    <a:gd name="T98" fmla="*/ 20 w 155"/>
                    <a:gd name="T99" fmla="*/ 214 h 223"/>
                    <a:gd name="T100" fmla="*/ 15 w 155"/>
                    <a:gd name="T101" fmla="*/ 218 h 223"/>
                    <a:gd name="T102" fmla="*/ 3 w 155"/>
                    <a:gd name="T103" fmla="*/ 222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55" h="223">
                      <a:moveTo>
                        <a:pt x="0" y="223"/>
                      </a:moveTo>
                      <a:lnTo>
                        <a:pt x="4" y="212"/>
                      </a:lnTo>
                      <a:lnTo>
                        <a:pt x="11" y="197"/>
                      </a:lnTo>
                      <a:lnTo>
                        <a:pt x="17" y="182"/>
                      </a:lnTo>
                      <a:lnTo>
                        <a:pt x="21" y="172"/>
                      </a:lnTo>
                      <a:lnTo>
                        <a:pt x="26" y="162"/>
                      </a:lnTo>
                      <a:lnTo>
                        <a:pt x="32" y="147"/>
                      </a:lnTo>
                      <a:lnTo>
                        <a:pt x="39" y="133"/>
                      </a:lnTo>
                      <a:lnTo>
                        <a:pt x="42" y="125"/>
                      </a:lnTo>
                      <a:lnTo>
                        <a:pt x="36" y="119"/>
                      </a:lnTo>
                      <a:lnTo>
                        <a:pt x="32" y="113"/>
                      </a:lnTo>
                      <a:lnTo>
                        <a:pt x="28" y="108"/>
                      </a:lnTo>
                      <a:lnTo>
                        <a:pt x="27" y="99"/>
                      </a:lnTo>
                      <a:lnTo>
                        <a:pt x="27" y="94"/>
                      </a:lnTo>
                      <a:lnTo>
                        <a:pt x="28" y="94"/>
                      </a:lnTo>
                      <a:lnTo>
                        <a:pt x="30" y="97"/>
                      </a:lnTo>
                      <a:lnTo>
                        <a:pt x="32" y="102"/>
                      </a:lnTo>
                      <a:lnTo>
                        <a:pt x="35" y="105"/>
                      </a:lnTo>
                      <a:lnTo>
                        <a:pt x="40" y="109"/>
                      </a:lnTo>
                      <a:lnTo>
                        <a:pt x="45" y="111"/>
                      </a:lnTo>
                      <a:lnTo>
                        <a:pt x="48" y="112"/>
                      </a:lnTo>
                      <a:lnTo>
                        <a:pt x="53" y="106"/>
                      </a:lnTo>
                      <a:lnTo>
                        <a:pt x="59" y="101"/>
                      </a:lnTo>
                      <a:lnTo>
                        <a:pt x="65" y="93"/>
                      </a:lnTo>
                      <a:lnTo>
                        <a:pt x="71" y="86"/>
                      </a:lnTo>
                      <a:lnTo>
                        <a:pt x="77" y="79"/>
                      </a:lnTo>
                      <a:lnTo>
                        <a:pt x="81" y="73"/>
                      </a:lnTo>
                      <a:lnTo>
                        <a:pt x="84" y="67"/>
                      </a:lnTo>
                      <a:lnTo>
                        <a:pt x="86" y="64"/>
                      </a:lnTo>
                      <a:lnTo>
                        <a:pt x="86" y="56"/>
                      </a:lnTo>
                      <a:lnTo>
                        <a:pt x="84" y="42"/>
                      </a:lnTo>
                      <a:lnTo>
                        <a:pt x="79" y="29"/>
                      </a:lnTo>
                      <a:lnTo>
                        <a:pt x="74" y="20"/>
                      </a:lnTo>
                      <a:lnTo>
                        <a:pt x="71" y="14"/>
                      </a:lnTo>
                      <a:lnTo>
                        <a:pt x="69" y="11"/>
                      </a:lnTo>
                      <a:lnTo>
                        <a:pt x="70" y="11"/>
                      </a:lnTo>
                      <a:lnTo>
                        <a:pt x="73" y="13"/>
                      </a:lnTo>
                      <a:lnTo>
                        <a:pt x="79" y="20"/>
                      </a:lnTo>
                      <a:lnTo>
                        <a:pt x="86" y="33"/>
                      </a:lnTo>
                      <a:lnTo>
                        <a:pt x="91" y="45"/>
                      </a:lnTo>
                      <a:lnTo>
                        <a:pt x="93" y="56"/>
                      </a:lnTo>
                      <a:lnTo>
                        <a:pt x="100" y="42"/>
                      </a:lnTo>
                      <a:lnTo>
                        <a:pt x="109" y="26"/>
                      </a:lnTo>
                      <a:lnTo>
                        <a:pt x="117" y="11"/>
                      </a:lnTo>
                      <a:lnTo>
                        <a:pt x="125" y="3"/>
                      </a:lnTo>
                      <a:lnTo>
                        <a:pt x="130" y="0"/>
                      </a:lnTo>
                      <a:lnTo>
                        <a:pt x="131" y="0"/>
                      </a:lnTo>
                      <a:lnTo>
                        <a:pt x="130" y="4"/>
                      </a:lnTo>
                      <a:lnTo>
                        <a:pt x="126" y="7"/>
                      </a:lnTo>
                      <a:lnTo>
                        <a:pt x="121" y="19"/>
                      </a:lnTo>
                      <a:lnTo>
                        <a:pt x="112" y="37"/>
                      </a:lnTo>
                      <a:lnTo>
                        <a:pt x="103" y="54"/>
                      </a:lnTo>
                      <a:lnTo>
                        <a:pt x="98" y="64"/>
                      </a:lnTo>
                      <a:lnTo>
                        <a:pt x="104" y="61"/>
                      </a:lnTo>
                      <a:lnTo>
                        <a:pt x="112" y="59"/>
                      </a:lnTo>
                      <a:lnTo>
                        <a:pt x="119" y="57"/>
                      </a:lnTo>
                      <a:lnTo>
                        <a:pt x="125" y="54"/>
                      </a:lnTo>
                      <a:lnTo>
                        <a:pt x="131" y="53"/>
                      </a:lnTo>
                      <a:lnTo>
                        <a:pt x="137" y="51"/>
                      </a:lnTo>
                      <a:lnTo>
                        <a:pt x="140" y="49"/>
                      </a:lnTo>
                      <a:lnTo>
                        <a:pt x="144" y="46"/>
                      </a:lnTo>
                      <a:lnTo>
                        <a:pt x="149" y="43"/>
                      </a:lnTo>
                      <a:lnTo>
                        <a:pt x="154" y="42"/>
                      </a:lnTo>
                      <a:lnTo>
                        <a:pt x="155" y="43"/>
                      </a:lnTo>
                      <a:lnTo>
                        <a:pt x="152" y="46"/>
                      </a:lnTo>
                      <a:lnTo>
                        <a:pt x="147" y="50"/>
                      </a:lnTo>
                      <a:lnTo>
                        <a:pt x="141" y="53"/>
                      </a:lnTo>
                      <a:lnTo>
                        <a:pt x="133" y="59"/>
                      </a:lnTo>
                      <a:lnTo>
                        <a:pt x="124" y="64"/>
                      </a:lnTo>
                      <a:lnTo>
                        <a:pt x="115" y="68"/>
                      </a:lnTo>
                      <a:lnTo>
                        <a:pt x="106" y="72"/>
                      </a:lnTo>
                      <a:lnTo>
                        <a:pt x="99" y="74"/>
                      </a:lnTo>
                      <a:lnTo>
                        <a:pt x="94" y="75"/>
                      </a:lnTo>
                      <a:lnTo>
                        <a:pt x="87" y="80"/>
                      </a:lnTo>
                      <a:lnTo>
                        <a:pt x="79" y="88"/>
                      </a:lnTo>
                      <a:lnTo>
                        <a:pt x="73" y="97"/>
                      </a:lnTo>
                      <a:lnTo>
                        <a:pt x="71" y="103"/>
                      </a:lnTo>
                      <a:lnTo>
                        <a:pt x="73" y="105"/>
                      </a:lnTo>
                      <a:lnTo>
                        <a:pt x="76" y="108"/>
                      </a:lnTo>
                      <a:lnTo>
                        <a:pt x="79" y="109"/>
                      </a:lnTo>
                      <a:lnTo>
                        <a:pt x="81" y="109"/>
                      </a:lnTo>
                      <a:lnTo>
                        <a:pt x="77" y="112"/>
                      </a:lnTo>
                      <a:lnTo>
                        <a:pt x="73" y="114"/>
                      </a:lnTo>
                      <a:lnTo>
                        <a:pt x="70" y="118"/>
                      </a:lnTo>
                      <a:lnTo>
                        <a:pt x="68" y="120"/>
                      </a:lnTo>
                      <a:lnTo>
                        <a:pt x="65" y="119"/>
                      </a:lnTo>
                      <a:lnTo>
                        <a:pt x="63" y="119"/>
                      </a:lnTo>
                      <a:lnTo>
                        <a:pt x="62" y="119"/>
                      </a:lnTo>
                      <a:lnTo>
                        <a:pt x="62" y="119"/>
                      </a:lnTo>
                      <a:lnTo>
                        <a:pt x="58" y="124"/>
                      </a:lnTo>
                      <a:lnTo>
                        <a:pt x="54" y="133"/>
                      </a:lnTo>
                      <a:lnTo>
                        <a:pt x="48" y="143"/>
                      </a:lnTo>
                      <a:lnTo>
                        <a:pt x="41" y="156"/>
                      </a:lnTo>
                      <a:lnTo>
                        <a:pt x="35" y="169"/>
                      </a:lnTo>
                      <a:lnTo>
                        <a:pt x="31" y="180"/>
                      </a:lnTo>
                      <a:lnTo>
                        <a:pt x="28" y="192"/>
                      </a:lnTo>
                      <a:lnTo>
                        <a:pt x="27" y="200"/>
                      </a:lnTo>
                      <a:lnTo>
                        <a:pt x="25" y="204"/>
                      </a:lnTo>
                      <a:lnTo>
                        <a:pt x="23" y="209"/>
                      </a:lnTo>
                      <a:lnTo>
                        <a:pt x="20" y="214"/>
                      </a:lnTo>
                      <a:lnTo>
                        <a:pt x="18" y="216"/>
                      </a:lnTo>
                      <a:lnTo>
                        <a:pt x="15" y="218"/>
                      </a:lnTo>
                      <a:lnTo>
                        <a:pt x="9" y="221"/>
                      </a:lnTo>
                      <a:lnTo>
                        <a:pt x="3" y="222"/>
                      </a:lnTo>
                      <a:lnTo>
                        <a:pt x="0" y="223"/>
                      </a:lnTo>
                      <a:close/>
                    </a:path>
                  </a:pathLst>
                </a:cu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6" name="Freeform 334">
                  <a:extLst>
                    <a:ext uri="{FF2B5EF4-FFF2-40B4-BE49-F238E27FC236}">
                      <a16:creationId xmlns:a16="http://schemas.microsoft.com/office/drawing/2014/main" xmlns="" id="{6542D048-7B83-4593-9D46-E4576DB93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" y="416"/>
                  <a:ext cx="50" cy="86"/>
                </a:xfrm>
                <a:custGeom>
                  <a:avLst/>
                  <a:gdLst>
                    <a:gd name="T0" fmla="*/ 65 w 100"/>
                    <a:gd name="T1" fmla="*/ 11 h 172"/>
                    <a:gd name="T2" fmla="*/ 55 w 100"/>
                    <a:gd name="T3" fmla="*/ 30 h 172"/>
                    <a:gd name="T4" fmla="*/ 47 w 100"/>
                    <a:gd name="T5" fmla="*/ 36 h 172"/>
                    <a:gd name="T6" fmla="*/ 31 w 100"/>
                    <a:gd name="T7" fmla="*/ 42 h 172"/>
                    <a:gd name="T8" fmla="*/ 15 w 100"/>
                    <a:gd name="T9" fmla="*/ 51 h 172"/>
                    <a:gd name="T10" fmla="*/ 3 w 100"/>
                    <a:gd name="T11" fmla="*/ 59 h 172"/>
                    <a:gd name="T12" fmla="*/ 0 w 100"/>
                    <a:gd name="T13" fmla="*/ 66 h 172"/>
                    <a:gd name="T14" fmla="*/ 1 w 100"/>
                    <a:gd name="T15" fmla="*/ 67 h 172"/>
                    <a:gd name="T16" fmla="*/ 8 w 100"/>
                    <a:gd name="T17" fmla="*/ 64 h 172"/>
                    <a:gd name="T18" fmla="*/ 18 w 100"/>
                    <a:gd name="T19" fmla="*/ 57 h 172"/>
                    <a:gd name="T20" fmla="*/ 32 w 100"/>
                    <a:gd name="T21" fmla="*/ 50 h 172"/>
                    <a:gd name="T22" fmla="*/ 45 w 100"/>
                    <a:gd name="T23" fmla="*/ 44 h 172"/>
                    <a:gd name="T24" fmla="*/ 47 w 100"/>
                    <a:gd name="T25" fmla="*/ 51 h 172"/>
                    <a:gd name="T26" fmla="*/ 42 w 100"/>
                    <a:gd name="T27" fmla="*/ 74 h 172"/>
                    <a:gd name="T28" fmla="*/ 37 w 100"/>
                    <a:gd name="T29" fmla="*/ 86 h 172"/>
                    <a:gd name="T30" fmla="*/ 26 w 100"/>
                    <a:gd name="T31" fmla="*/ 97 h 172"/>
                    <a:gd name="T32" fmla="*/ 14 w 100"/>
                    <a:gd name="T33" fmla="*/ 110 h 172"/>
                    <a:gd name="T34" fmla="*/ 5 w 100"/>
                    <a:gd name="T35" fmla="*/ 119 h 172"/>
                    <a:gd name="T36" fmla="*/ 3 w 100"/>
                    <a:gd name="T37" fmla="*/ 126 h 172"/>
                    <a:gd name="T38" fmla="*/ 5 w 100"/>
                    <a:gd name="T39" fmla="*/ 128 h 172"/>
                    <a:gd name="T40" fmla="*/ 14 w 100"/>
                    <a:gd name="T41" fmla="*/ 118 h 172"/>
                    <a:gd name="T42" fmla="*/ 34 w 100"/>
                    <a:gd name="T43" fmla="*/ 99 h 172"/>
                    <a:gd name="T44" fmla="*/ 42 w 100"/>
                    <a:gd name="T45" fmla="*/ 107 h 172"/>
                    <a:gd name="T46" fmla="*/ 46 w 100"/>
                    <a:gd name="T47" fmla="*/ 154 h 172"/>
                    <a:gd name="T48" fmla="*/ 49 w 100"/>
                    <a:gd name="T49" fmla="*/ 171 h 172"/>
                    <a:gd name="T50" fmla="*/ 50 w 100"/>
                    <a:gd name="T51" fmla="*/ 171 h 172"/>
                    <a:gd name="T52" fmla="*/ 50 w 100"/>
                    <a:gd name="T53" fmla="*/ 150 h 172"/>
                    <a:gd name="T54" fmla="*/ 49 w 100"/>
                    <a:gd name="T55" fmla="*/ 101 h 172"/>
                    <a:gd name="T56" fmla="*/ 53 w 100"/>
                    <a:gd name="T57" fmla="*/ 84 h 172"/>
                    <a:gd name="T58" fmla="*/ 55 w 100"/>
                    <a:gd name="T59" fmla="*/ 86 h 172"/>
                    <a:gd name="T60" fmla="*/ 61 w 100"/>
                    <a:gd name="T61" fmla="*/ 99 h 172"/>
                    <a:gd name="T62" fmla="*/ 82 w 100"/>
                    <a:gd name="T63" fmla="*/ 124 h 172"/>
                    <a:gd name="T64" fmla="*/ 93 w 100"/>
                    <a:gd name="T65" fmla="*/ 129 h 172"/>
                    <a:gd name="T66" fmla="*/ 88 w 100"/>
                    <a:gd name="T67" fmla="*/ 122 h 172"/>
                    <a:gd name="T68" fmla="*/ 78 w 100"/>
                    <a:gd name="T69" fmla="*/ 109 h 172"/>
                    <a:gd name="T70" fmla="*/ 63 w 100"/>
                    <a:gd name="T71" fmla="*/ 88 h 172"/>
                    <a:gd name="T72" fmla="*/ 58 w 100"/>
                    <a:gd name="T73" fmla="*/ 72 h 172"/>
                    <a:gd name="T74" fmla="*/ 60 w 100"/>
                    <a:gd name="T75" fmla="*/ 51 h 172"/>
                    <a:gd name="T76" fmla="*/ 62 w 100"/>
                    <a:gd name="T77" fmla="*/ 43 h 172"/>
                    <a:gd name="T78" fmla="*/ 65 w 100"/>
                    <a:gd name="T79" fmla="*/ 45 h 172"/>
                    <a:gd name="T80" fmla="*/ 76 w 100"/>
                    <a:gd name="T81" fmla="*/ 56 h 172"/>
                    <a:gd name="T82" fmla="*/ 93 w 100"/>
                    <a:gd name="T83" fmla="*/ 72 h 172"/>
                    <a:gd name="T84" fmla="*/ 100 w 100"/>
                    <a:gd name="T85" fmla="*/ 76 h 172"/>
                    <a:gd name="T86" fmla="*/ 93 w 100"/>
                    <a:gd name="T87" fmla="*/ 67 h 172"/>
                    <a:gd name="T88" fmla="*/ 84 w 100"/>
                    <a:gd name="T89" fmla="*/ 56 h 172"/>
                    <a:gd name="T90" fmla="*/ 73 w 100"/>
                    <a:gd name="T91" fmla="*/ 43 h 172"/>
                    <a:gd name="T92" fmla="*/ 70 w 100"/>
                    <a:gd name="T93" fmla="*/ 35 h 172"/>
                    <a:gd name="T94" fmla="*/ 70 w 100"/>
                    <a:gd name="T95" fmla="*/ 18 h 172"/>
                    <a:gd name="T96" fmla="*/ 76 w 100"/>
                    <a:gd name="T97" fmla="*/ 3 h 172"/>
                    <a:gd name="T98" fmla="*/ 73 w 100"/>
                    <a:gd name="T99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00" h="172">
                      <a:moveTo>
                        <a:pt x="70" y="4"/>
                      </a:moveTo>
                      <a:lnTo>
                        <a:pt x="65" y="11"/>
                      </a:lnTo>
                      <a:lnTo>
                        <a:pt x="60" y="21"/>
                      </a:lnTo>
                      <a:lnTo>
                        <a:pt x="55" y="30"/>
                      </a:lnTo>
                      <a:lnTo>
                        <a:pt x="53" y="36"/>
                      </a:lnTo>
                      <a:lnTo>
                        <a:pt x="47" y="36"/>
                      </a:lnTo>
                      <a:lnTo>
                        <a:pt x="40" y="38"/>
                      </a:lnTo>
                      <a:lnTo>
                        <a:pt x="31" y="42"/>
                      </a:lnTo>
                      <a:lnTo>
                        <a:pt x="23" y="46"/>
                      </a:lnTo>
                      <a:lnTo>
                        <a:pt x="15" y="51"/>
                      </a:lnTo>
                      <a:lnTo>
                        <a:pt x="8" y="56"/>
                      </a:lnTo>
                      <a:lnTo>
                        <a:pt x="3" y="59"/>
                      </a:lnTo>
                      <a:lnTo>
                        <a:pt x="1" y="63"/>
                      </a:lnTo>
                      <a:lnTo>
                        <a:pt x="0" y="66"/>
                      </a:lnTo>
                      <a:lnTo>
                        <a:pt x="0" y="67"/>
                      </a:lnTo>
                      <a:lnTo>
                        <a:pt x="1" y="67"/>
                      </a:lnTo>
                      <a:lnTo>
                        <a:pt x="4" y="65"/>
                      </a:lnTo>
                      <a:lnTo>
                        <a:pt x="8" y="64"/>
                      </a:lnTo>
                      <a:lnTo>
                        <a:pt x="12" y="60"/>
                      </a:lnTo>
                      <a:lnTo>
                        <a:pt x="18" y="57"/>
                      </a:lnTo>
                      <a:lnTo>
                        <a:pt x="25" y="53"/>
                      </a:lnTo>
                      <a:lnTo>
                        <a:pt x="32" y="50"/>
                      </a:lnTo>
                      <a:lnTo>
                        <a:pt x="39" y="46"/>
                      </a:lnTo>
                      <a:lnTo>
                        <a:pt x="45" y="44"/>
                      </a:lnTo>
                      <a:lnTo>
                        <a:pt x="49" y="43"/>
                      </a:lnTo>
                      <a:lnTo>
                        <a:pt x="47" y="51"/>
                      </a:lnTo>
                      <a:lnTo>
                        <a:pt x="45" y="63"/>
                      </a:lnTo>
                      <a:lnTo>
                        <a:pt x="42" y="74"/>
                      </a:lnTo>
                      <a:lnTo>
                        <a:pt x="41" y="81"/>
                      </a:lnTo>
                      <a:lnTo>
                        <a:pt x="37" y="86"/>
                      </a:lnTo>
                      <a:lnTo>
                        <a:pt x="32" y="90"/>
                      </a:lnTo>
                      <a:lnTo>
                        <a:pt x="26" y="97"/>
                      </a:lnTo>
                      <a:lnTo>
                        <a:pt x="19" y="103"/>
                      </a:lnTo>
                      <a:lnTo>
                        <a:pt x="14" y="110"/>
                      </a:lnTo>
                      <a:lnTo>
                        <a:pt x="9" y="114"/>
                      </a:lnTo>
                      <a:lnTo>
                        <a:pt x="5" y="119"/>
                      </a:lnTo>
                      <a:lnTo>
                        <a:pt x="3" y="122"/>
                      </a:lnTo>
                      <a:lnTo>
                        <a:pt x="3" y="126"/>
                      </a:lnTo>
                      <a:lnTo>
                        <a:pt x="3" y="128"/>
                      </a:lnTo>
                      <a:lnTo>
                        <a:pt x="5" y="128"/>
                      </a:lnTo>
                      <a:lnTo>
                        <a:pt x="8" y="125"/>
                      </a:lnTo>
                      <a:lnTo>
                        <a:pt x="14" y="118"/>
                      </a:lnTo>
                      <a:lnTo>
                        <a:pt x="24" y="107"/>
                      </a:lnTo>
                      <a:lnTo>
                        <a:pt x="34" y="99"/>
                      </a:lnTo>
                      <a:lnTo>
                        <a:pt x="41" y="94"/>
                      </a:lnTo>
                      <a:lnTo>
                        <a:pt x="42" y="107"/>
                      </a:lnTo>
                      <a:lnTo>
                        <a:pt x="44" y="131"/>
                      </a:lnTo>
                      <a:lnTo>
                        <a:pt x="46" y="154"/>
                      </a:lnTo>
                      <a:lnTo>
                        <a:pt x="48" y="166"/>
                      </a:lnTo>
                      <a:lnTo>
                        <a:pt x="49" y="171"/>
                      </a:lnTo>
                      <a:lnTo>
                        <a:pt x="50" y="172"/>
                      </a:lnTo>
                      <a:lnTo>
                        <a:pt x="50" y="171"/>
                      </a:lnTo>
                      <a:lnTo>
                        <a:pt x="52" y="165"/>
                      </a:lnTo>
                      <a:lnTo>
                        <a:pt x="50" y="150"/>
                      </a:lnTo>
                      <a:lnTo>
                        <a:pt x="50" y="125"/>
                      </a:lnTo>
                      <a:lnTo>
                        <a:pt x="49" y="101"/>
                      </a:lnTo>
                      <a:lnTo>
                        <a:pt x="52" y="86"/>
                      </a:lnTo>
                      <a:lnTo>
                        <a:pt x="53" y="84"/>
                      </a:lnTo>
                      <a:lnTo>
                        <a:pt x="54" y="84"/>
                      </a:lnTo>
                      <a:lnTo>
                        <a:pt x="55" y="86"/>
                      </a:lnTo>
                      <a:lnTo>
                        <a:pt x="56" y="90"/>
                      </a:lnTo>
                      <a:lnTo>
                        <a:pt x="61" y="99"/>
                      </a:lnTo>
                      <a:lnTo>
                        <a:pt x="71" y="111"/>
                      </a:lnTo>
                      <a:lnTo>
                        <a:pt x="82" y="124"/>
                      </a:lnTo>
                      <a:lnTo>
                        <a:pt x="90" y="129"/>
                      </a:lnTo>
                      <a:lnTo>
                        <a:pt x="93" y="129"/>
                      </a:lnTo>
                      <a:lnTo>
                        <a:pt x="92" y="127"/>
                      </a:lnTo>
                      <a:lnTo>
                        <a:pt x="88" y="122"/>
                      </a:lnTo>
                      <a:lnTo>
                        <a:pt x="84" y="117"/>
                      </a:lnTo>
                      <a:lnTo>
                        <a:pt x="78" y="109"/>
                      </a:lnTo>
                      <a:lnTo>
                        <a:pt x="70" y="98"/>
                      </a:lnTo>
                      <a:lnTo>
                        <a:pt x="63" y="88"/>
                      </a:lnTo>
                      <a:lnTo>
                        <a:pt x="58" y="80"/>
                      </a:lnTo>
                      <a:lnTo>
                        <a:pt x="58" y="72"/>
                      </a:lnTo>
                      <a:lnTo>
                        <a:pt x="58" y="61"/>
                      </a:lnTo>
                      <a:lnTo>
                        <a:pt x="60" y="51"/>
                      </a:lnTo>
                      <a:lnTo>
                        <a:pt x="61" y="45"/>
                      </a:lnTo>
                      <a:lnTo>
                        <a:pt x="62" y="43"/>
                      </a:lnTo>
                      <a:lnTo>
                        <a:pt x="63" y="43"/>
                      </a:lnTo>
                      <a:lnTo>
                        <a:pt x="65" y="45"/>
                      </a:lnTo>
                      <a:lnTo>
                        <a:pt x="69" y="49"/>
                      </a:lnTo>
                      <a:lnTo>
                        <a:pt x="76" y="56"/>
                      </a:lnTo>
                      <a:lnTo>
                        <a:pt x="84" y="64"/>
                      </a:lnTo>
                      <a:lnTo>
                        <a:pt x="93" y="72"/>
                      </a:lnTo>
                      <a:lnTo>
                        <a:pt x="99" y="76"/>
                      </a:lnTo>
                      <a:lnTo>
                        <a:pt x="100" y="76"/>
                      </a:lnTo>
                      <a:lnTo>
                        <a:pt x="98" y="72"/>
                      </a:lnTo>
                      <a:lnTo>
                        <a:pt x="93" y="67"/>
                      </a:lnTo>
                      <a:lnTo>
                        <a:pt x="88" y="61"/>
                      </a:lnTo>
                      <a:lnTo>
                        <a:pt x="84" y="56"/>
                      </a:lnTo>
                      <a:lnTo>
                        <a:pt x="78" y="49"/>
                      </a:lnTo>
                      <a:lnTo>
                        <a:pt x="73" y="43"/>
                      </a:lnTo>
                      <a:lnTo>
                        <a:pt x="71" y="39"/>
                      </a:lnTo>
                      <a:lnTo>
                        <a:pt x="70" y="35"/>
                      </a:lnTo>
                      <a:lnTo>
                        <a:pt x="69" y="27"/>
                      </a:lnTo>
                      <a:lnTo>
                        <a:pt x="70" y="18"/>
                      </a:lnTo>
                      <a:lnTo>
                        <a:pt x="73" y="8"/>
                      </a:lnTo>
                      <a:lnTo>
                        <a:pt x="76" y="3"/>
                      </a:lnTo>
                      <a:lnTo>
                        <a:pt x="76" y="0"/>
                      </a:lnTo>
                      <a:lnTo>
                        <a:pt x="73" y="0"/>
                      </a:lnTo>
                      <a:lnTo>
                        <a:pt x="70" y="4"/>
                      </a:lnTo>
                      <a:close/>
                    </a:path>
                  </a:pathLst>
                </a:cu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7" name="Freeform 335">
                  <a:extLst>
                    <a:ext uri="{FF2B5EF4-FFF2-40B4-BE49-F238E27FC236}">
                      <a16:creationId xmlns:a16="http://schemas.microsoft.com/office/drawing/2014/main" xmlns="" id="{F316E380-A6F9-4915-9653-A7EC2C790E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" y="377"/>
                  <a:ext cx="100" cy="79"/>
                </a:xfrm>
                <a:custGeom>
                  <a:avLst/>
                  <a:gdLst>
                    <a:gd name="T0" fmla="*/ 4 w 200"/>
                    <a:gd name="T1" fmla="*/ 16 h 158"/>
                    <a:gd name="T2" fmla="*/ 15 w 200"/>
                    <a:gd name="T3" fmla="*/ 25 h 158"/>
                    <a:gd name="T4" fmla="*/ 23 w 200"/>
                    <a:gd name="T5" fmla="*/ 31 h 158"/>
                    <a:gd name="T6" fmla="*/ 39 w 200"/>
                    <a:gd name="T7" fmla="*/ 38 h 158"/>
                    <a:gd name="T8" fmla="*/ 44 w 200"/>
                    <a:gd name="T9" fmla="*/ 58 h 158"/>
                    <a:gd name="T10" fmla="*/ 45 w 200"/>
                    <a:gd name="T11" fmla="*/ 89 h 158"/>
                    <a:gd name="T12" fmla="*/ 49 w 200"/>
                    <a:gd name="T13" fmla="*/ 105 h 158"/>
                    <a:gd name="T14" fmla="*/ 51 w 200"/>
                    <a:gd name="T15" fmla="*/ 100 h 158"/>
                    <a:gd name="T16" fmla="*/ 50 w 200"/>
                    <a:gd name="T17" fmla="*/ 84 h 158"/>
                    <a:gd name="T18" fmla="*/ 53 w 200"/>
                    <a:gd name="T19" fmla="*/ 52 h 158"/>
                    <a:gd name="T20" fmla="*/ 58 w 200"/>
                    <a:gd name="T21" fmla="*/ 45 h 158"/>
                    <a:gd name="T22" fmla="*/ 67 w 200"/>
                    <a:gd name="T23" fmla="*/ 54 h 158"/>
                    <a:gd name="T24" fmla="*/ 79 w 200"/>
                    <a:gd name="T25" fmla="*/ 65 h 158"/>
                    <a:gd name="T26" fmla="*/ 88 w 200"/>
                    <a:gd name="T27" fmla="*/ 73 h 158"/>
                    <a:gd name="T28" fmla="*/ 94 w 200"/>
                    <a:gd name="T29" fmla="*/ 92 h 158"/>
                    <a:gd name="T30" fmla="*/ 103 w 200"/>
                    <a:gd name="T31" fmla="*/ 141 h 158"/>
                    <a:gd name="T32" fmla="*/ 112 w 200"/>
                    <a:gd name="T33" fmla="*/ 158 h 158"/>
                    <a:gd name="T34" fmla="*/ 112 w 200"/>
                    <a:gd name="T35" fmla="*/ 150 h 158"/>
                    <a:gd name="T36" fmla="*/ 106 w 200"/>
                    <a:gd name="T37" fmla="*/ 130 h 158"/>
                    <a:gd name="T38" fmla="*/ 100 w 200"/>
                    <a:gd name="T39" fmla="*/ 93 h 158"/>
                    <a:gd name="T40" fmla="*/ 110 w 200"/>
                    <a:gd name="T41" fmla="*/ 85 h 158"/>
                    <a:gd name="T42" fmla="*/ 137 w 200"/>
                    <a:gd name="T43" fmla="*/ 100 h 158"/>
                    <a:gd name="T44" fmla="*/ 167 w 200"/>
                    <a:gd name="T45" fmla="*/ 118 h 158"/>
                    <a:gd name="T46" fmla="*/ 191 w 200"/>
                    <a:gd name="T47" fmla="*/ 131 h 158"/>
                    <a:gd name="T48" fmla="*/ 198 w 200"/>
                    <a:gd name="T49" fmla="*/ 137 h 158"/>
                    <a:gd name="T50" fmla="*/ 197 w 200"/>
                    <a:gd name="T51" fmla="*/ 133 h 158"/>
                    <a:gd name="T52" fmla="*/ 186 w 200"/>
                    <a:gd name="T53" fmla="*/ 122 h 158"/>
                    <a:gd name="T54" fmla="*/ 163 w 200"/>
                    <a:gd name="T55" fmla="*/ 107 h 158"/>
                    <a:gd name="T56" fmla="*/ 135 w 200"/>
                    <a:gd name="T57" fmla="*/ 90 h 158"/>
                    <a:gd name="T58" fmla="*/ 112 w 200"/>
                    <a:gd name="T59" fmla="*/ 77 h 158"/>
                    <a:gd name="T60" fmla="*/ 100 w 200"/>
                    <a:gd name="T61" fmla="*/ 71 h 158"/>
                    <a:gd name="T62" fmla="*/ 107 w 200"/>
                    <a:gd name="T63" fmla="*/ 70 h 158"/>
                    <a:gd name="T64" fmla="*/ 121 w 200"/>
                    <a:gd name="T65" fmla="*/ 66 h 158"/>
                    <a:gd name="T66" fmla="*/ 142 w 200"/>
                    <a:gd name="T67" fmla="*/ 62 h 158"/>
                    <a:gd name="T68" fmla="*/ 166 w 200"/>
                    <a:gd name="T69" fmla="*/ 61 h 158"/>
                    <a:gd name="T70" fmla="*/ 186 w 200"/>
                    <a:gd name="T71" fmla="*/ 63 h 158"/>
                    <a:gd name="T72" fmla="*/ 200 w 200"/>
                    <a:gd name="T73" fmla="*/ 68 h 158"/>
                    <a:gd name="T74" fmla="*/ 196 w 200"/>
                    <a:gd name="T75" fmla="*/ 62 h 158"/>
                    <a:gd name="T76" fmla="*/ 185 w 200"/>
                    <a:gd name="T77" fmla="*/ 58 h 158"/>
                    <a:gd name="T78" fmla="*/ 162 w 200"/>
                    <a:gd name="T79" fmla="*/ 56 h 158"/>
                    <a:gd name="T80" fmla="*/ 133 w 200"/>
                    <a:gd name="T81" fmla="*/ 58 h 158"/>
                    <a:gd name="T82" fmla="*/ 110 w 200"/>
                    <a:gd name="T83" fmla="*/ 59 h 158"/>
                    <a:gd name="T84" fmla="*/ 100 w 200"/>
                    <a:gd name="T85" fmla="*/ 58 h 158"/>
                    <a:gd name="T86" fmla="*/ 90 w 200"/>
                    <a:gd name="T87" fmla="*/ 52 h 158"/>
                    <a:gd name="T88" fmla="*/ 77 w 200"/>
                    <a:gd name="T89" fmla="*/ 44 h 158"/>
                    <a:gd name="T90" fmla="*/ 68 w 200"/>
                    <a:gd name="T91" fmla="*/ 36 h 158"/>
                    <a:gd name="T92" fmla="*/ 72 w 200"/>
                    <a:gd name="T93" fmla="*/ 30 h 158"/>
                    <a:gd name="T94" fmla="*/ 88 w 200"/>
                    <a:gd name="T95" fmla="*/ 22 h 158"/>
                    <a:gd name="T96" fmla="*/ 104 w 200"/>
                    <a:gd name="T97" fmla="*/ 13 h 158"/>
                    <a:gd name="T98" fmla="*/ 119 w 200"/>
                    <a:gd name="T99" fmla="*/ 6 h 158"/>
                    <a:gd name="T100" fmla="*/ 128 w 200"/>
                    <a:gd name="T101" fmla="*/ 3 h 158"/>
                    <a:gd name="T102" fmla="*/ 121 w 200"/>
                    <a:gd name="T103" fmla="*/ 0 h 158"/>
                    <a:gd name="T104" fmla="*/ 107 w 200"/>
                    <a:gd name="T105" fmla="*/ 5 h 158"/>
                    <a:gd name="T106" fmla="*/ 92 w 200"/>
                    <a:gd name="T107" fmla="*/ 10 h 158"/>
                    <a:gd name="T108" fmla="*/ 75 w 200"/>
                    <a:gd name="T109" fmla="*/ 20 h 158"/>
                    <a:gd name="T110" fmla="*/ 61 w 200"/>
                    <a:gd name="T111" fmla="*/ 25 h 158"/>
                    <a:gd name="T112" fmla="*/ 53 w 200"/>
                    <a:gd name="T113" fmla="*/ 30 h 158"/>
                    <a:gd name="T114" fmla="*/ 43 w 200"/>
                    <a:gd name="T115" fmla="*/ 29 h 158"/>
                    <a:gd name="T116" fmla="*/ 31 w 200"/>
                    <a:gd name="T117" fmla="*/ 23 h 158"/>
                    <a:gd name="T118" fmla="*/ 21 w 200"/>
                    <a:gd name="T119" fmla="*/ 18 h 158"/>
                    <a:gd name="T120" fmla="*/ 11 w 200"/>
                    <a:gd name="T121" fmla="*/ 15 h 158"/>
                    <a:gd name="T122" fmla="*/ 3 w 200"/>
                    <a:gd name="T123" fmla="*/ 13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00" h="158">
                      <a:moveTo>
                        <a:pt x="0" y="13"/>
                      </a:moveTo>
                      <a:lnTo>
                        <a:pt x="4" y="16"/>
                      </a:lnTo>
                      <a:lnTo>
                        <a:pt x="10" y="21"/>
                      </a:lnTo>
                      <a:lnTo>
                        <a:pt x="15" y="25"/>
                      </a:lnTo>
                      <a:lnTo>
                        <a:pt x="19" y="29"/>
                      </a:lnTo>
                      <a:lnTo>
                        <a:pt x="23" y="31"/>
                      </a:lnTo>
                      <a:lnTo>
                        <a:pt x="31" y="35"/>
                      </a:lnTo>
                      <a:lnTo>
                        <a:pt x="39" y="38"/>
                      </a:lnTo>
                      <a:lnTo>
                        <a:pt x="44" y="43"/>
                      </a:lnTo>
                      <a:lnTo>
                        <a:pt x="44" y="58"/>
                      </a:lnTo>
                      <a:lnTo>
                        <a:pt x="44" y="74"/>
                      </a:lnTo>
                      <a:lnTo>
                        <a:pt x="45" y="89"/>
                      </a:lnTo>
                      <a:lnTo>
                        <a:pt x="46" y="100"/>
                      </a:lnTo>
                      <a:lnTo>
                        <a:pt x="49" y="105"/>
                      </a:lnTo>
                      <a:lnTo>
                        <a:pt x="50" y="104"/>
                      </a:lnTo>
                      <a:lnTo>
                        <a:pt x="51" y="100"/>
                      </a:lnTo>
                      <a:lnTo>
                        <a:pt x="50" y="95"/>
                      </a:lnTo>
                      <a:lnTo>
                        <a:pt x="50" y="84"/>
                      </a:lnTo>
                      <a:lnTo>
                        <a:pt x="51" y="68"/>
                      </a:lnTo>
                      <a:lnTo>
                        <a:pt x="53" y="52"/>
                      </a:lnTo>
                      <a:lnTo>
                        <a:pt x="54" y="43"/>
                      </a:lnTo>
                      <a:lnTo>
                        <a:pt x="58" y="45"/>
                      </a:lnTo>
                      <a:lnTo>
                        <a:pt x="62" y="50"/>
                      </a:lnTo>
                      <a:lnTo>
                        <a:pt x="67" y="54"/>
                      </a:lnTo>
                      <a:lnTo>
                        <a:pt x="73" y="60"/>
                      </a:lnTo>
                      <a:lnTo>
                        <a:pt x="79" y="65"/>
                      </a:lnTo>
                      <a:lnTo>
                        <a:pt x="84" y="69"/>
                      </a:lnTo>
                      <a:lnTo>
                        <a:pt x="88" y="73"/>
                      </a:lnTo>
                      <a:lnTo>
                        <a:pt x="91" y="74"/>
                      </a:lnTo>
                      <a:lnTo>
                        <a:pt x="94" y="92"/>
                      </a:lnTo>
                      <a:lnTo>
                        <a:pt x="97" y="116"/>
                      </a:lnTo>
                      <a:lnTo>
                        <a:pt x="103" y="141"/>
                      </a:lnTo>
                      <a:lnTo>
                        <a:pt x="109" y="154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2" y="150"/>
                      </a:lnTo>
                      <a:lnTo>
                        <a:pt x="110" y="143"/>
                      </a:lnTo>
                      <a:lnTo>
                        <a:pt x="106" y="130"/>
                      </a:lnTo>
                      <a:lnTo>
                        <a:pt x="103" y="112"/>
                      </a:lnTo>
                      <a:lnTo>
                        <a:pt x="100" y="93"/>
                      </a:lnTo>
                      <a:lnTo>
                        <a:pt x="100" y="81"/>
                      </a:lnTo>
                      <a:lnTo>
                        <a:pt x="110" y="85"/>
                      </a:lnTo>
                      <a:lnTo>
                        <a:pt x="122" y="92"/>
                      </a:lnTo>
                      <a:lnTo>
                        <a:pt x="137" y="100"/>
                      </a:lnTo>
                      <a:lnTo>
                        <a:pt x="152" y="110"/>
                      </a:lnTo>
                      <a:lnTo>
                        <a:pt x="167" y="118"/>
                      </a:lnTo>
                      <a:lnTo>
                        <a:pt x="181" y="126"/>
                      </a:lnTo>
                      <a:lnTo>
                        <a:pt x="191" y="131"/>
                      </a:lnTo>
                      <a:lnTo>
                        <a:pt x="196" y="135"/>
                      </a:lnTo>
                      <a:lnTo>
                        <a:pt x="198" y="137"/>
                      </a:lnTo>
                      <a:lnTo>
                        <a:pt x="200" y="136"/>
                      </a:lnTo>
                      <a:lnTo>
                        <a:pt x="197" y="133"/>
                      </a:lnTo>
                      <a:lnTo>
                        <a:pt x="191" y="127"/>
                      </a:lnTo>
                      <a:lnTo>
                        <a:pt x="186" y="122"/>
                      </a:lnTo>
                      <a:lnTo>
                        <a:pt x="175" y="115"/>
                      </a:lnTo>
                      <a:lnTo>
                        <a:pt x="163" y="107"/>
                      </a:lnTo>
                      <a:lnTo>
                        <a:pt x="149" y="99"/>
                      </a:lnTo>
                      <a:lnTo>
                        <a:pt x="135" y="90"/>
                      </a:lnTo>
                      <a:lnTo>
                        <a:pt x="122" y="83"/>
                      </a:lnTo>
                      <a:lnTo>
                        <a:pt x="112" y="77"/>
                      </a:lnTo>
                      <a:lnTo>
                        <a:pt x="105" y="74"/>
                      </a:lnTo>
                      <a:lnTo>
                        <a:pt x="100" y="71"/>
                      </a:lnTo>
                      <a:lnTo>
                        <a:pt x="102" y="70"/>
                      </a:lnTo>
                      <a:lnTo>
                        <a:pt x="107" y="70"/>
                      </a:lnTo>
                      <a:lnTo>
                        <a:pt x="114" y="68"/>
                      </a:lnTo>
                      <a:lnTo>
                        <a:pt x="121" y="66"/>
                      </a:lnTo>
                      <a:lnTo>
                        <a:pt x="132" y="63"/>
                      </a:lnTo>
                      <a:lnTo>
                        <a:pt x="142" y="62"/>
                      </a:lnTo>
                      <a:lnTo>
                        <a:pt x="155" y="61"/>
                      </a:lnTo>
                      <a:lnTo>
                        <a:pt x="166" y="61"/>
                      </a:lnTo>
                      <a:lnTo>
                        <a:pt x="178" y="62"/>
                      </a:lnTo>
                      <a:lnTo>
                        <a:pt x="186" y="63"/>
                      </a:lnTo>
                      <a:lnTo>
                        <a:pt x="193" y="66"/>
                      </a:lnTo>
                      <a:lnTo>
                        <a:pt x="200" y="68"/>
                      </a:lnTo>
                      <a:lnTo>
                        <a:pt x="200" y="67"/>
                      </a:lnTo>
                      <a:lnTo>
                        <a:pt x="196" y="62"/>
                      </a:lnTo>
                      <a:lnTo>
                        <a:pt x="190" y="59"/>
                      </a:lnTo>
                      <a:lnTo>
                        <a:pt x="185" y="58"/>
                      </a:lnTo>
                      <a:lnTo>
                        <a:pt x="174" y="58"/>
                      </a:lnTo>
                      <a:lnTo>
                        <a:pt x="162" y="56"/>
                      </a:lnTo>
                      <a:lnTo>
                        <a:pt x="148" y="56"/>
                      </a:lnTo>
                      <a:lnTo>
                        <a:pt x="133" y="58"/>
                      </a:lnTo>
                      <a:lnTo>
                        <a:pt x="120" y="58"/>
                      </a:lnTo>
                      <a:lnTo>
                        <a:pt x="110" y="59"/>
                      </a:lnTo>
                      <a:lnTo>
                        <a:pt x="104" y="59"/>
                      </a:lnTo>
                      <a:lnTo>
                        <a:pt x="100" y="58"/>
                      </a:lnTo>
                      <a:lnTo>
                        <a:pt x="95" y="55"/>
                      </a:lnTo>
                      <a:lnTo>
                        <a:pt x="90" y="52"/>
                      </a:lnTo>
                      <a:lnTo>
                        <a:pt x="83" y="47"/>
                      </a:lnTo>
                      <a:lnTo>
                        <a:pt x="77" y="44"/>
                      </a:lnTo>
                      <a:lnTo>
                        <a:pt x="73" y="39"/>
                      </a:lnTo>
                      <a:lnTo>
                        <a:pt x="68" y="36"/>
                      </a:lnTo>
                      <a:lnTo>
                        <a:pt x="66" y="33"/>
                      </a:lnTo>
                      <a:lnTo>
                        <a:pt x="72" y="30"/>
                      </a:lnTo>
                      <a:lnTo>
                        <a:pt x="80" y="27"/>
                      </a:lnTo>
                      <a:lnTo>
                        <a:pt x="88" y="22"/>
                      </a:lnTo>
                      <a:lnTo>
                        <a:pt x="96" y="17"/>
                      </a:lnTo>
                      <a:lnTo>
                        <a:pt x="104" y="13"/>
                      </a:lnTo>
                      <a:lnTo>
                        <a:pt x="112" y="8"/>
                      </a:lnTo>
                      <a:lnTo>
                        <a:pt x="119" y="6"/>
                      </a:lnTo>
                      <a:lnTo>
                        <a:pt x="124" y="5"/>
                      </a:lnTo>
                      <a:lnTo>
                        <a:pt x="128" y="3"/>
                      </a:lnTo>
                      <a:lnTo>
                        <a:pt x="127" y="1"/>
                      </a:lnTo>
                      <a:lnTo>
                        <a:pt x="121" y="0"/>
                      </a:lnTo>
                      <a:lnTo>
                        <a:pt x="113" y="2"/>
                      </a:lnTo>
                      <a:lnTo>
                        <a:pt x="107" y="5"/>
                      </a:lnTo>
                      <a:lnTo>
                        <a:pt x="100" y="7"/>
                      </a:lnTo>
                      <a:lnTo>
                        <a:pt x="92" y="10"/>
                      </a:lnTo>
                      <a:lnTo>
                        <a:pt x="83" y="15"/>
                      </a:lnTo>
                      <a:lnTo>
                        <a:pt x="75" y="20"/>
                      </a:lnTo>
                      <a:lnTo>
                        <a:pt x="67" y="23"/>
                      </a:lnTo>
                      <a:lnTo>
                        <a:pt x="61" y="25"/>
                      </a:lnTo>
                      <a:lnTo>
                        <a:pt x="58" y="28"/>
                      </a:lnTo>
                      <a:lnTo>
                        <a:pt x="53" y="30"/>
                      </a:lnTo>
                      <a:lnTo>
                        <a:pt x="49" y="30"/>
                      </a:lnTo>
                      <a:lnTo>
                        <a:pt x="43" y="29"/>
                      </a:lnTo>
                      <a:lnTo>
                        <a:pt x="36" y="25"/>
                      </a:lnTo>
                      <a:lnTo>
                        <a:pt x="31" y="23"/>
                      </a:lnTo>
                      <a:lnTo>
                        <a:pt x="27" y="21"/>
                      </a:lnTo>
                      <a:lnTo>
                        <a:pt x="21" y="18"/>
                      </a:lnTo>
                      <a:lnTo>
                        <a:pt x="16" y="16"/>
                      </a:lnTo>
                      <a:lnTo>
                        <a:pt x="11" y="15"/>
                      </a:lnTo>
                      <a:lnTo>
                        <a:pt x="6" y="14"/>
                      </a:lnTo>
                      <a:lnTo>
                        <a:pt x="3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13648" name="Picture 336" descr="POINSET2">
              <a:extLst>
                <a:ext uri="{FF2B5EF4-FFF2-40B4-BE49-F238E27FC236}">
                  <a16:creationId xmlns:a16="http://schemas.microsoft.com/office/drawing/2014/main" xmlns="" id="{F4CDD8A8-85B8-42A9-B3EC-F1F3DAD1F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38" y="1"/>
              <a:ext cx="624" cy="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49" name="Picture 337" descr="POINSET2">
              <a:extLst>
                <a:ext uri="{FF2B5EF4-FFF2-40B4-BE49-F238E27FC236}">
                  <a16:creationId xmlns:a16="http://schemas.microsoft.com/office/drawing/2014/main" xmlns="" id="{6DA838DC-A6FC-402B-B32E-8BF6D53AF1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067281">
              <a:off x="-1" y="3697"/>
              <a:ext cx="624" cy="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314" name="Rectangle 10">
            <a:extLst>
              <a:ext uri="{FF2B5EF4-FFF2-40B4-BE49-F238E27FC236}">
                <a16:creationId xmlns:a16="http://schemas.microsoft.com/office/drawing/2014/main" xmlns="" id="{358B22C1-50FD-4E5F-8B67-A7C8D771F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447800"/>
            <a:ext cx="6400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</a:pPr>
            <a:r>
              <a:rPr lang="en-US" altLang="en-US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3315" name="Text Box 20">
            <a:extLst>
              <a:ext uri="{FF2B5EF4-FFF2-40B4-BE49-F238E27FC236}">
                <a16:creationId xmlns:a16="http://schemas.microsoft.com/office/drawing/2014/main" xmlns="" id="{A88A3121-9AF8-4B14-B5A3-FFE0F4DE4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427" y="2291424"/>
            <a:ext cx="8458200" cy="320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Gia-rai,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Xơ-đăng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Ê-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Ba-na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Tày,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Nùng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fr-FR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3316" name="Text Box 23">
            <a:extLst>
              <a:ext uri="{FF2B5EF4-FFF2-40B4-BE49-F238E27FC236}">
                <a16:creationId xmlns:a16="http://schemas.microsoft.com/office/drawing/2014/main" xmlns="" id="{83B05FBC-A923-4D24-A047-BE3034DB2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627" y="675491"/>
            <a:ext cx="830580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tộc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sống</a:t>
            </a:r>
            <a:endParaRPr lang="en-US" altLang="en-US" sz="3200" b="1" u="sng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xmlns="" id="{D8324850-C742-4975-B7DC-4891C044E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981450"/>
            <a:ext cx="2552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9">
            <a:extLst>
              <a:ext uri="{FF2B5EF4-FFF2-40B4-BE49-F238E27FC236}">
                <a16:creationId xmlns:a16="http://schemas.microsoft.com/office/drawing/2014/main" xmlns="" id="{34D01A00-DFEB-4EB3-A982-5CD333849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6400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0436" name="Rectangle 20">
            <a:extLst>
              <a:ext uri="{FF2B5EF4-FFF2-40B4-BE49-F238E27FC236}">
                <a16:creationId xmlns:a16="http://schemas.microsoft.com/office/drawing/2014/main" xmlns="" id="{71C1FCBF-77A7-4A8C-85AF-D0CAE1103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922" y="663611"/>
            <a:ext cx="55516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438" name="Picture 22" descr="nha rong">
            <a:extLst>
              <a:ext uri="{FF2B5EF4-FFF2-40B4-BE49-F238E27FC236}">
                <a16:creationId xmlns:a16="http://schemas.microsoft.com/office/drawing/2014/main" xmlns="" id="{DFD02D45-42A8-46A8-8B2A-5D770DB99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5334000" cy="44958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images (2)">
            <a:extLst>
              <a:ext uri="{FF2B5EF4-FFF2-40B4-BE49-F238E27FC236}">
                <a16:creationId xmlns:a16="http://schemas.microsoft.com/office/drawing/2014/main" xmlns="" id="{7528AE6D-424B-4356-99ED-0E90F77E4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3886200" cy="309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5" descr="images (4)">
            <a:extLst>
              <a:ext uri="{FF2B5EF4-FFF2-40B4-BE49-F238E27FC236}">
                <a16:creationId xmlns:a16="http://schemas.microsoft.com/office/drawing/2014/main" xmlns="" id="{4479C417-ADA3-4828-B4C2-8D18621E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800"/>
            <a:ext cx="3810000" cy="312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6" descr="images (5)">
            <a:extLst>
              <a:ext uri="{FF2B5EF4-FFF2-40B4-BE49-F238E27FC236}">
                <a16:creationId xmlns:a16="http://schemas.microsoft.com/office/drawing/2014/main" xmlns="" id="{CEE4C736-B57F-4B4A-8A1F-52C15AB72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3886200" cy="2743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7" descr="images (11)">
            <a:extLst>
              <a:ext uri="{FF2B5EF4-FFF2-40B4-BE49-F238E27FC236}">
                <a16:creationId xmlns:a16="http://schemas.microsoft.com/office/drawing/2014/main" xmlns="" id="{4CEBC286-444E-46CE-A4F7-05661FE37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95738"/>
            <a:ext cx="3810000" cy="27860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Text Box 8">
            <a:extLst>
              <a:ext uri="{FF2B5EF4-FFF2-40B4-BE49-F238E27FC236}">
                <a16:creationId xmlns:a16="http://schemas.microsoft.com/office/drawing/2014/main" xmlns="" id="{7A0C4822-AA07-40E3-9A0D-03349CFA2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images (13)">
            <a:extLst>
              <a:ext uri="{FF2B5EF4-FFF2-40B4-BE49-F238E27FC236}">
                <a16:creationId xmlns:a16="http://schemas.microsoft.com/office/drawing/2014/main" xmlns="" id="{8C2482C3-9CC7-45AF-8B3E-1FB6177F2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581400" cy="2819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5" descr="images (10)">
            <a:extLst>
              <a:ext uri="{FF2B5EF4-FFF2-40B4-BE49-F238E27FC236}">
                <a16:creationId xmlns:a16="http://schemas.microsoft.com/office/drawing/2014/main" xmlns="" id="{9F5147EB-6501-4E1D-8FE4-E96F41FF1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09600"/>
            <a:ext cx="4067175" cy="2819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6" descr="images (14)">
            <a:extLst>
              <a:ext uri="{FF2B5EF4-FFF2-40B4-BE49-F238E27FC236}">
                <a16:creationId xmlns:a16="http://schemas.microsoft.com/office/drawing/2014/main" xmlns="" id="{823E4809-7427-41D9-8A82-0992AE459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35375"/>
            <a:ext cx="3962400" cy="2897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7" descr="images (4)">
            <a:extLst>
              <a:ext uri="{FF2B5EF4-FFF2-40B4-BE49-F238E27FC236}">
                <a16:creationId xmlns:a16="http://schemas.microsoft.com/office/drawing/2014/main" xmlns="" id="{B7492C53-BBEE-4EF3-B16A-1FDF6E593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657600" cy="2819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8">
            <a:extLst>
              <a:ext uri="{FF2B5EF4-FFF2-40B4-BE49-F238E27FC236}">
                <a16:creationId xmlns:a16="http://schemas.microsoft.com/office/drawing/2014/main" xmlns="" id="{CBB93F57-FBE4-4B20-898A-4A71734B7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62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mô tả những đặc điểm nổi bật của nhà rông?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3" name="Text Box 7">
            <a:extLst>
              <a:ext uri="{FF2B5EF4-FFF2-40B4-BE49-F238E27FC236}">
                <a16:creationId xmlns:a16="http://schemas.microsoft.com/office/drawing/2014/main" xmlns="" id="{56F3E5E6-7F10-4BF1-BD4D-971EC8E2E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67000"/>
            <a:ext cx="838200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FF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35" name="Rectangle 10">
            <a:extLst>
              <a:ext uri="{FF2B5EF4-FFF2-40B4-BE49-F238E27FC236}">
                <a16:creationId xmlns:a16="http://schemas.microsoft.com/office/drawing/2014/main" xmlns="" id="{96460CBB-57F1-4DD6-A259-F28A59C32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82" y="754377"/>
            <a:ext cx="6243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en-US" sz="3200" b="1" u="sng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9" name="Rectangle 10">
            <a:extLst>
              <a:ext uri="{FF2B5EF4-FFF2-40B4-BE49-F238E27FC236}">
                <a16:creationId xmlns:a16="http://schemas.microsoft.com/office/drawing/2014/main" xmlns="" id="{0E9919A1-3542-470B-B651-177E48875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378" y="1905000"/>
            <a:ext cx="47307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xmlns="" id="{2CC53D17-B0B2-4D52-A053-5C30ED618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295650"/>
            <a:ext cx="2552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xmlns="" id="{33CDA75D-EF2F-43C8-B843-88104B4134A9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19200"/>
            <a:ext cx="8153400" cy="4325938"/>
            <a:chOff x="336" y="1371"/>
            <a:chExt cx="5136" cy="2901"/>
          </a:xfrm>
        </p:grpSpPr>
        <p:pic>
          <p:nvPicPr>
            <p:cNvPr id="19465" name="Picture 18" descr="Download?mode=photo&amp;id=8217">
              <a:extLst>
                <a:ext uri="{FF2B5EF4-FFF2-40B4-BE49-F238E27FC236}">
                  <a16:creationId xmlns:a16="http://schemas.microsoft.com/office/drawing/2014/main" xmlns="" id="{CCCA2C8D-AC89-4A1B-97B7-94DAB4D2D0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064"/>
              <a:ext cx="2448" cy="2208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6" name="Text Box 22">
              <a:extLst>
                <a:ext uri="{FF2B5EF4-FFF2-40B4-BE49-F238E27FC236}">
                  <a16:creationId xmlns:a16="http://schemas.microsoft.com/office/drawing/2014/main" xmlns="" id="{1974036B-E201-4271-9DDD-A6736899D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371"/>
              <a:ext cx="5136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rông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buôn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họp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khách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buôn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1" name="Group 11">
            <a:extLst>
              <a:ext uri="{FF2B5EF4-FFF2-40B4-BE49-F238E27FC236}">
                <a16:creationId xmlns:a16="http://schemas.microsoft.com/office/drawing/2014/main" xmlns="" id="{F711D6B7-AD4F-4445-9991-85E1A58F0EF1}"/>
              </a:ext>
            </a:extLst>
          </p:cNvPr>
          <p:cNvGrpSpPr>
            <a:grpSpLocks/>
          </p:cNvGrpSpPr>
          <p:nvPr/>
        </p:nvGrpSpPr>
        <p:grpSpPr bwMode="auto">
          <a:xfrm>
            <a:off x="0" y="-38100"/>
            <a:ext cx="9144000" cy="6896100"/>
            <a:chOff x="0" y="-24"/>
            <a:chExt cx="5760" cy="4344"/>
          </a:xfrm>
        </p:grpSpPr>
        <p:grpSp>
          <p:nvGrpSpPr>
            <p:cNvPr id="20492" name="Group 12">
              <a:extLst>
                <a:ext uri="{FF2B5EF4-FFF2-40B4-BE49-F238E27FC236}">
                  <a16:creationId xmlns:a16="http://schemas.microsoft.com/office/drawing/2014/main" xmlns="" id="{CD18CC51-AA9A-4AA2-A00E-8F5901B311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4"/>
              <a:ext cx="5760" cy="4344"/>
              <a:chOff x="0" y="-24"/>
              <a:chExt cx="5760" cy="4344"/>
            </a:xfrm>
          </p:grpSpPr>
          <p:pic>
            <p:nvPicPr>
              <p:cNvPr id="20493" name="Picture 3" descr="Frames PPT 015">
                <a:extLst>
                  <a:ext uri="{FF2B5EF4-FFF2-40B4-BE49-F238E27FC236}">
                    <a16:creationId xmlns:a16="http://schemas.microsoft.com/office/drawing/2014/main" xmlns="" id="{EDDB131A-1014-439E-BDDD-41A8B0AF20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4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20494" name="Object 14">
                <a:extLst>
                  <a:ext uri="{FF2B5EF4-FFF2-40B4-BE49-F238E27FC236}">
                    <a16:creationId xmlns:a16="http://schemas.microsoft.com/office/drawing/2014/main" xmlns="" id="{2809C3A6-A3A8-4A2A-9EFA-E73F1F1145E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944" y="3572"/>
              <a:ext cx="816" cy="7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27" name="Clip" r:id="rId5" imgW="1999793" imgH="1831543" progId="">
                      <p:embed/>
                    </p:oleObj>
                  </mc:Choice>
                  <mc:Fallback>
                    <p:oleObj name="Clip" r:id="rId5" imgW="1999793" imgH="1831543" progId="">
                      <p:embed/>
                      <p:pic>
                        <p:nvPicPr>
                          <p:cNvPr id="0" name="Picture 3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44" y="3572"/>
                            <a:ext cx="816" cy="7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0495" name="Group 15">
                <a:extLst>
                  <a:ext uri="{FF2B5EF4-FFF2-40B4-BE49-F238E27FC236}">
                    <a16:creationId xmlns:a16="http://schemas.microsoft.com/office/drawing/2014/main" xmlns="" id="{E72BA2CD-83C7-432A-B4F5-FD5F7D9DC4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" y="0"/>
                <a:ext cx="766" cy="1776"/>
                <a:chOff x="2" y="0"/>
                <a:chExt cx="995" cy="2099"/>
              </a:xfrm>
            </p:grpSpPr>
            <p:sp>
              <p:nvSpPr>
                <p:cNvPr id="20496" name="AutoShape 16">
                  <a:extLst>
                    <a:ext uri="{FF2B5EF4-FFF2-40B4-BE49-F238E27FC236}">
                      <a16:creationId xmlns:a16="http://schemas.microsoft.com/office/drawing/2014/main" xmlns="" id="{22E03C7E-09DB-4F17-9B4C-FA39033C1ED0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92" y="1296"/>
                  <a:ext cx="80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497" name="Group 17">
                  <a:extLst>
                    <a:ext uri="{FF2B5EF4-FFF2-40B4-BE49-F238E27FC236}">
                      <a16:creationId xmlns:a16="http://schemas.microsoft.com/office/drawing/2014/main" xmlns="" id="{F90B8FBD-0954-494A-A278-05DF7D27EF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" y="3"/>
                  <a:ext cx="794" cy="666"/>
                  <a:chOff x="10" y="3"/>
                  <a:chExt cx="794" cy="666"/>
                </a:xfrm>
              </p:grpSpPr>
              <p:sp>
                <p:nvSpPr>
                  <p:cNvPr id="20498" name="Freeform 18">
                    <a:extLst>
                      <a:ext uri="{FF2B5EF4-FFF2-40B4-BE49-F238E27FC236}">
                        <a16:creationId xmlns:a16="http://schemas.microsoft.com/office/drawing/2014/main" xmlns="" id="{96729AF8-E67D-42CC-BA63-59121D9D1B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6" y="21"/>
                    <a:ext cx="112" cy="49"/>
                  </a:xfrm>
                  <a:custGeom>
                    <a:avLst/>
                    <a:gdLst>
                      <a:gd name="T0" fmla="*/ 0 w 223"/>
                      <a:gd name="T1" fmla="*/ 85 h 98"/>
                      <a:gd name="T2" fmla="*/ 0 w 223"/>
                      <a:gd name="T3" fmla="*/ 84 h 98"/>
                      <a:gd name="T4" fmla="*/ 3 w 223"/>
                      <a:gd name="T5" fmla="*/ 83 h 98"/>
                      <a:gd name="T6" fmla="*/ 6 w 223"/>
                      <a:gd name="T7" fmla="*/ 82 h 98"/>
                      <a:gd name="T8" fmla="*/ 6 w 223"/>
                      <a:gd name="T9" fmla="*/ 80 h 98"/>
                      <a:gd name="T10" fmla="*/ 24 w 223"/>
                      <a:gd name="T11" fmla="*/ 85 h 98"/>
                      <a:gd name="T12" fmla="*/ 43 w 223"/>
                      <a:gd name="T13" fmla="*/ 87 h 98"/>
                      <a:gd name="T14" fmla="*/ 60 w 223"/>
                      <a:gd name="T15" fmla="*/ 88 h 98"/>
                      <a:gd name="T16" fmla="*/ 76 w 223"/>
                      <a:gd name="T17" fmla="*/ 86 h 98"/>
                      <a:gd name="T18" fmla="*/ 92 w 223"/>
                      <a:gd name="T19" fmla="*/ 83 h 98"/>
                      <a:gd name="T20" fmla="*/ 108 w 223"/>
                      <a:gd name="T21" fmla="*/ 78 h 98"/>
                      <a:gd name="T22" fmla="*/ 123 w 223"/>
                      <a:gd name="T23" fmla="*/ 72 h 98"/>
                      <a:gd name="T24" fmla="*/ 137 w 223"/>
                      <a:gd name="T25" fmla="*/ 65 h 98"/>
                      <a:gd name="T26" fmla="*/ 151 w 223"/>
                      <a:gd name="T27" fmla="*/ 57 h 98"/>
                      <a:gd name="T28" fmla="*/ 163 w 223"/>
                      <a:gd name="T29" fmla="*/ 49 h 98"/>
                      <a:gd name="T30" fmla="*/ 175 w 223"/>
                      <a:gd name="T31" fmla="*/ 41 h 98"/>
                      <a:gd name="T32" fmla="*/ 187 w 223"/>
                      <a:gd name="T33" fmla="*/ 32 h 98"/>
                      <a:gd name="T34" fmla="*/ 197 w 223"/>
                      <a:gd name="T35" fmla="*/ 23 h 98"/>
                      <a:gd name="T36" fmla="*/ 206 w 223"/>
                      <a:gd name="T37" fmla="*/ 15 h 98"/>
                      <a:gd name="T38" fmla="*/ 215 w 223"/>
                      <a:gd name="T39" fmla="*/ 7 h 98"/>
                      <a:gd name="T40" fmla="*/ 223 w 223"/>
                      <a:gd name="T41" fmla="*/ 0 h 98"/>
                      <a:gd name="T42" fmla="*/ 221 w 223"/>
                      <a:gd name="T43" fmla="*/ 9 h 98"/>
                      <a:gd name="T44" fmla="*/ 215 w 223"/>
                      <a:gd name="T45" fmla="*/ 18 h 98"/>
                      <a:gd name="T46" fmla="*/ 207 w 223"/>
                      <a:gd name="T47" fmla="*/ 27 h 98"/>
                      <a:gd name="T48" fmla="*/ 196 w 223"/>
                      <a:gd name="T49" fmla="*/ 38 h 98"/>
                      <a:gd name="T50" fmla="*/ 183 w 223"/>
                      <a:gd name="T51" fmla="*/ 48 h 98"/>
                      <a:gd name="T52" fmla="*/ 169 w 223"/>
                      <a:gd name="T53" fmla="*/ 58 h 98"/>
                      <a:gd name="T54" fmla="*/ 153 w 223"/>
                      <a:gd name="T55" fmla="*/ 68 h 98"/>
                      <a:gd name="T56" fmla="*/ 136 w 223"/>
                      <a:gd name="T57" fmla="*/ 76 h 98"/>
                      <a:gd name="T58" fmla="*/ 119 w 223"/>
                      <a:gd name="T59" fmla="*/ 84 h 98"/>
                      <a:gd name="T60" fmla="*/ 100 w 223"/>
                      <a:gd name="T61" fmla="*/ 90 h 98"/>
                      <a:gd name="T62" fmla="*/ 82 w 223"/>
                      <a:gd name="T63" fmla="*/ 94 h 98"/>
                      <a:gd name="T64" fmla="*/ 64 w 223"/>
                      <a:gd name="T65" fmla="*/ 98 h 98"/>
                      <a:gd name="T66" fmla="*/ 46 w 223"/>
                      <a:gd name="T67" fmla="*/ 98 h 98"/>
                      <a:gd name="T68" fmla="*/ 30 w 223"/>
                      <a:gd name="T69" fmla="*/ 97 h 98"/>
                      <a:gd name="T70" fmla="*/ 14 w 223"/>
                      <a:gd name="T71" fmla="*/ 92 h 98"/>
                      <a:gd name="T72" fmla="*/ 0 w 223"/>
                      <a:gd name="T73" fmla="*/ 85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23" h="98">
                        <a:moveTo>
                          <a:pt x="0" y="85"/>
                        </a:moveTo>
                        <a:lnTo>
                          <a:pt x="0" y="84"/>
                        </a:lnTo>
                        <a:lnTo>
                          <a:pt x="3" y="83"/>
                        </a:lnTo>
                        <a:lnTo>
                          <a:pt x="6" y="82"/>
                        </a:lnTo>
                        <a:lnTo>
                          <a:pt x="6" y="80"/>
                        </a:lnTo>
                        <a:lnTo>
                          <a:pt x="24" y="85"/>
                        </a:lnTo>
                        <a:lnTo>
                          <a:pt x="43" y="87"/>
                        </a:lnTo>
                        <a:lnTo>
                          <a:pt x="60" y="88"/>
                        </a:lnTo>
                        <a:lnTo>
                          <a:pt x="76" y="86"/>
                        </a:lnTo>
                        <a:lnTo>
                          <a:pt x="92" y="83"/>
                        </a:lnTo>
                        <a:lnTo>
                          <a:pt x="108" y="78"/>
                        </a:lnTo>
                        <a:lnTo>
                          <a:pt x="123" y="72"/>
                        </a:lnTo>
                        <a:lnTo>
                          <a:pt x="137" y="65"/>
                        </a:lnTo>
                        <a:lnTo>
                          <a:pt x="151" y="57"/>
                        </a:lnTo>
                        <a:lnTo>
                          <a:pt x="163" y="49"/>
                        </a:lnTo>
                        <a:lnTo>
                          <a:pt x="175" y="41"/>
                        </a:lnTo>
                        <a:lnTo>
                          <a:pt x="187" y="32"/>
                        </a:lnTo>
                        <a:lnTo>
                          <a:pt x="197" y="23"/>
                        </a:lnTo>
                        <a:lnTo>
                          <a:pt x="206" y="15"/>
                        </a:lnTo>
                        <a:lnTo>
                          <a:pt x="215" y="7"/>
                        </a:lnTo>
                        <a:lnTo>
                          <a:pt x="223" y="0"/>
                        </a:lnTo>
                        <a:lnTo>
                          <a:pt x="221" y="9"/>
                        </a:lnTo>
                        <a:lnTo>
                          <a:pt x="215" y="18"/>
                        </a:lnTo>
                        <a:lnTo>
                          <a:pt x="207" y="27"/>
                        </a:lnTo>
                        <a:lnTo>
                          <a:pt x="196" y="38"/>
                        </a:lnTo>
                        <a:lnTo>
                          <a:pt x="183" y="48"/>
                        </a:lnTo>
                        <a:lnTo>
                          <a:pt x="169" y="58"/>
                        </a:lnTo>
                        <a:lnTo>
                          <a:pt x="153" y="68"/>
                        </a:lnTo>
                        <a:lnTo>
                          <a:pt x="136" y="76"/>
                        </a:lnTo>
                        <a:lnTo>
                          <a:pt x="119" y="84"/>
                        </a:lnTo>
                        <a:lnTo>
                          <a:pt x="100" y="90"/>
                        </a:lnTo>
                        <a:lnTo>
                          <a:pt x="82" y="94"/>
                        </a:lnTo>
                        <a:lnTo>
                          <a:pt x="64" y="98"/>
                        </a:lnTo>
                        <a:lnTo>
                          <a:pt x="46" y="98"/>
                        </a:lnTo>
                        <a:lnTo>
                          <a:pt x="30" y="97"/>
                        </a:lnTo>
                        <a:lnTo>
                          <a:pt x="14" y="92"/>
                        </a:lnTo>
                        <a:lnTo>
                          <a:pt x="0" y="8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99" name="Freeform 19">
                    <a:extLst>
                      <a:ext uri="{FF2B5EF4-FFF2-40B4-BE49-F238E27FC236}">
                        <a16:creationId xmlns:a16="http://schemas.microsoft.com/office/drawing/2014/main" xmlns="" id="{1DBB657A-08E1-42E8-9A26-69BF6DE1F0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4" y="7"/>
                    <a:ext cx="6" cy="38"/>
                  </a:xfrm>
                  <a:custGeom>
                    <a:avLst/>
                    <a:gdLst>
                      <a:gd name="T0" fmla="*/ 9 w 13"/>
                      <a:gd name="T1" fmla="*/ 0 h 76"/>
                      <a:gd name="T2" fmla="*/ 13 w 13"/>
                      <a:gd name="T3" fmla="*/ 9 h 76"/>
                      <a:gd name="T4" fmla="*/ 13 w 13"/>
                      <a:gd name="T5" fmla="*/ 31 h 76"/>
                      <a:gd name="T6" fmla="*/ 9 w 13"/>
                      <a:gd name="T7" fmla="*/ 56 h 76"/>
                      <a:gd name="T8" fmla="*/ 0 w 13"/>
                      <a:gd name="T9" fmla="*/ 76 h 76"/>
                      <a:gd name="T10" fmla="*/ 2 w 13"/>
                      <a:gd name="T11" fmla="*/ 56 h 76"/>
                      <a:gd name="T12" fmla="*/ 5 w 13"/>
                      <a:gd name="T13" fmla="*/ 31 h 76"/>
                      <a:gd name="T14" fmla="*/ 7 w 13"/>
                      <a:gd name="T15" fmla="*/ 9 h 76"/>
                      <a:gd name="T16" fmla="*/ 9 w 13"/>
                      <a:gd name="T17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76">
                        <a:moveTo>
                          <a:pt x="9" y="0"/>
                        </a:moveTo>
                        <a:lnTo>
                          <a:pt x="13" y="9"/>
                        </a:lnTo>
                        <a:lnTo>
                          <a:pt x="13" y="31"/>
                        </a:lnTo>
                        <a:lnTo>
                          <a:pt x="9" y="56"/>
                        </a:lnTo>
                        <a:lnTo>
                          <a:pt x="0" y="76"/>
                        </a:lnTo>
                        <a:lnTo>
                          <a:pt x="2" y="56"/>
                        </a:lnTo>
                        <a:lnTo>
                          <a:pt x="5" y="31"/>
                        </a:lnTo>
                        <a:lnTo>
                          <a:pt x="7" y="9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0" name="Freeform 20">
                    <a:extLst>
                      <a:ext uri="{FF2B5EF4-FFF2-40B4-BE49-F238E27FC236}">
                        <a16:creationId xmlns:a16="http://schemas.microsoft.com/office/drawing/2014/main" xmlns="" id="{0E253658-0157-4DF1-A462-FCC289F7DA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5" y="6"/>
                    <a:ext cx="8" cy="46"/>
                  </a:xfrm>
                  <a:custGeom>
                    <a:avLst/>
                    <a:gdLst>
                      <a:gd name="T0" fmla="*/ 12 w 16"/>
                      <a:gd name="T1" fmla="*/ 0 h 91"/>
                      <a:gd name="T2" fmla="*/ 16 w 16"/>
                      <a:gd name="T3" fmla="*/ 11 h 91"/>
                      <a:gd name="T4" fmla="*/ 15 w 16"/>
                      <a:gd name="T5" fmla="*/ 38 h 91"/>
                      <a:gd name="T6" fmla="*/ 10 w 16"/>
                      <a:gd name="T7" fmla="*/ 68 h 91"/>
                      <a:gd name="T8" fmla="*/ 0 w 16"/>
                      <a:gd name="T9" fmla="*/ 91 h 91"/>
                      <a:gd name="T10" fmla="*/ 2 w 16"/>
                      <a:gd name="T11" fmla="*/ 72 h 91"/>
                      <a:gd name="T12" fmla="*/ 4 w 16"/>
                      <a:gd name="T13" fmla="*/ 41 h 91"/>
                      <a:gd name="T14" fmla="*/ 8 w 16"/>
                      <a:gd name="T15" fmla="*/ 12 h 91"/>
                      <a:gd name="T16" fmla="*/ 12 w 16"/>
                      <a:gd name="T17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91">
                        <a:moveTo>
                          <a:pt x="12" y="0"/>
                        </a:moveTo>
                        <a:lnTo>
                          <a:pt x="16" y="11"/>
                        </a:lnTo>
                        <a:lnTo>
                          <a:pt x="15" y="38"/>
                        </a:lnTo>
                        <a:lnTo>
                          <a:pt x="10" y="68"/>
                        </a:lnTo>
                        <a:lnTo>
                          <a:pt x="0" y="91"/>
                        </a:lnTo>
                        <a:lnTo>
                          <a:pt x="2" y="72"/>
                        </a:lnTo>
                        <a:lnTo>
                          <a:pt x="4" y="41"/>
                        </a:lnTo>
                        <a:lnTo>
                          <a:pt x="8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1" name="Freeform 21">
                    <a:extLst>
                      <a:ext uri="{FF2B5EF4-FFF2-40B4-BE49-F238E27FC236}">
                        <a16:creationId xmlns:a16="http://schemas.microsoft.com/office/drawing/2014/main" xmlns="" id="{DF7BBEE9-E2D5-4E6B-A2BF-4339391843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9" y="13"/>
                    <a:ext cx="6" cy="48"/>
                  </a:xfrm>
                  <a:custGeom>
                    <a:avLst/>
                    <a:gdLst>
                      <a:gd name="T0" fmla="*/ 7 w 13"/>
                      <a:gd name="T1" fmla="*/ 0 h 95"/>
                      <a:gd name="T2" fmla="*/ 12 w 13"/>
                      <a:gd name="T3" fmla="*/ 12 h 95"/>
                      <a:gd name="T4" fmla="*/ 13 w 13"/>
                      <a:gd name="T5" fmla="*/ 41 h 95"/>
                      <a:gd name="T6" fmla="*/ 10 w 13"/>
                      <a:gd name="T7" fmla="*/ 73 h 95"/>
                      <a:gd name="T8" fmla="*/ 0 w 13"/>
                      <a:gd name="T9" fmla="*/ 95 h 95"/>
                      <a:gd name="T10" fmla="*/ 0 w 13"/>
                      <a:gd name="T11" fmla="*/ 76 h 95"/>
                      <a:gd name="T12" fmla="*/ 1 w 13"/>
                      <a:gd name="T13" fmla="*/ 43 h 95"/>
                      <a:gd name="T14" fmla="*/ 4 w 13"/>
                      <a:gd name="T15" fmla="*/ 13 h 95"/>
                      <a:gd name="T16" fmla="*/ 7 w 13"/>
                      <a:gd name="T17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95">
                        <a:moveTo>
                          <a:pt x="7" y="0"/>
                        </a:moveTo>
                        <a:lnTo>
                          <a:pt x="12" y="12"/>
                        </a:lnTo>
                        <a:lnTo>
                          <a:pt x="13" y="41"/>
                        </a:lnTo>
                        <a:lnTo>
                          <a:pt x="10" y="73"/>
                        </a:lnTo>
                        <a:lnTo>
                          <a:pt x="0" y="95"/>
                        </a:lnTo>
                        <a:lnTo>
                          <a:pt x="0" y="76"/>
                        </a:lnTo>
                        <a:lnTo>
                          <a:pt x="1" y="43"/>
                        </a:lnTo>
                        <a:lnTo>
                          <a:pt x="4" y="13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2" name="Freeform 22">
                    <a:extLst>
                      <a:ext uri="{FF2B5EF4-FFF2-40B4-BE49-F238E27FC236}">
                        <a16:creationId xmlns:a16="http://schemas.microsoft.com/office/drawing/2014/main" xmlns="" id="{708A300D-0B3F-44D2-BD10-B3A9D2C62D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8" y="22"/>
                    <a:ext cx="5" cy="43"/>
                  </a:xfrm>
                  <a:custGeom>
                    <a:avLst/>
                    <a:gdLst>
                      <a:gd name="T0" fmla="*/ 5 w 10"/>
                      <a:gd name="T1" fmla="*/ 0 h 85"/>
                      <a:gd name="T2" fmla="*/ 9 w 10"/>
                      <a:gd name="T3" fmla="*/ 11 h 85"/>
                      <a:gd name="T4" fmla="*/ 10 w 10"/>
                      <a:gd name="T5" fmla="*/ 38 h 85"/>
                      <a:gd name="T6" fmla="*/ 8 w 10"/>
                      <a:gd name="T7" fmla="*/ 67 h 85"/>
                      <a:gd name="T8" fmla="*/ 1 w 10"/>
                      <a:gd name="T9" fmla="*/ 85 h 85"/>
                      <a:gd name="T10" fmla="*/ 1 w 10"/>
                      <a:gd name="T11" fmla="*/ 66 h 85"/>
                      <a:gd name="T12" fmla="*/ 0 w 10"/>
                      <a:gd name="T13" fmla="*/ 37 h 85"/>
                      <a:gd name="T14" fmla="*/ 1 w 10"/>
                      <a:gd name="T15" fmla="*/ 11 h 85"/>
                      <a:gd name="T16" fmla="*/ 5 w 10"/>
                      <a:gd name="T17" fmla="*/ 0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85">
                        <a:moveTo>
                          <a:pt x="5" y="0"/>
                        </a:moveTo>
                        <a:lnTo>
                          <a:pt x="9" y="11"/>
                        </a:lnTo>
                        <a:lnTo>
                          <a:pt x="10" y="38"/>
                        </a:lnTo>
                        <a:lnTo>
                          <a:pt x="8" y="67"/>
                        </a:lnTo>
                        <a:lnTo>
                          <a:pt x="1" y="85"/>
                        </a:lnTo>
                        <a:lnTo>
                          <a:pt x="1" y="66"/>
                        </a:lnTo>
                        <a:lnTo>
                          <a:pt x="0" y="37"/>
                        </a:lnTo>
                        <a:lnTo>
                          <a:pt x="1" y="11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3" name="Freeform 23">
                    <a:extLst>
                      <a:ext uri="{FF2B5EF4-FFF2-40B4-BE49-F238E27FC236}">
                        <a16:creationId xmlns:a16="http://schemas.microsoft.com/office/drawing/2014/main" xmlns="" id="{01A4863B-123E-41D6-82E8-26B0E4CCB0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8" y="33"/>
                    <a:ext cx="6" cy="36"/>
                  </a:xfrm>
                  <a:custGeom>
                    <a:avLst/>
                    <a:gdLst>
                      <a:gd name="T0" fmla="*/ 3 w 13"/>
                      <a:gd name="T1" fmla="*/ 0 h 71"/>
                      <a:gd name="T2" fmla="*/ 8 w 13"/>
                      <a:gd name="T3" fmla="*/ 8 h 71"/>
                      <a:gd name="T4" fmla="*/ 13 w 13"/>
                      <a:gd name="T5" fmla="*/ 29 h 71"/>
                      <a:gd name="T6" fmla="*/ 12 w 13"/>
                      <a:gd name="T7" fmla="*/ 52 h 71"/>
                      <a:gd name="T8" fmla="*/ 5 w 13"/>
                      <a:gd name="T9" fmla="*/ 71 h 71"/>
                      <a:gd name="T10" fmla="*/ 4 w 13"/>
                      <a:gd name="T11" fmla="*/ 54 h 71"/>
                      <a:gd name="T12" fmla="*/ 1 w 13"/>
                      <a:gd name="T13" fmla="*/ 30 h 71"/>
                      <a:gd name="T14" fmla="*/ 0 w 13"/>
                      <a:gd name="T15" fmla="*/ 9 h 71"/>
                      <a:gd name="T16" fmla="*/ 3 w 13"/>
                      <a:gd name="T1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71">
                        <a:moveTo>
                          <a:pt x="3" y="0"/>
                        </a:moveTo>
                        <a:lnTo>
                          <a:pt x="8" y="8"/>
                        </a:lnTo>
                        <a:lnTo>
                          <a:pt x="13" y="29"/>
                        </a:lnTo>
                        <a:lnTo>
                          <a:pt x="12" y="52"/>
                        </a:lnTo>
                        <a:lnTo>
                          <a:pt x="5" y="71"/>
                        </a:lnTo>
                        <a:lnTo>
                          <a:pt x="4" y="54"/>
                        </a:lnTo>
                        <a:lnTo>
                          <a:pt x="1" y="30"/>
                        </a:lnTo>
                        <a:lnTo>
                          <a:pt x="0" y="9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4" name="Freeform 24">
                    <a:extLst>
                      <a:ext uri="{FF2B5EF4-FFF2-40B4-BE49-F238E27FC236}">
                        <a16:creationId xmlns:a16="http://schemas.microsoft.com/office/drawing/2014/main" xmlns="" id="{15C1650A-6A49-4AE4-86A0-F278CB958B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" y="49"/>
                    <a:ext cx="7" cy="17"/>
                  </a:xfrm>
                  <a:custGeom>
                    <a:avLst/>
                    <a:gdLst>
                      <a:gd name="T0" fmla="*/ 2 w 15"/>
                      <a:gd name="T1" fmla="*/ 0 h 35"/>
                      <a:gd name="T2" fmla="*/ 6 w 15"/>
                      <a:gd name="T3" fmla="*/ 3 h 35"/>
                      <a:gd name="T4" fmla="*/ 12 w 15"/>
                      <a:gd name="T5" fmla="*/ 14 h 35"/>
                      <a:gd name="T6" fmla="*/ 15 w 15"/>
                      <a:gd name="T7" fmla="*/ 27 h 35"/>
                      <a:gd name="T8" fmla="*/ 11 w 15"/>
                      <a:gd name="T9" fmla="*/ 35 h 35"/>
                      <a:gd name="T10" fmla="*/ 11 w 15"/>
                      <a:gd name="T11" fmla="*/ 23 h 35"/>
                      <a:gd name="T12" fmla="*/ 5 w 15"/>
                      <a:gd name="T13" fmla="*/ 12 h 35"/>
                      <a:gd name="T14" fmla="*/ 0 w 15"/>
                      <a:gd name="T15" fmla="*/ 3 h 35"/>
                      <a:gd name="T16" fmla="*/ 2 w 15"/>
                      <a:gd name="T17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35">
                        <a:moveTo>
                          <a:pt x="2" y="0"/>
                        </a:moveTo>
                        <a:lnTo>
                          <a:pt x="6" y="3"/>
                        </a:lnTo>
                        <a:lnTo>
                          <a:pt x="12" y="14"/>
                        </a:lnTo>
                        <a:lnTo>
                          <a:pt x="15" y="27"/>
                        </a:lnTo>
                        <a:lnTo>
                          <a:pt x="11" y="35"/>
                        </a:lnTo>
                        <a:lnTo>
                          <a:pt x="11" y="23"/>
                        </a:lnTo>
                        <a:lnTo>
                          <a:pt x="5" y="12"/>
                        </a:lnTo>
                        <a:lnTo>
                          <a:pt x="0" y="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5" name="Freeform 25">
                    <a:extLst>
                      <a:ext uri="{FF2B5EF4-FFF2-40B4-BE49-F238E27FC236}">
                        <a16:creationId xmlns:a16="http://schemas.microsoft.com/office/drawing/2014/main" xmlns="" id="{68265C38-0127-4A4D-8B56-63724D26F2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5" y="3"/>
                    <a:ext cx="6" cy="33"/>
                  </a:xfrm>
                  <a:custGeom>
                    <a:avLst/>
                    <a:gdLst>
                      <a:gd name="T0" fmla="*/ 9 w 13"/>
                      <a:gd name="T1" fmla="*/ 0 h 66"/>
                      <a:gd name="T2" fmla="*/ 13 w 13"/>
                      <a:gd name="T3" fmla="*/ 7 h 66"/>
                      <a:gd name="T4" fmla="*/ 13 w 13"/>
                      <a:gd name="T5" fmla="*/ 25 h 66"/>
                      <a:gd name="T6" fmla="*/ 9 w 13"/>
                      <a:gd name="T7" fmla="*/ 46 h 66"/>
                      <a:gd name="T8" fmla="*/ 0 w 13"/>
                      <a:gd name="T9" fmla="*/ 66 h 66"/>
                      <a:gd name="T10" fmla="*/ 2 w 13"/>
                      <a:gd name="T11" fmla="*/ 47 h 66"/>
                      <a:gd name="T12" fmla="*/ 3 w 13"/>
                      <a:gd name="T13" fmla="*/ 25 h 66"/>
                      <a:gd name="T14" fmla="*/ 6 w 13"/>
                      <a:gd name="T15" fmla="*/ 8 h 66"/>
                      <a:gd name="T16" fmla="*/ 9 w 13"/>
                      <a:gd name="T17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66">
                        <a:moveTo>
                          <a:pt x="9" y="0"/>
                        </a:moveTo>
                        <a:lnTo>
                          <a:pt x="13" y="7"/>
                        </a:lnTo>
                        <a:lnTo>
                          <a:pt x="13" y="25"/>
                        </a:lnTo>
                        <a:lnTo>
                          <a:pt x="9" y="46"/>
                        </a:lnTo>
                        <a:lnTo>
                          <a:pt x="0" y="66"/>
                        </a:lnTo>
                        <a:lnTo>
                          <a:pt x="2" y="47"/>
                        </a:lnTo>
                        <a:lnTo>
                          <a:pt x="3" y="25"/>
                        </a:lnTo>
                        <a:lnTo>
                          <a:pt x="6" y="8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6" name="Freeform 26">
                    <a:extLst>
                      <a:ext uri="{FF2B5EF4-FFF2-40B4-BE49-F238E27FC236}">
                        <a16:creationId xmlns:a16="http://schemas.microsoft.com/office/drawing/2014/main" xmlns="" id="{D90A8E62-7F04-4D26-8F03-76C564369E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8" y="10"/>
                    <a:ext cx="6" cy="46"/>
                  </a:xfrm>
                  <a:custGeom>
                    <a:avLst/>
                    <a:gdLst>
                      <a:gd name="T0" fmla="*/ 7 w 12"/>
                      <a:gd name="T1" fmla="*/ 0 h 93"/>
                      <a:gd name="T2" fmla="*/ 11 w 12"/>
                      <a:gd name="T3" fmla="*/ 12 h 93"/>
                      <a:gd name="T4" fmla="*/ 12 w 12"/>
                      <a:gd name="T5" fmla="*/ 40 h 93"/>
                      <a:gd name="T6" fmla="*/ 9 w 12"/>
                      <a:gd name="T7" fmla="*/ 71 h 93"/>
                      <a:gd name="T8" fmla="*/ 0 w 12"/>
                      <a:gd name="T9" fmla="*/ 93 h 93"/>
                      <a:gd name="T10" fmla="*/ 0 w 12"/>
                      <a:gd name="T11" fmla="*/ 75 h 93"/>
                      <a:gd name="T12" fmla="*/ 1 w 12"/>
                      <a:gd name="T13" fmla="*/ 42 h 93"/>
                      <a:gd name="T14" fmla="*/ 3 w 12"/>
                      <a:gd name="T15" fmla="*/ 12 h 93"/>
                      <a:gd name="T16" fmla="*/ 7 w 12"/>
                      <a:gd name="T17" fmla="*/ 0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93">
                        <a:moveTo>
                          <a:pt x="7" y="0"/>
                        </a:moveTo>
                        <a:lnTo>
                          <a:pt x="11" y="12"/>
                        </a:lnTo>
                        <a:lnTo>
                          <a:pt x="12" y="40"/>
                        </a:lnTo>
                        <a:lnTo>
                          <a:pt x="9" y="71"/>
                        </a:lnTo>
                        <a:lnTo>
                          <a:pt x="0" y="93"/>
                        </a:lnTo>
                        <a:lnTo>
                          <a:pt x="0" y="75"/>
                        </a:lnTo>
                        <a:lnTo>
                          <a:pt x="1" y="42"/>
                        </a:lnTo>
                        <a:lnTo>
                          <a:pt x="3" y="12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7" name="Freeform 27">
                    <a:extLst>
                      <a:ext uri="{FF2B5EF4-FFF2-40B4-BE49-F238E27FC236}">
                        <a16:creationId xmlns:a16="http://schemas.microsoft.com/office/drawing/2014/main" xmlns="" id="{ED58FBA7-2EAC-4F3E-84DB-EC711F111A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6" y="26"/>
                    <a:ext cx="7" cy="41"/>
                  </a:xfrm>
                  <a:custGeom>
                    <a:avLst/>
                    <a:gdLst>
                      <a:gd name="T0" fmla="*/ 3 w 13"/>
                      <a:gd name="T1" fmla="*/ 0 h 82"/>
                      <a:gd name="T2" fmla="*/ 8 w 13"/>
                      <a:gd name="T3" fmla="*/ 10 h 82"/>
                      <a:gd name="T4" fmla="*/ 13 w 13"/>
                      <a:gd name="T5" fmla="*/ 33 h 82"/>
                      <a:gd name="T6" fmla="*/ 13 w 13"/>
                      <a:gd name="T7" fmla="*/ 61 h 82"/>
                      <a:gd name="T8" fmla="*/ 6 w 13"/>
                      <a:gd name="T9" fmla="*/ 82 h 82"/>
                      <a:gd name="T10" fmla="*/ 5 w 13"/>
                      <a:gd name="T11" fmla="*/ 62 h 82"/>
                      <a:gd name="T12" fmla="*/ 3 w 13"/>
                      <a:gd name="T13" fmla="*/ 36 h 82"/>
                      <a:gd name="T14" fmla="*/ 0 w 13"/>
                      <a:gd name="T15" fmla="*/ 10 h 82"/>
                      <a:gd name="T16" fmla="*/ 3 w 13"/>
                      <a:gd name="T17" fmla="*/ 0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82">
                        <a:moveTo>
                          <a:pt x="3" y="0"/>
                        </a:moveTo>
                        <a:lnTo>
                          <a:pt x="8" y="10"/>
                        </a:lnTo>
                        <a:lnTo>
                          <a:pt x="13" y="33"/>
                        </a:lnTo>
                        <a:lnTo>
                          <a:pt x="13" y="61"/>
                        </a:lnTo>
                        <a:lnTo>
                          <a:pt x="6" y="82"/>
                        </a:lnTo>
                        <a:lnTo>
                          <a:pt x="5" y="62"/>
                        </a:lnTo>
                        <a:lnTo>
                          <a:pt x="3" y="36"/>
                        </a:lnTo>
                        <a:lnTo>
                          <a:pt x="0" y="1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8" name="Freeform 28">
                    <a:extLst>
                      <a:ext uri="{FF2B5EF4-FFF2-40B4-BE49-F238E27FC236}">
                        <a16:creationId xmlns:a16="http://schemas.microsoft.com/office/drawing/2014/main" xmlns="" id="{3C363FD2-5E34-4BD3-9B5C-B8E08E1256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1" y="35"/>
                    <a:ext cx="4" cy="34"/>
                  </a:xfrm>
                  <a:custGeom>
                    <a:avLst/>
                    <a:gdLst>
                      <a:gd name="T0" fmla="*/ 3 w 7"/>
                      <a:gd name="T1" fmla="*/ 0 h 68"/>
                      <a:gd name="T2" fmla="*/ 6 w 7"/>
                      <a:gd name="T3" fmla="*/ 11 h 68"/>
                      <a:gd name="T4" fmla="*/ 7 w 7"/>
                      <a:gd name="T5" fmla="*/ 32 h 68"/>
                      <a:gd name="T6" fmla="*/ 6 w 7"/>
                      <a:gd name="T7" fmla="*/ 56 h 68"/>
                      <a:gd name="T8" fmla="*/ 2 w 7"/>
                      <a:gd name="T9" fmla="*/ 68 h 68"/>
                      <a:gd name="T10" fmla="*/ 2 w 7"/>
                      <a:gd name="T11" fmla="*/ 53 h 68"/>
                      <a:gd name="T12" fmla="*/ 0 w 7"/>
                      <a:gd name="T13" fmla="*/ 32 h 68"/>
                      <a:gd name="T14" fmla="*/ 0 w 7"/>
                      <a:gd name="T15" fmla="*/ 12 h 68"/>
                      <a:gd name="T16" fmla="*/ 3 w 7"/>
                      <a:gd name="T17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68">
                        <a:moveTo>
                          <a:pt x="3" y="0"/>
                        </a:moveTo>
                        <a:lnTo>
                          <a:pt x="6" y="11"/>
                        </a:lnTo>
                        <a:lnTo>
                          <a:pt x="7" y="32"/>
                        </a:lnTo>
                        <a:lnTo>
                          <a:pt x="6" y="56"/>
                        </a:lnTo>
                        <a:lnTo>
                          <a:pt x="2" y="68"/>
                        </a:lnTo>
                        <a:lnTo>
                          <a:pt x="2" y="53"/>
                        </a:lnTo>
                        <a:lnTo>
                          <a:pt x="0" y="32"/>
                        </a:lnTo>
                        <a:lnTo>
                          <a:pt x="0" y="12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9" name="Freeform 29">
                    <a:extLst>
                      <a:ext uri="{FF2B5EF4-FFF2-40B4-BE49-F238E27FC236}">
                        <a16:creationId xmlns:a16="http://schemas.microsoft.com/office/drawing/2014/main" xmlns="" id="{711AFBC0-889B-4728-AA27-0F90C6B75E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9" y="47"/>
                    <a:ext cx="7" cy="21"/>
                  </a:xfrm>
                  <a:custGeom>
                    <a:avLst/>
                    <a:gdLst>
                      <a:gd name="T0" fmla="*/ 3 w 14"/>
                      <a:gd name="T1" fmla="*/ 0 h 41"/>
                      <a:gd name="T2" fmla="*/ 7 w 14"/>
                      <a:gd name="T3" fmla="*/ 4 h 41"/>
                      <a:gd name="T4" fmla="*/ 12 w 14"/>
                      <a:gd name="T5" fmla="*/ 17 h 41"/>
                      <a:gd name="T6" fmla="*/ 14 w 14"/>
                      <a:gd name="T7" fmla="*/ 32 h 41"/>
                      <a:gd name="T8" fmla="*/ 9 w 14"/>
                      <a:gd name="T9" fmla="*/ 41 h 41"/>
                      <a:gd name="T10" fmla="*/ 9 w 14"/>
                      <a:gd name="T11" fmla="*/ 30 h 41"/>
                      <a:gd name="T12" fmla="*/ 5 w 14"/>
                      <a:gd name="T13" fmla="*/ 16 h 41"/>
                      <a:gd name="T14" fmla="*/ 0 w 14"/>
                      <a:gd name="T15" fmla="*/ 4 h 41"/>
                      <a:gd name="T16" fmla="*/ 3 w 14"/>
                      <a:gd name="T17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41">
                        <a:moveTo>
                          <a:pt x="3" y="0"/>
                        </a:moveTo>
                        <a:lnTo>
                          <a:pt x="7" y="4"/>
                        </a:lnTo>
                        <a:lnTo>
                          <a:pt x="12" y="17"/>
                        </a:lnTo>
                        <a:lnTo>
                          <a:pt x="14" y="32"/>
                        </a:lnTo>
                        <a:lnTo>
                          <a:pt x="9" y="41"/>
                        </a:lnTo>
                        <a:lnTo>
                          <a:pt x="9" y="30"/>
                        </a:lnTo>
                        <a:lnTo>
                          <a:pt x="5" y="16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10" name="Freeform 30">
                    <a:extLst>
                      <a:ext uri="{FF2B5EF4-FFF2-40B4-BE49-F238E27FC236}">
                        <a16:creationId xmlns:a16="http://schemas.microsoft.com/office/drawing/2014/main" xmlns="" id="{290DA106-9780-458C-A03D-F183810C0E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4" y="7"/>
                    <a:ext cx="6" cy="22"/>
                  </a:xfrm>
                  <a:custGeom>
                    <a:avLst/>
                    <a:gdLst>
                      <a:gd name="T0" fmla="*/ 0 w 14"/>
                      <a:gd name="T1" fmla="*/ 43 h 43"/>
                      <a:gd name="T2" fmla="*/ 0 w 14"/>
                      <a:gd name="T3" fmla="*/ 33 h 43"/>
                      <a:gd name="T4" fmla="*/ 1 w 14"/>
                      <a:gd name="T5" fmla="*/ 17 h 43"/>
                      <a:gd name="T6" fmla="*/ 5 w 14"/>
                      <a:gd name="T7" fmla="*/ 5 h 43"/>
                      <a:gd name="T8" fmla="*/ 11 w 14"/>
                      <a:gd name="T9" fmla="*/ 0 h 43"/>
                      <a:gd name="T10" fmla="*/ 14 w 14"/>
                      <a:gd name="T11" fmla="*/ 7 h 43"/>
                      <a:gd name="T12" fmla="*/ 11 w 14"/>
                      <a:gd name="T13" fmla="*/ 20 h 43"/>
                      <a:gd name="T14" fmla="*/ 5 w 14"/>
                      <a:gd name="T15" fmla="*/ 33 h 43"/>
                      <a:gd name="T16" fmla="*/ 0 w 14"/>
                      <a:gd name="T17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43">
                        <a:moveTo>
                          <a:pt x="0" y="43"/>
                        </a:moveTo>
                        <a:lnTo>
                          <a:pt x="0" y="33"/>
                        </a:lnTo>
                        <a:lnTo>
                          <a:pt x="1" y="17"/>
                        </a:lnTo>
                        <a:lnTo>
                          <a:pt x="5" y="5"/>
                        </a:lnTo>
                        <a:lnTo>
                          <a:pt x="11" y="0"/>
                        </a:lnTo>
                        <a:lnTo>
                          <a:pt x="14" y="7"/>
                        </a:lnTo>
                        <a:lnTo>
                          <a:pt x="11" y="20"/>
                        </a:lnTo>
                        <a:lnTo>
                          <a:pt x="5" y="33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11" name="Freeform 31">
                    <a:extLst>
                      <a:ext uri="{FF2B5EF4-FFF2-40B4-BE49-F238E27FC236}">
                        <a16:creationId xmlns:a16="http://schemas.microsoft.com/office/drawing/2014/main" xmlns="" id="{6D8157F6-48E8-4319-8D31-E52F046EE2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2" y="25"/>
                    <a:ext cx="20" cy="5"/>
                  </a:xfrm>
                  <a:custGeom>
                    <a:avLst/>
                    <a:gdLst>
                      <a:gd name="T0" fmla="*/ 0 w 39"/>
                      <a:gd name="T1" fmla="*/ 8 h 9"/>
                      <a:gd name="T2" fmla="*/ 2 w 39"/>
                      <a:gd name="T3" fmla="*/ 8 h 9"/>
                      <a:gd name="T4" fmla="*/ 7 w 39"/>
                      <a:gd name="T5" fmla="*/ 8 h 9"/>
                      <a:gd name="T6" fmla="*/ 14 w 39"/>
                      <a:gd name="T7" fmla="*/ 8 h 9"/>
                      <a:gd name="T8" fmla="*/ 21 w 39"/>
                      <a:gd name="T9" fmla="*/ 9 h 9"/>
                      <a:gd name="T10" fmla="*/ 27 w 39"/>
                      <a:gd name="T11" fmla="*/ 9 h 9"/>
                      <a:gd name="T12" fmla="*/ 33 w 39"/>
                      <a:gd name="T13" fmla="*/ 8 h 9"/>
                      <a:gd name="T14" fmla="*/ 37 w 39"/>
                      <a:gd name="T15" fmla="*/ 5 h 9"/>
                      <a:gd name="T16" fmla="*/ 39 w 39"/>
                      <a:gd name="T17" fmla="*/ 3 h 9"/>
                      <a:gd name="T18" fmla="*/ 38 w 39"/>
                      <a:gd name="T19" fmla="*/ 1 h 9"/>
                      <a:gd name="T20" fmla="*/ 34 w 39"/>
                      <a:gd name="T21" fmla="*/ 0 h 9"/>
                      <a:gd name="T22" fmla="*/ 30 w 39"/>
                      <a:gd name="T23" fmla="*/ 0 h 9"/>
                      <a:gd name="T24" fmla="*/ 23 w 39"/>
                      <a:gd name="T25" fmla="*/ 1 h 9"/>
                      <a:gd name="T26" fmla="*/ 16 w 39"/>
                      <a:gd name="T27" fmla="*/ 3 h 9"/>
                      <a:gd name="T28" fmla="*/ 9 w 39"/>
                      <a:gd name="T29" fmla="*/ 4 h 9"/>
                      <a:gd name="T30" fmla="*/ 4 w 39"/>
                      <a:gd name="T31" fmla="*/ 7 h 9"/>
                      <a:gd name="T32" fmla="*/ 0 w 39"/>
                      <a:gd name="T33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9">
                        <a:moveTo>
                          <a:pt x="0" y="8"/>
                        </a:moveTo>
                        <a:lnTo>
                          <a:pt x="2" y="8"/>
                        </a:lnTo>
                        <a:lnTo>
                          <a:pt x="7" y="8"/>
                        </a:lnTo>
                        <a:lnTo>
                          <a:pt x="14" y="8"/>
                        </a:lnTo>
                        <a:lnTo>
                          <a:pt x="21" y="9"/>
                        </a:lnTo>
                        <a:lnTo>
                          <a:pt x="27" y="9"/>
                        </a:lnTo>
                        <a:lnTo>
                          <a:pt x="33" y="8"/>
                        </a:lnTo>
                        <a:lnTo>
                          <a:pt x="37" y="5"/>
                        </a:lnTo>
                        <a:lnTo>
                          <a:pt x="39" y="3"/>
                        </a:lnTo>
                        <a:lnTo>
                          <a:pt x="38" y="1"/>
                        </a:lnTo>
                        <a:lnTo>
                          <a:pt x="34" y="0"/>
                        </a:lnTo>
                        <a:lnTo>
                          <a:pt x="30" y="0"/>
                        </a:lnTo>
                        <a:lnTo>
                          <a:pt x="23" y="1"/>
                        </a:lnTo>
                        <a:lnTo>
                          <a:pt x="16" y="3"/>
                        </a:lnTo>
                        <a:lnTo>
                          <a:pt x="9" y="4"/>
                        </a:lnTo>
                        <a:lnTo>
                          <a:pt x="4" y="7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12" name="Freeform 32">
                    <a:extLst>
                      <a:ext uri="{FF2B5EF4-FFF2-40B4-BE49-F238E27FC236}">
                        <a16:creationId xmlns:a16="http://schemas.microsoft.com/office/drawing/2014/main" xmlns="" id="{E106B596-5161-4DDD-BC2C-BC509E7E25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8" y="10"/>
                    <a:ext cx="16" cy="12"/>
                  </a:xfrm>
                  <a:custGeom>
                    <a:avLst/>
                    <a:gdLst>
                      <a:gd name="T0" fmla="*/ 0 w 32"/>
                      <a:gd name="T1" fmla="*/ 24 h 24"/>
                      <a:gd name="T2" fmla="*/ 3 w 32"/>
                      <a:gd name="T3" fmla="*/ 23 h 24"/>
                      <a:gd name="T4" fmla="*/ 7 w 32"/>
                      <a:gd name="T5" fmla="*/ 20 h 24"/>
                      <a:gd name="T6" fmla="*/ 13 w 32"/>
                      <a:gd name="T7" fmla="*/ 17 h 24"/>
                      <a:gd name="T8" fmla="*/ 19 w 32"/>
                      <a:gd name="T9" fmla="*/ 13 h 24"/>
                      <a:gd name="T10" fmla="*/ 24 w 32"/>
                      <a:gd name="T11" fmla="*/ 10 h 24"/>
                      <a:gd name="T12" fmla="*/ 30 w 32"/>
                      <a:gd name="T13" fmla="*/ 7 h 24"/>
                      <a:gd name="T14" fmla="*/ 32 w 32"/>
                      <a:gd name="T15" fmla="*/ 3 h 24"/>
                      <a:gd name="T16" fmla="*/ 32 w 32"/>
                      <a:gd name="T17" fmla="*/ 0 h 24"/>
                      <a:gd name="T18" fmla="*/ 27 w 32"/>
                      <a:gd name="T19" fmla="*/ 0 h 24"/>
                      <a:gd name="T20" fmla="*/ 17 w 32"/>
                      <a:gd name="T21" fmla="*/ 7 h 24"/>
                      <a:gd name="T22" fmla="*/ 7 w 32"/>
                      <a:gd name="T23" fmla="*/ 17 h 24"/>
                      <a:gd name="T24" fmla="*/ 0 w 32"/>
                      <a:gd name="T25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2" h="24">
                        <a:moveTo>
                          <a:pt x="0" y="24"/>
                        </a:moveTo>
                        <a:lnTo>
                          <a:pt x="3" y="23"/>
                        </a:lnTo>
                        <a:lnTo>
                          <a:pt x="7" y="20"/>
                        </a:lnTo>
                        <a:lnTo>
                          <a:pt x="13" y="17"/>
                        </a:lnTo>
                        <a:lnTo>
                          <a:pt x="19" y="13"/>
                        </a:lnTo>
                        <a:lnTo>
                          <a:pt x="24" y="10"/>
                        </a:lnTo>
                        <a:lnTo>
                          <a:pt x="30" y="7"/>
                        </a:lnTo>
                        <a:lnTo>
                          <a:pt x="32" y="3"/>
                        </a:lnTo>
                        <a:lnTo>
                          <a:pt x="32" y="0"/>
                        </a:lnTo>
                        <a:lnTo>
                          <a:pt x="27" y="0"/>
                        </a:lnTo>
                        <a:lnTo>
                          <a:pt x="17" y="7"/>
                        </a:lnTo>
                        <a:lnTo>
                          <a:pt x="7" y="17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13" name="Freeform 33">
                    <a:extLst>
                      <a:ext uri="{FF2B5EF4-FFF2-40B4-BE49-F238E27FC236}">
                        <a16:creationId xmlns:a16="http://schemas.microsoft.com/office/drawing/2014/main" xmlns="" id="{EF955607-5351-4158-8849-9C09B9276C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3" y="66"/>
                    <a:ext cx="6" cy="26"/>
                  </a:xfrm>
                  <a:custGeom>
                    <a:avLst/>
                    <a:gdLst>
                      <a:gd name="T0" fmla="*/ 1 w 12"/>
                      <a:gd name="T1" fmla="*/ 0 h 52"/>
                      <a:gd name="T2" fmla="*/ 8 w 12"/>
                      <a:gd name="T3" fmla="*/ 13 h 52"/>
                      <a:gd name="T4" fmla="*/ 12 w 12"/>
                      <a:gd name="T5" fmla="*/ 29 h 52"/>
                      <a:gd name="T6" fmla="*/ 11 w 12"/>
                      <a:gd name="T7" fmla="*/ 44 h 52"/>
                      <a:gd name="T8" fmla="*/ 6 w 12"/>
                      <a:gd name="T9" fmla="*/ 52 h 52"/>
                      <a:gd name="T10" fmla="*/ 1 w 12"/>
                      <a:gd name="T11" fmla="*/ 48 h 52"/>
                      <a:gd name="T12" fmla="*/ 0 w 12"/>
                      <a:gd name="T13" fmla="*/ 33 h 52"/>
                      <a:gd name="T14" fmla="*/ 1 w 12"/>
                      <a:gd name="T15" fmla="*/ 15 h 52"/>
                      <a:gd name="T16" fmla="*/ 1 w 12"/>
                      <a:gd name="T17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52">
                        <a:moveTo>
                          <a:pt x="1" y="0"/>
                        </a:moveTo>
                        <a:lnTo>
                          <a:pt x="8" y="13"/>
                        </a:lnTo>
                        <a:lnTo>
                          <a:pt x="12" y="29"/>
                        </a:lnTo>
                        <a:lnTo>
                          <a:pt x="11" y="44"/>
                        </a:lnTo>
                        <a:lnTo>
                          <a:pt x="6" y="52"/>
                        </a:lnTo>
                        <a:lnTo>
                          <a:pt x="1" y="48"/>
                        </a:lnTo>
                        <a:lnTo>
                          <a:pt x="0" y="33"/>
                        </a:lnTo>
                        <a:lnTo>
                          <a:pt x="1" y="15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14" name="Freeform 34">
                    <a:extLst>
                      <a:ext uri="{FF2B5EF4-FFF2-40B4-BE49-F238E27FC236}">
                        <a16:creationId xmlns:a16="http://schemas.microsoft.com/office/drawing/2014/main" xmlns="" id="{DDD241BB-E2FC-4BA1-9466-93C5BEDD3F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4" y="62"/>
                    <a:ext cx="9" cy="25"/>
                  </a:xfrm>
                  <a:custGeom>
                    <a:avLst/>
                    <a:gdLst>
                      <a:gd name="T0" fmla="*/ 18 w 18"/>
                      <a:gd name="T1" fmla="*/ 0 h 49"/>
                      <a:gd name="T2" fmla="*/ 16 w 18"/>
                      <a:gd name="T3" fmla="*/ 11 h 49"/>
                      <a:gd name="T4" fmla="*/ 14 w 18"/>
                      <a:gd name="T5" fmla="*/ 27 h 49"/>
                      <a:gd name="T6" fmla="*/ 10 w 18"/>
                      <a:gd name="T7" fmla="*/ 42 h 49"/>
                      <a:gd name="T8" fmla="*/ 3 w 18"/>
                      <a:gd name="T9" fmla="*/ 49 h 49"/>
                      <a:gd name="T10" fmla="*/ 0 w 18"/>
                      <a:gd name="T11" fmla="*/ 42 h 49"/>
                      <a:gd name="T12" fmla="*/ 5 w 18"/>
                      <a:gd name="T13" fmla="*/ 27 h 49"/>
                      <a:gd name="T14" fmla="*/ 13 w 18"/>
                      <a:gd name="T15" fmla="*/ 10 h 49"/>
                      <a:gd name="T16" fmla="*/ 18 w 18"/>
                      <a:gd name="T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" h="49">
                        <a:moveTo>
                          <a:pt x="18" y="0"/>
                        </a:moveTo>
                        <a:lnTo>
                          <a:pt x="16" y="11"/>
                        </a:lnTo>
                        <a:lnTo>
                          <a:pt x="14" y="27"/>
                        </a:lnTo>
                        <a:lnTo>
                          <a:pt x="10" y="42"/>
                        </a:lnTo>
                        <a:lnTo>
                          <a:pt x="3" y="49"/>
                        </a:lnTo>
                        <a:lnTo>
                          <a:pt x="0" y="42"/>
                        </a:lnTo>
                        <a:lnTo>
                          <a:pt x="5" y="27"/>
                        </a:lnTo>
                        <a:lnTo>
                          <a:pt x="13" y="1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15" name="Freeform 35">
                    <a:extLst>
                      <a:ext uri="{FF2B5EF4-FFF2-40B4-BE49-F238E27FC236}">
                        <a16:creationId xmlns:a16="http://schemas.microsoft.com/office/drawing/2014/main" xmlns="" id="{9257C701-663C-429D-A4D4-50F571FD1D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2" y="67"/>
                    <a:ext cx="6" cy="24"/>
                  </a:xfrm>
                  <a:custGeom>
                    <a:avLst/>
                    <a:gdLst>
                      <a:gd name="T0" fmla="*/ 0 w 12"/>
                      <a:gd name="T1" fmla="*/ 0 h 47"/>
                      <a:gd name="T2" fmla="*/ 7 w 12"/>
                      <a:gd name="T3" fmla="*/ 7 h 47"/>
                      <a:gd name="T4" fmla="*/ 11 w 12"/>
                      <a:gd name="T5" fmla="*/ 21 h 47"/>
                      <a:gd name="T6" fmla="*/ 12 w 12"/>
                      <a:gd name="T7" fmla="*/ 37 h 47"/>
                      <a:gd name="T8" fmla="*/ 9 w 12"/>
                      <a:gd name="T9" fmla="*/ 47 h 47"/>
                      <a:gd name="T10" fmla="*/ 4 w 12"/>
                      <a:gd name="T11" fmla="*/ 45 h 47"/>
                      <a:gd name="T12" fmla="*/ 3 w 12"/>
                      <a:gd name="T13" fmla="*/ 31 h 47"/>
                      <a:gd name="T14" fmla="*/ 2 w 12"/>
                      <a:gd name="T15" fmla="*/ 14 h 47"/>
                      <a:gd name="T16" fmla="*/ 0 w 12"/>
                      <a:gd name="T17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47">
                        <a:moveTo>
                          <a:pt x="0" y="0"/>
                        </a:moveTo>
                        <a:lnTo>
                          <a:pt x="7" y="7"/>
                        </a:lnTo>
                        <a:lnTo>
                          <a:pt x="11" y="21"/>
                        </a:lnTo>
                        <a:lnTo>
                          <a:pt x="12" y="37"/>
                        </a:lnTo>
                        <a:lnTo>
                          <a:pt x="9" y="47"/>
                        </a:lnTo>
                        <a:lnTo>
                          <a:pt x="4" y="45"/>
                        </a:lnTo>
                        <a:lnTo>
                          <a:pt x="3" y="31"/>
                        </a:lnTo>
                        <a:lnTo>
                          <a:pt x="2" y="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16" name="Freeform 36">
                    <a:extLst>
                      <a:ext uri="{FF2B5EF4-FFF2-40B4-BE49-F238E27FC236}">
                        <a16:creationId xmlns:a16="http://schemas.microsoft.com/office/drawing/2014/main" xmlns="" id="{3B15F334-7829-420E-A007-557DFC3009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" y="67"/>
                    <a:ext cx="10" cy="25"/>
                  </a:xfrm>
                  <a:custGeom>
                    <a:avLst/>
                    <a:gdLst>
                      <a:gd name="T0" fmla="*/ 0 w 18"/>
                      <a:gd name="T1" fmla="*/ 0 h 49"/>
                      <a:gd name="T2" fmla="*/ 9 w 18"/>
                      <a:gd name="T3" fmla="*/ 8 h 49"/>
                      <a:gd name="T4" fmla="*/ 15 w 18"/>
                      <a:gd name="T5" fmla="*/ 24 h 49"/>
                      <a:gd name="T6" fmla="*/ 18 w 18"/>
                      <a:gd name="T7" fmla="*/ 40 h 49"/>
                      <a:gd name="T8" fmla="*/ 16 w 18"/>
                      <a:gd name="T9" fmla="*/ 49 h 49"/>
                      <a:gd name="T10" fmla="*/ 11 w 18"/>
                      <a:gd name="T11" fmla="*/ 46 h 49"/>
                      <a:gd name="T12" fmla="*/ 8 w 18"/>
                      <a:gd name="T13" fmla="*/ 33 h 49"/>
                      <a:gd name="T14" fmla="*/ 5 w 18"/>
                      <a:gd name="T15" fmla="*/ 16 h 49"/>
                      <a:gd name="T16" fmla="*/ 0 w 18"/>
                      <a:gd name="T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lnTo>
                          <a:pt x="9" y="8"/>
                        </a:lnTo>
                        <a:lnTo>
                          <a:pt x="15" y="24"/>
                        </a:lnTo>
                        <a:lnTo>
                          <a:pt x="18" y="40"/>
                        </a:lnTo>
                        <a:lnTo>
                          <a:pt x="16" y="49"/>
                        </a:lnTo>
                        <a:lnTo>
                          <a:pt x="11" y="46"/>
                        </a:lnTo>
                        <a:lnTo>
                          <a:pt x="8" y="33"/>
                        </a:lnTo>
                        <a:lnTo>
                          <a:pt x="5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17" name="Freeform 37">
                    <a:extLst>
                      <a:ext uri="{FF2B5EF4-FFF2-40B4-BE49-F238E27FC236}">
                        <a16:creationId xmlns:a16="http://schemas.microsoft.com/office/drawing/2014/main" xmlns="" id="{3A98B465-14DE-49A1-9FA4-FDBC88428F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8" y="66"/>
                    <a:ext cx="11" cy="23"/>
                  </a:xfrm>
                  <a:custGeom>
                    <a:avLst/>
                    <a:gdLst>
                      <a:gd name="T0" fmla="*/ 0 w 23"/>
                      <a:gd name="T1" fmla="*/ 0 h 46"/>
                      <a:gd name="T2" fmla="*/ 10 w 23"/>
                      <a:gd name="T3" fmla="*/ 9 h 46"/>
                      <a:gd name="T4" fmla="*/ 18 w 23"/>
                      <a:gd name="T5" fmla="*/ 24 h 46"/>
                      <a:gd name="T6" fmla="*/ 23 w 23"/>
                      <a:gd name="T7" fmla="*/ 39 h 46"/>
                      <a:gd name="T8" fmla="*/ 21 w 23"/>
                      <a:gd name="T9" fmla="*/ 46 h 46"/>
                      <a:gd name="T10" fmla="*/ 15 w 23"/>
                      <a:gd name="T11" fmla="*/ 42 h 46"/>
                      <a:gd name="T12" fmla="*/ 10 w 23"/>
                      <a:gd name="T13" fmla="*/ 28 h 46"/>
                      <a:gd name="T14" fmla="*/ 6 w 23"/>
                      <a:gd name="T15" fmla="*/ 12 h 46"/>
                      <a:gd name="T16" fmla="*/ 0 w 23"/>
                      <a:gd name="T17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46">
                        <a:moveTo>
                          <a:pt x="0" y="0"/>
                        </a:moveTo>
                        <a:lnTo>
                          <a:pt x="10" y="9"/>
                        </a:lnTo>
                        <a:lnTo>
                          <a:pt x="18" y="24"/>
                        </a:lnTo>
                        <a:lnTo>
                          <a:pt x="23" y="39"/>
                        </a:lnTo>
                        <a:lnTo>
                          <a:pt x="21" y="46"/>
                        </a:lnTo>
                        <a:lnTo>
                          <a:pt x="15" y="42"/>
                        </a:lnTo>
                        <a:lnTo>
                          <a:pt x="10" y="28"/>
                        </a:lnTo>
                        <a:lnTo>
                          <a:pt x="6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18" name="Freeform 38">
                    <a:extLst>
                      <a:ext uri="{FF2B5EF4-FFF2-40B4-BE49-F238E27FC236}">
                        <a16:creationId xmlns:a16="http://schemas.microsoft.com/office/drawing/2014/main" xmlns="" id="{5CFDD81C-F90D-4605-B404-00E2F00CFE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7" y="63"/>
                    <a:ext cx="17" cy="25"/>
                  </a:xfrm>
                  <a:custGeom>
                    <a:avLst/>
                    <a:gdLst>
                      <a:gd name="T0" fmla="*/ 0 w 35"/>
                      <a:gd name="T1" fmla="*/ 0 h 48"/>
                      <a:gd name="T2" fmla="*/ 6 w 35"/>
                      <a:gd name="T3" fmla="*/ 4 h 48"/>
                      <a:gd name="T4" fmla="*/ 12 w 35"/>
                      <a:gd name="T5" fmla="*/ 11 h 48"/>
                      <a:gd name="T6" fmla="*/ 19 w 35"/>
                      <a:gd name="T7" fmla="*/ 18 h 48"/>
                      <a:gd name="T8" fmla="*/ 25 w 35"/>
                      <a:gd name="T9" fmla="*/ 25 h 48"/>
                      <a:gd name="T10" fmla="*/ 30 w 35"/>
                      <a:gd name="T11" fmla="*/ 33 h 48"/>
                      <a:gd name="T12" fmla="*/ 34 w 35"/>
                      <a:gd name="T13" fmla="*/ 40 h 48"/>
                      <a:gd name="T14" fmla="*/ 35 w 35"/>
                      <a:gd name="T15" fmla="*/ 45 h 48"/>
                      <a:gd name="T16" fmla="*/ 32 w 35"/>
                      <a:gd name="T17" fmla="*/ 48 h 48"/>
                      <a:gd name="T18" fmla="*/ 24 w 35"/>
                      <a:gd name="T19" fmla="*/ 45 h 48"/>
                      <a:gd name="T20" fmla="*/ 15 w 35"/>
                      <a:gd name="T21" fmla="*/ 30 h 48"/>
                      <a:gd name="T22" fmla="*/ 7 w 35"/>
                      <a:gd name="T23" fmla="*/ 13 h 48"/>
                      <a:gd name="T24" fmla="*/ 0 w 35"/>
                      <a:gd name="T25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5" h="48">
                        <a:moveTo>
                          <a:pt x="0" y="0"/>
                        </a:moveTo>
                        <a:lnTo>
                          <a:pt x="6" y="4"/>
                        </a:lnTo>
                        <a:lnTo>
                          <a:pt x="12" y="11"/>
                        </a:lnTo>
                        <a:lnTo>
                          <a:pt x="19" y="18"/>
                        </a:lnTo>
                        <a:lnTo>
                          <a:pt x="25" y="25"/>
                        </a:lnTo>
                        <a:lnTo>
                          <a:pt x="30" y="33"/>
                        </a:lnTo>
                        <a:lnTo>
                          <a:pt x="34" y="40"/>
                        </a:lnTo>
                        <a:lnTo>
                          <a:pt x="35" y="45"/>
                        </a:lnTo>
                        <a:lnTo>
                          <a:pt x="32" y="48"/>
                        </a:lnTo>
                        <a:lnTo>
                          <a:pt x="24" y="45"/>
                        </a:lnTo>
                        <a:lnTo>
                          <a:pt x="15" y="30"/>
                        </a:lnTo>
                        <a:lnTo>
                          <a:pt x="7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19" name="Freeform 39">
                    <a:extLst>
                      <a:ext uri="{FF2B5EF4-FFF2-40B4-BE49-F238E27FC236}">
                        <a16:creationId xmlns:a16="http://schemas.microsoft.com/office/drawing/2014/main" xmlns="" id="{38F56D42-48B0-41F3-923D-6FB18AAFD6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7" y="59"/>
                    <a:ext cx="22" cy="23"/>
                  </a:xfrm>
                  <a:custGeom>
                    <a:avLst/>
                    <a:gdLst>
                      <a:gd name="T0" fmla="*/ 0 w 45"/>
                      <a:gd name="T1" fmla="*/ 0 h 46"/>
                      <a:gd name="T2" fmla="*/ 6 w 45"/>
                      <a:gd name="T3" fmla="*/ 3 h 46"/>
                      <a:gd name="T4" fmla="*/ 13 w 45"/>
                      <a:gd name="T5" fmla="*/ 9 h 46"/>
                      <a:gd name="T6" fmla="*/ 21 w 45"/>
                      <a:gd name="T7" fmla="*/ 17 h 46"/>
                      <a:gd name="T8" fmla="*/ 30 w 45"/>
                      <a:gd name="T9" fmla="*/ 24 h 46"/>
                      <a:gd name="T10" fmla="*/ 37 w 45"/>
                      <a:gd name="T11" fmla="*/ 32 h 46"/>
                      <a:gd name="T12" fmla="*/ 42 w 45"/>
                      <a:gd name="T13" fmla="*/ 38 h 46"/>
                      <a:gd name="T14" fmla="*/ 45 w 45"/>
                      <a:gd name="T15" fmla="*/ 43 h 46"/>
                      <a:gd name="T16" fmla="*/ 44 w 45"/>
                      <a:gd name="T17" fmla="*/ 46 h 46"/>
                      <a:gd name="T18" fmla="*/ 39 w 45"/>
                      <a:gd name="T19" fmla="*/ 46 h 46"/>
                      <a:gd name="T20" fmla="*/ 33 w 45"/>
                      <a:gd name="T21" fmla="*/ 41 h 46"/>
                      <a:gd name="T22" fmla="*/ 26 w 45"/>
                      <a:gd name="T23" fmla="*/ 34 h 46"/>
                      <a:gd name="T24" fmla="*/ 19 w 45"/>
                      <a:gd name="T25" fmla="*/ 26 h 46"/>
                      <a:gd name="T26" fmla="*/ 14 w 45"/>
                      <a:gd name="T27" fmla="*/ 17 h 46"/>
                      <a:gd name="T28" fmla="*/ 8 w 45"/>
                      <a:gd name="T29" fmla="*/ 9 h 46"/>
                      <a:gd name="T30" fmla="*/ 3 w 45"/>
                      <a:gd name="T31" fmla="*/ 3 h 46"/>
                      <a:gd name="T32" fmla="*/ 0 w 45"/>
                      <a:gd name="T33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46">
                        <a:moveTo>
                          <a:pt x="0" y="0"/>
                        </a:moveTo>
                        <a:lnTo>
                          <a:pt x="6" y="3"/>
                        </a:lnTo>
                        <a:lnTo>
                          <a:pt x="13" y="9"/>
                        </a:lnTo>
                        <a:lnTo>
                          <a:pt x="21" y="17"/>
                        </a:lnTo>
                        <a:lnTo>
                          <a:pt x="30" y="24"/>
                        </a:lnTo>
                        <a:lnTo>
                          <a:pt x="37" y="32"/>
                        </a:lnTo>
                        <a:lnTo>
                          <a:pt x="42" y="38"/>
                        </a:lnTo>
                        <a:lnTo>
                          <a:pt x="45" y="43"/>
                        </a:lnTo>
                        <a:lnTo>
                          <a:pt x="44" y="46"/>
                        </a:lnTo>
                        <a:lnTo>
                          <a:pt x="39" y="46"/>
                        </a:lnTo>
                        <a:lnTo>
                          <a:pt x="33" y="41"/>
                        </a:lnTo>
                        <a:lnTo>
                          <a:pt x="26" y="34"/>
                        </a:lnTo>
                        <a:lnTo>
                          <a:pt x="19" y="26"/>
                        </a:lnTo>
                        <a:lnTo>
                          <a:pt x="14" y="17"/>
                        </a:lnTo>
                        <a:lnTo>
                          <a:pt x="8" y="9"/>
                        </a:lnTo>
                        <a:lnTo>
                          <a:pt x="3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20" name="Freeform 40">
                    <a:extLst>
                      <a:ext uri="{FF2B5EF4-FFF2-40B4-BE49-F238E27FC236}">
                        <a16:creationId xmlns:a16="http://schemas.microsoft.com/office/drawing/2014/main" xmlns="" id="{A6B8C592-8E1B-4120-AD5F-C92AB9AC7D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" y="54"/>
                    <a:ext cx="25" cy="24"/>
                  </a:xfrm>
                  <a:custGeom>
                    <a:avLst/>
                    <a:gdLst>
                      <a:gd name="T0" fmla="*/ 0 w 51"/>
                      <a:gd name="T1" fmla="*/ 0 h 49"/>
                      <a:gd name="T2" fmla="*/ 6 w 51"/>
                      <a:gd name="T3" fmla="*/ 4 h 49"/>
                      <a:gd name="T4" fmla="*/ 14 w 51"/>
                      <a:gd name="T5" fmla="*/ 8 h 49"/>
                      <a:gd name="T6" fmla="*/ 23 w 51"/>
                      <a:gd name="T7" fmla="*/ 15 h 49"/>
                      <a:gd name="T8" fmla="*/ 32 w 51"/>
                      <a:gd name="T9" fmla="*/ 23 h 49"/>
                      <a:gd name="T10" fmla="*/ 42 w 51"/>
                      <a:gd name="T11" fmla="*/ 31 h 49"/>
                      <a:gd name="T12" fmla="*/ 47 w 51"/>
                      <a:gd name="T13" fmla="*/ 38 h 49"/>
                      <a:gd name="T14" fmla="*/ 51 w 51"/>
                      <a:gd name="T15" fmla="*/ 44 h 49"/>
                      <a:gd name="T16" fmla="*/ 50 w 51"/>
                      <a:gd name="T17" fmla="*/ 49 h 49"/>
                      <a:gd name="T18" fmla="*/ 45 w 51"/>
                      <a:gd name="T19" fmla="*/ 49 h 49"/>
                      <a:gd name="T20" fmla="*/ 39 w 51"/>
                      <a:gd name="T21" fmla="*/ 45 h 49"/>
                      <a:gd name="T22" fmla="*/ 32 w 51"/>
                      <a:gd name="T23" fmla="*/ 38 h 49"/>
                      <a:gd name="T24" fmla="*/ 25 w 51"/>
                      <a:gd name="T25" fmla="*/ 29 h 49"/>
                      <a:gd name="T26" fmla="*/ 17 w 51"/>
                      <a:gd name="T27" fmla="*/ 20 h 49"/>
                      <a:gd name="T28" fmla="*/ 10 w 51"/>
                      <a:gd name="T29" fmla="*/ 12 h 49"/>
                      <a:gd name="T30" fmla="*/ 5 w 51"/>
                      <a:gd name="T31" fmla="*/ 5 h 49"/>
                      <a:gd name="T32" fmla="*/ 0 w 51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1" h="49">
                        <a:moveTo>
                          <a:pt x="0" y="0"/>
                        </a:moveTo>
                        <a:lnTo>
                          <a:pt x="6" y="4"/>
                        </a:lnTo>
                        <a:lnTo>
                          <a:pt x="14" y="8"/>
                        </a:lnTo>
                        <a:lnTo>
                          <a:pt x="23" y="15"/>
                        </a:lnTo>
                        <a:lnTo>
                          <a:pt x="32" y="23"/>
                        </a:lnTo>
                        <a:lnTo>
                          <a:pt x="42" y="31"/>
                        </a:lnTo>
                        <a:lnTo>
                          <a:pt x="47" y="38"/>
                        </a:lnTo>
                        <a:lnTo>
                          <a:pt x="51" y="44"/>
                        </a:lnTo>
                        <a:lnTo>
                          <a:pt x="50" y="49"/>
                        </a:lnTo>
                        <a:lnTo>
                          <a:pt x="45" y="49"/>
                        </a:lnTo>
                        <a:lnTo>
                          <a:pt x="39" y="45"/>
                        </a:lnTo>
                        <a:lnTo>
                          <a:pt x="32" y="38"/>
                        </a:lnTo>
                        <a:lnTo>
                          <a:pt x="25" y="29"/>
                        </a:lnTo>
                        <a:lnTo>
                          <a:pt x="17" y="20"/>
                        </a:lnTo>
                        <a:lnTo>
                          <a:pt x="10" y="12"/>
                        </a:lnTo>
                        <a:lnTo>
                          <a:pt x="5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21" name="Freeform 41">
                    <a:extLst>
                      <a:ext uri="{FF2B5EF4-FFF2-40B4-BE49-F238E27FC236}">
                        <a16:creationId xmlns:a16="http://schemas.microsoft.com/office/drawing/2014/main" xmlns="" id="{5DBC74C3-BC6E-4E68-B8C2-A789B07E4E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" y="48"/>
                    <a:ext cx="28" cy="22"/>
                  </a:xfrm>
                  <a:custGeom>
                    <a:avLst/>
                    <a:gdLst>
                      <a:gd name="T0" fmla="*/ 0 w 58"/>
                      <a:gd name="T1" fmla="*/ 0 h 44"/>
                      <a:gd name="T2" fmla="*/ 7 w 58"/>
                      <a:gd name="T3" fmla="*/ 2 h 44"/>
                      <a:gd name="T4" fmla="*/ 16 w 58"/>
                      <a:gd name="T5" fmla="*/ 5 h 44"/>
                      <a:gd name="T6" fmla="*/ 26 w 58"/>
                      <a:gd name="T7" fmla="*/ 10 h 44"/>
                      <a:gd name="T8" fmla="*/ 35 w 58"/>
                      <a:gd name="T9" fmla="*/ 15 h 44"/>
                      <a:gd name="T10" fmla="*/ 44 w 58"/>
                      <a:gd name="T11" fmla="*/ 22 h 44"/>
                      <a:gd name="T12" fmla="*/ 51 w 58"/>
                      <a:gd name="T13" fmla="*/ 27 h 44"/>
                      <a:gd name="T14" fmla="*/ 56 w 58"/>
                      <a:gd name="T15" fmla="*/ 35 h 44"/>
                      <a:gd name="T16" fmla="*/ 58 w 58"/>
                      <a:gd name="T17" fmla="*/ 42 h 44"/>
                      <a:gd name="T18" fmla="*/ 56 w 58"/>
                      <a:gd name="T19" fmla="*/ 44 h 44"/>
                      <a:gd name="T20" fmla="*/ 51 w 58"/>
                      <a:gd name="T21" fmla="*/ 41 h 44"/>
                      <a:gd name="T22" fmla="*/ 42 w 58"/>
                      <a:gd name="T23" fmla="*/ 35 h 44"/>
                      <a:gd name="T24" fmla="*/ 33 w 58"/>
                      <a:gd name="T25" fmla="*/ 27 h 44"/>
                      <a:gd name="T26" fmla="*/ 22 w 58"/>
                      <a:gd name="T27" fmla="*/ 19 h 44"/>
                      <a:gd name="T28" fmla="*/ 13 w 58"/>
                      <a:gd name="T29" fmla="*/ 11 h 44"/>
                      <a:gd name="T30" fmla="*/ 5 w 58"/>
                      <a:gd name="T31" fmla="*/ 4 h 44"/>
                      <a:gd name="T32" fmla="*/ 0 w 58"/>
                      <a:gd name="T33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44">
                        <a:moveTo>
                          <a:pt x="0" y="0"/>
                        </a:moveTo>
                        <a:lnTo>
                          <a:pt x="7" y="2"/>
                        </a:lnTo>
                        <a:lnTo>
                          <a:pt x="16" y="5"/>
                        </a:lnTo>
                        <a:lnTo>
                          <a:pt x="26" y="10"/>
                        </a:lnTo>
                        <a:lnTo>
                          <a:pt x="35" y="15"/>
                        </a:lnTo>
                        <a:lnTo>
                          <a:pt x="44" y="22"/>
                        </a:lnTo>
                        <a:lnTo>
                          <a:pt x="51" y="27"/>
                        </a:lnTo>
                        <a:lnTo>
                          <a:pt x="56" y="35"/>
                        </a:lnTo>
                        <a:lnTo>
                          <a:pt x="58" y="42"/>
                        </a:lnTo>
                        <a:lnTo>
                          <a:pt x="56" y="44"/>
                        </a:lnTo>
                        <a:lnTo>
                          <a:pt x="51" y="41"/>
                        </a:lnTo>
                        <a:lnTo>
                          <a:pt x="42" y="35"/>
                        </a:lnTo>
                        <a:lnTo>
                          <a:pt x="33" y="27"/>
                        </a:lnTo>
                        <a:lnTo>
                          <a:pt x="22" y="19"/>
                        </a:lnTo>
                        <a:lnTo>
                          <a:pt x="13" y="11"/>
                        </a:lnTo>
                        <a:lnTo>
                          <a:pt x="5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22" name="Freeform 42">
                    <a:extLst>
                      <a:ext uri="{FF2B5EF4-FFF2-40B4-BE49-F238E27FC236}">
                        <a16:creationId xmlns:a16="http://schemas.microsoft.com/office/drawing/2014/main" xmlns="" id="{CB41AFEA-FE07-4F02-8A4F-1E52639ED9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" y="44"/>
                    <a:ext cx="30" cy="10"/>
                  </a:xfrm>
                  <a:custGeom>
                    <a:avLst/>
                    <a:gdLst>
                      <a:gd name="T0" fmla="*/ 61 w 61"/>
                      <a:gd name="T1" fmla="*/ 19 h 20"/>
                      <a:gd name="T2" fmla="*/ 59 w 61"/>
                      <a:gd name="T3" fmla="*/ 20 h 20"/>
                      <a:gd name="T4" fmla="*/ 52 w 61"/>
                      <a:gd name="T5" fmla="*/ 19 h 20"/>
                      <a:gd name="T6" fmla="*/ 44 w 61"/>
                      <a:gd name="T7" fmla="*/ 17 h 20"/>
                      <a:gd name="T8" fmla="*/ 35 w 61"/>
                      <a:gd name="T9" fmla="*/ 13 h 20"/>
                      <a:gd name="T10" fmla="*/ 24 w 61"/>
                      <a:gd name="T11" fmla="*/ 10 h 20"/>
                      <a:gd name="T12" fmla="*/ 15 w 61"/>
                      <a:gd name="T13" fmla="*/ 7 h 20"/>
                      <a:gd name="T14" fmla="*/ 6 w 61"/>
                      <a:gd name="T15" fmla="*/ 3 h 20"/>
                      <a:gd name="T16" fmla="*/ 0 w 61"/>
                      <a:gd name="T17" fmla="*/ 2 h 20"/>
                      <a:gd name="T18" fmla="*/ 8 w 61"/>
                      <a:gd name="T19" fmla="*/ 0 h 20"/>
                      <a:gd name="T20" fmla="*/ 17 w 61"/>
                      <a:gd name="T21" fmla="*/ 0 h 20"/>
                      <a:gd name="T22" fmla="*/ 29 w 61"/>
                      <a:gd name="T23" fmla="*/ 1 h 20"/>
                      <a:gd name="T24" fmla="*/ 39 w 61"/>
                      <a:gd name="T25" fmla="*/ 3 h 20"/>
                      <a:gd name="T26" fmla="*/ 50 w 61"/>
                      <a:gd name="T27" fmla="*/ 5 h 20"/>
                      <a:gd name="T28" fmla="*/ 57 w 61"/>
                      <a:gd name="T29" fmla="*/ 10 h 20"/>
                      <a:gd name="T30" fmla="*/ 61 w 61"/>
                      <a:gd name="T31" fmla="*/ 15 h 20"/>
                      <a:gd name="T32" fmla="*/ 61 w 61"/>
                      <a:gd name="T33" fmla="*/ 19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1" h="20">
                        <a:moveTo>
                          <a:pt x="61" y="19"/>
                        </a:moveTo>
                        <a:lnTo>
                          <a:pt x="59" y="20"/>
                        </a:lnTo>
                        <a:lnTo>
                          <a:pt x="52" y="19"/>
                        </a:lnTo>
                        <a:lnTo>
                          <a:pt x="44" y="17"/>
                        </a:lnTo>
                        <a:lnTo>
                          <a:pt x="35" y="13"/>
                        </a:lnTo>
                        <a:lnTo>
                          <a:pt x="24" y="10"/>
                        </a:lnTo>
                        <a:lnTo>
                          <a:pt x="15" y="7"/>
                        </a:lnTo>
                        <a:lnTo>
                          <a:pt x="6" y="3"/>
                        </a:lnTo>
                        <a:lnTo>
                          <a:pt x="0" y="2"/>
                        </a:lnTo>
                        <a:lnTo>
                          <a:pt x="8" y="0"/>
                        </a:lnTo>
                        <a:lnTo>
                          <a:pt x="17" y="0"/>
                        </a:lnTo>
                        <a:lnTo>
                          <a:pt x="29" y="1"/>
                        </a:lnTo>
                        <a:lnTo>
                          <a:pt x="39" y="3"/>
                        </a:lnTo>
                        <a:lnTo>
                          <a:pt x="50" y="5"/>
                        </a:lnTo>
                        <a:lnTo>
                          <a:pt x="57" y="10"/>
                        </a:lnTo>
                        <a:lnTo>
                          <a:pt x="61" y="15"/>
                        </a:lnTo>
                        <a:lnTo>
                          <a:pt x="61" y="1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23" name="Freeform 43">
                    <a:extLst>
                      <a:ext uri="{FF2B5EF4-FFF2-40B4-BE49-F238E27FC236}">
                        <a16:creationId xmlns:a16="http://schemas.microsoft.com/office/drawing/2014/main" xmlns="" id="{3DAE17B0-3A0D-4292-B2A7-65A953B887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4" y="35"/>
                    <a:ext cx="30" cy="9"/>
                  </a:xfrm>
                  <a:custGeom>
                    <a:avLst/>
                    <a:gdLst>
                      <a:gd name="T0" fmla="*/ 61 w 61"/>
                      <a:gd name="T1" fmla="*/ 20 h 20"/>
                      <a:gd name="T2" fmla="*/ 57 w 61"/>
                      <a:gd name="T3" fmla="*/ 20 h 20"/>
                      <a:gd name="T4" fmla="*/ 51 w 61"/>
                      <a:gd name="T5" fmla="*/ 19 h 20"/>
                      <a:gd name="T6" fmla="*/ 42 w 61"/>
                      <a:gd name="T7" fmla="*/ 16 h 20"/>
                      <a:gd name="T8" fmla="*/ 33 w 61"/>
                      <a:gd name="T9" fmla="*/ 14 h 20"/>
                      <a:gd name="T10" fmla="*/ 23 w 61"/>
                      <a:gd name="T11" fmla="*/ 11 h 20"/>
                      <a:gd name="T12" fmla="*/ 13 w 61"/>
                      <a:gd name="T13" fmla="*/ 7 h 20"/>
                      <a:gd name="T14" fmla="*/ 5 w 61"/>
                      <a:gd name="T15" fmla="*/ 5 h 20"/>
                      <a:gd name="T16" fmla="*/ 0 w 61"/>
                      <a:gd name="T17" fmla="*/ 2 h 20"/>
                      <a:gd name="T18" fmla="*/ 8 w 61"/>
                      <a:gd name="T19" fmla="*/ 0 h 20"/>
                      <a:gd name="T20" fmla="*/ 18 w 61"/>
                      <a:gd name="T21" fmla="*/ 0 h 20"/>
                      <a:gd name="T22" fmla="*/ 28 w 61"/>
                      <a:gd name="T23" fmla="*/ 1 h 20"/>
                      <a:gd name="T24" fmla="*/ 39 w 61"/>
                      <a:gd name="T25" fmla="*/ 4 h 20"/>
                      <a:gd name="T26" fmla="*/ 49 w 61"/>
                      <a:gd name="T27" fmla="*/ 6 h 20"/>
                      <a:gd name="T28" fmla="*/ 56 w 61"/>
                      <a:gd name="T29" fmla="*/ 11 h 20"/>
                      <a:gd name="T30" fmla="*/ 61 w 61"/>
                      <a:gd name="T31" fmla="*/ 15 h 20"/>
                      <a:gd name="T32" fmla="*/ 61 w 61"/>
                      <a:gd name="T33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1" h="20">
                        <a:moveTo>
                          <a:pt x="61" y="20"/>
                        </a:moveTo>
                        <a:lnTo>
                          <a:pt x="57" y="20"/>
                        </a:lnTo>
                        <a:lnTo>
                          <a:pt x="51" y="19"/>
                        </a:lnTo>
                        <a:lnTo>
                          <a:pt x="42" y="16"/>
                        </a:lnTo>
                        <a:lnTo>
                          <a:pt x="33" y="14"/>
                        </a:lnTo>
                        <a:lnTo>
                          <a:pt x="23" y="11"/>
                        </a:lnTo>
                        <a:lnTo>
                          <a:pt x="13" y="7"/>
                        </a:lnTo>
                        <a:lnTo>
                          <a:pt x="5" y="5"/>
                        </a:lnTo>
                        <a:lnTo>
                          <a:pt x="0" y="2"/>
                        </a:lnTo>
                        <a:lnTo>
                          <a:pt x="8" y="0"/>
                        </a:lnTo>
                        <a:lnTo>
                          <a:pt x="18" y="0"/>
                        </a:lnTo>
                        <a:lnTo>
                          <a:pt x="28" y="1"/>
                        </a:lnTo>
                        <a:lnTo>
                          <a:pt x="39" y="4"/>
                        </a:lnTo>
                        <a:lnTo>
                          <a:pt x="49" y="6"/>
                        </a:lnTo>
                        <a:lnTo>
                          <a:pt x="56" y="11"/>
                        </a:lnTo>
                        <a:lnTo>
                          <a:pt x="61" y="15"/>
                        </a:lnTo>
                        <a:lnTo>
                          <a:pt x="61" y="2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24" name="Freeform 44">
                    <a:extLst>
                      <a:ext uri="{FF2B5EF4-FFF2-40B4-BE49-F238E27FC236}">
                        <a16:creationId xmlns:a16="http://schemas.microsoft.com/office/drawing/2014/main" xmlns="" id="{877D989B-D533-4B88-9BD5-712C744742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8" y="54"/>
                    <a:ext cx="147" cy="40"/>
                  </a:xfrm>
                  <a:custGeom>
                    <a:avLst/>
                    <a:gdLst>
                      <a:gd name="T0" fmla="*/ 3 w 293"/>
                      <a:gd name="T1" fmla="*/ 71 h 81"/>
                      <a:gd name="T2" fmla="*/ 2 w 293"/>
                      <a:gd name="T3" fmla="*/ 73 h 81"/>
                      <a:gd name="T4" fmla="*/ 1 w 293"/>
                      <a:gd name="T5" fmla="*/ 75 h 81"/>
                      <a:gd name="T6" fmla="*/ 1 w 293"/>
                      <a:gd name="T7" fmla="*/ 79 h 81"/>
                      <a:gd name="T8" fmla="*/ 0 w 293"/>
                      <a:gd name="T9" fmla="*/ 81 h 81"/>
                      <a:gd name="T10" fmla="*/ 20 w 293"/>
                      <a:gd name="T11" fmla="*/ 67 h 81"/>
                      <a:gd name="T12" fmla="*/ 42 w 293"/>
                      <a:gd name="T13" fmla="*/ 56 h 81"/>
                      <a:gd name="T14" fmla="*/ 63 w 293"/>
                      <a:gd name="T15" fmla="*/ 46 h 81"/>
                      <a:gd name="T16" fmla="*/ 84 w 293"/>
                      <a:gd name="T17" fmla="*/ 37 h 81"/>
                      <a:gd name="T18" fmla="*/ 105 w 293"/>
                      <a:gd name="T19" fmla="*/ 30 h 81"/>
                      <a:gd name="T20" fmla="*/ 124 w 293"/>
                      <a:gd name="T21" fmla="*/ 24 h 81"/>
                      <a:gd name="T22" fmla="*/ 144 w 293"/>
                      <a:gd name="T23" fmla="*/ 20 h 81"/>
                      <a:gd name="T24" fmla="*/ 162 w 293"/>
                      <a:gd name="T25" fmla="*/ 15 h 81"/>
                      <a:gd name="T26" fmla="*/ 182 w 293"/>
                      <a:gd name="T27" fmla="*/ 13 h 81"/>
                      <a:gd name="T28" fmla="*/ 199 w 293"/>
                      <a:gd name="T29" fmla="*/ 11 h 81"/>
                      <a:gd name="T30" fmla="*/ 216 w 293"/>
                      <a:gd name="T31" fmla="*/ 8 h 81"/>
                      <a:gd name="T32" fmla="*/ 234 w 293"/>
                      <a:gd name="T33" fmla="*/ 7 h 81"/>
                      <a:gd name="T34" fmla="*/ 250 w 293"/>
                      <a:gd name="T35" fmla="*/ 7 h 81"/>
                      <a:gd name="T36" fmla="*/ 265 w 293"/>
                      <a:gd name="T37" fmla="*/ 6 h 81"/>
                      <a:gd name="T38" fmla="*/ 280 w 293"/>
                      <a:gd name="T39" fmla="*/ 6 h 81"/>
                      <a:gd name="T40" fmla="*/ 293 w 293"/>
                      <a:gd name="T41" fmla="*/ 5 h 81"/>
                      <a:gd name="T42" fmla="*/ 284 w 293"/>
                      <a:gd name="T43" fmla="*/ 3 h 81"/>
                      <a:gd name="T44" fmla="*/ 272 w 293"/>
                      <a:gd name="T45" fmla="*/ 1 h 81"/>
                      <a:gd name="T46" fmla="*/ 258 w 293"/>
                      <a:gd name="T47" fmla="*/ 0 h 81"/>
                      <a:gd name="T48" fmla="*/ 240 w 293"/>
                      <a:gd name="T49" fmla="*/ 0 h 81"/>
                      <a:gd name="T50" fmla="*/ 221 w 293"/>
                      <a:gd name="T51" fmla="*/ 0 h 81"/>
                      <a:gd name="T52" fmla="*/ 201 w 293"/>
                      <a:gd name="T53" fmla="*/ 3 h 81"/>
                      <a:gd name="T54" fmla="*/ 179 w 293"/>
                      <a:gd name="T55" fmla="*/ 5 h 81"/>
                      <a:gd name="T56" fmla="*/ 158 w 293"/>
                      <a:gd name="T57" fmla="*/ 8 h 81"/>
                      <a:gd name="T58" fmla="*/ 134 w 293"/>
                      <a:gd name="T59" fmla="*/ 12 h 81"/>
                      <a:gd name="T60" fmla="*/ 113 w 293"/>
                      <a:gd name="T61" fmla="*/ 18 h 81"/>
                      <a:gd name="T62" fmla="*/ 91 w 293"/>
                      <a:gd name="T63" fmla="*/ 23 h 81"/>
                      <a:gd name="T64" fmla="*/ 70 w 293"/>
                      <a:gd name="T65" fmla="*/ 30 h 81"/>
                      <a:gd name="T66" fmla="*/ 50 w 293"/>
                      <a:gd name="T67" fmla="*/ 39 h 81"/>
                      <a:gd name="T68" fmla="*/ 32 w 293"/>
                      <a:gd name="T69" fmla="*/ 49 h 81"/>
                      <a:gd name="T70" fmla="*/ 17 w 293"/>
                      <a:gd name="T71" fmla="*/ 59 h 81"/>
                      <a:gd name="T72" fmla="*/ 3 w 293"/>
                      <a:gd name="T73" fmla="*/ 7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93" h="81">
                        <a:moveTo>
                          <a:pt x="3" y="71"/>
                        </a:moveTo>
                        <a:lnTo>
                          <a:pt x="2" y="73"/>
                        </a:lnTo>
                        <a:lnTo>
                          <a:pt x="1" y="75"/>
                        </a:lnTo>
                        <a:lnTo>
                          <a:pt x="1" y="79"/>
                        </a:lnTo>
                        <a:lnTo>
                          <a:pt x="0" y="81"/>
                        </a:lnTo>
                        <a:lnTo>
                          <a:pt x="20" y="67"/>
                        </a:lnTo>
                        <a:lnTo>
                          <a:pt x="42" y="56"/>
                        </a:lnTo>
                        <a:lnTo>
                          <a:pt x="63" y="46"/>
                        </a:lnTo>
                        <a:lnTo>
                          <a:pt x="84" y="37"/>
                        </a:lnTo>
                        <a:lnTo>
                          <a:pt x="105" y="30"/>
                        </a:lnTo>
                        <a:lnTo>
                          <a:pt x="124" y="24"/>
                        </a:lnTo>
                        <a:lnTo>
                          <a:pt x="144" y="20"/>
                        </a:lnTo>
                        <a:lnTo>
                          <a:pt x="162" y="15"/>
                        </a:lnTo>
                        <a:lnTo>
                          <a:pt x="182" y="13"/>
                        </a:lnTo>
                        <a:lnTo>
                          <a:pt x="199" y="11"/>
                        </a:lnTo>
                        <a:lnTo>
                          <a:pt x="216" y="8"/>
                        </a:lnTo>
                        <a:lnTo>
                          <a:pt x="234" y="7"/>
                        </a:lnTo>
                        <a:lnTo>
                          <a:pt x="250" y="7"/>
                        </a:lnTo>
                        <a:lnTo>
                          <a:pt x="265" y="6"/>
                        </a:lnTo>
                        <a:lnTo>
                          <a:pt x="280" y="6"/>
                        </a:lnTo>
                        <a:lnTo>
                          <a:pt x="293" y="5"/>
                        </a:lnTo>
                        <a:lnTo>
                          <a:pt x="284" y="3"/>
                        </a:lnTo>
                        <a:lnTo>
                          <a:pt x="272" y="1"/>
                        </a:lnTo>
                        <a:lnTo>
                          <a:pt x="258" y="0"/>
                        </a:lnTo>
                        <a:lnTo>
                          <a:pt x="240" y="0"/>
                        </a:lnTo>
                        <a:lnTo>
                          <a:pt x="221" y="0"/>
                        </a:lnTo>
                        <a:lnTo>
                          <a:pt x="201" y="3"/>
                        </a:lnTo>
                        <a:lnTo>
                          <a:pt x="179" y="5"/>
                        </a:lnTo>
                        <a:lnTo>
                          <a:pt x="158" y="8"/>
                        </a:lnTo>
                        <a:lnTo>
                          <a:pt x="134" y="12"/>
                        </a:lnTo>
                        <a:lnTo>
                          <a:pt x="113" y="18"/>
                        </a:lnTo>
                        <a:lnTo>
                          <a:pt x="91" y="23"/>
                        </a:lnTo>
                        <a:lnTo>
                          <a:pt x="70" y="30"/>
                        </a:lnTo>
                        <a:lnTo>
                          <a:pt x="50" y="39"/>
                        </a:lnTo>
                        <a:lnTo>
                          <a:pt x="32" y="49"/>
                        </a:lnTo>
                        <a:lnTo>
                          <a:pt x="17" y="59"/>
                        </a:lnTo>
                        <a:lnTo>
                          <a:pt x="3" y="7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25" name="Freeform 45">
                    <a:extLst>
                      <a:ext uri="{FF2B5EF4-FFF2-40B4-BE49-F238E27FC236}">
                        <a16:creationId xmlns:a16="http://schemas.microsoft.com/office/drawing/2014/main" xmlns="" id="{5DC5BE67-32A3-4E10-9905-41FF1227EE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4" y="56"/>
                    <a:ext cx="23" cy="21"/>
                  </a:xfrm>
                  <a:custGeom>
                    <a:avLst/>
                    <a:gdLst>
                      <a:gd name="T0" fmla="*/ 44 w 45"/>
                      <a:gd name="T1" fmla="*/ 41 h 41"/>
                      <a:gd name="T2" fmla="*/ 45 w 45"/>
                      <a:gd name="T3" fmla="*/ 39 h 41"/>
                      <a:gd name="T4" fmla="*/ 44 w 45"/>
                      <a:gd name="T5" fmla="*/ 34 h 41"/>
                      <a:gd name="T6" fmla="*/ 41 w 45"/>
                      <a:gd name="T7" fmla="*/ 28 h 41"/>
                      <a:gd name="T8" fmla="*/ 35 w 45"/>
                      <a:gd name="T9" fmla="*/ 21 h 41"/>
                      <a:gd name="T10" fmla="*/ 28 w 45"/>
                      <a:gd name="T11" fmla="*/ 14 h 41"/>
                      <a:gd name="T12" fmla="*/ 20 w 45"/>
                      <a:gd name="T13" fmla="*/ 7 h 41"/>
                      <a:gd name="T14" fmla="*/ 11 w 45"/>
                      <a:gd name="T15" fmla="*/ 2 h 41"/>
                      <a:gd name="T16" fmla="*/ 0 w 45"/>
                      <a:gd name="T17" fmla="*/ 0 h 41"/>
                      <a:gd name="T18" fmla="*/ 6 w 45"/>
                      <a:gd name="T19" fmla="*/ 4 h 41"/>
                      <a:gd name="T20" fmla="*/ 12 w 45"/>
                      <a:gd name="T21" fmla="*/ 10 h 41"/>
                      <a:gd name="T22" fmla="*/ 19 w 45"/>
                      <a:gd name="T23" fmla="*/ 17 h 41"/>
                      <a:gd name="T24" fmla="*/ 25 w 45"/>
                      <a:gd name="T25" fmla="*/ 25 h 41"/>
                      <a:gd name="T26" fmla="*/ 31 w 45"/>
                      <a:gd name="T27" fmla="*/ 32 h 41"/>
                      <a:gd name="T28" fmla="*/ 37 w 45"/>
                      <a:gd name="T29" fmla="*/ 38 h 41"/>
                      <a:gd name="T30" fmla="*/ 41 w 45"/>
                      <a:gd name="T31" fmla="*/ 41 h 41"/>
                      <a:gd name="T32" fmla="*/ 44 w 45"/>
                      <a:gd name="T33" fmla="*/ 4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41">
                        <a:moveTo>
                          <a:pt x="44" y="41"/>
                        </a:moveTo>
                        <a:lnTo>
                          <a:pt x="45" y="39"/>
                        </a:lnTo>
                        <a:lnTo>
                          <a:pt x="44" y="34"/>
                        </a:lnTo>
                        <a:lnTo>
                          <a:pt x="41" y="28"/>
                        </a:lnTo>
                        <a:lnTo>
                          <a:pt x="35" y="21"/>
                        </a:lnTo>
                        <a:lnTo>
                          <a:pt x="28" y="14"/>
                        </a:lnTo>
                        <a:lnTo>
                          <a:pt x="20" y="7"/>
                        </a:lnTo>
                        <a:lnTo>
                          <a:pt x="11" y="2"/>
                        </a:lnTo>
                        <a:lnTo>
                          <a:pt x="0" y="0"/>
                        </a:lnTo>
                        <a:lnTo>
                          <a:pt x="6" y="4"/>
                        </a:lnTo>
                        <a:lnTo>
                          <a:pt x="12" y="10"/>
                        </a:lnTo>
                        <a:lnTo>
                          <a:pt x="19" y="17"/>
                        </a:lnTo>
                        <a:lnTo>
                          <a:pt x="25" y="25"/>
                        </a:lnTo>
                        <a:lnTo>
                          <a:pt x="31" y="32"/>
                        </a:lnTo>
                        <a:lnTo>
                          <a:pt x="37" y="38"/>
                        </a:lnTo>
                        <a:lnTo>
                          <a:pt x="41" y="41"/>
                        </a:lnTo>
                        <a:lnTo>
                          <a:pt x="44" y="4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26" name="Freeform 46">
                    <a:extLst>
                      <a:ext uri="{FF2B5EF4-FFF2-40B4-BE49-F238E27FC236}">
                        <a16:creationId xmlns:a16="http://schemas.microsoft.com/office/drawing/2014/main" xmlns="" id="{0D55623D-8230-4D38-B03F-9DCCA7E718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7" y="56"/>
                    <a:ext cx="29" cy="24"/>
                  </a:xfrm>
                  <a:custGeom>
                    <a:avLst/>
                    <a:gdLst>
                      <a:gd name="T0" fmla="*/ 58 w 59"/>
                      <a:gd name="T1" fmla="*/ 47 h 47"/>
                      <a:gd name="T2" fmla="*/ 59 w 59"/>
                      <a:gd name="T3" fmla="*/ 44 h 47"/>
                      <a:gd name="T4" fmla="*/ 57 w 59"/>
                      <a:gd name="T5" fmla="*/ 39 h 47"/>
                      <a:gd name="T6" fmla="*/ 51 w 59"/>
                      <a:gd name="T7" fmla="*/ 31 h 47"/>
                      <a:gd name="T8" fmla="*/ 43 w 59"/>
                      <a:gd name="T9" fmla="*/ 23 h 47"/>
                      <a:gd name="T10" fmla="*/ 34 w 59"/>
                      <a:gd name="T11" fmla="*/ 15 h 47"/>
                      <a:gd name="T12" fmla="*/ 22 w 59"/>
                      <a:gd name="T13" fmla="*/ 8 h 47"/>
                      <a:gd name="T14" fmla="*/ 12 w 59"/>
                      <a:gd name="T15" fmla="*/ 2 h 47"/>
                      <a:gd name="T16" fmla="*/ 0 w 59"/>
                      <a:gd name="T17" fmla="*/ 0 h 47"/>
                      <a:gd name="T18" fmla="*/ 5 w 59"/>
                      <a:gd name="T19" fmla="*/ 3 h 47"/>
                      <a:gd name="T20" fmla="*/ 12 w 59"/>
                      <a:gd name="T21" fmla="*/ 10 h 47"/>
                      <a:gd name="T22" fmla="*/ 20 w 59"/>
                      <a:gd name="T23" fmla="*/ 18 h 47"/>
                      <a:gd name="T24" fmla="*/ 29 w 59"/>
                      <a:gd name="T25" fmla="*/ 27 h 47"/>
                      <a:gd name="T26" fmla="*/ 37 w 59"/>
                      <a:gd name="T27" fmla="*/ 36 h 47"/>
                      <a:gd name="T28" fmla="*/ 46 w 59"/>
                      <a:gd name="T29" fmla="*/ 43 h 47"/>
                      <a:gd name="T30" fmla="*/ 53 w 59"/>
                      <a:gd name="T31" fmla="*/ 47 h 47"/>
                      <a:gd name="T32" fmla="*/ 58 w 59"/>
                      <a:gd name="T33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47">
                        <a:moveTo>
                          <a:pt x="58" y="47"/>
                        </a:moveTo>
                        <a:lnTo>
                          <a:pt x="59" y="44"/>
                        </a:lnTo>
                        <a:lnTo>
                          <a:pt x="57" y="39"/>
                        </a:lnTo>
                        <a:lnTo>
                          <a:pt x="51" y="31"/>
                        </a:lnTo>
                        <a:lnTo>
                          <a:pt x="43" y="23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2" y="2"/>
                        </a:lnTo>
                        <a:lnTo>
                          <a:pt x="0" y="0"/>
                        </a:lnTo>
                        <a:lnTo>
                          <a:pt x="5" y="3"/>
                        </a:lnTo>
                        <a:lnTo>
                          <a:pt x="12" y="10"/>
                        </a:lnTo>
                        <a:lnTo>
                          <a:pt x="20" y="18"/>
                        </a:lnTo>
                        <a:lnTo>
                          <a:pt x="29" y="27"/>
                        </a:lnTo>
                        <a:lnTo>
                          <a:pt x="37" y="36"/>
                        </a:lnTo>
                        <a:lnTo>
                          <a:pt x="46" y="43"/>
                        </a:lnTo>
                        <a:lnTo>
                          <a:pt x="53" y="47"/>
                        </a:lnTo>
                        <a:lnTo>
                          <a:pt x="58" y="4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27" name="Freeform 47">
                    <a:extLst>
                      <a:ext uri="{FF2B5EF4-FFF2-40B4-BE49-F238E27FC236}">
                        <a16:creationId xmlns:a16="http://schemas.microsoft.com/office/drawing/2014/main" xmlns="" id="{31EBE6CA-81D8-42D8-9DB1-8E41E5F7E5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4" y="59"/>
                    <a:ext cx="26" cy="27"/>
                  </a:xfrm>
                  <a:custGeom>
                    <a:avLst/>
                    <a:gdLst>
                      <a:gd name="T0" fmla="*/ 50 w 52"/>
                      <a:gd name="T1" fmla="*/ 54 h 54"/>
                      <a:gd name="T2" fmla="*/ 52 w 52"/>
                      <a:gd name="T3" fmla="*/ 50 h 54"/>
                      <a:gd name="T4" fmla="*/ 50 w 52"/>
                      <a:gd name="T5" fmla="*/ 44 h 54"/>
                      <a:gd name="T6" fmla="*/ 45 w 52"/>
                      <a:gd name="T7" fmla="*/ 34 h 54"/>
                      <a:gd name="T8" fmla="*/ 38 w 52"/>
                      <a:gd name="T9" fmla="*/ 25 h 54"/>
                      <a:gd name="T10" fmla="*/ 30 w 52"/>
                      <a:gd name="T11" fmla="*/ 16 h 54"/>
                      <a:gd name="T12" fmla="*/ 19 w 52"/>
                      <a:gd name="T13" fmla="*/ 8 h 54"/>
                      <a:gd name="T14" fmla="*/ 10 w 52"/>
                      <a:gd name="T15" fmla="*/ 2 h 54"/>
                      <a:gd name="T16" fmla="*/ 0 w 52"/>
                      <a:gd name="T17" fmla="*/ 0 h 54"/>
                      <a:gd name="T18" fmla="*/ 3 w 52"/>
                      <a:gd name="T19" fmla="*/ 4 h 54"/>
                      <a:gd name="T20" fmla="*/ 9 w 52"/>
                      <a:gd name="T21" fmla="*/ 11 h 54"/>
                      <a:gd name="T22" fmla="*/ 16 w 52"/>
                      <a:gd name="T23" fmla="*/ 21 h 54"/>
                      <a:gd name="T24" fmla="*/ 24 w 52"/>
                      <a:gd name="T25" fmla="*/ 30 h 54"/>
                      <a:gd name="T26" fmla="*/ 32 w 52"/>
                      <a:gd name="T27" fmla="*/ 40 h 54"/>
                      <a:gd name="T28" fmla="*/ 40 w 52"/>
                      <a:gd name="T29" fmla="*/ 48 h 54"/>
                      <a:gd name="T30" fmla="*/ 47 w 52"/>
                      <a:gd name="T31" fmla="*/ 53 h 54"/>
                      <a:gd name="T32" fmla="*/ 50 w 52"/>
                      <a:gd name="T33" fmla="*/ 54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54">
                        <a:moveTo>
                          <a:pt x="50" y="54"/>
                        </a:moveTo>
                        <a:lnTo>
                          <a:pt x="52" y="50"/>
                        </a:lnTo>
                        <a:lnTo>
                          <a:pt x="50" y="44"/>
                        </a:lnTo>
                        <a:lnTo>
                          <a:pt x="45" y="34"/>
                        </a:lnTo>
                        <a:lnTo>
                          <a:pt x="38" y="25"/>
                        </a:lnTo>
                        <a:lnTo>
                          <a:pt x="30" y="16"/>
                        </a:lnTo>
                        <a:lnTo>
                          <a:pt x="19" y="8"/>
                        </a:lnTo>
                        <a:lnTo>
                          <a:pt x="10" y="2"/>
                        </a:lnTo>
                        <a:lnTo>
                          <a:pt x="0" y="0"/>
                        </a:lnTo>
                        <a:lnTo>
                          <a:pt x="3" y="4"/>
                        </a:lnTo>
                        <a:lnTo>
                          <a:pt x="9" y="11"/>
                        </a:lnTo>
                        <a:lnTo>
                          <a:pt x="16" y="21"/>
                        </a:lnTo>
                        <a:lnTo>
                          <a:pt x="24" y="30"/>
                        </a:lnTo>
                        <a:lnTo>
                          <a:pt x="32" y="40"/>
                        </a:lnTo>
                        <a:lnTo>
                          <a:pt x="40" y="48"/>
                        </a:lnTo>
                        <a:lnTo>
                          <a:pt x="47" y="53"/>
                        </a:lnTo>
                        <a:lnTo>
                          <a:pt x="50" y="54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28" name="Freeform 48">
                    <a:extLst>
                      <a:ext uri="{FF2B5EF4-FFF2-40B4-BE49-F238E27FC236}">
                        <a16:creationId xmlns:a16="http://schemas.microsoft.com/office/drawing/2014/main" xmlns="" id="{ECB75734-2739-495E-91EE-5C3FA91465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9" y="64"/>
                    <a:ext cx="23" cy="25"/>
                  </a:xfrm>
                  <a:custGeom>
                    <a:avLst/>
                    <a:gdLst>
                      <a:gd name="T0" fmla="*/ 44 w 45"/>
                      <a:gd name="T1" fmla="*/ 51 h 51"/>
                      <a:gd name="T2" fmla="*/ 45 w 45"/>
                      <a:gd name="T3" fmla="*/ 47 h 51"/>
                      <a:gd name="T4" fmla="*/ 43 w 45"/>
                      <a:gd name="T5" fmla="*/ 41 h 51"/>
                      <a:gd name="T6" fmla="*/ 38 w 45"/>
                      <a:gd name="T7" fmla="*/ 33 h 51"/>
                      <a:gd name="T8" fmla="*/ 31 w 45"/>
                      <a:gd name="T9" fmla="*/ 24 h 51"/>
                      <a:gd name="T10" fmla="*/ 24 w 45"/>
                      <a:gd name="T11" fmla="*/ 15 h 51"/>
                      <a:gd name="T12" fmla="*/ 16 w 45"/>
                      <a:gd name="T13" fmla="*/ 7 h 51"/>
                      <a:gd name="T14" fmla="*/ 7 w 45"/>
                      <a:gd name="T15" fmla="*/ 2 h 51"/>
                      <a:gd name="T16" fmla="*/ 0 w 45"/>
                      <a:gd name="T17" fmla="*/ 0 h 51"/>
                      <a:gd name="T18" fmla="*/ 4 w 45"/>
                      <a:gd name="T19" fmla="*/ 5 h 51"/>
                      <a:gd name="T20" fmla="*/ 8 w 45"/>
                      <a:gd name="T21" fmla="*/ 12 h 51"/>
                      <a:gd name="T22" fmla="*/ 14 w 45"/>
                      <a:gd name="T23" fmla="*/ 21 h 51"/>
                      <a:gd name="T24" fmla="*/ 21 w 45"/>
                      <a:gd name="T25" fmla="*/ 30 h 51"/>
                      <a:gd name="T26" fmla="*/ 27 w 45"/>
                      <a:gd name="T27" fmla="*/ 39 h 51"/>
                      <a:gd name="T28" fmla="*/ 34 w 45"/>
                      <a:gd name="T29" fmla="*/ 46 h 51"/>
                      <a:gd name="T30" fmla="*/ 39 w 45"/>
                      <a:gd name="T31" fmla="*/ 51 h 51"/>
                      <a:gd name="T32" fmla="*/ 44 w 45"/>
                      <a:gd name="T33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1">
                        <a:moveTo>
                          <a:pt x="44" y="51"/>
                        </a:moveTo>
                        <a:lnTo>
                          <a:pt x="45" y="47"/>
                        </a:lnTo>
                        <a:lnTo>
                          <a:pt x="43" y="41"/>
                        </a:lnTo>
                        <a:lnTo>
                          <a:pt x="38" y="33"/>
                        </a:lnTo>
                        <a:lnTo>
                          <a:pt x="31" y="24"/>
                        </a:lnTo>
                        <a:lnTo>
                          <a:pt x="24" y="15"/>
                        </a:lnTo>
                        <a:lnTo>
                          <a:pt x="16" y="7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lnTo>
                          <a:pt x="4" y="5"/>
                        </a:lnTo>
                        <a:lnTo>
                          <a:pt x="8" y="12"/>
                        </a:lnTo>
                        <a:lnTo>
                          <a:pt x="14" y="21"/>
                        </a:lnTo>
                        <a:lnTo>
                          <a:pt x="21" y="30"/>
                        </a:lnTo>
                        <a:lnTo>
                          <a:pt x="27" y="39"/>
                        </a:lnTo>
                        <a:lnTo>
                          <a:pt x="34" y="46"/>
                        </a:lnTo>
                        <a:lnTo>
                          <a:pt x="39" y="51"/>
                        </a:lnTo>
                        <a:lnTo>
                          <a:pt x="44" y="5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29" name="Freeform 49">
                    <a:extLst>
                      <a:ext uri="{FF2B5EF4-FFF2-40B4-BE49-F238E27FC236}">
                        <a16:creationId xmlns:a16="http://schemas.microsoft.com/office/drawing/2014/main" xmlns="" id="{F416B6D7-943B-4DDF-AFAB-EDF1E8475F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9" y="68"/>
                    <a:ext cx="16" cy="23"/>
                  </a:xfrm>
                  <a:custGeom>
                    <a:avLst/>
                    <a:gdLst>
                      <a:gd name="T0" fmla="*/ 29 w 32"/>
                      <a:gd name="T1" fmla="*/ 46 h 46"/>
                      <a:gd name="T2" fmla="*/ 32 w 32"/>
                      <a:gd name="T3" fmla="*/ 44 h 46"/>
                      <a:gd name="T4" fmla="*/ 32 w 32"/>
                      <a:gd name="T5" fmla="*/ 38 h 46"/>
                      <a:gd name="T6" fmla="*/ 31 w 32"/>
                      <a:gd name="T7" fmla="*/ 31 h 46"/>
                      <a:gd name="T8" fmla="*/ 27 w 32"/>
                      <a:gd name="T9" fmla="*/ 23 h 46"/>
                      <a:gd name="T10" fmla="*/ 23 w 32"/>
                      <a:gd name="T11" fmla="*/ 16 h 46"/>
                      <a:gd name="T12" fmla="*/ 17 w 32"/>
                      <a:gd name="T13" fmla="*/ 9 h 46"/>
                      <a:gd name="T14" fmla="*/ 9 w 32"/>
                      <a:gd name="T15" fmla="*/ 4 h 46"/>
                      <a:gd name="T16" fmla="*/ 0 w 32"/>
                      <a:gd name="T17" fmla="*/ 0 h 46"/>
                      <a:gd name="T18" fmla="*/ 6 w 32"/>
                      <a:gd name="T19" fmla="*/ 12 h 46"/>
                      <a:gd name="T20" fmla="*/ 14 w 32"/>
                      <a:gd name="T21" fmla="*/ 28 h 46"/>
                      <a:gd name="T22" fmla="*/ 23 w 32"/>
                      <a:gd name="T23" fmla="*/ 42 h 46"/>
                      <a:gd name="T24" fmla="*/ 29 w 32"/>
                      <a:gd name="T25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2" h="46">
                        <a:moveTo>
                          <a:pt x="29" y="46"/>
                        </a:moveTo>
                        <a:lnTo>
                          <a:pt x="32" y="44"/>
                        </a:lnTo>
                        <a:lnTo>
                          <a:pt x="32" y="38"/>
                        </a:lnTo>
                        <a:lnTo>
                          <a:pt x="31" y="31"/>
                        </a:lnTo>
                        <a:lnTo>
                          <a:pt x="27" y="23"/>
                        </a:lnTo>
                        <a:lnTo>
                          <a:pt x="23" y="16"/>
                        </a:lnTo>
                        <a:lnTo>
                          <a:pt x="17" y="9"/>
                        </a:lnTo>
                        <a:lnTo>
                          <a:pt x="9" y="4"/>
                        </a:lnTo>
                        <a:lnTo>
                          <a:pt x="0" y="0"/>
                        </a:lnTo>
                        <a:lnTo>
                          <a:pt x="6" y="12"/>
                        </a:lnTo>
                        <a:lnTo>
                          <a:pt x="14" y="28"/>
                        </a:lnTo>
                        <a:lnTo>
                          <a:pt x="23" y="42"/>
                        </a:lnTo>
                        <a:lnTo>
                          <a:pt x="29" y="4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30" name="Freeform 50">
                    <a:extLst>
                      <a:ext uri="{FF2B5EF4-FFF2-40B4-BE49-F238E27FC236}">
                        <a16:creationId xmlns:a16="http://schemas.microsoft.com/office/drawing/2014/main" xmlns="" id="{085F3C78-7948-48EA-8ECC-65D8B8CFE5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" y="79"/>
                    <a:ext cx="13" cy="17"/>
                  </a:xfrm>
                  <a:custGeom>
                    <a:avLst/>
                    <a:gdLst>
                      <a:gd name="T0" fmla="*/ 23 w 25"/>
                      <a:gd name="T1" fmla="*/ 35 h 35"/>
                      <a:gd name="T2" fmla="*/ 25 w 25"/>
                      <a:gd name="T3" fmla="*/ 28 h 35"/>
                      <a:gd name="T4" fmla="*/ 19 w 25"/>
                      <a:gd name="T5" fmla="*/ 15 h 35"/>
                      <a:gd name="T6" fmla="*/ 9 w 25"/>
                      <a:gd name="T7" fmla="*/ 5 h 35"/>
                      <a:gd name="T8" fmla="*/ 0 w 25"/>
                      <a:gd name="T9" fmla="*/ 0 h 35"/>
                      <a:gd name="T10" fmla="*/ 4 w 25"/>
                      <a:gd name="T11" fmla="*/ 8 h 35"/>
                      <a:gd name="T12" fmla="*/ 10 w 25"/>
                      <a:gd name="T13" fmla="*/ 20 h 35"/>
                      <a:gd name="T14" fmla="*/ 17 w 25"/>
                      <a:gd name="T15" fmla="*/ 30 h 35"/>
                      <a:gd name="T16" fmla="*/ 23 w 25"/>
                      <a:gd name="T17" fmla="*/ 35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35">
                        <a:moveTo>
                          <a:pt x="23" y="35"/>
                        </a:moveTo>
                        <a:lnTo>
                          <a:pt x="25" y="28"/>
                        </a:lnTo>
                        <a:lnTo>
                          <a:pt x="19" y="15"/>
                        </a:lnTo>
                        <a:lnTo>
                          <a:pt x="9" y="5"/>
                        </a:lnTo>
                        <a:lnTo>
                          <a:pt x="0" y="0"/>
                        </a:lnTo>
                        <a:lnTo>
                          <a:pt x="4" y="8"/>
                        </a:lnTo>
                        <a:lnTo>
                          <a:pt x="10" y="20"/>
                        </a:lnTo>
                        <a:lnTo>
                          <a:pt x="17" y="30"/>
                        </a:lnTo>
                        <a:lnTo>
                          <a:pt x="23" y="3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31" name="Freeform 51">
                    <a:extLst>
                      <a:ext uri="{FF2B5EF4-FFF2-40B4-BE49-F238E27FC236}">
                        <a16:creationId xmlns:a16="http://schemas.microsoft.com/office/drawing/2014/main" xmlns="" id="{9C2D73D2-0752-469F-A8B1-A3D9B62993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7" y="84"/>
                    <a:ext cx="9" cy="12"/>
                  </a:xfrm>
                  <a:custGeom>
                    <a:avLst/>
                    <a:gdLst>
                      <a:gd name="T0" fmla="*/ 17 w 18"/>
                      <a:gd name="T1" fmla="*/ 23 h 24"/>
                      <a:gd name="T2" fmla="*/ 18 w 18"/>
                      <a:gd name="T3" fmla="*/ 16 h 24"/>
                      <a:gd name="T4" fmla="*/ 15 w 18"/>
                      <a:gd name="T5" fmla="*/ 7 h 24"/>
                      <a:gd name="T6" fmla="*/ 9 w 18"/>
                      <a:gd name="T7" fmla="*/ 0 h 24"/>
                      <a:gd name="T8" fmla="*/ 0 w 18"/>
                      <a:gd name="T9" fmla="*/ 1 h 24"/>
                      <a:gd name="T10" fmla="*/ 7 w 18"/>
                      <a:gd name="T11" fmla="*/ 6 h 24"/>
                      <a:gd name="T12" fmla="*/ 10 w 18"/>
                      <a:gd name="T13" fmla="*/ 15 h 24"/>
                      <a:gd name="T14" fmla="*/ 14 w 18"/>
                      <a:gd name="T15" fmla="*/ 24 h 24"/>
                      <a:gd name="T16" fmla="*/ 17 w 18"/>
                      <a:gd name="T17" fmla="*/ 23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" h="24">
                        <a:moveTo>
                          <a:pt x="17" y="23"/>
                        </a:moveTo>
                        <a:lnTo>
                          <a:pt x="18" y="16"/>
                        </a:lnTo>
                        <a:lnTo>
                          <a:pt x="15" y="7"/>
                        </a:lnTo>
                        <a:lnTo>
                          <a:pt x="9" y="0"/>
                        </a:lnTo>
                        <a:lnTo>
                          <a:pt x="0" y="1"/>
                        </a:lnTo>
                        <a:lnTo>
                          <a:pt x="7" y="6"/>
                        </a:lnTo>
                        <a:lnTo>
                          <a:pt x="10" y="15"/>
                        </a:lnTo>
                        <a:lnTo>
                          <a:pt x="14" y="24"/>
                        </a:lnTo>
                        <a:lnTo>
                          <a:pt x="17" y="2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32" name="Freeform 52">
                    <a:extLst>
                      <a:ext uri="{FF2B5EF4-FFF2-40B4-BE49-F238E27FC236}">
                        <a16:creationId xmlns:a16="http://schemas.microsoft.com/office/drawing/2014/main" xmlns="" id="{F4448D01-404E-49B4-90A7-0B6EEAC6E9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0" y="56"/>
                    <a:ext cx="26" cy="22"/>
                  </a:xfrm>
                  <a:custGeom>
                    <a:avLst/>
                    <a:gdLst>
                      <a:gd name="T0" fmla="*/ 50 w 51"/>
                      <a:gd name="T1" fmla="*/ 45 h 45"/>
                      <a:gd name="T2" fmla="*/ 51 w 51"/>
                      <a:gd name="T3" fmla="*/ 41 h 45"/>
                      <a:gd name="T4" fmla="*/ 50 w 51"/>
                      <a:gd name="T5" fmla="*/ 37 h 45"/>
                      <a:gd name="T6" fmla="*/ 46 w 51"/>
                      <a:gd name="T7" fmla="*/ 30 h 45"/>
                      <a:gd name="T8" fmla="*/ 39 w 51"/>
                      <a:gd name="T9" fmla="*/ 22 h 45"/>
                      <a:gd name="T10" fmla="*/ 31 w 51"/>
                      <a:gd name="T11" fmla="*/ 15 h 45"/>
                      <a:gd name="T12" fmla="*/ 21 w 51"/>
                      <a:gd name="T13" fmla="*/ 8 h 45"/>
                      <a:gd name="T14" fmla="*/ 10 w 51"/>
                      <a:gd name="T15" fmla="*/ 2 h 45"/>
                      <a:gd name="T16" fmla="*/ 0 w 51"/>
                      <a:gd name="T17" fmla="*/ 0 h 45"/>
                      <a:gd name="T18" fmla="*/ 4 w 51"/>
                      <a:gd name="T19" fmla="*/ 3 h 45"/>
                      <a:gd name="T20" fmla="*/ 10 w 51"/>
                      <a:gd name="T21" fmla="*/ 9 h 45"/>
                      <a:gd name="T22" fmla="*/ 17 w 51"/>
                      <a:gd name="T23" fmla="*/ 17 h 45"/>
                      <a:gd name="T24" fmla="*/ 25 w 51"/>
                      <a:gd name="T25" fmla="*/ 25 h 45"/>
                      <a:gd name="T26" fmla="*/ 33 w 51"/>
                      <a:gd name="T27" fmla="*/ 33 h 45"/>
                      <a:gd name="T28" fmla="*/ 40 w 51"/>
                      <a:gd name="T29" fmla="*/ 40 h 45"/>
                      <a:gd name="T30" fmla="*/ 46 w 51"/>
                      <a:gd name="T31" fmla="*/ 45 h 45"/>
                      <a:gd name="T32" fmla="*/ 50 w 51"/>
                      <a:gd name="T33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1" h="45">
                        <a:moveTo>
                          <a:pt x="50" y="45"/>
                        </a:moveTo>
                        <a:lnTo>
                          <a:pt x="51" y="41"/>
                        </a:lnTo>
                        <a:lnTo>
                          <a:pt x="50" y="37"/>
                        </a:lnTo>
                        <a:lnTo>
                          <a:pt x="46" y="30"/>
                        </a:lnTo>
                        <a:lnTo>
                          <a:pt x="39" y="22"/>
                        </a:lnTo>
                        <a:lnTo>
                          <a:pt x="31" y="15"/>
                        </a:lnTo>
                        <a:lnTo>
                          <a:pt x="21" y="8"/>
                        </a:lnTo>
                        <a:lnTo>
                          <a:pt x="10" y="2"/>
                        </a:lnTo>
                        <a:lnTo>
                          <a:pt x="0" y="0"/>
                        </a:lnTo>
                        <a:lnTo>
                          <a:pt x="4" y="3"/>
                        </a:lnTo>
                        <a:lnTo>
                          <a:pt x="10" y="9"/>
                        </a:lnTo>
                        <a:lnTo>
                          <a:pt x="17" y="17"/>
                        </a:lnTo>
                        <a:lnTo>
                          <a:pt x="25" y="25"/>
                        </a:lnTo>
                        <a:lnTo>
                          <a:pt x="33" y="33"/>
                        </a:lnTo>
                        <a:lnTo>
                          <a:pt x="40" y="40"/>
                        </a:lnTo>
                        <a:lnTo>
                          <a:pt x="46" y="45"/>
                        </a:lnTo>
                        <a:lnTo>
                          <a:pt x="50" y="4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33" name="Freeform 53">
                    <a:extLst>
                      <a:ext uri="{FF2B5EF4-FFF2-40B4-BE49-F238E27FC236}">
                        <a16:creationId xmlns:a16="http://schemas.microsoft.com/office/drawing/2014/main" xmlns="" id="{54A867CC-5257-4296-84A6-FC1B693E40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7" y="55"/>
                    <a:ext cx="20" cy="18"/>
                  </a:xfrm>
                  <a:custGeom>
                    <a:avLst/>
                    <a:gdLst>
                      <a:gd name="T0" fmla="*/ 39 w 40"/>
                      <a:gd name="T1" fmla="*/ 35 h 35"/>
                      <a:gd name="T2" fmla="*/ 40 w 40"/>
                      <a:gd name="T3" fmla="*/ 33 h 35"/>
                      <a:gd name="T4" fmla="*/ 40 w 40"/>
                      <a:gd name="T5" fmla="*/ 30 h 35"/>
                      <a:gd name="T6" fmla="*/ 37 w 40"/>
                      <a:gd name="T7" fmla="*/ 24 h 35"/>
                      <a:gd name="T8" fmla="*/ 33 w 40"/>
                      <a:gd name="T9" fmla="*/ 18 h 35"/>
                      <a:gd name="T10" fmla="*/ 26 w 40"/>
                      <a:gd name="T11" fmla="*/ 12 h 35"/>
                      <a:gd name="T12" fmla="*/ 19 w 40"/>
                      <a:gd name="T13" fmla="*/ 6 h 35"/>
                      <a:gd name="T14" fmla="*/ 10 w 40"/>
                      <a:gd name="T15" fmla="*/ 2 h 35"/>
                      <a:gd name="T16" fmla="*/ 0 w 40"/>
                      <a:gd name="T17" fmla="*/ 0 h 35"/>
                      <a:gd name="T18" fmla="*/ 4 w 40"/>
                      <a:gd name="T19" fmla="*/ 4 h 35"/>
                      <a:gd name="T20" fmla="*/ 10 w 40"/>
                      <a:gd name="T21" fmla="*/ 10 h 35"/>
                      <a:gd name="T22" fmla="*/ 16 w 40"/>
                      <a:gd name="T23" fmla="*/ 16 h 35"/>
                      <a:gd name="T24" fmla="*/ 22 w 40"/>
                      <a:gd name="T25" fmla="*/ 23 h 35"/>
                      <a:gd name="T26" fmla="*/ 27 w 40"/>
                      <a:gd name="T27" fmla="*/ 28 h 35"/>
                      <a:gd name="T28" fmla="*/ 32 w 40"/>
                      <a:gd name="T29" fmla="*/ 33 h 35"/>
                      <a:gd name="T30" fmla="*/ 37 w 40"/>
                      <a:gd name="T31" fmla="*/ 35 h 35"/>
                      <a:gd name="T32" fmla="*/ 39 w 40"/>
                      <a:gd name="T33" fmla="*/ 35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0" h="35">
                        <a:moveTo>
                          <a:pt x="39" y="35"/>
                        </a:moveTo>
                        <a:lnTo>
                          <a:pt x="40" y="33"/>
                        </a:lnTo>
                        <a:lnTo>
                          <a:pt x="40" y="30"/>
                        </a:lnTo>
                        <a:lnTo>
                          <a:pt x="37" y="24"/>
                        </a:lnTo>
                        <a:lnTo>
                          <a:pt x="33" y="18"/>
                        </a:lnTo>
                        <a:lnTo>
                          <a:pt x="26" y="12"/>
                        </a:lnTo>
                        <a:lnTo>
                          <a:pt x="19" y="6"/>
                        </a:lnTo>
                        <a:lnTo>
                          <a:pt x="10" y="2"/>
                        </a:ln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10" y="10"/>
                        </a:lnTo>
                        <a:lnTo>
                          <a:pt x="16" y="16"/>
                        </a:lnTo>
                        <a:lnTo>
                          <a:pt x="22" y="23"/>
                        </a:lnTo>
                        <a:lnTo>
                          <a:pt x="27" y="28"/>
                        </a:lnTo>
                        <a:lnTo>
                          <a:pt x="32" y="33"/>
                        </a:lnTo>
                        <a:lnTo>
                          <a:pt x="37" y="35"/>
                        </a:lnTo>
                        <a:lnTo>
                          <a:pt x="39" y="3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34" name="Freeform 54">
                    <a:extLst>
                      <a:ext uri="{FF2B5EF4-FFF2-40B4-BE49-F238E27FC236}">
                        <a16:creationId xmlns:a16="http://schemas.microsoft.com/office/drawing/2014/main" xmlns="" id="{0FB17F76-DED0-44BC-A133-594F097027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9" y="61"/>
                    <a:ext cx="23" cy="24"/>
                  </a:xfrm>
                  <a:custGeom>
                    <a:avLst/>
                    <a:gdLst>
                      <a:gd name="T0" fmla="*/ 44 w 45"/>
                      <a:gd name="T1" fmla="*/ 50 h 50"/>
                      <a:gd name="T2" fmla="*/ 45 w 45"/>
                      <a:gd name="T3" fmla="*/ 47 h 50"/>
                      <a:gd name="T4" fmla="*/ 43 w 45"/>
                      <a:gd name="T5" fmla="*/ 40 h 50"/>
                      <a:gd name="T6" fmla="*/ 38 w 45"/>
                      <a:gd name="T7" fmla="*/ 33 h 50"/>
                      <a:gd name="T8" fmla="*/ 31 w 45"/>
                      <a:gd name="T9" fmla="*/ 24 h 50"/>
                      <a:gd name="T10" fmla="*/ 24 w 45"/>
                      <a:gd name="T11" fmla="*/ 15 h 50"/>
                      <a:gd name="T12" fmla="*/ 16 w 45"/>
                      <a:gd name="T13" fmla="*/ 7 h 50"/>
                      <a:gd name="T14" fmla="*/ 7 w 45"/>
                      <a:gd name="T15" fmla="*/ 2 h 50"/>
                      <a:gd name="T16" fmla="*/ 0 w 45"/>
                      <a:gd name="T17" fmla="*/ 0 h 50"/>
                      <a:gd name="T18" fmla="*/ 3 w 45"/>
                      <a:gd name="T19" fmla="*/ 5 h 50"/>
                      <a:gd name="T20" fmla="*/ 8 w 45"/>
                      <a:gd name="T21" fmla="*/ 12 h 50"/>
                      <a:gd name="T22" fmla="*/ 14 w 45"/>
                      <a:gd name="T23" fmla="*/ 21 h 50"/>
                      <a:gd name="T24" fmla="*/ 21 w 45"/>
                      <a:gd name="T25" fmla="*/ 30 h 50"/>
                      <a:gd name="T26" fmla="*/ 26 w 45"/>
                      <a:gd name="T27" fmla="*/ 38 h 50"/>
                      <a:gd name="T28" fmla="*/ 33 w 45"/>
                      <a:gd name="T29" fmla="*/ 45 h 50"/>
                      <a:gd name="T30" fmla="*/ 39 w 45"/>
                      <a:gd name="T31" fmla="*/ 50 h 50"/>
                      <a:gd name="T32" fmla="*/ 44 w 45"/>
                      <a:gd name="T33" fmla="*/ 5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44" y="50"/>
                        </a:moveTo>
                        <a:lnTo>
                          <a:pt x="45" y="47"/>
                        </a:lnTo>
                        <a:lnTo>
                          <a:pt x="43" y="40"/>
                        </a:lnTo>
                        <a:lnTo>
                          <a:pt x="38" y="33"/>
                        </a:lnTo>
                        <a:lnTo>
                          <a:pt x="31" y="24"/>
                        </a:lnTo>
                        <a:lnTo>
                          <a:pt x="24" y="15"/>
                        </a:lnTo>
                        <a:lnTo>
                          <a:pt x="16" y="7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lnTo>
                          <a:pt x="3" y="5"/>
                        </a:lnTo>
                        <a:lnTo>
                          <a:pt x="8" y="12"/>
                        </a:lnTo>
                        <a:lnTo>
                          <a:pt x="14" y="21"/>
                        </a:lnTo>
                        <a:lnTo>
                          <a:pt x="21" y="30"/>
                        </a:lnTo>
                        <a:lnTo>
                          <a:pt x="26" y="38"/>
                        </a:lnTo>
                        <a:lnTo>
                          <a:pt x="33" y="45"/>
                        </a:lnTo>
                        <a:lnTo>
                          <a:pt x="39" y="50"/>
                        </a:lnTo>
                        <a:lnTo>
                          <a:pt x="44" y="5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35" name="Freeform 55">
                    <a:extLst>
                      <a:ext uri="{FF2B5EF4-FFF2-40B4-BE49-F238E27FC236}">
                        <a16:creationId xmlns:a16="http://schemas.microsoft.com/office/drawing/2014/main" xmlns="" id="{ED562B40-EFF2-45C3-9805-27DEADA9C7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7" y="73"/>
                    <a:ext cx="17" cy="20"/>
                  </a:xfrm>
                  <a:custGeom>
                    <a:avLst/>
                    <a:gdLst>
                      <a:gd name="T0" fmla="*/ 32 w 34"/>
                      <a:gd name="T1" fmla="*/ 42 h 42"/>
                      <a:gd name="T2" fmla="*/ 34 w 34"/>
                      <a:gd name="T3" fmla="*/ 39 h 42"/>
                      <a:gd name="T4" fmla="*/ 33 w 34"/>
                      <a:gd name="T5" fmla="*/ 34 h 42"/>
                      <a:gd name="T6" fmla="*/ 29 w 34"/>
                      <a:gd name="T7" fmla="*/ 27 h 42"/>
                      <a:gd name="T8" fmla="*/ 24 w 34"/>
                      <a:gd name="T9" fmla="*/ 19 h 42"/>
                      <a:gd name="T10" fmla="*/ 18 w 34"/>
                      <a:gd name="T11" fmla="*/ 12 h 42"/>
                      <a:gd name="T12" fmla="*/ 12 w 34"/>
                      <a:gd name="T13" fmla="*/ 6 h 42"/>
                      <a:gd name="T14" fmla="*/ 5 w 34"/>
                      <a:gd name="T15" fmla="*/ 1 h 42"/>
                      <a:gd name="T16" fmla="*/ 0 w 34"/>
                      <a:gd name="T17" fmla="*/ 0 h 42"/>
                      <a:gd name="T18" fmla="*/ 6 w 34"/>
                      <a:gd name="T19" fmla="*/ 9 h 42"/>
                      <a:gd name="T20" fmla="*/ 14 w 34"/>
                      <a:gd name="T21" fmla="*/ 23 h 42"/>
                      <a:gd name="T22" fmla="*/ 24 w 34"/>
                      <a:gd name="T23" fmla="*/ 36 h 42"/>
                      <a:gd name="T24" fmla="*/ 32 w 34"/>
                      <a:gd name="T25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4" h="42">
                        <a:moveTo>
                          <a:pt x="32" y="42"/>
                        </a:moveTo>
                        <a:lnTo>
                          <a:pt x="34" y="39"/>
                        </a:lnTo>
                        <a:lnTo>
                          <a:pt x="33" y="34"/>
                        </a:lnTo>
                        <a:lnTo>
                          <a:pt x="29" y="27"/>
                        </a:lnTo>
                        <a:lnTo>
                          <a:pt x="24" y="19"/>
                        </a:lnTo>
                        <a:lnTo>
                          <a:pt x="18" y="12"/>
                        </a:lnTo>
                        <a:lnTo>
                          <a:pt x="12" y="6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6" y="9"/>
                        </a:lnTo>
                        <a:lnTo>
                          <a:pt x="14" y="23"/>
                        </a:lnTo>
                        <a:lnTo>
                          <a:pt x="24" y="36"/>
                        </a:lnTo>
                        <a:lnTo>
                          <a:pt x="32" y="4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36" name="Freeform 56">
                    <a:extLst>
                      <a:ext uri="{FF2B5EF4-FFF2-40B4-BE49-F238E27FC236}">
                        <a16:creationId xmlns:a16="http://schemas.microsoft.com/office/drawing/2014/main" xmlns="" id="{B2518B8E-2FB2-4565-B10A-A7BFBE4ED1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7" y="53"/>
                    <a:ext cx="22" cy="3"/>
                  </a:xfrm>
                  <a:custGeom>
                    <a:avLst/>
                    <a:gdLst>
                      <a:gd name="T0" fmla="*/ 0 w 45"/>
                      <a:gd name="T1" fmla="*/ 6 h 7"/>
                      <a:gd name="T2" fmla="*/ 4 w 45"/>
                      <a:gd name="T3" fmla="*/ 6 h 7"/>
                      <a:gd name="T4" fmla="*/ 10 w 45"/>
                      <a:gd name="T5" fmla="*/ 5 h 7"/>
                      <a:gd name="T6" fmla="*/ 16 w 45"/>
                      <a:gd name="T7" fmla="*/ 4 h 7"/>
                      <a:gd name="T8" fmla="*/ 24 w 45"/>
                      <a:gd name="T9" fmla="*/ 2 h 7"/>
                      <a:gd name="T10" fmla="*/ 33 w 45"/>
                      <a:gd name="T11" fmla="*/ 1 h 7"/>
                      <a:gd name="T12" fmla="*/ 39 w 45"/>
                      <a:gd name="T13" fmla="*/ 0 h 7"/>
                      <a:gd name="T14" fmla="*/ 44 w 45"/>
                      <a:gd name="T15" fmla="*/ 0 h 7"/>
                      <a:gd name="T16" fmla="*/ 45 w 45"/>
                      <a:gd name="T17" fmla="*/ 2 h 7"/>
                      <a:gd name="T18" fmla="*/ 44 w 45"/>
                      <a:gd name="T19" fmla="*/ 5 h 7"/>
                      <a:gd name="T20" fmla="*/ 39 w 45"/>
                      <a:gd name="T21" fmla="*/ 7 h 7"/>
                      <a:gd name="T22" fmla="*/ 34 w 45"/>
                      <a:gd name="T23" fmla="*/ 7 h 7"/>
                      <a:gd name="T24" fmla="*/ 27 w 45"/>
                      <a:gd name="T25" fmla="*/ 7 h 7"/>
                      <a:gd name="T26" fmla="*/ 19 w 45"/>
                      <a:gd name="T27" fmla="*/ 7 h 7"/>
                      <a:gd name="T28" fmla="*/ 11 w 45"/>
                      <a:gd name="T29" fmla="*/ 7 h 7"/>
                      <a:gd name="T30" fmla="*/ 5 w 45"/>
                      <a:gd name="T31" fmla="*/ 6 h 7"/>
                      <a:gd name="T32" fmla="*/ 0 w 45"/>
                      <a:gd name="T33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7">
                        <a:moveTo>
                          <a:pt x="0" y="6"/>
                        </a:moveTo>
                        <a:lnTo>
                          <a:pt x="4" y="6"/>
                        </a:lnTo>
                        <a:lnTo>
                          <a:pt x="10" y="5"/>
                        </a:lnTo>
                        <a:lnTo>
                          <a:pt x="16" y="4"/>
                        </a:lnTo>
                        <a:lnTo>
                          <a:pt x="24" y="2"/>
                        </a:lnTo>
                        <a:lnTo>
                          <a:pt x="33" y="1"/>
                        </a:lnTo>
                        <a:lnTo>
                          <a:pt x="39" y="0"/>
                        </a:lnTo>
                        <a:lnTo>
                          <a:pt x="44" y="0"/>
                        </a:lnTo>
                        <a:lnTo>
                          <a:pt x="45" y="2"/>
                        </a:lnTo>
                        <a:lnTo>
                          <a:pt x="44" y="5"/>
                        </a:lnTo>
                        <a:lnTo>
                          <a:pt x="39" y="7"/>
                        </a:lnTo>
                        <a:lnTo>
                          <a:pt x="34" y="7"/>
                        </a:lnTo>
                        <a:lnTo>
                          <a:pt x="27" y="7"/>
                        </a:lnTo>
                        <a:lnTo>
                          <a:pt x="19" y="7"/>
                        </a:lnTo>
                        <a:lnTo>
                          <a:pt x="11" y="7"/>
                        </a:lnTo>
                        <a:lnTo>
                          <a:pt x="5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37" name="Freeform 57">
                    <a:extLst>
                      <a:ext uri="{FF2B5EF4-FFF2-40B4-BE49-F238E27FC236}">
                        <a16:creationId xmlns:a16="http://schemas.microsoft.com/office/drawing/2014/main" xmlns="" id="{58501993-EE9E-4D44-BC51-63B85F8368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1" y="28"/>
                    <a:ext cx="30" cy="27"/>
                  </a:xfrm>
                  <a:custGeom>
                    <a:avLst/>
                    <a:gdLst>
                      <a:gd name="T0" fmla="*/ 0 w 60"/>
                      <a:gd name="T1" fmla="*/ 55 h 55"/>
                      <a:gd name="T2" fmla="*/ 7 w 60"/>
                      <a:gd name="T3" fmla="*/ 51 h 55"/>
                      <a:gd name="T4" fmla="*/ 17 w 60"/>
                      <a:gd name="T5" fmla="*/ 44 h 55"/>
                      <a:gd name="T6" fmla="*/ 28 w 60"/>
                      <a:gd name="T7" fmla="*/ 36 h 55"/>
                      <a:gd name="T8" fmla="*/ 40 w 60"/>
                      <a:gd name="T9" fmla="*/ 27 h 55"/>
                      <a:gd name="T10" fmla="*/ 49 w 60"/>
                      <a:gd name="T11" fmla="*/ 19 h 55"/>
                      <a:gd name="T12" fmla="*/ 57 w 60"/>
                      <a:gd name="T13" fmla="*/ 11 h 55"/>
                      <a:gd name="T14" fmla="*/ 60 w 60"/>
                      <a:gd name="T15" fmla="*/ 4 h 55"/>
                      <a:gd name="T16" fmla="*/ 59 w 60"/>
                      <a:gd name="T17" fmla="*/ 0 h 55"/>
                      <a:gd name="T18" fmla="*/ 55 w 60"/>
                      <a:gd name="T19" fmla="*/ 0 h 55"/>
                      <a:gd name="T20" fmla="*/ 48 w 60"/>
                      <a:gd name="T21" fmla="*/ 5 h 55"/>
                      <a:gd name="T22" fmla="*/ 40 w 60"/>
                      <a:gd name="T23" fmla="*/ 12 h 55"/>
                      <a:gd name="T24" fmla="*/ 32 w 60"/>
                      <a:gd name="T25" fmla="*/ 22 h 55"/>
                      <a:gd name="T26" fmla="*/ 22 w 60"/>
                      <a:gd name="T27" fmla="*/ 32 h 55"/>
                      <a:gd name="T28" fmla="*/ 14 w 60"/>
                      <a:gd name="T29" fmla="*/ 42 h 55"/>
                      <a:gd name="T30" fmla="*/ 6 w 60"/>
                      <a:gd name="T31" fmla="*/ 50 h 55"/>
                      <a:gd name="T32" fmla="*/ 0 w 60"/>
                      <a:gd name="T33" fmla="*/ 55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55">
                        <a:moveTo>
                          <a:pt x="0" y="55"/>
                        </a:moveTo>
                        <a:lnTo>
                          <a:pt x="7" y="51"/>
                        </a:lnTo>
                        <a:lnTo>
                          <a:pt x="17" y="44"/>
                        </a:lnTo>
                        <a:lnTo>
                          <a:pt x="28" y="36"/>
                        </a:lnTo>
                        <a:lnTo>
                          <a:pt x="40" y="27"/>
                        </a:lnTo>
                        <a:lnTo>
                          <a:pt x="49" y="19"/>
                        </a:lnTo>
                        <a:lnTo>
                          <a:pt x="57" y="11"/>
                        </a:lnTo>
                        <a:lnTo>
                          <a:pt x="60" y="4"/>
                        </a:lnTo>
                        <a:lnTo>
                          <a:pt x="59" y="0"/>
                        </a:lnTo>
                        <a:lnTo>
                          <a:pt x="55" y="0"/>
                        </a:lnTo>
                        <a:lnTo>
                          <a:pt x="48" y="5"/>
                        </a:lnTo>
                        <a:lnTo>
                          <a:pt x="40" y="12"/>
                        </a:lnTo>
                        <a:lnTo>
                          <a:pt x="32" y="22"/>
                        </a:lnTo>
                        <a:lnTo>
                          <a:pt x="22" y="32"/>
                        </a:lnTo>
                        <a:lnTo>
                          <a:pt x="14" y="42"/>
                        </a:lnTo>
                        <a:lnTo>
                          <a:pt x="6" y="50"/>
                        </a:lnTo>
                        <a:lnTo>
                          <a:pt x="0" y="5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38" name="Freeform 58">
                    <a:extLst>
                      <a:ext uri="{FF2B5EF4-FFF2-40B4-BE49-F238E27FC236}">
                        <a16:creationId xmlns:a16="http://schemas.microsoft.com/office/drawing/2014/main" xmlns="" id="{C0F9F305-4026-4333-AC22-E5602DF4CB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0" y="28"/>
                    <a:ext cx="27" cy="28"/>
                  </a:xfrm>
                  <a:custGeom>
                    <a:avLst/>
                    <a:gdLst>
                      <a:gd name="T0" fmla="*/ 0 w 54"/>
                      <a:gd name="T1" fmla="*/ 57 h 57"/>
                      <a:gd name="T2" fmla="*/ 7 w 54"/>
                      <a:gd name="T3" fmla="*/ 52 h 57"/>
                      <a:gd name="T4" fmla="*/ 16 w 54"/>
                      <a:gd name="T5" fmla="*/ 44 h 57"/>
                      <a:gd name="T6" fmla="*/ 25 w 54"/>
                      <a:gd name="T7" fmla="*/ 36 h 57"/>
                      <a:gd name="T8" fmla="*/ 35 w 54"/>
                      <a:gd name="T9" fmla="*/ 26 h 57"/>
                      <a:gd name="T10" fmla="*/ 45 w 54"/>
                      <a:gd name="T11" fmla="*/ 17 h 57"/>
                      <a:gd name="T12" fmla="*/ 51 w 54"/>
                      <a:gd name="T13" fmla="*/ 9 h 57"/>
                      <a:gd name="T14" fmla="*/ 54 w 54"/>
                      <a:gd name="T15" fmla="*/ 3 h 57"/>
                      <a:gd name="T16" fmla="*/ 53 w 54"/>
                      <a:gd name="T17" fmla="*/ 0 h 57"/>
                      <a:gd name="T18" fmla="*/ 47 w 54"/>
                      <a:gd name="T19" fmla="*/ 3 h 57"/>
                      <a:gd name="T20" fmla="*/ 40 w 54"/>
                      <a:gd name="T21" fmla="*/ 9 h 57"/>
                      <a:gd name="T22" fmla="*/ 33 w 54"/>
                      <a:gd name="T23" fmla="*/ 17 h 57"/>
                      <a:gd name="T24" fmla="*/ 25 w 54"/>
                      <a:gd name="T25" fmla="*/ 27 h 57"/>
                      <a:gd name="T26" fmla="*/ 17 w 54"/>
                      <a:gd name="T27" fmla="*/ 36 h 57"/>
                      <a:gd name="T28" fmla="*/ 10 w 54"/>
                      <a:gd name="T29" fmla="*/ 47 h 57"/>
                      <a:gd name="T30" fmla="*/ 4 w 54"/>
                      <a:gd name="T31" fmla="*/ 54 h 57"/>
                      <a:gd name="T32" fmla="*/ 0 w 54"/>
                      <a:gd name="T33" fmla="*/ 5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4" h="57">
                        <a:moveTo>
                          <a:pt x="0" y="57"/>
                        </a:moveTo>
                        <a:lnTo>
                          <a:pt x="7" y="52"/>
                        </a:lnTo>
                        <a:lnTo>
                          <a:pt x="16" y="44"/>
                        </a:lnTo>
                        <a:lnTo>
                          <a:pt x="25" y="36"/>
                        </a:lnTo>
                        <a:lnTo>
                          <a:pt x="35" y="26"/>
                        </a:lnTo>
                        <a:lnTo>
                          <a:pt x="45" y="17"/>
                        </a:lnTo>
                        <a:lnTo>
                          <a:pt x="51" y="9"/>
                        </a:lnTo>
                        <a:lnTo>
                          <a:pt x="54" y="3"/>
                        </a:lnTo>
                        <a:lnTo>
                          <a:pt x="53" y="0"/>
                        </a:lnTo>
                        <a:lnTo>
                          <a:pt x="47" y="3"/>
                        </a:lnTo>
                        <a:lnTo>
                          <a:pt x="40" y="9"/>
                        </a:lnTo>
                        <a:lnTo>
                          <a:pt x="33" y="17"/>
                        </a:lnTo>
                        <a:lnTo>
                          <a:pt x="25" y="27"/>
                        </a:lnTo>
                        <a:lnTo>
                          <a:pt x="17" y="36"/>
                        </a:lnTo>
                        <a:lnTo>
                          <a:pt x="10" y="47"/>
                        </a:lnTo>
                        <a:lnTo>
                          <a:pt x="4" y="54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39" name="Freeform 59">
                    <a:extLst>
                      <a:ext uri="{FF2B5EF4-FFF2-40B4-BE49-F238E27FC236}">
                        <a16:creationId xmlns:a16="http://schemas.microsoft.com/office/drawing/2014/main" xmlns="" id="{BD4B8223-82B8-4DB7-ABC3-95AA2A0E32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7" y="28"/>
                    <a:ext cx="24" cy="30"/>
                  </a:xfrm>
                  <a:custGeom>
                    <a:avLst/>
                    <a:gdLst>
                      <a:gd name="T0" fmla="*/ 0 w 47"/>
                      <a:gd name="T1" fmla="*/ 60 h 60"/>
                      <a:gd name="T2" fmla="*/ 7 w 47"/>
                      <a:gd name="T3" fmla="*/ 55 h 60"/>
                      <a:gd name="T4" fmla="*/ 16 w 47"/>
                      <a:gd name="T5" fmla="*/ 46 h 60"/>
                      <a:gd name="T6" fmla="*/ 26 w 47"/>
                      <a:gd name="T7" fmla="*/ 36 h 60"/>
                      <a:gd name="T8" fmla="*/ 34 w 47"/>
                      <a:gd name="T9" fmla="*/ 27 h 60"/>
                      <a:gd name="T10" fmla="*/ 41 w 47"/>
                      <a:gd name="T11" fmla="*/ 16 h 60"/>
                      <a:gd name="T12" fmla="*/ 46 w 47"/>
                      <a:gd name="T13" fmla="*/ 8 h 60"/>
                      <a:gd name="T14" fmla="*/ 47 w 47"/>
                      <a:gd name="T15" fmla="*/ 3 h 60"/>
                      <a:gd name="T16" fmla="*/ 46 w 47"/>
                      <a:gd name="T17" fmla="*/ 0 h 60"/>
                      <a:gd name="T18" fmla="*/ 42 w 47"/>
                      <a:gd name="T19" fmla="*/ 3 h 60"/>
                      <a:gd name="T20" fmla="*/ 36 w 47"/>
                      <a:gd name="T21" fmla="*/ 8 h 60"/>
                      <a:gd name="T22" fmla="*/ 30 w 47"/>
                      <a:gd name="T23" fmla="*/ 16 h 60"/>
                      <a:gd name="T24" fmla="*/ 23 w 47"/>
                      <a:gd name="T25" fmla="*/ 27 h 60"/>
                      <a:gd name="T26" fmla="*/ 18 w 47"/>
                      <a:gd name="T27" fmla="*/ 38 h 60"/>
                      <a:gd name="T28" fmla="*/ 11 w 47"/>
                      <a:gd name="T29" fmla="*/ 48 h 60"/>
                      <a:gd name="T30" fmla="*/ 5 w 47"/>
                      <a:gd name="T31" fmla="*/ 56 h 60"/>
                      <a:gd name="T32" fmla="*/ 0 w 47"/>
                      <a:gd name="T33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60">
                        <a:moveTo>
                          <a:pt x="0" y="60"/>
                        </a:moveTo>
                        <a:lnTo>
                          <a:pt x="7" y="55"/>
                        </a:lnTo>
                        <a:lnTo>
                          <a:pt x="16" y="46"/>
                        </a:lnTo>
                        <a:lnTo>
                          <a:pt x="26" y="36"/>
                        </a:lnTo>
                        <a:lnTo>
                          <a:pt x="34" y="27"/>
                        </a:lnTo>
                        <a:lnTo>
                          <a:pt x="41" y="16"/>
                        </a:lnTo>
                        <a:lnTo>
                          <a:pt x="46" y="8"/>
                        </a:lnTo>
                        <a:lnTo>
                          <a:pt x="47" y="3"/>
                        </a:lnTo>
                        <a:lnTo>
                          <a:pt x="46" y="0"/>
                        </a:lnTo>
                        <a:lnTo>
                          <a:pt x="42" y="3"/>
                        </a:lnTo>
                        <a:lnTo>
                          <a:pt x="36" y="8"/>
                        </a:lnTo>
                        <a:lnTo>
                          <a:pt x="30" y="16"/>
                        </a:lnTo>
                        <a:lnTo>
                          <a:pt x="23" y="27"/>
                        </a:lnTo>
                        <a:lnTo>
                          <a:pt x="18" y="38"/>
                        </a:lnTo>
                        <a:lnTo>
                          <a:pt x="11" y="48"/>
                        </a:lnTo>
                        <a:lnTo>
                          <a:pt x="5" y="56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40" name="Freeform 60">
                    <a:extLst>
                      <a:ext uri="{FF2B5EF4-FFF2-40B4-BE49-F238E27FC236}">
                        <a16:creationId xmlns:a16="http://schemas.microsoft.com/office/drawing/2014/main" xmlns="" id="{D689A78A-0488-40B2-B68C-2E16059F53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4" y="33"/>
                    <a:ext cx="18" cy="28"/>
                  </a:xfrm>
                  <a:custGeom>
                    <a:avLst/>
                    <a:gdLst>
                      <a:gd name="T0" fmla="*/ 0 w 36"/>
                      <a:gd name="T1" fmla="*/ 55 h 55"/>
                      <a:gd name="T2" fmla="*/ 6 w 36"/>
                      <a:gd name="T3" fmla="*/ 50 h 55"/>
                      <a:gd name="T4" fmla="*/ 13 w 36"/>
                      <a:gd name="T5" fmla="*/ 42 h 55"/>
                      <a:gd name="T6" fmla="*/ 19 w 36"/>
                      <a:gd name="T7" fmla="*/ 33 h 55"/>
                      <a:gd name="T8" fmla="*/ 26 w 36"/>
                      <a:gd name="T9" fmla="*/ 24 h 55"/>
                      <a:gd name="T10" fmla="*/ 32 w 36"/>
                      <a:gd name="T11" fmla="*/ 15 h 55"/>
                      <a:gd name="T12" fmla="*/ 36 w 36"/>
                      <a:gd name="T13" fmla="*/ 7 h 55"/>
                      <a:gd name="T14" fmla="*/ 36 w 36"/>
                      <a:gd name="T15" fmla="*/ 2 h 55"/>
                      <a:gd name="T16" fmla="*/ 32 w 36"/>
                      <a:gd name="T17" fmla="*/ 0 h 55"/>
                      <a:gd name="T18" fmla="*/ 22 w 36"/>
                      <a:gd name="T19" fmla="*/ 8 h 55"/>
                      <a:gd name="T20" fmla="*/ 15 w 36"/>
                      <a:gd name="T21" fmla="*/ 24 h 55"/>
                      <a:gd name="T22" fmla="*/ 7 w 36"/>
                      <a:gd name="T23" fmla="*/ 42 h 55"/>
                      <a:gd name="T24" fmla="*/ 0 w 36"/>
                      <a:gd name="T25" fmla="*/ 55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6" h="55">
                        <a:moveTo>
                          <a:pt x="0" y="55"/>
                        </a:moveTo>
                        <a:lnTo>
                          <a:pt x="6" y="50"/>
                        </a:lnTo>
                        <a:lnTo>
                          <a:pt x="13" y="42"/>
                        </a:lnTo>
                        <a:lnTo>
                          <a:pt x="19" y="33"/>
                        </a:lnTo>
                        <a:lnTo>
                          <a:pt x="26" y="24"/>
                        </a:lnTo>
                        <a:lnTo>
                          <a:pt x="32" y="15"/>
                        </a:lnTo>
                        <a:lnTo>
                          <a:pt x="36" y="7"/>
                        </a:lnTo>
                        <a:lnTo>
                          <a:pt x="36" y="2"/>
                        </a:lnTo>
                        <a:lnTo>
                          <a:pt x="32" y="0"/>
                        </a:lnTo>
                        <a:lnTo>
                          <a:pt x="22" y="8"/>
                        </a:lnTo>
                        <a:lnTo>
                          <a:pt x="15" y="24"/>
                        </a:lnTo>
                        <a:lnTo>
                          <a:pt x="7" y="42"/>
                        </a:lnTo>
                        <a:lnTo>
                          <a:pt x="0" y="5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41" name="Freeform 61">
                    <a:extLst>
                      <a:ext uri="{FF2B5EF4-FFF2-40B4-BE49-F238E27FC236}">
                        <a16:creationId xmlns:a16="http://schemas.microsoft.com/office/drawing/2014/main" xmlns="" id="{8C9BA26F-CBF4-4AD8-ABF7-4E4992ACA6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1" y="36"/>
                    <a:ext cx="16" cy="27"/>
                  </a:xfrm>
                  <a:custGeom>
                    <a:avLst/>
                    <a:gdLst>
                      <a:gd name="T0" fmla="*/ 0 w 33"/>
                      <a:gd name="T1" fmla="*/ 53 h 53"/>
                      <a:gd name="T2" fmla="*/ 5 w 33"/>
                      <a:gd name="T3" fmla="*/ 48 h 53"/>
                      <a:gd name="T4" fmla="*/ 11 w 33"/>
                      <a:gd name="T5" fmla="*/ 40 h 53"/>
                      <a:gd name="T6" fmla="*/ 16 w 33"/>
                      <a:gd name="T7" fmla="*/ 31 h 53"/>
                      <a:gd name="T8" fmla="*/ 23 w 33"/>
                      <a:gd name="T9" fmla="*/ 20 h 53"/>
                      <a:gd name="T10" fmla="*/ 28 w 33"/>
                      <a:gd name="T11" fmla="*/ 12 h 53"/>
                      <a:gd name="T12" fmla="*/ 31 w 33"/>
                      <a:gd name="T13" fmla="*/ 4 h 53"/>
                      <a:gd name="T14" fmla="*/ 33 w 33"/>
                      <a:gd name="T15" fmla="*/ 0 h 53"/>
                      <a:gd name="T16" fmla="*/ 29 w 33"/>
                      <a:gd name="T17" fmla="*/ 0 h 53"/>
                      <a:gd name="T18" fmla="*/ 19 w 33"/>
                      <a:gd name="T19" fmla="*/ 9 h 53"/>
                      <a:gd name="T20" fmla="*/ 11 w 33"/>
                      <a:gd name="T21" fmla="*/ 25 h 53"/>
                      <a:gd name="T22" fmla="*/ 5 w 33"/>
                      <a:gd name="T23" fmla="*/ 42 h 53"/>
                      <a:gd name="T24" fmla="*/ 0 w 33"/>
                      <a:gd name="T25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3" h="53">
                        <a:moveTo>
                          <a:pt x="0" y="53"/>
                        </a:moveTo>
                        <a:lnTo>
                          <a:pt x="5" y="48"/>
                        </a:lnTo>
                        <a:lnTo>
                          <a:pt x="11" y="40"/>
                        </a:lnTo>
                        <a:lnTo>
                          <a:pt x="16" y="31"/>
                        </a:lnTo>
                        <a:lnTo>
                          <a:pt x="23" y="20"/>
                        </a:lnTo>
                        <a:lnTo>
                          <a:pt x="28" y="12"/>
                        </a:lnTo>
                        <a:lnTo>
                          <a:pt x="31" y="4"/>
                        </a:lnTo>
                        <a:lnTo>
                          <a:pt x="33" y="0"/>
                        </a:lnTo>
                        <a:lnTo>
                          <a:pt x="29" y="0"/>
                        </a:lnTo>
                        <a:lnTo>
                          <a:pt x="19" y="9"/>
                        </a:lnTo>
                        <a:lnTo>
                          <a:pt x="11" y="25"/>
                        </a:lnTo>
                        <a:lnTo>
                          <a:pt x="5" y="42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42" name="Freeform 62">
                    <a:extLst>
                      <a:ext uri="{FF2B5EF4-FFF2-40B4-BE49-F238E27FC236}">
                        <a16:creationId xmlns:a16="http://schemas.microsoft.com/office/drawing/2014/main" xmlns="" id="{5C3F9C81-28F2-423E-8579-D9551837D3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7" y="43"/>
                    <a:ext cx="8" cy="23"/>
                  </a:xfrm>
                  <a:custGeom>
                    <a:avLst/>
                    <a:gdLst>
                      <a:gd name="T0" fmla="*/ 0 w 16"/>
                      <a:gd name="T1" fmla="*/ 47 h 47"/>
                      <a:gd name="T2" fmla="*/ 8 w 16"/>
                      <a:gd name="T3" fmla="*/ 34 h 47"/>
                      <a:gd name="T4" fmla="*/ 14 w 16"/>
                      <a:gd name="T5" fmla="*/ 18 h 47"/>
                      <a:gd name="T6" fmla="*/ 16 w 16"/>
                      <a:gd name="T7" fmla="*/ 5 h 47"/>
                      <a:gd name="T8" fmla="*/ 10 w 16"/>
                      <a:gd name="T9" fmla="*/ 0 h 47"/>
                      <a:gd name="T10" fmla="*/ 3 w 16"/>
                      <a:gd name="T11" fmla="*/ 7 h 47"/>
                      <a:gd name="T12" fmla="*/ 2 w 16"/>
                      <a:gd name="T13" fmla="*/ 20 h 47"/>
                      <a:gd name="T14" fmla="*/ 2 w 16"/>
                      <a:gd name="T15" fmla="*/ 35 h 47"/>
                      <a:gd name="T16" fmla="*/ 0 w 16"/>
                      <a:gd name="T17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47">
                        <a:moveTo>
                          <a:pt x="0" y="47"/>
                        </a:moveTo>
                        <a:lnTo>
                          <a:pt x="8" y="34"/>
                        </a:lnTo>
                        <a:lnTo>
                          <a:pt x="14" y="18"/>
                        </a:lnTo>
                        <a:lnTo>
                          <a:pt x="16" y="5"/>
                        </a:lnTo>
                        <a:lnTo>
                          <a:pt x="10" y="0"/>
                        </a:lnTo>
                        <a:lnTo>
                          <a:pt x="3" y="7"/>
                        </a:lnTo>
                        <a:lnTo>
                          <a:pt x="2" y="20"/>
                        </a:lnTo>
                        <a:lnTo>
                          <a:pt x="2" y="35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43" name="Freeform 63">
                    <a:extLst>
                      <a:ext uri="{FF2B5EF4-FFF2-40B4-BE49-F238E27FC236}">
                        <a16:creationId xmlns:a16="http://schemas.microsoft.com/office/drawing/2014/main" xmlns="" id="{435BA1A1-D11C-4E0F-8146-BC649B6B6B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6" y="50"/>
                    <a:ext cx="4" cy="20"/>
                  </a:xfrm>
                  <a:custGeom>
                    <a:avLst/>
                    <a:gdLst>
                      <a:gd name="T0" fmla="*/ 2 w 9"/>
                      <a:gd name="T1" fmla="*/ 41 h 41"/>
                      <a:gd name="T2" fmla="*/ 6 w 9"/>
                      <a:gd name="T3" fmla="*/ 30 h 41"/>
                      <a:gd name="T4" fmla="*/ 9 w 9"/>
                      <a:gd name="T5" fmla="*/ 16 h 41"/>
                      <a:gd name="T6" fmla="*/ 9 w 9"/>
                      <a:gd name="T7" fmla="*/ 4 h 41"/>
                      <a:gd name="T8" fmla="*/ 4 w 9"/>
                      <a:gd name="T9" fmla="*/ 0 h 41"/>
                      <a:gd name="T10" fmla="*/ 0 w 9"/>
                      <a:gd name="T11" fmla="*/ 6 h 41"/>
                      <a:gd name="T12" fmla="*/ 1 w 9"/>
                      <a:gd name="T13" fmla="*/ 16 h 41"/>
                      <a:gd name="T14" fmla="*/ 2 w 9"/>
                      <a:gd name="T15" fmla="*/ 29 h 41"/>
                      <a:gd name="T16" fmla="*/ 2 w 9"/>
                      <a:gd name="T17" fmla="*/ 4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41">
                        <a:moveTo>
                          <a:pt x="2" y="41"/>
                        </a:moveTo>
                        <a:lnTo>
                          <a:pt x="6" y="30"/>
                        </a:lnTo>
                        <a:lnTo>
                          <a:pt x="9" y="16"/>
                        </a:lnTo>
                        <a:lnTo>
                          <a:pt x="9" y="4"/>
                        </a:lnTo>
                        <a:lnTo>
                          <a:pt x="4" y="0"/>
                        </a:lnTo>
                        <a:lnTo>
                          <a:pt x="0" y="6"/>
                        </a:lnTo>
                        <a:lnTo>
                          <a:pt x="1" y="16"/>
                        </a:lnTo>
                        <a:lnTo>
                          <a:pt x="2" y="29"/>
                        </a:lnTo>
                        <a:lnTo>
                          <a:pt x="2" y="4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44" name="Freeform 64">
                    <a:extLst>
                      <a:ext uri="{FF2B5EF4-FFF2-40B4-BE49-F238E27FC236}">
                        <a16:creationId xmlns:a16="http://schemas.microsoft.com/office/drawing/2014/main" xmlns="" id="{85C2A9A6-4CA4-414E-A7A7-D2E22B3E0C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4" y="54"/>
                    <a:ext cx="6" cy="19"/>
                  </a:xfrm>
                  <a:custGeom>
                    <a:avLst/>
                    <a:gdLst>
                      <a:gd name="T0" fmla="*/ 8 w 11"/>
                      <a:gd name="T1" fmla="*/ 39 h 39"/>
                      <a:gd name="T2" fmla="*/ 10 w 11"/>
                      <a:gd name="T3" fmla="*/ 30 h 39"/>
                      <a:gd name="T4" fmla="*/ 11 w 11"/>
                      <a:gd name="T5" fmla="*/ 18 h 39"/>
                      <a:gd name="T6" fmla="*/ 9 w 11"/>
                      <a:gd name="T7" fmla="*/ 5 h 39"/>
                      <a:gd name="T8" fmla="*/ 3 w 11"/>
                      <a:gd name="T9" fmla="*/ 0 h 39"/>
                      <a:gd name="T10" fmla="*/ 0 w 11"/>
                      <a:gd name="T11" fmla="*/ 5 h 39"/>
                      <a:gd name="T12" fmla="*/ 2 w 11"/>
                      <a:gd name="T13" fmla="*/ 14 h 39"/>
                      <a:gd name="T14" fmla="*/ 5 w 11"/>
                      <a:gd name="T15" fmla="*/ 27 h 39"/>
                      <a:gd name="T16" fmla="*/ 8 w 11"/>
                      <a:gd name="T17" fmla="*/ 39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" h="39">
                        <a:moveTo>
                          <a:pt x="8" y="39"/>
                        </a:moveTo>
                        <a:lnTo>
                          <a:pt x="10" y="30"/>
                        </a:lnTo>
                        <a:lnTo>
                          <a:pt x="11" y="18"/>
                        </a:lnTo>
                        <a:lnTo>
                          <a:pt x="9" y="5"/>
                        </a:lnTo>
                        <a:lnTo>
                          <a:pt x="3" y="0"/>
                        </a:lnTo>
                        <a:lnTo>
                          <a:pt x="0" y="5"/>
                        </a:lnTo>
                        <a:lnTo>
                          <a:pt x="2" y="14"/>
                        </a:lnTo>
                        <a:lnTo>
                          <a:pt x="5" y="27"/>
                        </a:lnTo>
                        <a:lnTo>
                          <a:pt x="8" y="3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45" name="Freeform 65">
                    <a:extLst>
                      <a:ext uri="{FF2B5EF4-FFF2-40B4-BE49-F238E27FC236}">
                        <a16:creationId xmlns:a16="http://schemas.microsoft.com/office/drawing/2014/main" xmlns="" id="{2D317AEF-C001-421E-BBD5-50F4F69FDF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" y="61"/>
                    <a:ext cx="5" cy="19"/>
                  </a:xfrm>
                  <a:custGeom>
                    <a:avLst/>
                    <a:gdLst>
                      <a:gd name="T0" fmla="*/ 1 w 12"/>
                      <a:gd name="T1" fmla="*/ 38 h 38"/>
                      <a:gd name="T2" fmla="*/ 7 w 12"/>
                      <a:gd name="T3" fmla="*/ 32 h 38"/>
                      <a:gd name="T4" fmla="*/ 12 w 12"/>
                      <a:gd name="T5" fmla="*/ 21 h 38"/>
                      <a:gd name="T6" fmla="*/ 12 w 12"/>
                      <a:gd name="T7" fmla="*/ 8 h 38"/>
                      <a:gd name="T8" fmla="*/ 6 w 12"/>
                      <a:gd name="T9" fmla="*/ 0 h 38"/>
                      <a:gd name="T10" fmla="*/ 0 w 12"/>
                      <a:gd name="T11" fmla="*/ 4 h 38"/>
                      <a:gd name="T12" fmla="*/ 0 w 12"/>
                      <a:gd name="T13" fmla="*/ 14 h 38"/>
                      <a:gd name="T14" fmla="*/ 1 w 12"/>
                      <a:gd name="T15" fmla="*/ 28 h 38"/>
                      <a:gd name="T16" fmla="*/ 1 w 12"/>
                      <a:gd name="T17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38">
                        <a:moveTo>
                          <a:pt x="1" y="38"/>
                        </a:moveTo>
                        <a:lnTo>
                          <a:pt x="7" y="32"/>
                        </a:lnTo>
                        <a:lnTo>
                          <a:pt x="12" y="21"/>
                        </a:lnTo>
                        <a:lnTo>
                          <a:pt x="12" y="8"/>
                        </a:lnTo>
                        <a:lnTo>
                          <a:pt x="6" y="0"/>
                        </a:lnTo>
                        <a:lnTo>
                          <a:pt x="0" y="4"/>
                        </a:lnTo>
                        <a:lnTo>
                          <a:pt x="0" y="14"/>
                        </a:lnTo>
                        <a:lnTo>
                          <a:pt x="1" y="28"/>
                        </a:lnTo>
                        <a:lnTo>
                          <a:pt x="1" y="3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46" name="Freeform 66">
                    <a:extLst>
                      <a:ext uri="{FF2B5EF4-FFF2-40B4-BE49-F238E27FC236}">
                        <a16:creationId xmlns:a16="http://schemas.microsoft.com/office/drawing/2014/main" xmlns="" id="{DF3E9A94-A5CB-403A-AE45-A19ED9C66A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" y="63"/>
                    <a:ext cx="5" cy="21"/>
                  </a:xfrm>
                  <a:custGeom>
                    <a:avLst/>
                    <a:gdLst>
                      <a:gd name="T0" fmla="*/ 4 w 11"/>
                      <a:gd name="T1" fmla="*/ 42 h 42"/>
                      <a:gd name="T2" fmla="*/ 7 w 11"/>
                      <a:gd name="T3" fmla="*/ 33 h 42"/>
                      <a:gd name="T4" fmla="*/ 11 w 11"/>
                      <a:gd name="T5" fmla="*/ 20 h 42"/>
                      <a:gd name="T6" fmla="*/ 11 w 11"/>
                      <a:gd name="T7" fmla="*/ 8 h 42"/>
                      <a:gd name="T8" fmla="*/ 6 w 11"/>
                      <a:gd name="T9" fmla="*/ 0 h 42"/>
                      <a:gd name="T10" fmla="*/ 0 w 11"/>
                      <a:gd name="T11" fmla="*/ 3 h 42"/>
                      <a:gd name="T12" fmla="*/ 0 w 11"/>
                      <a:gd name="T13" fmla="*/ 16 h 42"/>
                      <a:gd name="T14" fmla="*/ 1 w 11"/>
                      <a:gd name="T15" fmla="*/ 32 h 42"/>
                      <a:gd name="T16" fmla="*/ 4 w 11"/>
                      <a:gd name="T17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" h="42">
                        <a:moveTo>
                          <a:pt x="4" y="42"/>
                        </a:moveTo>
                        <a:lnTo>
                          <a:pt x="7" y="33"/>
                        </a:lnTo>
                        <a:lnTo>
                          <a:pt x="11" y="20"/>
                        </a:lnTo>
                        <a:lnTo>
                          <a:pt x="11" y="8"/>
                        </a:lnTo>
                        <a:lnTo>
                          <a:pt x="6" y="0"/>
                        </a:lnTo>
                        <a:lnTo>
                          <a:pt x="0" y="3"/>
                        </a:lnTo>
                        <a:lnTo>
                          <a:pt x="0" y="16"/>
                        </a:lnTo>
                        <a:lnTo>
                          <a:pt x="1" y="32"/>
                        </a:lnTo>
                        <a:lnTo>
                          <a:pt x="4" y="4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47" name="Freeform 67">
                    <a:extLst>
                      <a:ext uri="{FF2B5EF4-FFF2-40B4-BE49-F238E27FC236}">
                        <a16:creationId xmlns:a16="http://schemas.microsoft.com/office/drawing/2014/main" xmlns="" id="{1BE434AD-018D-4EDD-AB6A-DE4FA2F073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3" y="33"/>
                    <a:ext cx="31" cy="22"/>
                  </a:xfrm>
                  <a:custGeom>
                    <a:avLst/>
                    <a:gdLst>
                      <a:gd name="T0" fmla="*/ 60 w 62"/>
                      <a:gd name="T1" fmla="*/ 0 h 45"/>
                      <a:gd name="T2" fmla="*/ 56 w 62"/>
                      <a:gd name="T3" fmla="*/ 1 h 45"/>
                      <a:gd name="T4" fmla="*/ 51 w 62"/>
                      <a:gd name="T5" fmla="*/ 5 h 45"/>
                      <a:gd name="T6" fmla="*/ 43 w 62"/>
                      <a:gd name="T7" fmla="*/ 12 h 45"/>
                      <a:gd name="T8" fmla="*/ 35 w 62"/>
                      <a:gd name="T9" fmla="*/ 20 h 45"/>
                      <a:gd name="T10" fmla="*/ 26 w 62"/>
                      <a:gd name="T11" fmla="*/ 29 h 45"/>
                      <a:gd name="T12" fmla="*/ 17 w 62"/>
                      <a:gd name="T13" fmla="*/ 35 h 45"/>
                      <a:gd name="T14" fmla="*/ 8 w 62"/>
                      <a:gd name="T15" fmla="*/ 41 h 45"/>
                      <a:gd name="T16" fmla="*/ 0 w 62"/>
                      <a:gd name="T17" fmla="*/ 45 h 45"/>
                      <a:gd name="T18" fmla="*/ 10 w 62"/>
                      <a:gd name="T19" fmla="*/ 41 h 45"/>
                      <a:gd name="T20" fmla="*/ 22 w 62"/>
                      <a:gd name="T21" fmla="*/ 35 h 45"/>
                      <a:gd name="T22" fmla="*/ 33 w 62"/>
                      <a:gd name="T23" fmla="*/ 30 h 45"/>
                      <a:gd name="T24" fmla="*/ 43 w 62"/>
                      <a:gd name="T25" fmla="*/ 22 h 45"/>
                      <a:gd name="T26" fmla="*/ 53 w 62"/>
                      <a:gd name="T27" fmla="*/ 15 h 45"/>
                      <a:gd name="T28" fmla="*/ 60 w 62"/>
                      <a:gd name="T29" fmla="*/ 8 h 45"/>
                      <a:gd name="T30" fmla="*/ 62 w 62"/>
                      <a:gd name="T31" fmla="*/ 3 h 45"/>
                      <a:gd name="T32" fmla="*/ 60 w 62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45">
                        <a:moveTo>
                          <a:pt x="60" y="0"/>
                        </a:moveTo>
                        <a:lnTo>
                          <a:pt x="56" y="1"/>
                        </a:lnTo>
                        <a:lnTo>
                          <a:pt x="51" y="5"/>
                        </a:lnTo>
                        <a:lnTo>
                          <a:pt x="43" y="12"/>
                        </a:lnTo>
                        <a:lnTo>
                          <a:pt x="35" y="20"/>
                        </a:lnTo>
                        <a:lnTo>
                          <a:pt x="26" y="29"/>
                        </a:lnTo>
                        <a:lnTo>
                          <a:pt x="17" y="35"/>
                        </a:lnTo>
                        <a:lnTo>
                          <a:pt x="8" y="41"/>
                        </a:lnTo>
                        <a:lnTo>
                          <a:pt x="0" y="45"/>
                        </a:lnTo>
                        <a:lnTo>
                          <a:pt x="10" y="41"/>
                        </a:lnTo>
                        <a:lnTo>
                          <a:pt x="22" y="35"/>
                        </a:lnTo>
                        <a:lnTo>
                          <a:pt x="33" y="30"/>
                        </a:lnTo>
                        <a:lnTo>
                          <a:pt x="43" y="22"/>
                        </a:lnTo>
                        <a:lnTo>
                          <a:pt x="53" y="15"/>
                        </a:lnTo>
                        <a:lnTo>
                          <a:pt x="60" y="8"/>
                        </a:lnTo>
                        <a:lnTo>
                          <a:pt x="62" y="3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48" name="Freeform 68">
                    <a:extLst>
                      <a:ext uri="{FF2B5EF4-FFF2-40B4-BE49-F238E27FC236}">
                        <a16:creationId xmlns:a16="http://schemas.microsoft.com/office/drawing/2014/main" xmlns="" id="{1D692C64-C1C7-4BE1-950B-287180B575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7" y="42"/>
                    <a:ext cx="23" cy="14"/>
                  </a:xfrm>
                  <a:custGeom>
                    <a:avLst/>
                    <a:gdLst>
                      <a:gd name="T0" fmla="*/ 0 w 46"/>
                      <a:gd name="T1" fmla="*/ 29 h 29"/>
                      <a:gd name="T2" fmla="*/ 6 w 46"/>
                      <a:gd name="T3" fmla="*/ 25 h 29"/>
                      <a:gd name="T4" fmla="*/ 14 w 46"/>
                      <a:gd name="T5" fmla="*/ 22 h 29"/>
                      <a:gd name="T6" fmla="*/ 22 w 46"/>
                      <a:gd name="T7" fmla="*/ 17 h 29"/>
                      <a:gd name="T8" fmla="*/ 30 w 46"/>
                      <a:gd name="T9" fmla="*/ 13 h 29"/>
                      <a:gd name="T10" fmla="*/ 38 w 46"/>
                      <a:gd name="T11" fmla="*/ 9 h 29"/>
                      <a:gd name="T12" fmla="*/ 44 w 46"/>
                      <a:gd name="T13" fmla="*/ 5 h 29"/>
                      <a:gd name="T14" fmla="*/ 46 w 46"/>
                      <a:gd name="T15" fmla="*/ 2 h 29"/>
                      <a:gd name="T16" fmla="*/ 46 w 46"/>
                      <a:gd name="T17" fmla="*/ 0 h 29"/>
                      <a:gd name="T18" fmla="*/ 43 w 46"/>
                      <a:gd name="T19" fmla="*/ 0 h 29"/>
                      <a:gd name="T20" fmla="*/ 37 w 46"/>
                      <a:gd name="T21" fmla="*/ 2 h 29"/>
                      <a:gd name="T22" fmla="*/ 31 w 46"/>
                      <a:gd name="T23" fmla="*/ 7 h 29"/>
                      <a:gd name="T24" fmla="*/ 23 w 46"/>
                      <a:gd name="T25" fmla="*/ 12 h 29"/>
                      <a:gd name="T26" fmla="*/ 16 w 46"/>
                      <a:gd name="T27" fmla="*/ 17 h 29"/>
                      <a:gd name="T28" fmla="*/ 10 w 46"/>
                      <a:gd name="T29" fmla="*/ 22 h 29"/>
                      <a:gd name="T30" fmla="*/ 4 w 46"/>
                      <a:gd name="T31" fmla="*/ 27 h 29"/>
                      <a:gd name="T32" fmla="*/ 0 w 46"/>
                      <a:gd name="T33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6" h="29">
                        <a:moveTo>
                          <a:pt x="0" y="29"/>
                        </a:moveTo>
                        <a:lnTo>
                          <a:pt x="6" y="25"/>
                        </a:lnTo>
                        <a:lnTo>
                          <a:pt x="14" y="22"/>
                        </a:lnTo>
                        <a:lnTo>
                          <a:pt x="22" y="17"/>
                        </a:lnTo>
                        <a:lnTo>
                          <a:pt x="30" y="13"/>
                        </a:lnTo>
                        <a:lnTo>
                          <a:pt x="38" y="9"/>
                        </a:lnTo>
                        <a:lnTo>
                          <a:pt x="44" y="5"/>
                        </a:lnTo>
                        <a:lnTo>
                          <a:pt x="46" y="2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7" y="2"/>
                        </a:lnTo>
                        <a:lnTo>
                          <a:pt x="31" y="7"/>
                        </a:lnTo>
                        <a:lnTo>
                          <a:pt x="23" y="12"/>
                        </a:lnTo>
                        <a:lnTo>
                          <a:pt x="16" y="17"/>
                        </a:lnTo>
                        <a:lnTo>
                          <a:pt x="10" y="22"/>
                        </a:lnTo>
                        <a:lnTo>
                          <a:pt x="4" y="27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49" name="Freeform 69">
                    <a:extLst>
                      <a:ext uri="{FF2B5EF4-FFF2-40B4-BE49-F238E27FC236}">
                        <a16:creationId xmlns:a16="http://schemas.microsoft.com/office/drawing/2014/main" xmlns="" id="{2DB04D96-78AC-48F5-82BE-27F6577358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2" y="126"/>
                    <a:ext cx="127" cy="30"/>
                  </a:xfrm>
                  <a:custGeom>
                    <a:avLst/>
                    <a:gdLst>
                      <a:gd name="T0" fmla="*/ 1 w 254"/>
                      <a:gd name="T1" fmla="*/ 11 h 60"/>
                      <a:gd name="T2" fmla="*/ 0 w 254"/>
                      <a:gd name="T3" fmla="*/ 9 h 60"/>
                      <a:gd name="T4" fmla="*/ 1 w 254"/>
                      <a:gd name="T5" fmla="*/ 6 h 60"/>
                      <a:gd name="T6" fmla="*/ 2 w 254"/>
                      <a:gd name="T7" fmla="*/ 4 h 60"/>
                      <a:gd name="T8" fmla="*/ 2 w 254"/>
                      <a:gd name="T9" fmla="*/ 0 h 60"/>
                      <a:gd name="T10" fmla="*/ 18 w 254"/>
                      <a:gd name="T11" fmla="*/ 14 h 60"/>
                      <a:gd name="T12" fmla="*/ 34 w 254"/>
                      <a:gd name="T13" fmla="*/ 25 h 60"/>
                      <a:gd name="T14" fmla="*/ 51 w 254"/>
                      <a:gd name="T15" fmla="*/ 34 h 60"/>
                      <a:gd name="T16" fmla="*/ 69 w 254"/>
                      <a:gd name="T17" fmla="*/ 41 h 60"/>
                      <a:gd name="T18" fmla="*/ 86 w 254"/>
                      <a:gd name="T19" fmla="*/ 47 h 60"/>
                      <a:gd name="T20" fmla="*/ 103 w 254"/>
                      <a:gd name="T21" fmla="*/ 50 h 60"/>
                      <a:gd name="T22" fmla="*/ 121 w 254"/>
                      <a:gd name="T23" fmla="*/ 51 h 60"/>
                      <a:gd name="T24" fmla="*/ 138 w 254"/>
                      <a:gd name="T25" fmla="*/ 52 h 60"/>
                      <a:gd name="T26" fmla="*/ 154 w 254"/>
                      <a:gd name="T27" fmla="*/ 52 h 60"/>
                      <a:gd name="T28" fmla="*/ 171 w 254"/>
                      <a:gd name="T29" fmla="*/ 51 h 60"/>
                      <a:gd name="T30" fmla="*/ 187 w 254"/>
                      <a:gd name="T31" fmla="*/ 49 h 60"/>
                      <a:gd name="T32" fmla="*/ 202 w 254"/>
                      <a:gd name="T33" fmla="*/ 47 h 60"/>
                      <a:gd name="T34" fmla="*/ 216 w 254"/>
                      <a:gd name="T35" fmla="*/ 44 h 60"/>
                      <a:gd name="T36" fmla="*/ 230 w 254"/>
                      <a:gd name="T37" fmla="*/ 42 h 60"/>
                      <a:gd name="T38" fmla="*/ 243 w 254"/>
                      <a:gd name="T39" fmla="*/ 39 h 60"/>
                      <a:gd name="T40" fmla="*/ 254 w 254"/>
                      <a:gd name="T41" fmla="*/ 36 h 60"/>
                      <a:gd name="T42" fmla="*/ 246 w 254"/>
                      <a:gd name="T43" fmla="*/ 42 h 60"/>
                      <a:gd name="T44" fmla="*/ 236 w 254"/>
                      <a:gd name="T45" fmla="*/ 47 h 60"/>
                      <a:gd name="T46" fmla="*/ 222 w 254"/>
                      <a:gd name="T47" fmla="*/ 51 h 60"/>
                      <a:gd name="T48" fmla="*/ 207 w 254"/>
                      <a:gd name="T49" fmla="*/ 55 h 60"/>
                      <a:gd name="T50" fmla="*/ 190 w 254"/>
                      <a:gd name="T51" fmla="*/ 58 h 60"/>
                      <a:gd name="T52" fmla="*/ 171 w 254"/>
                      <a:gd name="T53" fmla="*/ 59 h 60"/>
                      <a:gd name="T54" fmla="*/ 152 w 254"/>
                      <a:gd name="T55" fmla="*/ 60 h 60"/>
                      <a:gd name="T56" fmla="*/ 132 w 254"/>
                      <a:gd name="T57" fmla="*/ 59 h 60"/>
                      <a:gd name="T58" fmla="*/ 112 w 254"/>
                      <a:gd name="T59" fmla="*/ 58 h 60"/>
                      <a:gd name="T60" fmla="*/ 93 w 254"/>
                      <a:gd name="T61" fmla="*/ 56 h 60"/>
                      <a:gd name="T62" fmla="*/ 73 w 254"/>
                      <a:gd name="T63" fmla="*/ 52 h 60"/>
                      <a:gd name="T64" fmla="*/ 55 w 254"/>
                      <a:gd name="T65" fmla="*/ 47 h 60"/>
                      <a:gd name="T66" fmla="*/ 39 w 254"/>
                      <a:gd name="T67" fmla="*/ 40 h 60"/>
                      <a:gd name="T68" fmla="*/ 24 w 254"/>
                      <a:gd name="T69" fmla="*/ 32 h 60"/>
                      <a:gd name="T70" fmla="*/ 11 w 254"/>
                      <a:gd name="T71" fmla="*/ 22 h 60"/>
                      <a:gd name="T72" fmla="*/ 1 w 254"/>
                      <a:gd name="T73" fmla="*/ 11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54" h="60">
                        <a:moveTo>
                          <a:pt x="1" y="11"/>
                        </a:moveTo>
                        <a:lnTo>
                          <a:pt x="0" y="9"/>
                        </a:lnTo>
                        <a:lnTo>
                          <a:pt x="1" y="6"/>
                        </a:lnTo>
                        <a:lnTo>
                          <a:pt x="2" y="4"/>
                        </a:lnTo>
                        <a:lnTo>
                          <a:pt x="2" y="0"/>
                        </a:lnTo>
                        <a:lnTo>
                          <a:pt x="18" y="14"/>
                        </a:lnTo>
                        <a:lnTo>
                          <a:pt x="34" y="25"/>
                        </a:lnTo>
                        <a:lnTo>
                          <a:pt x="51" y="34"/>
                        </a:lnTo>
                        <a:lnTo>
                          <a:pt x="69" y="41"/>
                        </a:lnTo>
                        <a:lnTo>
                          <a:pt x="86" y="47"/>
                        </a:lnTo>
                        <a:lnTo>
                          <a:pt x="103" y="50"/>
                        </a:lnTo>
                        <a:lnTo>
                          <a:pt x="121" y="51"/>
                        </a:lnTo>
                        <a:lnTo>
                          <a:pt x="138" y="52"/>
                        </a:lnTo>
                        <a:lnTo>
                          <a:pt x="154" y="52"/>
                        </a:lnTo>
                        <a:lnTo>
                          <a:pt x="171" y="51"/>
                        </a:lnTo>
                        <a:lnTo>
                          <a:pt x="187" y="49"/>
                        </a:lnTo>
                        <a:lnTo>
                          <a:pt x="202" y="47"/>
                        </a:lnTo>
                        <a:lnTo>
                          <a:pt x="216" y="44"/>
                        </a:lnTo>
                        <a:lnTo>
                          <a:pt x="230" y="42"/>
                        </a:lnTo>
                        <a:lnTo>
                          <a:pt x="243" y="39"/>
                        </a:lnTo>
                        <a:lnTo>
                          <a:pt x="254" y="36"/>
                        </a:lnTo>
                        <a:lnTo>
                          <a:pt x="246" y="42"/>
                        </a:lnTo>
                        <a:lnTo>
                          <a:pt x="236" y="47"/>
                        </a:lnTo>
                        <a:lnTo>
                          <a:pt x="222" y="51"/>
                        </a:lnTo>
                        <a:lnTo>
                          <a:pt x="207" y="55"/>
                        </a:lnTo>
                        <a:lnTo>
                          <a:pt x="190" y="58"/>
                        </a:lnTo>
                        <a:lnTo>
                          <a:pt x="171" y="59"/>
                        </a:lnTo>
                        <a:lnTo>
                          <a:pt x="152" y="60"/>
                        </a:lnTo>
                        <a:lnTo>
                          <a:pt x="132" y="59"/>
                        </a:lnTo>
                        <a:lnTo>
                          <a:pt x="112" y="58"/>
                        </a:lnTo>
                        <a:lnTo>
                          <a:pt x="93" y="56"/>
                        </a:lnTo>
                        <a:lnTo>
                          <a:pt x="73" y="52"/>
                        </a:lnTo>
                        <a:lnTo>
                          <a:pt x="55" y="47"/>
                        </a:lnTo>
                        <a:lnTo>
                          <a:pt x="39" y="40"/>
                        </a:lnTo>
                        <a:lnTo>
                          <a:pt x="24" y="32"/>
                        </a:lnTo>
                        <a:lnTo>
                          <a:pt x="11" y="22"/>
                        </a:lnTo>
                        <a:lnTo>
                          <a:pt x="1" y="1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50" name="Freeform 70">
                    <a:extLst>
                      <a:ext uri="{FF2B5EF4-FFF2-40B4-BE49-F238E27FC236}">
                        <a16:creationId xmlns:a16="http://schemas.microsoft.com/office/drawing/2014/main" xmlns="" id="{0906C162-5ECC-41C2-9BB2-85FF82FB9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9" y="125"/>
                    <a:ext cx="15" cy="25"/>
                  </a:xfrm>
                  <a:custGeom>
                    <a:avLst/>
                    <a:gdLst>
                      <a:gd name="T0" fmla="*/ 0 w 31"/>
                      <a:gd name="T1" fmla="*/ 52 h 52"/>
                      <a:gd name="T2" fmla="*/ 6 w 31"/>
                      <a:gd name="T3" fmla="*/ 47 h 52"/>
                      <a:gd name="T4" fmla="*/ 12 w 31"/>
                      <a:gd name="T5" fmla="*/ 40 h 52"/>
                      <a:gd name="T6" fmla="*/ 18 w 31"/>
                      <a:gd name="T7" fmla="*/ 32 h 52"/>
                      <a:gd name="T8" fmla="*/ 24 w 31"/>
                      <a:gd name="T9" fmla="*/ 23 h 52"/>
                      <a:gd name="T10" fmla="*/ 27 w 31"/>
                      <a:gd name="T11" fmla="*/ 15 h 52"/>
                      <a:gd name="T12" fmla="*/ 30 w 31"/>
                      <a:gd name="T13" fmla="*/ 8 h 52"/>
                      <a:gd name="T14" fmla="*/ 31 w 31"/>
                      <a:gd name="T15" fmla="*/ 2 h 52"/>
                      <a:gd name="T16" fmla="*/ 30 w 31"/>
                      <a:gd name="T17" fmla="*/ 0 h 52"/>
                      <a:gd name="T18" fmla="*/ 24 w 31"/>
                      <a:gd name="T19" fmla="*/ 5 h 52"/>
                      <a:gd name="T20" fmla="*/ 18 w 31"/>
                      <a:gd name="T21" fmla="*/ 18 h 52"/>
                      <a:gd name="T22" fmla="*/ 10 w 31"/>
                      <a:gd name="T23" fmla="*/ 37 h 52"/>
                      <a:gd name="T24" fmla="*/ 0 w 31"/>
                      <a:gd name="T25" fmla="*/ 5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1" h="52">
                        <a:moveTo>
                          <a:pt x="0" y="52"/>
                        </a:moveTo>
                        <a:lnTo>
                          <a:pt x="6" y="47"/>
                        </a:lnTo>
                        <a:lnTo>
                          <a:pt x="12" y="40"/>
                        </a:lnTo>
                        <a:lnTo>
                          <a:pt x="18" y="32"/>
                        </a:lnTo>
                        <a:lnTo>
                          <a:pt x="24" y="23"/>
                        </a:lnTo>
                        <a:lnTo>
                          <a:pt x="27" y="15"/>
                        </a:lnTo>
                        <a:lnTo>
                          <a:pt x="30" y="8"/>
                        </a:lnTo>
                        <a:lnTo>
                          <a:pt x="31" y="2"/>
                        </a:lnTo>
                        <a:lnTo>
                          <a:pt x="30" y="0"/>
                        </a:lnTo>
                        <a:lnTo>
                          <a:pt x="24" y="5"/>
                        </a:lnTo>
                        <a:lnTo>
                          <a:pt x="18" y="18"/>
                        </a:lnTo>
                        <a:lnTo>
                          <a:pt x="10" y="37"/>
                        </a:lnTo>
                        <a:lnTo>
                          <a:pt x="0" y="5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51" name="Freeform 71">
                    <a:extLst>
                      <a:ext uri="{FF2B5EF4-FFF2-40B4-BE49-F238E27FC236}">
                        <a16:creationId xmlns:a16="http://schemas.microsoft.com/office/drawing/2014/main" xmlns="" id="{6F2FB349-C60B-4ECD-A5B4-9420B8DF90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7" y="121"/>
                    <a:ext cx="23" cy="32"/>
                  </a:xfrm>
                  <a:custGeom>
                    <a:avLst/>
                    <a:gdLst>
                      <a:gd name="T0" fmla="*/ 46 w 46"/>
                      <a:gd name="T1" fmla="*/ 0 h 64"/>
                      <a:gd name="T2" fmla="*/ 46 w 46"/>
                      <a:gd name="T3" fmla="*/ 4 h 64"/>
                      <a:gd name="T4" fmla="*/ 45 w 46"/>
                      <a:gd name="T5" fmla="*/ 9 h 64"/>
                      <a:gd name="T6" fmla="*/ 40 w 46"/>
                      <a:gd name="T7" fmla="*/ 19 h 64"/>
                      <a:gd name="T8" fmla="*/ 34 w 46"/>
                      <a:gd name="T9" fmla="*/ 29 h 64"/>
                      <a:gd name="T10" fmla="*/ 27 w 46"/>
                      <a:gd name="T11" fmla="*/ 40 h 64"/>
                      <a:gd name="T12" fmla="*/ 19 w 46"/>
                      <a:gd name="T13" fmla="*/ 50 h 64"/>
                      <a:gd name="T14" fmla="*/ 9 w 46"/>
                      <a:gd name="T15" fmla="*/ 58 h 64"/>
                      <a:gd name="T16" fmla="*/ 0 w 46"/>
                      <a:gd name="T17" fmla="*/ 64 h 64"/>
                      <a:gd name="T18" fmla="*/ 5 w 46"/>
                      <a:gd name="T19" fmla="*/ 57 h 64"/>
                      <a:gd name="T20" fmla="*/ 11 w 46"/>
                      <a:gd name="T21" fmla="*/ 47 h 64"/>
                      <a:gd name="T22" fmla="*/ 18 w 46"/>
                      <a:gd name="T23" fmla="*/ 37 h 64"/>
                      <a:gd name="T24" fmla="*/ 25 w 46"/>
                      <a:gd name="T25" fmla="*/ 25 h 64"/>
                      <a:gd name="T26" fmla="*/ 32 w 46"/>
                      <a:gd name="T27" fmla="*/ 15 h 64"/>
                      <a:gd name="T28" fmla="*/ 38 w 46"/>
                      <a:gd name="T29" fmla="*/ 7 h 64"/>
                      <a:gd name="T30" fmla="*/ 42 w 46"/>
                      <a:gd name="T31" fmla="*/ 1 h 64"/>
                      <a:gd name="T32" fmla="*/ 46 w 46"/>
                      <a:gd name="T33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6" h="64">
                        <a:moveTo>
                          <a:pt x="46" y="0"/>
                        </a:moveTo>
                        <a:lnTo>
                          <a:pt x="46" y="4"/>
                        </a:lnTo>
                        <a:lnTo>
                          <a:pt x="45" y="9"/>
                        </a:lnTo>
                        <a:lnTo>
                          <a:pt x="40" y="19"/>
                        </a:lnTo>
                        <a:lnTo>
                          <a:pt x="34" y="29"/>
                        </a:lnTo>
                        <a:lnTo>
                          <a:pt x="27" y="40"/>
                        </a:lnTo>
                        <a:lnTo>
                          <a:pt x="19" y="50"/>
                        </a:lnTo>
                        <a:lnTo>
                          <a:pt x="9" y="58"/>
                        </a:lnTo>
                        <a:lnTo>
                          <a:pt x="0" y="64"/>
                        </a:lnTo>
                        <a:lnTo>
                          <a:pt x="5" y="57"/>
                        </a:lnTo>
                        <a:lnTo>
                          <a:pt x="11" y="47"/>
                        </a:lnTo>
                        <a:lnTo>
                          <a:pt x="18" y="37"/>
                        </a:lnTo>
                        <a:lnTo>
                          <a:pt x="25" y="25"/>
                        </a:lnTo>
                        <a:lnTo>
                          <a:pt x="32" y="15"/>
                        </a:lnTo>
                        <a:lnTo>
                          <a:pt x="38" y="7"/>
                        </a:lnTo>
                        <a:lnTo>
                          <a:pt x="42" y="1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52" name="Freeform 72">
                    <a:extLst>
                      <a:ext uri="{FF2B5EF4-FFF2-40B4-BE49-F238E27FC236}">
                        <a16:creationId xmlns:a16="http://schemas.microsoft.com/office/drawing/2014/main" xmlns="" id="{01A9A214-8414-46CB-B053-02350B92B2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4" y="118"/>
                    <a:ext cx="30" cy="37"/>
                  </a:xfrm>
                  <a:custGeom>
                    <a:avLst/>
                    <a:gdLst>
                      <a:gd name="T0" fmla="*/ 58 w 59"/>
                      <a:gd name="T1" fmla="*/ 0 h 74"/>
                      <a:gd name="T2" fmla="*/ 59 w 59"/>
                      <a:gd name="T3" fmla="*/ 4 h 74"/>
                      <a:gd name="T4" fmla="*/ 56 w 59"/>
                      <a:gd name="T5" fmla="*/ 12 h 74"/>
                      <a:gd name="T6" fmla="*/ 50 w 59"/>
                      <a:gd name="T7" fmla="*/ 22 h 74"/>
                      <a:gd name="T8" fmla="*/ 41 w 59"/>
                      <a:gd name="T9" fmla="*/ 35 h 74"/>
                      <a:gd name="T10" fmla="*/ 32 w 59"/>
                      <a:gd name="T11" fmla="*/ 48 h 74"/>
                      <a:gd name="T12" fmla="*/ 20 w 59"/>
                      <a:gd name="T13" fmla="*/ 59 h 74"/>
                      <a:gd name="T14" fmla="*/ 10 w 59"/>
                      <a:gd name="T15" fmla="*/ 68 h 74"/>
                      <a:gd name="T16" fmla="*/ 0 w 59"/>
                      <a:gd name="T17" fmla="*/ 74 h 74"/>
                      <a:gd name="T18" fmla="*/ 4 w 59"/>
                      <a:gd name="T19" fmla="*/ 68 h 74"/>
                      <a:gd name="T20" fmla="*/ 11 w 59"/>
                      <a:gd name="T21" fmla="*/ 58 h 74"/>
                      <a:gd name="T22" fmla="*/ 19 w 59"/>
                      <a:gd name="T23" fmla="*/ 46 h 74"/>
                      <a:gd name="T24" fmla="*/ 30 w 59"/>
                      <a:gd name="T25" fmla="*/ 33 h 74"/>
                      <a:gd name="T26" fmla="*/ 39 w 59"/>
                      <a:gd name="T27" fmla="*/ 20 h 74"/>
                      <a:gd name="T28" fmla="*/ 47 w 59"/>
                      <a:gd name="T29" fmla="*/ 8 h 74"/>
                      <a:gd name="T30" fmla="*/ 54 w 59"/>
                      <a:gd name="T31" fmla="*/ 1 h 74"/>
                      <a:gd name="T32" fmla="*/ 58 w 59"/>
                      <a:gd name="T33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4">
                        <a:moveTo>
                          <a:pt x="58" y="0"/>
                        </a:moveTo>
                        <a:lnTo>
                          <a:pt x="59" y="4"/>
                        </a:lnTo>
                        <a:lnTo>
                          <a:pt x="56" y="12"/>
                        </a:lnTo>
                        <a:lnTo>
                          <a:pt x="50" y="22"/>
                        </a:lnTo>
                        <a:lnTo>
                          <a:pt x="41" y="35"/>
                        </a:lnTo>
                        <a:lnTo>
                          <a:pt x="32" y="48"/>
                        </a:lnTo>
                        <a:lnTo>
                          <a:pt x="20" y="59"/>
                        </a:lnTo>
                        <a:lnTo>
                          <a:pt x="10" y="68"/>
                        </a:lnTo>
                        <a:lnTo>
                          <a:pt x="0" y="74"/>
                        </a:lnTo>
                        <a:lnTo>
                          <a:pt x="4" y="68"/>
                        </a:lnTo>
                        <a:lnTo>
                          <a:pt x="11" y="58"/>
                        </a:lnTo>
                        <a:lnTo>
                          <a:pt x="19" y="46"/>
                        </a:lnTo>
                        <a:lnTo>
                          <a:pt x="30" y="33"/>
                        </a:lnTo>
                        <a:lnTo>
                          <a:pt x="39" y="20"/>
                        </a:lnTo>
                        <a:lnTo>
                          <a:pt x="47" y="8"/>
                        </a:lnTo>
                        <a:lnTo>
                          <a:pt x="54" y="1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53" name="Freeform 73">
                    <a:extLst>
                      <a:ext uri="{FF2B5EF4-FFF2-40B4-BE49-F238E27FC236}">
                        <a16:creationId xmlns:a16="http://schemas.microsoft.com/office/drawing/2014/main" xmlns="" id="{72BA6B0B-AF01-4159-87F2-4ABF6E1C78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1" y="114"/>
                    <a:ext cx="27" cy="40"/>
                  </a:xfrm>
                  <a:custGeom>
                    <a:avLst/>
                    <a:gdLst>
                      <a:gd name="T0" fmla="*/ 52 w 54"/>
                      <a:gd name="T1" fmla="*/ 0 h 81"/>
                      <a:gd name="T2" fmla="*/ 54 w 54"/>
                      <a:gd name="T3" fmla="*/ 5 h 81"/>
                      <a:gd name="T4" fmla="*/ 51 w 54"/>
                      <a:gd name="T5" fmla="*/ 14 h 81"/>
                      <a:gd name="T6" fmla="*/ 46 w 54"/>
                      <a:gd name="T7" fmla="*/ 25 h 81"/>
                      <a:gd name="T8" fmla="*/ 38 w 54"/>
                      <a:gd name="T9" fmla="*/ 39 h 81"/>
                      <a:gd name="T10" fmla="*/ 28 w 54"/>
                      <a:gd name="T11" fmla="*/ 53 h 81"/>
                      <a:gd name="T12" fmla="*/ 19 w 54"/>
                      <a:gd name="T13" fmla="*/ 66 h 81"/>
                      <a:gd name="T14" fmla="*/ 9 w 54"/>
                      <a:gd name="T15" fmla="*/ 75 h 81"/>
                      <a:gd name="T16" fmla="*/ 0 w 54"/>
                      <a:gd name="T17" fmla="*/ 81 h 81"/>
                      <a:gd name="T18" fmla="*/ 3 w 54"/>
                      <a:gd name="T19" fmla="*/ 75 h 81"/>
                      <a:gd name="T20" fmla="*/ 9 w 54"/>
                      <a:gd name="T21" fmla="*/ 64 h 81"/>
                      <a:gd name="T22" fmla="*/ 17 w 54"/>
                      <a:gd name="T23" fmla="*/ 51 h 81"/>
                      <a:gd name="T24" fmla="*/ 25 w 54"/>
                      <a:gd name="T25" fmla="*/ 36 h 81"/>
                      <a:gd name="T26" fmla="*/ 34 w 54"/>
                      <a:gd name="T27" fmla="*/ 22 h 81"/>
                      <a:gd name="T28" fmla="*/ 42 w 54"/>
                      <a:gd name="T29" fmla="*/ 10 h 81"/>
                      <a:gd name="T30" fmla="*/ 48 w 54"/>
                      <a:gd name="T31" fmla="*/ 2 h 81"/>
                      <a:gd name="T32" fmla="*/ 52 w 54"/>
                      <a:gd name="T33" fmla="*/ 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4" h="81">
                        <a:moveTo>
                          <a:pt x="52" y="0"/>
                        </a:moveTo>
                        <a:lnTo>
                          <a:pt x="54" y="5"/>
                        </a:lnTo>
                        <a:lnTo>
                          <a:pt x="51" y="14"/>
                        </a:lnTo>
                        <a:lnTo>
                          <a:pt x="46" y="25"/>
                        </a:lnTo>
                        <a:lnTo>
                          <a:pt x="38" y="39"/>
                        </a:lnTo>
                        <a:lnTo>
                          <a:pt x="28" y="53"/>
                        </a:lnTo>
                        <a:lnTo>
                          <a:pt x="19" y="66"/>
                        </a:lnTo>
                        <a:lnTo>
                          <a:pt x="9" y="75"/>
                        </a:lnTo>
                        <a:lnTo>
                          <a:pt x="0" y="81"/>
                        </a:lnTo>
                        <a:lnTo>
                          <a:pt x="3" y="75"/>
                        </a:lnTo>
                        <a:lnTo>
                          <a:pt x="9" y="64"/>
                        </a:lnTo>
                        <a:lnTo>
                          <a:pt x="17" y="51"/>
                        </a:lnTo>
                        <a:lnTo>
                          <a:pt x="25" y="36"/>
                        </a:lnTo>
                        <a:lnTo>
                          <a:pt x="34" y="22"/>
                        </a:lnTo>
                        <a:lnTo>
                          <a:pt x="42" y="10"/>
                        </a:lnTo>
                        <a:lnTo>
                          <a:pt x="48" y="2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54" name="Freeform 74">
                    <a:extLst>
                      <a:ext uri="{FF2B5EF4-FFF2-40B4-BE49-F238E27FC236}">
                        <a16:creationId xmlns:a16="http://schemas.microsoft.com/office/drawing/2014/main" xmlns="" id="{0B24EEAA-7548-4BAB-8A3B-DCB012BA7E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" y="114"/>
                    <a:ext cx="23" cy="36"/>
                  </a:xfrm>
                  <a:custGeom>
                    <a:avLst/>
                    <a:gdLst>
                      <a:gd name="T0" fmla="*/ 46 w 46"/>
                      <a:gd name="T1" fmla="*/ 0 h 73"/>
                      <a:gd name="T2" fmla="*/ 46 w 46"/>
                      <a:gd name="T3" fmla="*/ 4 h 73"/>
                      <a:gd name="T4" fmla="*/ 44 w 46"/>
                      <a:gd name="T5" fmla="*/ 12 h 73"/>
                      <a:gd name="T6" fmla="*/ 38 w 46"/>
                      <a:gd name="T7" fmla="*/ 22 h 73"/>
                      <a:gd name="T8" fmla="*/ 32 w 46"/>
                      <a:gd name="T9" fmla="*/ 35 h 73"/>
                      <a:gd name="T10" fmla="*/ 24 w 46"/>
                      <a:gd name="T11" fmla="*/ 49 h 73"/>
                      <a:gd name="T12" fmla="*/ 15 w 46"/>
                      <a:gd name="T13" fmla="*/ 60 h 73"/>
                      <a:gd name="T14" fmla="*/ 7 w 46"/>
                      <a:gd name="T15" fmla="*/ 68 h 73"/>
                      <a:gd name="T16" fmla="*/ 0 w 46"/>
                      <a:gd name="T17" fmla="*/ 73 h 73"/>
                      <a:gd name="T18" fmla="*/ 4 w 46"/>
                      <a:gd name="T19" fmla="*/ 66 h 73"/>
                      <a:gd name="T20" fmla="*/ 9 w 46"/>
                      <a:gd name="T21" fmla="*/ 55 h 73"/>
                      <a:gd name="T22" fmla="*/ 15 w 46"/>
                      <a:gd name="T23" fmla="*/ 43 h 73"/>
                      <a:gd name="T24" fmla="*/ 22 w 46"/>
                      <a:gd name="T25" fmla="*/ 29 h 73"/>
                      <a:gd name="T26" fmla="*/ 29 w 46"/>
                      <a:gd name="T27" fmla="*/ 17 h 73"/>
                      <a:gd name="T28" fmla="*/ 36 w 46"/>
                      <a:gd name="T29" fmla="*/ 7 h 73"/>
                      <a:gd name="T30" fmla="*/ 42 w 46"/>
                      <a:gd name="T31" fmla="*/ 1 h 73"/>
                      <a:gd name="T32" fmla="*/ 46 w 46"/>
                      <a:gd name="T33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6" h="73">
                        <a:moveTo>
                          <a:pt x="46" y="0"/>
                        </a:moveTo>
                        <a:lnTo>
                          <a:pt x="46" y="4"/>
                        </a:lnTo>
                        <a:lnTo>
                          <a:pt x="44" y="12"/>
                        </a:lnTo>
                        <a:lnTo>
                          <a:pt x="38" y="22"/>
                        </a:lnTo>
                        <a:lnTo>
                          <a:pt x="32" y="35"/>
                        </a:lnTo>
                        <a:lnTo>
                          <a:pt x="24" y="49"/>
                        </a:lnTo>
                        <a:lnTo>
                          <a:pt x="15" y="60"/>
                        </a:lnTo>
                        <a:lnTo>
                          <a:pt x="7" y="68"/>
                        </a:lnTo>
                        <a:lnTo>
                          <a:pt x="0" y="73"/>
                        </a:lnTo>
                        <a:lnTo>
                          <a:pt x="4" y="66"/>
                        </a:lnTo>
                        <a:lnTo>
                          <a:pt x="9" y="55"/>
                        </a:lnTo>
                        <a:lnTo>
                          <a:pt x="15" y="43"/>
                        </a:lnTo>
                        <a:lnTo>
                          <a:pt x="22" y="29"/>
                        </a:lnTo>
                        <a:lnTo>
                          <a:pt x="29" y="17"/>
                        </a:lnTo>
                        <a:lnTo>
                          <a:pt x="36" y="7"/>
                        </a:lnTo>
                        <a:lnTo>
                          <a:pt x="42" y="1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55" name="Freeform 75">
                    <a:extLst>
                      <a:ext uri="{FF2B5EF4-FFF2-40B4-BE49-F238E27FC236}">
                        <a16:creationId xmlns:a16="http://schemas.microsoft.com/office/drawing/2014/main" xmlns="" id="{4185A911-81C6-4E2A-9270-FF69AC9A49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3" y="115"/>
                    <a:ext cx="20" cy="31"/>
                  </a:xfrm>
                  <a:custGeom>
                    <a:avLst/>
                    <a:gdLst>
                      <a:gd name="T0" fmla="*/ 38 w 39"/>
                      <a:gd name="T1" fmla="*/ 0 h 61"/>
                      <a:gd name="T2" fmla="*/ 39 w 39"/>
                      <a:gd name="T3" fmla="*/ 3 h 61"/>
                      <a:gd name="T4" fmla="*/ 38 w 39"/>
                      <a:gd name="T5" fmla="*/ 10 h 61"/>
                      <a:gd name="T6" fmla="*/ 36 w 39"/>
                      <a:gd name="T7" fmla="*/ 19 h 61"/>
                      <a:gd name="T8" fmla="*/ 31 w 39"/>
                      <a:gd name="T9" fmla="*/ 28 h 61"/>
                      <a:gd name="T10" fmla="*/ 26 w 39"/>
                      <a:gd name="T11" fmla="*/ 39 h 61"/>
                      <a:gd name="T12" fmla="*/ 18 w 39"/>
                      <a:gd name="T13" fmla="*/ 48 h 61"/>
                      <a:gd name="T14" fmla="*/ 9 w 39"/>
                      <a:gd name="T15" fmla="*/ 56 h 61"/>
                      <a:gd name="T16" fmla="*/ 0 w 39"/>
                      <a:gd name="T17" fmla="*/ 61 h 61"/>
                      <a:gd name="T18" fmla="*/ 5 w 39"/>
                      <a:gd name="T19" fmla="*/ 55 h 61"/>
                      <a:gd name="T20" fmla="*/ 9 w 39"/>
                      <a:gd name="T21" fmla="*/ 46 h 61"/>
                      <a:gd name="T22" fmla="*/ 15 w 39"/>
                      <a:gd name="T23" fmla="*/ 35 h 61"/>
                      <a:gd name="T24" fmla="*/ 21 w 39"/>
                      <a:gd name="T25" fmla="*/ 25 h 61"/>
                      <a:gd name="T26" fmla="*/ 26 w 39"/>
                      <a:gd name="T27" fmla="*/ 15 h 61"/>
                      <a:gd name="T28" fmla="*/ 31 w 39"/>
                      <a:gd name="T29" fmla="*/ 6 h 61"/>
                      <a:gd name="T30" fmla="*/ 35 w 39"/>
                      <a:gd name="T31" fmla="*/ 1 h 61"/>
                      <a:gd name="T32" fmla="*/ 38 w 39"/>
                      <a:gd name="T33" fmla="*/ 0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61">
                        <a:moveTo>
                          <a:pt x="38" y="0"/>
                        </a:moveTo>
                        <a:lnTo>
                          <a:pt x="39" y="3"/>
                        </a:lnTo>
                        <a:lnTo>
                          <a:pt x="38" y="10"/>
                        </a:lnTo>
                        <a:lnTo>
                          <a:pt x="36" y="19"/>
                        </a:lnTo>
                        <a:lnTo>
                          <a:pt x="31" y="28"/>
                        </a:lnTo>
                        <a:lnTo>
                          <a:pt x="26" y="39"/>
                        </a:lnTo>
                        <a:lnTo>
                          <a:pt x="18" y="48"/>
                        </a:lnTo>
                        <a:lnTo>
                          <a:pt x="9" y="56"/>
                        </a:lnTo>
                        <a:lnTo>
                          <a:pt x="0" y="61"/>
                        </a:lnTo>
                        <a:lnTo>
                          <a:pt x="5" y="55"/>
                        </a:lnTo>
                        <a:lnTo>
                          <a:pt x="9" y="46"/>
                        </a:lnTo>
                        <a:lnTo>
                          <a:pt x="15" y="35"/>
                        </a:lnTo>
                        <a:lnTo>
                          <a:pt x="21" y="25"/>
                        </a:lnTo>
                        <a:lnTo>
                          <a:pt x="26" y="15"/>
                        </a:lnTo>
                        <a:lnTo>
                          <a:pt x="31" y="6"/>
                        </a:lnTo>
                        <a:lnTo>
                          <a:pt x="35" y="1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56" name="Freeform 76">
                    <a:extLst>
                      <a:ext uri="{FF2B5EF4-FFF2-40B4-BE49-F238E27FC236}">
                        <a16:creationId xmlns:a16="http://schemas.microsoft.com/office/drawing/2014/main" xmlns="" id="{D96D21AB-7BFA-4342-892D-9AE5122F09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7" y="112"/>
                    <a:ext cx="5" cy="18"/>
                  </a:xfrm>
                  <a:custGeom>
                    <a:avLst/>
                    <a:gdLst>
                      <a:gd name="T0" fmla="*/ 6 w 10"/>
                      <a:gd name="T1" fmla="*/ 0 h 35"/>
                      <a:gd name="T2" fmla="*/ 9 w 10"/>
                      <a:gd name="T3" fmla="*/ 5 h 35"/>
                      <a:gd name="T4" fmla="*/ 10 w 10"/>
                      <a:gd name="T5" fmla="*/ 17 h 35"/>
                      <a:gd name="T6" fmla="*/ 7 w 10"/>
                      <a:gd name="T7" fmla="*/ 28 h 35"/>
                      <a:gd name="T8" fmla="*/ 0 w 10"/>
                      <a:gd name="T9" fmla="*/ 35 h 35"/>
                      <a:gd name="T10" fmla="*/ 3 w 10"/>
                      <a:gd name="T11" fmla="*/ 25 h 35"/>
                      <a:gd name="T12" fmla="*/ 3 w 10"/>
                      <a:gd name="T13" fmla="*/ 12 h 35"/>
                      <a:gd name="T14" fmla="*/ 2 w 10"/>
                      <a:gd name="T15" fmla="*/ 2 h 35"/>
                      <a:gd name="T16" fmla="*/ 6 w 10"/>
                      <a:gd name="T17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35">
                        <a:moveTo>
                          <a:pt x="6" y="0"/>
                        </a:moveTo>
                        <a:lnTo>
                          <a:pt x="9" y="5"/>
                        </a:lnTo>
                        <a:lnTo>
                          <a:pt x="10" y="17"/>
                        </a:lnTo>
                        <a:lnTo>
                          <a:pt x="7" y="28"/>
                        </a:lnTo>
                        <a:lnTo>
                          <a:pt x="0" y="35"/>
                        </a:lnTo>
                        <a:lnTo>
                          <a:pt x="3" y="25"/>
                        </a:lnTo>
                        <a:lnTo>
                          <a:pt x="3" y="12"/>
                        </a:lnTo>
                        <a:lnTo>
                          <a:pt x="2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57" name="Freeform 77">
                    <a:extLst>
                      <a:ext uri="{FF2B5EF4-FFF2-40B4-BE49-F238E27FC236}">
                        <a16:creationId xmlns:a16="http://schemas.microsoft.com/office/drawing/2014/main" xmlns="" id="{F0055B52-36A1-4BBF-AFAB-51F739588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4" y="120"/>
                    <a:ext cx="27" cy="34"/>
                  </a:xfrm>
                  <a:custGeom>
                    <a:avLst/>
                    <a:gdLst>
                      <a:gd name="T0" fmla="*/ 52 w 53"/>
                      <a:gd name="T1" fmla="*/ 0 h 68"/>
                      <a:gd name="T2" fmla="*/ 53 w 53"/>
                      <a:gd name="T3" fmla="*/ 3 h 68"/>
                      <a:gd name="T4" fmla="*/ 51 w 53"/>
                      <a:gd name="T5" fmla="*/ 11 h 68"/>
                      <a:gd name="T6" fmla="*/ 46 w 53"/>
                      <a:gd name="T7" fmla="*/ 21 h 68"/>
                      <a:gd name="T8" fmla="*/ 39 w 53"/>
                      <a:gd name="T9" fmla="*/ 32 h 68"/>
                      <a:gd name="T10" fmla="*/ 30 w 53"/>
                      <a:gd name="T11" fmla="*/ 43 h 68"/>
                      <a:gd name="T12" fmla="*/ 21 w 53"/>
                      <a:gd name="T13" fmla="*/ 54 h 68"/>
                      <a:gd name="T14" fmla="*/ 11 w 53"/>
                      <a:gd name="T15" fmla="*/ 62 h 68"/>
                      <a:gd name="T16" fmla="*/ 0 w 53"/>
                      <a:gd name="T17" fmla="*/ 68 h 68"/>
                      <a:gd name="T18" fmla="*/ 5 w 53"/>
                      <a:gd name="T19" fmla="*/ 62 h 68"/>
                      <a:gd name="T20" fmla="*/ 11 w 53"/>
                      <a:gd name="T21" fmla="*/ 53 h 68"/>
                      <a:gd name="T22" fmla="*/ 18 w 53"/>
                      <a:gd name="T23" fmla="*/ 41 h 68"/>
                      <a:gd name="T24" fmla="*/ 27 w 53"/>
                      <a:gd name="T25" fmla="*/ 30 h 68"/>
                      <a:gd name="T26" fmla="*/ 35 w 53"/>
                      <a:gd name="T27" fmla="*/ 18 h 68"/>
                      <a:gd name="T28" fmla="*/ 42 w 53"/>
                      <a:gd name="T29" fmla="*/ 8 h 68"/>
                      <a:gd name="T30" fmla="*/ 48 w 53"/>
                      <a:gd name="T31" fmla="*/ 1 h 68"/>
                      <a:gd name="T32" fmla="*/ 52 w 53"/>
                      <a:gd name="T33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68">
                        <a:moveTo>
                          <a:pt x="52" y="0"/>
                        </a:moveTo>
                        <a:lnTo>
                          <a:pt x="53" y="3"/>
                        </a:lnTo>
                        <a:lnTo>
                          <a:pt x="51" y="11"/>
                        </a:lnTo>
                        <a:lnTo>
                          <a:pt x="46" y="21"/>
                        </a:lnTo>
                        <a:lnTo>
                          <a:pt x="39" y="32"/>
                        </a:lnTo>
                        <a:lnTo>
                          <a:pt x="30" y="43"/>
                        </a:lnTo>
                        <a:lnTo>
                          <a:pt x="21" y="54"/>
                        </a:lnTo>
                        <a:lnTo>
                          <a:pt x="11" y="62"/>
                        </a:lnTo>
                        <a:lnTo>
                          <a:pt x="0" y="68"/>
                        </a:lnTo>
                        <a:lnTo>
                          <a:pt x="5" y="62"/>
                        </a:lnTo>
                        <a:lnTo>
                          <a:pt x="11" y="53"/>
                        </a:lnTo>
                        <a:lnTo>
                          <a:pt x="18" y="41"/>
                        </a:lnTo>
                        <a:lnTo>
                          <a:pt x="27" y="30"/>
                        </a:lnTo>
                        <a:lnTo>
                          <a:pt x="35" y="18"/>
                        </a:lnTo>
                        <a:lnTo>
                          <a:pt x="42" y="8"/>
                        </a:lnTo>
                        <a:lnTo>
                          <a:pt x="48" y="1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58" name="Freeform 78">
                    <a:extLst>
                      <a:ext uri="{FF2B5EF4-FFF2-40B4-BE49-F238E27FC236}">
                        <a16:creationId xmlns:a16="http://schemas.microsoft.com/office/drawing/2014/main" xmlns="" id="{867F57BC-A829-4C96-ACF7-BCF9FDA1D1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3" y="116"/>
                    <a:ext cx="26" cy="39"/>
                  </a:xfrm>
                  <a:custGeom>
                    <a:avLst/>
                    <a:gdLst>
                      <a:gd name="T0" fmla="*/ 50 w 52"/>
                      <a:gd name="T1" fmla="*/ 0 h 78"/>
                      <a:gd name="T2" fmla="*/ 52 w 52"/>
                      <a:gd name="T3" fmla="*/ 4 h 78"/>
                      <a:gd name="T4" fmla="*/ 49 w 52"/>
                      <a:gd name="T5" fmla="*/ 14 h 78"/>
                      <a:gd name="T6" fmla="*/ 45 w 52"/>
                      <a:gd name="T7" fmla="*/ 25 h 78"/>
                      <a:gd name="T8" fmla="*/ 38 w 52"/>
                      <a:gd name="T9" fmla="*/ 39 h 78"/>
                      <a:gd name="T10" fmla="*/ 28 w 52"/>
                      <a:gd name="T11" fmla="*/ 52 h 78"/>
                      <a:gd name="T12" fmla="*/ 18 w 52"/>
                      <a:gd name="T13" fmla="*/ 64 h 78"/>
                      <a:gd name="T14" fmla="*/ 9 w 52"/>
                      <a:gd name="T15" fmla="*/ 74 h 78"/>
                      <a:gd name="T16" fmla="*/ 0 w 52"/>
                      <a:gd name="T17" fmla="*/ 78 h 78"/>
                      <a:gd name="T18" fmla="*/ 3 w 52"/>
                      <a:gd name="T19" fmla="*/ 72 h 78"/>
                      <a:gd name="T20" fmla="*/ 9 w 52"/>
                      <a:gd name="T21" fmla="*/ 62 h 78"/>
                      <a:gd name="T22" fmla="*/ 16 w 52"/>
                      <a:gd name="T23" fmla="*/ 48 h 78"/>
                      <a:gd name="T24" fmla="*/ 25 w 52"/>
                      <a:gd name="T25" fmla="*/ 34 h 78"/>
                      <a:gd name="T26" fmla="*/ 33 w 52"/>
                      <a:gd name="T27" fmla="*/ 20 h 78"/>
                      <a:gd name="T28" fmla="*/ 41 w 52"/>
                      <a:gd name="T29" fmla="*/ 9 h 78"/>
                      <a:gd name="T30" fmla="*/ 47 w 52"/>
                      <a:gd name="T31" fmla="*/ 2 h 78"/>
                      <a:gd name="T32" fmla="*/ 50 w 52"/>
                      <a:gd name="T33" fmla="*/ 0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78">
                        <a:moveTo>
                          <a:pt x="50" y="0"/>
                        </a:moveTo>
                        <a:lnTo>
                          <a:pt x="52" y="4"/>
                        </a:lnTo>
                        <a:lnTo>
                          <a:pt x="49" y="14"/>
                        </a:lnTo>
                        <a:lnTo>
                          <a:pt x="45" y="25"/>
                        </a:lnTo>
                        <a:lnTo>
                          <a:pt x="38" y="39"/>
                        </a:lnTo>
                        <a:lnTo>
                          <a:pt x="28" y="52"/>
                        </a:lnTo>
                        <a:lnTo>
                          <a:pt x="18" y="64"/>
                        </a:lnTo>
                        <a:lnTo>
                          <a:pt x="9" y="74"/>
                        </a:lnTo>
                        <a:lnTo>
                          <a:pt x="0" y="78"/>
                        </a:lnTo>
                        <a:lnTo>
                          <a:pt x="3" y="72"/>
                        </a:lnTo>
                        <a:lnTo>
                          <a:pt x="9" y="62"/>
                        </a:lnTo>
                        <a:lnTo>
                          <a:pt x="16" y="48"/>
                        </a:lnTo>
                        <a:lnTo>
                          <a:pt x="25" y="34"/>
                        </a:lnTo>
                        <a:lnTo>
                          <a:pt x="33" y="20"/>
                        </a:lnTo>
                        <a:lnTo>
                          <a:pt x="41" y="9"/>
                        </a:lnTo>
                        <a:lnTo>
                          <a:pt x="47" y="2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59" name="Freeform 79">
                    <a:extLst>
                      <a:ext uri="{FF2B5EF4-FFF2-40B4-BE49-F238E27FC236}">
                        <a16:creationId xmlns:a16="http://schemas.microsoft.com/office/drawing/2014/main" xmlns="" id="{022B52D7-4CB6-477E-B0F5-95C0F6E93D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2" y="113"/>
                    <a:ext cx="19" cy="37"/>
                  </a:xfrm>
                  <a:custGeom>
                    <a:avLst/>
                    <a:gdLst>
                      <a:gd name="T0" fmla="*/ 37 w 38"/>
                      <a:gd name="T1" fmla="*/ 0 h 75"/>
                      <a:gd name="T2" fmla="*/ 38 w 38"/>
                      <a:gd name="T3" fmla="*/ 3 h 75"/>
                      <a:gd name="T4" fmla="*/ 37 w 38"/>
                      <a:gd name="T5" fmla="*/ 11 h 75"/>
                      <a:gd name="T6" fmla="*/ 34 w 38"/>
                      <a:gd name="T7" fmla="*/ 23 h 75"/>
                      <a:gd name="T8" fmla="*/ 30 w 38"/>
                      <a:gd name="T9" fmla="*/ 35 h 75"/>
                      <a:gd name="T10" fmla="*/ 24 w 38"/>
                      <a:gd name="T11" fmla="*/ 47 h 75"/>
                      <a:gd name="T12" fmla="*/ 17 w 38"/>
                      <a:gd name="T13" fmla="*/ 59 h 75"/>
                      <a:gd name="T14" fmla="*/ 9 w 38"/>
                      <a:gd name="T15" fmla="*/ 69 h 75"/>
                      <a:gd name="T16" fmla="*/ 0 w 38"/>
                      <a:gd name="T17" fmla="*/ 75 h 75"/>
                      <a:gd name="T18" fmla="*/ 3 w 38"/>
                      <a:gd name="T19" fmla="*/ 68 h 75"/>
                      <a:gd name="T20" fmla="*/ 8 w 38"/>
                      <a:gd name="T21" fmla="*/ 56 h 75"/>
                      <a:gd name="T22" fmla="*/ 12 w 38"/>
                      <a:gd name="T23" fmla="*/ 44 h 75"/>
                      <a:gd name="T24" fmla="*/ 18 w 38"/>
                      <a:gd name="T25" fmla="*/ 31 h 75"/>
                      <a:gd name="T26" fmla="*/ 24 w 38"/>
                      <a:gd name="T27" fmla="*/ 18 h 75"/>
                      <a:gd name="T28" fmla="*/ 28 w 38"/>
                      <a:gd name="T29" fmla="*/ 8 h 75"/>
                      <a:gd name="T30" fmla="*/ 33 w 38"/>
                      <a:gd name="T31" fmla="*/ 1 h 75"/>
                      <a:gd name="T32" fmla="*/ 37 w 38"/>
                      <a:gd name="T33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75">
                        <a:moveTo>
                          <a:pt x="37" y="0"/>
                        </a:moveTo>
                        <a:lnTo>
                          <a:pt x="38" y="3"/>
                        </a:lnTo>
                        <a:lnTo>
                          <a:pt x="37" y="11"/>
                        </a:lnTo>
                        <a:lnTo>
                          <a:pt x="34" y="23"/>
                        </a:lnTo>
                        <a:lnTo>
                          <a:pt x="30" y="35"/>
                        </a:lnTo>
                        <a:lnTo>
                          <a:pt x="24" y="47"/>
                        </a:lnTo>
                        <a:lnTo>
                          <a:pt x="17" y="59"/>
                        </a:lnTo>
                        <a:lnTo>
                          <a:pt x="9" y="69"/>
                        </a:lnTo>
                        <a:lnTo>
                          <a:pt x="0" y="75"/>
                        </a:lnTo>
                        <a:lnTo>
                          <a:pt x="3" y="68"/>
                        </a:lnTo>
                        <a:lnTo>
                          <a:pt x="8" y="56"/>
                        </a:lnTo>
                        <a:lnTo>
                          <a:pt x="12" y="44"/>
                        </a:lnTo>
                        <a:lnTo>
                          <a:pt x="18" y="31"/>
                        </a:lnTo>
                        <a:lnTo>
                          <a:pt x="24" y="18"/>
                        </a:lnTo>
                        <a:lnTo>
                          <a:pt x="28" y="8"/>
                        </a:lnTo>
                        <a:lnTo>
                          <a:pt x="33" y="1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60" name="Freeform 80">
                    <a:extLst>
                      <a:ext uri="{FF2B5EF4-FFF2-40B4-BE49-F238E27FC236}">
                        <a16:creationId xmlns:a16="http://schemas.microsoft.com/office/drawing/2014/main" xmlns="" id="{A4518CE7-2004-4171-B9B8-62C4F0F52D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6" y="114"/>
                    <a:ext cx="20" cy="28"/>
                  </a:xfrm>
                  <a:custGeom>
                    <a:avLst/>
                    <a:gdLst>
                      <a:gd name="T0" fmla="*/ 40 w 41"/>
                      <a:gd name="T1" fmla="*/ 0 h 56"/>
                      <a:gd name="T2" fmla="*/ 41 w 41"/>
                      <a:gd name="T3" fmla="*/ 4 h 56"/>
                      <a:gd name="T4" fmla="*/ 37 w 41"/>
                      <a:gd name="T5" fmla="*/ 11 h 56"/>
                      <a:gd name="T6" fmla="*/ 33 w 41"/>
                      <a:gd name="T7" fmla="*/ 20 h 56"/>
                      <a:gd name="T8" fmla="*/ 27 w 41"/>
                      <a:gd name="T9" fmla="*/ 29 h 56"/>
                      <a:gd name="T10" fmla="*/ 19 w 41"/>
                      <a:gd name="T11" fmla="*/ 39 h 56"/>
                      <a:gd name="T12" fmla="*/ 12 w 41"/>
                      <a:gd name="T13" fmla="*/ 48 h 56"/>
                      <a:gd name="T14" fmla="*/ 5 w 41"/>
                      <a:gd name="T15" fmla="*/ 53 h 56"/>
                      <a:gd name="T16" fmla="*/ 0 w 41"/>
                      <a:gd name="T17" fmla="*/ 56 h 56"/>
                      <a:gd name="T18" fmla="*/ 4 w 41"/>
                      <a:gd name="T19" fmla="*/ 50 h 56"/>
                      <a:gd name="T20" fmla="*/ 8 w 41"/>
                      <a:gd name="T21" fmla="*/ 43 h 56"/>
                      <a:gd name="T22" fmla="*/ 14 w 41"/>
                      <a:gd name="T23" fmla="*/ 34 h 56"/>
                      <a:gd name="T24" fmla="*/ 20 w 41"/>
                      <a:gd name="T25" fmla="*/ 24 h 56"/>
                      <a:gd name="T26" fmla="*/ 26 w 41"/>
                      <a:gd name="T27" fmla="*/ 15 h 56"/>
                      <a:gd name="T28" fmla="*/ 32 w 41"/>
                      <a:gd name="T29" fmla="*/ 8 h 56"/>
                      <a:gd name="T30" fmla="*/ 36 w 41"/>
                      <a:gd name="T31" fmla="*/ 3 h 56"/>
                      <a:gd name="T32" fmla="*/ 40 w 41"/>
                      <a:gd name="T33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1" h="56">
                        <a:moveTo>
                          <a:pt x="40" y="0"/>
                        </a:moveTo>
                        <a:lnTo>
                          <a:pt x="41" y="4"/>
                        </a:lnTo>
                        <a:lnTo>
                          <a:pt x="37" y="11"/>
                        </a:lnTo>
                        <a:lnTo>
                          <a:pt x="33" y="20"/>
                        </a:lnTo>
                        <a:lnTo>
                          <a:pt x="27" y="29"/>
                        </a:lnTo>
                        <a:lnTo>
                          <a:pt x="19" y="39"/>
                        </a:lnTo>
                        <a:lnTo>
                          <a:pt x="12" y="48"/>
                        </a:lnTo>
                        <a:lnTo>
                          <a:pt x="5" y="53"/>
                        </a:lnTo>
                        <a:lnTo>
                          <a:pt x="0" y="56"/>
                        </a:lnTo>
                        <a:lnTo>
                          <a:pt x="4" y="50"/>
                        </a:lnTo>
                        <a:lnTo>
                          <a:pt x="8" y="43"/>
                        </a:lnTo>
                        <a:lnTo>
                          <a:pt x="14" y="34"/>
                        </a:lnTo>
                        <a:lnTo>
                          <a:pt x="20" y="24"/>
                        </a:lnTo>
                        <a:lnTo>
                          <a:pt x="26" y="15"/>
                        </a:lnTo>
                        <a:lnTo>
                          <a:pt x="32" y="8"/>
                        </a:lnTo>
                        <a:lnTo>
                          <a:pt x="36" y="3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61" name="Freeform 81">
                    <a:extLst>
                      <a:ext uri="{FF2B5EF4-FFF2-40B4-BE49-F238E27FC236}">
                        <a16:creationId xmlns:a16="http://schemas.microsoft.com/office/drawing/2014/main" xmlns="" id="{44104BCC-267F-4A9A-9E91-2551BBF54D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3" y="118"/>
                    <a:ext cx="7" cy="20"/>
                  </a:xfrm>
                  <a:custGeom>
                    <a:avLst/>
                    <a:gdLst>
                      <a:gd name="T0" fmla="*/ 12 w 14"/>
                      <a:gd name="T1" fmla="*/ 0 h 41"/>
                      <a:gd name="T2" fmla="*/ 14 w 14"/>
                      <a:gd name="T3" fmla="*/ 7 h 41"/>
                      <a:gd name="T4" fmla="*/ 12 w 14"/>
                      <a:gd name="T5" fmla="*/ 21 h 41"/>
                      <a:gd name="T6" fmla="*/ 8 w 14"/>
                      <a:gd name="T7" fmla="*/ 34 h 41"/>
                      <a:gd name="T8" fmla="*/ 0 w 14"/>
                      <a:gd name="T9" fmla="*/ 41 h 41"/>
                      <a:gd name="T10" fmla="*/ 4 w 14"/>
                      <a:gd name="T11" fmla="*/ 30 h 41"/>
                      <a:gd name="T12" fmla="*/ 6 w 14"/>
                      <a:gd name="T13" fmla="*/ 15 h 41"/>
                      <a:gd name="T14" fmla="*/ 8 w 14"/>
                      <a:gd name="T15" fmla="*/ 4 h 41"/>
                      <a:gd name="T16" fmla="*/ 12 w 14"/>
                      <a:gd name="T17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41">
                        <a:moveTo>
                          <a:pt x="12" y="0"/>
                        </a:moveTo>
                        <a:lnTo>
                          <a:pt x="14" y="7"/>
                        </a:lnTo>
                        <a:lnTo>
                          <a:pt x="12" y="21"/>
                        </a:lnTo>
                        <a:lnTo>
                          <a:pt x="8" y="34"/>
                        </a:lnTo>
                        <a:lnTo>
                          <a:pt x="0" y="41"/>
                        </a:lnTo>
                        <a:lnTo>
                          <a:pt x="4" y="30"/>
                        </a:lnTo>
                        <a:lnTo>
                          <a:pt x="6" y="15"/>
                        </a:lnTo>
                        <a:lnTo>
                          <a:pt x="8" y="4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62" name="Freeform 82">
                    <a:extLst>
                      <a:ext uri="{FF2B5EF4-FFF2-40B4-BE49-F238E27FC236}">
                        <a16:creationId xmlns:a16="http://schemas.microsoft.com/office/drawing/2014/main" xmlns="" id="{00C4CADF-A34E-4B5B-A2E6-901FC6FB6F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9" y="131"/>
                    <a:ext cx="16" cy="17"/>
                  </a:xfrm>
                  <a:custGeom>
                    <a:avLst/>
                    <a:gdLst>
                      <a:gd name="T0" fmla="*/ 0 w 33"/>
                      <a:gd name="T1" fmla="*/ 32 h 32"/>
                      <a:gd name="T2" fmla="*/ 6 w 33"/>
                      <a:gd name="T3" fmla="*/ 24 h 32"/>
                      <a:gd name="T4" fmla="*/ 14 w 33"/>
                      <a:gd name="T5" fmla="*/ 11 h 32"/>
                      <a:gd name="T6" fmla="*/ 23 w 33"/>
                      <a:gd name="T7" fmla="*/ 1 h 32"/>
                      <a:gd name="T8" fmla="*/ 31 w 33"/>
                      <a:gd name="T9" fmla="*/ 0 h 32"/>
                      <a:gd name="T10" fmla="*/ 33 w 33"/>
                      <a:gd name="T11" fmla="*/ 3 h 32"/>
                      <a:gd name="T12" fmla="*/ 31 w 33"/>
                      <a:gd name="T13" fmla="*/ 8 h 32"/>
                      <a:gd name="T14" fmla="*/ 27 w 33"/>
                      <a:gd name="T15" fmla="*/ 13 h 32"/>
                      <a:gd name="T16" fmla="*/ 21 w 33"/>
                      <a:gd name="T17" fmla="*/ 17 h 32"/>
                      <a:gd name="T18" fmla="*/ 15 w 33"/>
                      <a:gd name="T19" fmla="*/ 22 h 32"/>
                      <a:gd name="T20" fmla="*/ 10 w 33"/>
                      <a:gd name="T21" fmla="*/ 25 h 32"/>
                      <a:gd name="T22" fmla="*/ 4 w 33"/>
                      <a:gd name="T23" fmla="*/ 30 h 32"/>
                      <a:gd name="T24" fmla="*/ 0 w 33"/>
                      <a:gd name="T25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3" h="32">
                        <a:moveTo>
                          <a:pt x="0" y="32"/>
                        </a:moveTo>
                        <a:lnTo>
                          <a:pt x="6" y="24"/>
                        </a:lnTo>
                        <a:lnTo>
                          <a:pt x="14" y="11"/>
                        </a:lnTo>
                        <a:lnTo>
                          <a:pt x="23" y="1"/>
                        </a:lnTo>
                        <a:lnTo>
                          <a:pt x="31" y="0"/>
                        </a:lnTo>
                        <a:lnTo>
                          <a:pt x="33" y="3"/>
                        </a:lnTo>
                        <a:lnTo>
                          <a:pt x="31" y="8"/>
                        </a:lnTo>
                        <a:lnTo>
                          <a:pt x="27" y="13"/>
                        </a:lnTo>
                        <a:lnTo>
                          <a:pt x="21" y="17"/>
                        </a:lnTo>
                        <a:lnTo>
                          <a:pt x="15" y="22"/>
                        </a:lnTo>
                        <a:lnTo>
                          <a:pt x="10" y="25"/>
                        </a:lnTo>
                        <a:lnTo>
                          <a:pt x="4" y="3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63" name="Freeform 83">
                    <a:extLst>
                      <a:ext uri="{FF2B5EF4-FFF2-40B4-BE49-F238E27FC236}">
                        <a16:creationId xmlns:a16="http://schemas.microsoft.com/office/drawing/2014/main" xmlns="" id="{51F20D32-1B25-4DC0-ABA3-389940A4C8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2" y="142"/>
                    <a:ext cx="21" cy="5"/>
                  </a:xfrm>
                  <a:custGeom>
                    <a:avLst/>
                    <a:gdLst>
                      <a:gd name="T0" fmla="*/ 0 w 42"/>
                      <a:gd name="T1" fmla="*/ 8 h 9"/>
                      <a:gd name="T2" fmla="*/ 3 w 42"/>
                      <a:gd name="T3" fmla="*/ 8 h 9"/>
                      <a:gd name="T4" fmla="*/ 8 w 42"/>
                      <a:gd name="T5" fmla="*/ 8 h 9"/>
                      <a:gd name="T6" fmla="*/ 15 w 42"/>
                      <a:gd name="T7" fmla="*/ 8 h 9"/>
                      <a:gd name="T8" fmla="*/ 22 w 42"/>
                      <a:gd name="T9" fmla="*/ 9 h 9"/>
                      <a:gd name="T10" fmla="*/ 29 w 42"/>
                      <a:gd name="T11" fmla="*/ 9 h 9"/>
                      <a:gd name="T12" fmla="*/ 36 w 42"/>
                      <a:gd name="T13" fmla="*/ 8 h 9"/>
                      <a:gd name="T14" fmla="*/ 41 w 42"/>
                      <a:gd name="T15" fmla="*/ 6 h 9"/>
                      <a:gd name="T16" fmla="*/ 42 w 42"/>
                      <a:gd name="T17" fmla="*/ 3 h 9"/>
                      <a:gd name="T18" fmla="*/ 41 w 42"/>
                      <a:gd name="T19" fmla="*/ 1 h 9"/>
                      <a:gd name="T20" fmla="*/ 36 w 42"/>
                      <a:gd name="T21" fmla="*/ 0 h 9"/>
                      <a:gd name="T22" fmla="*/ 30 w 42"/>
                      <a:gd name="T23" fmla="*/ 0 h 9"/>
                      <a:gd name="T24" fmla="*/ 24 w 42"/>
                      <a:gd name="T25" fmla="*/ 1 h 9"/>
                      <a:gd name="T26" fmla="*/ 16 w 42"/>
                      <a:gd name="T27" fmla="*/ 3 h 9"/>
                      <a:gd name="T28" fmla="*/ 11 w 42"/>
                      <a:gd name="T29" fmla="*/ 4 h 9"/>
                      <a:gd name="T30" fmla="*/ 5 w 42"/>
                      <a:gd name="T31" fmla="*/ 7 h 9"/>
                      <a:gd name="T32" fmla="*/ 0 w 42"/>
                      <a:gd name="T33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2" h="9">
                        <a:moveTo>
                          <a:pt x="0" y="8"/>
                        </a:moveTo>
                        <a:lnTo>
                          <a:pt x="3" y="8"/>
                        </a:lnTo>
                        <a:lnTo>
                          <a:pt x="8" y="8"/>
                        </a:lnTo>
                        <a:lnTo>
                          <a:pt x="15" y="8"/>
                        </a:lnTo>
                        <a:lnTo>
                          <a:pt x="22" y="9"/>
                        </a:lnTo>
                        <a:lnTo>
                          <a:pt x="29" y="9"/>
                        </a:lnTo>
                        <a:lnTo>
                          <a:pt x="36" y="8"/>
                        </a:lnTo>
                        <a:lnTo>
                          <a:pt x="41" y="6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6" y="0"/>
                        </a:lnTo>
                        <a:lnTo>
                          <a:pt x="30" y="0"/>
                        </a:lnTo>
                        <a:lnTo>
                          <a:pt x="24" y="1"/>
                        </a:lnTo>
                        <a:lnTo>
                          <a:pt x="16" y="3"/>
                        </a:lnTo>
                        <a:lnTo>
                          <a:pt x="11" y="4"/>
                        </a:lnTo>
                        <a:lnTo>
                          <a:pt x="5" y="7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64" name="Freeform 84">
                    <a:extLst>
                      <a:ext uri="{FF2B5EF4-FFF2-40B4-BE49-F238E27FC236}">
                        <a16:creationId xmlns:a16="http://schemas.microsoft.com/office/drawing/2014/main" xmlns="" id="{1C7B479C-D37F-49C8-9A95-CD0DCE1AC2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8" y="147"/>
                    <a:ext cx="21" cy="16"/>
                  </a:xfrm>
                  <a:custGeom>
                    <a:avLst/>
                    <a:gdLst>
                      <a:gd name="T0" fmla="*/ 0 w 42"/>
                      <a:gd name="T1" fmla="*/ 0 h 31"/>
                      <a:gd name="T2" fmla="*/ 6 w 42"/>
                      <a:gd name="T3" fmla="*/ 2 h 31"/>
                      <a:gd name="T4" fmla="*/ 13 w 42"/>
                      <a:gd name="T5" fmla="*/ 7 h 31"/>
                      <a:gd name="T6" fmla="*/ 20 w 42"/>
                      <a:gd name="T7" fmla="*/ 12 h 31"/>
                      <a:gd name="T8" fmla="*/ 28 w 42"/>
                      <a:gd name="T9" fmla="*/ 16 h 31"/>
                      <a:gd name="T10" fmla="*/ 34 w 42"/>
                      <a:gd name="T11" fmla="*/ 21 h 31"/>
                      <a:gd name="T12" fmla="*/ 39 w 42"/>
                      <a:gd name="T13" fmla="*/ 25 h 31"/>
                      <a:gd name="T14" fmla="*/ 42 w 42"/>
                      <a:gd name="T15" fmla="*/ 29 h 31"/>
                      <a:gd name="T16" fmla="*/ 41 w 42"/>
                      <a:gd name="T17" fmla="*/ 31 h 31"/>
                      <a:gd name="T18" fmla="*/ 37 w 42"/>
                      <a:gd name="T19" fmla="*/ 31 h 31"/>
                      <a:gd name="T20" fmla="*/ 32 w 42"/>
                      <a:gd name="T21" fmla="*/ 29 h 31"/>
                      <a:gd name="T22" fmla="*/ 27 w 42"/>
                      <a:gd name="T23" fmla="*/ 25 h 31"/>
                      <a:gd name="T24" fmla="*/ 21 w 42"/>
                      <a:gd name="T25" fmla="*/ 20 h 31"/>
                      <a:gd name="T26" fmla="*/ 14 w 42"/>
                      <a:gd name="T27" fmla="*/ 14 h 31"/>
                      <a:gd name="T28" fmla="*/ 8 w 42"/>
                      <a:gd name="T29" fmla="*/ 8 h 31"/>
                      <a:gd name="T30" fmla="*/ 4 w 42"/>
                      <a:gd name="T31" fmla="*/ 3 h 31"/>
                      <a:gd name="T32" fmla="*/ 0 w 42"/>
                      <a:gd name="T33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2" h="31">
                        <a:moveTo>
                          <a:pt x="0" y="0"/>
                        </a:moveTo>
                        <a:lnTo>
                          <a:pt x="6" y="2"/>
                        </a:lnTo>
                        <a:lnTo>
                          <a:pt x="13" y="7"/>
                        </a:lnTo>
                        <a:lnTo>
                          <a:pt x="20" y="12"/>
                        </a:lnTo>
                        <a:lnTo>
                          <a:pt x="28" y="16"/>
                        </a:lnTo>
                        <a:lnTo>
                          <a:pt x="34" y="21"/>
                        </a:lnTo>
                        <a:lnTo>
                          <a:pt x="39" y="25"/>
                        </a:lnTo>
                        <a:lnTo>
                          <a:pt x="42" y="29"/>
                        </a:lnTo>
                        <a:lnTo>
                          <a:pt x="41" y="31"/>
                        </a:lnTo>
                        <a:lnTo>
                          <a:pt x="37" y="31"/>
                        </a:lnTo>
                        <a:lnTo>
                          <a:pt x="32" y="29"/>
                        </a:lnTo>
                        <a:lnTo>
                          <a:pt x="27" y="25"/>
                        </a:lnTo>
                        <a:lnTo>
                          <a:pt x="21" y="20"/>
                        </a:lnTo>
                        <a:lnTo>
                          <a:pt x="14" y="14"/>
                        </a:lnTo>
                        <a:lnTo>
                          <a:pt x="8" y="8"/>
                        </a:lnTo>
                        <a:lnTo>
                          <a:pt x="4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65" name="Freeform 85">
                    <a:extLst>
                      <a:ext uri="{FF2B5EF4-FFF2-40B4-BE49-F238E27FC236}">
                        <a16:creationId xmlns:a16="http://schemas.microsoft.com/office/drawing/2014/main" xmlns="" id="{FBE98CBA-8205-4328-B150-766D2651AE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" y="141"/>
                    <a:ext cx="5" cy="26"/>
                  </a:xfrm>
                  <a:custGeom>
                    <a:avLst/>
                    <a:gdLst>
                      <a:gd name="T0" fmla="*/ 6 w 10"/>
                      <a:gd name="T1" fmla="*/ 0 h 52"/>
                      <a:gd name="T2" fmla="*/ 8 w 10"/>
                      <a:gd name="T3" fmla="*/ 14 h 52"/>
                      <a:gd name="T4" fmla="*/ 10 w 10"/>
                      <a:gd name="T5" fmla="*/ 30 h 52"/>
                      <a:gd name="T6" fmla="*/ 10 w 10"/>
                      <a:gd name="T7" fmla="*/ 45 h 52"/>
                      <a:gd name="T8" fmla="*/ 4 w 10"/>
                      <a:gd name="T9" fmla="*/ 52 h 52"/>
                      <a:gd name="T10" fmla="*/ 0 w 10"/>
                      <a:gd name="T11" fmla="*/ 46 h 52"/>
                      <a:gd name="T12" fmla="*/ 1 w 10"/>
                      <a:gd name="T13" fmla="*/ 31 h 52"/>
                      <a:gd name="T14" fmla="*/ 3 w 10"/>
                      <a:gd name="T15" fmla="*/ 14 h 52"/>
                      <a:gd name="T16" fmla="*/ 6 w 10"/>
                      <a:gd name="T17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52">
                        <a:moveTo>
                          <a:pt x="6" y="0"/>
                        </a:moveTo>
                        <a:lnTo>
                          <a:pt x="8" y="14"/>
                        </a:lnTo>
                        <a:lnTo>
                          <a:pt x="10" y="30"/>
                        </a:lnTo>
                        <a:lnTo>
                          <a:pt x="10" y="45"/>
                        </a:lnTo>
                        <a:lnTo>
                          <a:pt x="4" y="52"/>
                        </a:lnTo>
                        <a:lnTo>
                          <a:pt x="0" y="46"/>
                        </a:lnTo>
                        <a:lnTo>
                          <a:pt x="1" y="31"/>
                        </a:lnTo>
                        <a:lnTo>
                          <a:pt x="3" y="1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66" name="Freeform 86">
                    <a:extLst>
                      <a:ext uri="{FF2B5EF4-FFF2-40B4-BE49-F238E27FC236}">
                        <a16:creationId xmlns:a16="http://schemas.microsoft.com/office/drawing/2014/main" xmlns="" id="{8521320C-2A0A-48F3-ACA2-78699A8D59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2" y="137"/>
                    <a:ext cx="10" cy="25"/>
                  </a:xfrm>
                  <a:custGeom>
                    <a:avLst/>
                    <a:gdLst>
                      <a:gd name="T0" fmla="*/ 19 w 19"/>
                      <a:gd name="T1" fmla="*/ 0 h 51"/>
                      <a:gd name="T2" fmla="*/ 18 w 19"/>
                      <a:gd name="T3" fmla="*/ 12 h 51"/>
                      <a:gd name="T4" fmla="*/ 15 w 19"/>
                      <a:gd name="T5" fmla="*/ 29 h 51"/>
                      <a:gd name="T6" fmla="*/ 10 w 19"/>
                      <a:gd name="T7" fmla="*/ 44 h 51"/>
                      <a:gd name="T8" fmla="*/ 2 w 19"/>
                      <a:gd name="T9" fmla="*/ 51 h 51"/>
                      <a:gd name="T10" fmla="*/ 0 w 19"/>
                      <a:gd name="T11" fmla="*/ 44 h 51"/>
                      <a:gd name="T12" fmla="*/ 6 w 19"/>
                      <a:gd name="T13" fmla="*/ 29 h 51"/>
                      <a:gd name="T14" fmla="*/ 14 w 19"/>
                      <a:gd name="T15" fmla="*/ 12 h 51"/>
                      <a:gd name="T16" fmla="*/ 19 w 19"/>
                      <a:gd name="T1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" h="51">
                        <a:moveTo>
                          <a:pt x="19" y="0"/>
                        </a:moveTo>
                        <a:lnTo>
                          <a:pt x="18" y="12"/>
                        </a:lnTo>
                        <a:lnTo>
                          <a:pt x="15" y="29"/>
                        </a:lnTo>
                        <a:lnTo>
                          <a:pt x="10" y="44"/>
                        </a:lnTo>
                        <a:lnTo>
                          <a:pt x="2" y="51"/>
                        </a:lnTo>
                        <a:lnTo>
                          <a:pt x="0" y="44"/>
                        </a:lnTo>
                        <a:lnTo>
                          <a:pt x="6" y="29"/>
                        </a:lnTo>
                        <a:lnTo>
                          <a:pt x="14" y="12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67" name="Freeform 87">
                    <a:extLst>
                      <a:ext uri="{FF2B5EF4-FFF2-40B4-BE49-F238E27FC236}">
                        <a16:creationId xmlns:a16="http://schemas.microsoft.com/office/drawing/2014/main" xmlns="" id="{C3F9B136-FC66-49C5-BB59-E1AD3D0515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4" y="142"/>
                    <a:ext cx="5" cy="24"/>
                  </a:xfrm>
                  <a:custGeom>
                    <a:avLst/>
                    <a:gdLst>
                      <a:gd name="T0" fmla="*/ 2 w 10"/>
                      <a:gd name="T1" fmla="*/ 0 h 48"/>
                      <a:gd name="T2" fmla="*/ 6 w 10"/>
                      <a:gd name="T3" fmla="*/ 7 h 48"/>
                      <a:gd name="T4" fmla="*/ 10 w 10"/>
                      <a:gd name="T5" fmla="*/ 22 h 48"/>
                      <a:gd name="T6" fmla="*/ 10 w 10"/>
                      <a:gd name="T7" fmla="*/ 38 h 48"/>
                      <a:gd name="T8" fmla="*/ 4 w 10"/>
                      <a:gd name="T9" fmla="*/ 48 h 48"/>
                      <a:gd name="T10" fmla="*/ 0 w 10"/>
                      <a:gd name="T11" fmla="*/ 45 h 48"/>
                      <a:gd name="T12" fmla="*/ 0 w 10"/>
                      <a:gd name="T13" fmla="*/ 31 h 48"/>
                      <a:gd name="T14" fmla="*/ 2 w 10"/>
                      <a:gd name="T15" fmla="*/ 13 h 48"/>
                      <a:gd name="T16" fmla="*/ 2 w 10"/>
                      <a:gd name="T1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48">
                        <a:moveTo>
                          <a:pt x="2" y="0"/>
                        </a:moveTo>
                        <a:lnTo>
                          <a:pt x="6" y="7"/>
                        </a:lnTo>
                        <a:lnTo>
                          <a:pt x="10" y="22"/>
                        </a:lnTo>
                        <a:lnTo>
                          <a:pt x="10" y="38"/>
                        </a:lnTo>
                        <a:lnTo>
                          <a:pt x="4" y="48"/>
                        </a:lnTo>
                        <a:lnTo>
                          <a:pt x="0" y="45"/>
                        </a:lnTo>
                        <a:lnTo>
                          <a:pt x="0" y="31"/>
                        </a:lnTo>
                        <a:lnTo>
                          <a:pt x="2" y="1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68" name="Freeform 88">
                    <a:extLst>
                      <a:ext uri="{FF2B5EF4-FFF2-40B4-BE49-F238E27FC236}">
                        <a16:creationId xmlns:a16="http://schemas.microsoft.com/office/drawing/2014/main" xmlns="" id="{B74F59C6-D25C-4A18-BF45-F5677EC1A1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3" y="146"/>
                    <a:ext cx="6" cy="26"/>
                  </a:xfrm>
                  <a:custGeom>
                    <a:avLst/>
                    <a:gdLst>
                      <a:gd name="T0" fmla="*/ 0 w 11"/>
                      <a:gd name="T1" fmla="*/ 0 h 52"/>
                      <a:gd name="T2" fmla="*/ 5 w 11"/>
                      <a:gd name="T3" fmla="*/ 10 h 52"/>
                      <a:gd name="T4" fmla="*/ 9 w 11"/>
                      <a:gd name="T5" fmla="*/ 26 h 52"/>
                      <a:gd name="T6" fmla="*/ 11 w 11"/>
                      <a:gd name="T7" fmla="*/ 42 h 52"/>
                      <a:gd name="T8" fmla="*/ 8 w 11"/>
                      <a:gd name="T9" fmla="*/ 52 h 52"/>
                      <a:gd name="T10" fmla="*/ 5 w 11"/>
                      <a:gd name="T11" fmla="*/ 48 h 52"/>
                      <a:gd name="T12" fmla="*/ 2 w 11"/>
                      <a:gd name="T13" fmla="*/ 34 h 52"/>
                      <a:gd name="T14" fmla="*/ 2 w 11"/>
                      <a:gd name="T15" fmla="*/ 16 h 52"/>
                      <a:gd name="T16" fmla="*/ 0 w 11"/>
                      <a:gd name="T17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" h="52">
                        <a:moveTo>
                          <a:pt x="0" y="0"/>
                        </a:moveTo>
                        <a:lnTo>
                          <a:pt x="5" y="10"/>
                        </a:lnTo>
                        <a:lnTo>
                          <a:pt x="9" y="26"/>
                        </a:lnTo>
                        <a:lnTo>
                          <a:pt x="11" y="42"/>
                        </a:lnTo>
                        <a:lnTo>
                          <a:pt x="8" y="52"/>
                        </a:lnTo>
                        <a:lnTo>
                          <a:pt x="5" y="48"/>
                        </a:lnTo>
                        <a:lnTo>
                          <a:pt x="2" y="34"/>
                        </a:lnTo>
                        <a:lnTo>
                          <a:pt x="2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69" name="Freeform 89">
                    <a:extLst>
                      <a:ext uri="{FF2B5EF4-FFF2-40B4-BE49-F238E27FC236}">
                        <a16:creationId xmlns:a16="http://schemas.microsoft.com/office/drawing/2014/main" xmlns="" id="{7EB66D4A-760E-4B96-A580-5AD6095B20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3" y="150"/>
                    <a:ext cx="7" cy="26"/>
                  </a:xfrm>
                  <a:custGeom>
                    <a:avLst/>
                    <a:gdLst>
                      <a:gd name="T0" fmla="*/ 0 w 14"/>
                      <a:gd name="T1" fmla="*/ 0 h 52"/>
                      <a:gd name="T2" fmla="*/ 5 w 14"/>
                      <a:gd name="T3" fmla="*/ 11 h 52"/>
                      <a:gd name="T4" fmla="*/ 12 w 14"/>
                      <a:gd name="T5" fmla="*/ 29 h 52"/>
                      <a:gd name="T6" fmla="*/ 14 w 14"/>
                      <a:gd name="T7" fmla="*/ 45 h 52"/>
                      <a:gd name="T8" fmla="*/ 12 w 14"/>
                      <a:gd name="T9" fmla="*/ 52 h 52"/>
                      <a:gd name="T10" fmla="*/ 6 w 14"/>
                      <a:gd name="T11" fmla="*/ 46 h 52"/>
                      <a:gd name="T12" fmla="*/ 4 w 14"/>
                      <a:gd name="T13" fmla="*/ 31 h 52"/>
                      <a:gd name="T14" fmla="*/ 3 w 14"/>
                      <a:gd name="T15" fmla="*/ 15 h 52"/>
                      <a:gd name="T16" fmla="*/ 0 w 14"/>
                      <a:gd name="T17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52">
                        <a:moveTo>
                          <a:pt x="0" y="0"/>
                        </a:moveTo>
                        <a:lnTo>
                          <a:pt x="5" y="11"/>
                        </a:lnTo>
                        <a:lnTo>
                          <a:pt x="12" y="29"/>
                        </a:lnTo>
                        <a:lnTo>
                          <a:pt x="14" y="45"/>
                        </a:lnTo>
                        <a:lnTo>
                          <a:pt x="12" y="52"/>
                        </a:lnTo>
                        <a:lnTo>
                          <a:pt x="6" y="46"/>
                        </a:lnTo>
                        <a:lnTo>
                          <a:pt x="4" y="31"/>
                        </a:lnTo>
                        <a:lnTo>
                          <a:pt x="3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70" name="Freeform 90">
                    <a:extLst>
                      <a:ext uri="{FF2B5EF4-FFF2-40B4-BE49-F238E27FC236}">
                        <a16:creationId xmlns:a16="http://schemas.microsoft.com/office/drawing/2014/main" xmlns="" id="{3F2F8D87-3F2E-46C9-BE9D-683EDBD9E9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2" y="152"/>
                    <a:ext cx="9" cy="28"/>
                  </a:xfrm>
                  <a:custGeom>
                    <a:avLst/>
                    <a:gdLst>
                      <a:gd name="T0" fmla="*/ 0 w 17"/>
                      <a:gd name="T1" fmla="*/ 0 h 58"/>
                      <a:gd name="T2" fmla="*/ 8 w 17"/>
                      <a:gd name="T3" fmla="*/ 15 h 58"/>
                      <a:gd name="T4" fmla="*/ 15 w 17"/>
                      <a:gd name="T5" fmla="*/ 34 h 58"/>
                      <a:gd name="T6" fmla="*/ 17 w 17"/>
                      <a:gd name="T7" fmla="*/ 50 h 58"/>
                      <a:gd name="T8" fmla="*/ 12 w 17"/>
                      <a:gd name="T9" fmla="*/ 58 h 58"/>
                      <a:gd name="T10" fmla="*/ 6 w 17"/>
                      <a:gd name="T11" fmla="*/ 51 h 58"/>
                      <a:gd name="T12" fmla="*/ 3 w 17"/>
                      <a:gd name="T13" fmla="*/ 34 h 58"/>
                      <a:gd name="T14" fmla="*/ 2 w 17"/>
                      <a:gd name="T15" fmla="*/ 14 h 58"/>
                      <a:gd name="T16" fmla="*/ 0 w 17"/>
                      <a:gd name="T17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58">
                        <a:moveTo>
                          <a:pt x="0" y="0"/>
                        </a:moveTo>
                        <a:lnTo>
                          <a:pt x="8" y="15"/>
                        </a:lnTo>
                        <a:lnTo>
                          <a:pt x="15" y="34"/>
                        </a:lnTo>
                        <a:lnTo>
                          <a:pt x="17" y="50"/>
                        </a:lnTo>
                        <a:lnTo>
                          <a:pt x="12" y="58"/>
                        </a:lnTo>
                        <a:lnTo>
                          <a:pt x="6" y="51"/>
                        </a:lnTo>
                        <a:lnTo>
                          <a:pt x="3" y="34"/>
                        </a:lnTo>
                        <a:lnTo>
                          <a:pt x="2" y="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71" name="Freeform 91">
                    <a:extLst>
                      <a:ext uri="{FF2B5EF4-FFF2-40B4-BE49-F238E27FC236}">
                        <a16:creationId xmlns:a16="http://schemas.microsoft.com/office/drawing/2014/main" xmlns="" id="{053C111C-5981-4849-A3DB-B8A38B8EDD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3" y="153"/>
                    <a:ext cx="11" cy="31"/>
                  </a:xfrm>
                  <a:custGeom>
                    <a:avLst/>
                    <a:gdLst>
                      <a:gd name="T0" fmla="*/ 0 w 23"/>
                      <a:gd name="T1" fmla="*/ 0 h 61"/>
                      <a:gd name="T2" fmla="*/ 7 w 23"/>
                      <a:gd name="T3" fmla="*/ 14 h 61"/>
                      <a:gd name="T4" fmla="*/ 17 w 23"/>
                      <a:gd name="T5" fmla="*/ 35 h 61"/>
                      <a:gd name="T6" fmla="*/ 23 w 23"/>
                      <a:gd name="T7" fmla="*/ 54 h 61"/>
                      <a:gd name="T8" fmla="*/ 19 w 23"/>
                      <a:gd name="T9" fmla="*/ 61 h 61"/>
                      <a:gd name="T10" fmla="*/ 11 w 23"/>
                      <a:gd name="T11" fmla="*/ 52 h 61"/>
                      <a:gd name="T12" fmla="*/ 7 w 23"/>
                      <a:gd name="T13" fmla="*/ 32 h 61"/>
                      <a:gd name="T14" fmla="*/ 2 w 23"/>
                      <a:gd name="T15" fmla="*/ 12 h 61"/>
                      <a:gd name="T16" fmla="*/ 0 w 23"/>
                      <a:gd name="T17" fmla="*/ 0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61">
                        <a:moveTo>
                          <a:pt x="0" y="0"/>
                        </a:moveTo>
                        <a:lnTo>
                          <a:pt x="7" y="14"/>
                        </a:lnTo>
                        <a:lnTo>
                          <a:pt x="17" y="35"/>
                        </a:lnTo>
                        <a:lnTo>
                          <a:pt x="23" y="54"/>
                        </a:lnTo>
                        <a:lnTo>
                          <a:pt x="19" y="61"/>
                        </a:lnTo>
                        <a:lnTo>
                          <a:pt x="11" y="52"/>
                        </a:lnTo>
                        <a:lnTo>
                          <a:pt x="7" y="32"/>
                        </a:lnTo>
                        <a:lnTo>
                          <a:pt x="2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72" name="Freeform 92">
                    <a:extLst>
                      <a:ext uri="{FF2B5EF4-FFF2-40B4-BE49-F238E27FC236}">
                        <a16:creationId xmlns:a16="http://schemas.microsoft.com/office/drawing/2014/main" xmlns="" id="{D95FBC17-3E3E-454F-855C-78EBE47B0A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" y="153"/>
                    <a:ext cx="15" cy="33"/>
                  </a:xfrm>
                  <a:custGeom>
                    <a:avLst/>
                    <a:gdLst>
                      <a:gd name="T0" fmla="*/ 0 w 30"/>
                      <a:gd name="T1" fmla="*/ 0 h 66"/>
                      <a:gd name="T2" fmla="*/ 6 w 30"/>
                      <a:gd name="T3" fmla="*/ 5 h 66"/>
                      <a:gd name="T4" fmla="*/ 12 w 30"/>
                      <a:gd name="T5" fmla="*/ 15 h 66"/>
                      <a:gd name="T6" fmla="*/ 18 w 30"/>
                      <a:gd name="T7" fmla="*/ 25 h 66"/>
                      <a:gd name="T8" fmla="*/ 24 w 30"/>
                      <a:gd name="T9" fmla="*/ 36 h 66"/>
                      <a:gd name="T10" fmla="*/ 27 w 30"/>
                      <a:gd name="T11" fmla="*/ 48 h 66"/>
                      <a:gd name="T12" fmla="*/ 30 w 30"/>
                      <a:gd name="T13" fmla="*/ 57 h 66"/>
                      <a:gd name="T14" fmla="*/ 29 w 30"/>
                      <a:gd name="T15" fmla="*/ 64 h 66"/>
                      <a:gd name="T16" fmla="*/ 25 w 30"/>
                      <a:gd name="T17" fmla="*/ 66 h 66"/>
                      <a:gd name="T18" fmla="*/ 16 w 30"/>
                      <a:gd name="T19" fmla="*/ 59 h 66"/>
                      <a:gd name="T20" fmla="*/ 8 w 30"/>
                      <a:gd name="T21" fmla="*/ 40 h 66"/>
                      <a:gd name="T22" fmla="*/ 3 w 30"/>
                      <a:gd name="T23" fmla="*/ 17 h 66"/>
                      <a:gd name="T24" fmla="*/ 0 w 30"/>
                      <a:gd name="T25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0" h="66">
                        <a:moveTo>
                          <a:pt x="0" y="0"/>
                        </a:moveTo>
                        <a:lnTo>
                          <a:pt x="6" y="5"/>
                        </a:lnTo>
                        <a:lnTo>
                          <a:pt x="12" y="15"/>
                        </a:lnTo>
                        <a:lnTo>
                          <a:pt x="18" y="25"/>
                        </a:lnTo>
                        <a:lnTo>
                          <a:pt x="24" y="36"/>
                        </a:lnTo>
                        <a:lnTo>
                          <a:pt x="27" y="48"/>
                        </a:lnTo>
                        <a:lnTo>
                          <a:pt x="30" y="57"/>
                        </a:lnTo>
                        <a:lnTo>
                          <a:pt x="29" y="64"/>
                        </a:lnTo>
                        <a:lnTo>
                          <a:pt x="25" y="66"/>
                        </a:lnTo>
                        <a:lnTo>
                          <a:pt x="16" y="59"/>
                        </a:lnTo>
                        <a:lnTo>
                          <a:pt x="8" y="40"/>
                        </a:lnTo>
                        <a:lnTo>
                          <a:pt x="3" y="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73" name="Freeform 93">
                    <a:extLst>
                      <a:ext uri="{FF2B5EF4-FFF2-40B4-BE49-F238E27FC236}">
                        <a16:creationId xmlns:a16="http://schemas.microsoft.com/office/drawing/2014/main" xmlns="" id="{19E192F8-E257-426A-9FB2-83F29F993C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4" y="152"/>
                    <a:ext cx="23" cy="30"/>
                  </a:xfrm>
                  <a:custGeom>
                    <a:avLst/>
                    <a:gdLst>
                      <a:gd name="T0" fmla="*/ 0 w 46"/>
                      <a:gd name="T1" fmla="*/ 0 h 61"/>
                      <a:gd name="T2" fmla="*/ 7 w 46"/>
                      <a:gd name="T3" fmla="*/ 5 h 61"/>
                      <a:gd name="T4" fmla="*/ 15 w 46"/>
                      <a:gd name="T5" fmla="*/ 13 h 61"/>
                      <a:gd name="T6" fmla="*/ 24 w 46"/>
                      <a:gd name="T7" fmla="*/ 22 h 61"/>
                      <a:gd name="T8" fmla="*/ 32 w 46"/>
                      <a:gd name="T9" fmla="*/ 32 h 61"/>
                      <a:gd name="T10" fmla="*/ 39 w 46"/>
                      <a:gd name="T11" fmla="*/ 43 h 61"/>
                      <a:gd name="T12" fmla="*/ 44 w 46"/>
                      <a:gd name="T13" fmla="*/ 51 h 61"/>
                      <a:gd name="T14" fmla="*/ 46 w 46"/>
                      <a:gd name="T15" fmla="*/ 58 h 61"/>
                      <a:gd name="T16" fmla="*/ 45 w 46"/>
                      <a:gd name="T17" fmla="*/ 61 h 61"/>
                      <a:gd name="T18" fmla="*/ 40 w 46"/>
                      <a:gd name="T19" fmla="*/ 61 h 61"/>
                      <a:gd name="T20" fmla="*/ 35 w 46"/>
                      <a:gd name="T21" fmla="*/ 57 h 61"/>
                      <a:gd name="T22" fmla="*/ 28 w 46"/>
                      <a:gd name="T23" fmla="*/ 50 h 61"/>
                      <a:gd name="T24" fmla="*/ 21 w 46"/>
                      <a:gd name="T25" fmla="*/ 41 h 61"/>
                      <a:gd name="T26" fmla="*/ 14 w 46"/>
                      <a:gd name="T27" fmla="*/ 30 h 61"/>
                      <a:gd name="T28" fmla="*/ 8 w 46"/>
                      <a:gd name="T29" fmla="*/ 20 h 61"/>
                      <a:gd name="T30" fmla="*/ 2 w 46"/>
                      <a:gd name="T31" fmla="*/ 9 h 61"/>
                      <a:gd name="T32" fmla="*/ 0 w 46"/>
                      <a:gd name="T33" fmla="*/ 0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6" h="61">
                        <a:moveTo>
                          <a:pt x="0" y="0"/>
                        </a:moveTo>
                        <a:lnTo>
                          <a:pt x="7" y="5"/>
                        </a:lnTo>
                        <a:lnTo>
                          <a:pt x="15" y="13"/>
                        </a:lnTo>
                        <a:lnTo>
                          <a:pt x="24" y="22"/>
                        </a:lnTo>
                        <a:lnTo>
                          <a:pt x="32" y="32"/>
                        </a:lnTo>
                        <a:lnTo>
                          <a:pt x="39" y="43"/>
                        </a:lnTo>
                        <a:lnTo>
                          <a:pt x="44" y="51"/>
                        </a:lnTo>
                        <a:lnTo>
                          <a:pt x="46" y="58"/>
                        </a:lnTo>
                        <a:lnTo>
                          <a:pt x="45" y="61"/>
                        </a:lnTo>
                        <a:lnTo>
                          <a:pt x="40" y="61"/>
                        </a:lnTo>
                        <a:lnTo>
                          <a:pt x="35" y="57"/>
                        </a:lnTo>
                        <a:lnTo>
                          <a:pt x="28" y="50"/>
                        </a:lnTo>
                        <a:lnTo>
                          <a:pt x="21" y="41"/>
                        </a:lnTo>
                        <a:lnTo>
                          <a:pt x="14" y="30"/>
                        </a:lnTo>
                        <a:lnTo>
                          <a:pt x="8" y="20"/>
                        </a:lnTo>
                        <a:lnTo>
                          <a:pt x="2" y="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74" name="Freeform 94">
                    <a:extLst>
                      <a:ext uri="{FF2B5EF4-FFF2-40B4-BE49-F238E27FC236}">
                        <a16:creationId xmlns:a16="http://schemas.microsoft.com/office/drawing/2014/main" xmlns="" id="{C428FED8-CA41-4A13-85C0-88DA36B996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6" y="150"/>
                    <a:ext cx="28" cy="26"/>
                  </a:xfrm>
                  <a:custGeom>
                    <a:avLst/>
                    <a:gdLst>
                      <a:gd name="T0" fmla="*/ 0 w 58"/>
                      <a:gd name="T1" fmla="*/ 0 h 51"/>
                      <a:gd name="T2" fmla="*/ 7 w 58"/>
                      <a:gd name="T3" fmla="*/ 3 h 51"/>
                      <a:gd name="T4" fmla="*/ 16 w 58"/>
                      <a:gd name="T5" fmla="*/ 10 h 51"/>
                      <a:gd name="T6" fmla="*/ 27 w 58"/>
                      <a:gd name="T7" fmla="*/ 17 h 51"/>
                      <a:gd name="T8" fmla="*/ 37 w 58"/>
                      <a:gd name="T9" fmla="*/ 25 h 51"/>
                      <a:gd name="T10" fmla="*/ 48 w 58"/>
                      <a:gd name="T11" fmla="*/ 33 h 51"/>
                      <a:gd name="T12" fmla="*/ 54 w 58"/>
                      <a:gd name="T13" fmla="*/ 40 h 51"/>
                      <a:gd name="T14" fmla="*/ 58 w 58"/>
                      <a:gd name="T15" fmla="*/ 47 h 51"/>
                      <a:gd name="T16" fmla="*/ 57 w 58"/>
                      <a:gd name="T17" fmla="*/ 51 h 51"/>
                      <a:gd name="T18" fmla="*/ 51 w 58"/>
                      <a:gd name="T19" fmla="*/ 51 h 51"/>
                      <a:gd name="T20" fmla="*/ 44 w 58"/>
                      <a:gd name="T21" fmla="*/ 47 h 51"/>
                      <a:gd name="T22" fmla="*/ 35 w 58"/>
                      <a:gd name="T23" fmla="*/ 40 h 51"/>
                      <a:gd name="T24" fmla="*/ 25 w 58"/>
                      <a:gd name="T25" fmla="*/ 32 h 51"/>
                      <a:gd name="T26" fmla="*/ 15 w 58"/>
                      <a:gd name="T27" fmla="*/ 22 h 51"/>
                      <a:gd name="T28" fmla="*/ 7 w 58"/>
                      <a:gd name="T29" fmla="*/ 14 h 51"/>
                      <a:gd name="T30" fmla="*/ 3 w 58"/>
                      <a:gd name="T31" fmla="*/ 6 h 51"/>
                      <a:gd name="T32" fmla="*/ 0 w 58"/>
                      <a:gd name="T33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51">
                        <a:moveTo>
                          <a:pt x="0" y="0"/>
                        </a:moveTo>
                        <a:lnTo>
                          <a:pt x="7" y="3"/>
                        </a:lnTo>
                        <a:lnTo>
                          <a:pt x="16" y="10"/>
                        </a:lnTo>
                        <a:lnTo>
                          <a:pt x="27" y="17"/>
                        </a:lnTo>
                        <a:lnTo>
                          <a:pt x="37" y="25"/>
                        </a:lnTo>
                        <a:lnTo>
                          <a:pt x="48" y="33"/>
                        </a:lnTo>
                        <a:lnTo>
                          <a:pt x="54" y="40"/>
                        </a:lnTo>
                        <a:lnTo>
                          <a:pt x="58" y="47"/>
                        </a:lnTo>
                        <a:lnTo>
                          <a:pt x="57" y="51"/>
                        </a:lnTo>
                        <a:lnTo>
                          <a:pt x="51" y="51"/>
                        </a:lnTo>
                        <a:lnTo>
                          <a:pt x="44" y="47"/>
                        </a:lnTo>
                        <a:lnTo>
                          <a:pt x="35" y="40"/>
                        </a:lnTo>
                        <a:lnTo>
                          <a:pt x="25" y="32"/>
                        </a:lnTo>
                        <a:lnTo>
                          <a:pt x="15" y="22"/>
                        </a:lnTo>
                        <a:lnTo>
                          <a:pt x="7" y="14"/>
                        </a:lnTo>
                        <a:lnTo>
                          <a:pt x="3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75" name="Freeform 95">
                    <a:extLst>
                      <a:ext uri="{FF2B5EF4-FFF2-40B4-BE49-F238E27FC236}">
                        <a16:creationId xmlns:a16="http://schemas.microsoft.com/office/drawing/2014/main" xmlns="" id="{9DF3D64C-282C-4649-A727-DFF4289BA5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7" y="149"/>
                    <a:ext cx="26" cy="23"/>
                  </a:xfrm>
                  <a:custGeom>
                    <a:avLst/>
                    <a:gdLst>
                      <a:gd name="T0" fmla="*/ 49 w 51"/>
                      <a:gd name="T1" fmla="*/ 47 h 47"/>
                      <a:gd name="T2" fmla="*/ 46 w 51"/>
                      <a:gd name="T3" fmla="*/ 45 h 47"/>
                      <a:gd name="T4" fmla="*/ 42 w 51"/>
                      <a:gd name="T5" fmla="*/ 42 h 47"/>
                      <a:gd name="T6" fmla="*/ 35 w 51"/>
                      <a:gd name="T7" fmla="*/ 35 h 47"/>
                      <a:gd name="T8" fmla="*/ 28 w 51"/>
                      <a:gd name="T9" fmla="*/ 27 h 47"/>
                      <a:gd name="T10" fmla="*/ 21 w 51"/>
                      <a:gd name="T11" fmla="*/ 19 h 47"/>
                      <a:gd name="T12" fmla="*/ 13 w 51"/>
                      <a:gd name="T13" fmla="*/ 11 h 47"/>
                      <a:gd name="T14" fmla="*/ 6 w 51"/>
                      <a:gd name="T15" fmla="*/ 5 h 47"/>
                      <a:gd name="T16" fmla="*/ 0 w 51"/>
                      <a:gd name="T17" fmla="*/ 0 h 47"/>
                      <a:gd name="T18" fmla="*/ 8 w 51"/>
                      <a:gd name="T19" fmla="*/ 3 h 47"/>
                      <a:gd name="T20" fmla="*/ 19 w 51"/>
                      <a:gd name="T21" fmla="*/ 7 h 47"/>
                      <a:gd name="T22" fmla="*/ 28 w 51"/>
                      <a:gd name="T23" fmla="*/ 14 h 47"/>
                      <a:gd name="T24" fmla="*/ 37 w 51"/>
                      <a:gd name="T25" fmla="*/ 21 h 47"/>
                      <a:gd name="T26" fmla="*/ 44 w 51"/>
                      <a:gd name="T27" fmla="*/ 29 h 47"/>
                      <a:gd name="T28" fmla="*/ 50 w 51"/>
                      <a:gd name="T29" fmla="*/ 36 h 47"/>
                      <a:gd name="T30" fmla="*/ 51 w 51"/>
                      <a:gd name="T31" fmla="*/ 42 h 47"/>
                      <a:gd name="T32" fmla="*/ 49 w 51"/>
                      <a:gd name="T33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1" h="47">
                        <a:moveTo>
                          <a:pt x="49" y="47"/>
                        </a:moveTo>
                        <a:lnTo>
                          <a:pt x="46" y="45"/>
                        </a:lnTo>
                        <a:lnTo>
                          <a:pt x="42" y="42"/>
                        </a:lnTo>
                        <a:lnTo>
                          <a:pt x="35" y="35"/>
                        </a:lnTo>
                        <a:lnTo>
                          <a:pt x="28" y="27"/>
                        </a:lnTo>
                        <a:lnTo>
                          <a:pt x="21" y="19"/>
                        </a:lnTo>
                        <a:lnTo>
                          <a:pt x="13" y="11"/>
                        </a:lnTo>
                        <a:lnTo>
                          <a:pt x="6" y="5"/>
                        </a:lnTo>
                        <a:lnTo>
                          <a:pt x="0" y="0"/>
                        </a:lnTo>
                        <a:lnTo>
                          <a:pt x="8" y="3"/>
                        </a:lnTo>
                        <a:lnTo>
                          <a:pt x="19" y="7"/>
                        </a:lnTo>
                        <a:lnTo>
                          <a:pt x="28" y="14"/>
                        </a:lnTo>
                        <a:lnTo>
                          <a:pt x="37" y="21"/>
                        </a:lnTo>
                        <a:lnTo>
                          <a:pt x="44" y="29"/>
                        </a:lnTo>
                        <a:lnTo>
                          <a:pt x="50" y="36"/>
                        </a:lnTo>
                        <a:lnTo>
                          <a:pt x="51" y="42"/>
                        </a:lnTo>
                        <a:lnTo>
                          <a:pt x="49" y="4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76" name="Freeform 96">
                    <a:extLst>
                      <a:ext uri="{FF2B5EF4-FFF2-40B4-BE49-F238E27FC236}">
                        <a16:creationId xmlns:a16="http://schemas.microsoft.com/office/drawing/2014/main" xmlns="" id="{3A777F58-52E7-4928-BD76-CD87832BC8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0" y="95"/>
                    <a:ext cx="118" cy="25"/>
                  </a:xfrm>
                  <a:custGeom>
                    <a:avLst/>
                    <a:gdLst>
                      <a:gd name="T0" fmla="*/ 0 w 236"/>
                      <a:gd name="T1" fmla="*/ 7 h 51"/>
                      <a:gd name="T2" fmla="*/ 0 w 236"/>
                      <a:gd name="T3" fmla="*/ 5 h 51"/>
                      <a:gd name="T4" fmla="*/ 1 w 236"/>
                      <a:gd name="T5" fmla="*/ 4 h 51"/>
                      <a:gd name="T6" fmla="*/ 3 w 236"/>
                      <a:gd name="T7" fmla="*/ 1 h 51"/>
                      <a:gd name="T8" fmla="*/ 5 w 236"/>
                      <a:gd name="T9" fmla="*/ 0 h 51"/>
                      <a:gd name="T10" fmla="*/ 20 w 236"/>
                      <a:gd name="T11" fmla="*/ 12 h 51"/>
                      <a:gd name="T12" fmla="*/ 36 w 236"/>
                      <a:gd name="T13" fmla="*/ 22 h 51"/>
                      <a:gd name="T14" fmla="*/ 51 w 236"/>
                      <a:gd name="T15" fmla="*/ 29 h 51"/>
                      <a:gd name="T16" fmla="*/ 67 w 236"/>
                      <a:gd name="T17" fmla="*/ 35 h 51"/>
                      <a:gd name="T18" fmla="*/ 83 w 236"/>
                      <a:gd name="T19" fmla="*/ 38 h 51"/>
                      <a:gd name="T20" fmla="*/ 99 w 236"/>
                      <a:gd name="T21" fmla="*/ 40 h 51"/>
                      <a:gd name="T22" fmla="*/ 115 w 236"/>
                      <a:gd name="T23" fmla="*/ 40 h 51"/>
                      <a:gd name="T24" fmla="*/ 132 w 236"/>
                      <a:gd name="T25" fmla="*/ 40 h 51"/>
                      <a:gd name="T26" fmla="*/ 147 w 236"/>
                      <a:gd name="T27" fmla="*/ 39 h 51"/>
                      <a:gd name="T28" fmla="*/ 162 w 236"/>
                      <a:gd name="T29" fmla="*/ 37 h 51"/>
                      <a:gd name="T30" fmla="*/ 176 w 236"/>
                      <a:gd name="T31" fmla="*/ 34 h 51"/>
                      <a:gd name="T32" fmla="*/ 190 w 236"/>
                      <a:gd name="T33" fmla="*/ 30 h 51"/>
                      <a:gd name="T34" fmla="*/ 203 w 236"/>
                      <a:gd name="T35" fmla="*/ 27 h 51"/>
                      <a:gd name="T36" fmla="*/ 216 w 236"/>
                      <a:gd name="T37" fmla="*/ 22 h 51"/>
                      <a:gd name="T38" fmla="*/ 226 w 236"/>
                      <a:gd name="T39" fmla="*/ 19 h 51"/>
                      <a:gd name="T40" fmla="*/ 236 w 236"/>
                      <a:gd name="T41" fmla="*/ 15 h 51"/>
                      <a:gd name="T42" fmla="*/ 232 w 236"/>
                      <a:gd name="T43" fmla="*/ 22 h 51"/>
                      <a:gd name="T44" fmla="*/ 223 w 236"/>
                      <a:gd name="T45" fmla="*/ 29 h 51"/>
                      <a:gd name="T46" fmla="*/ 212 w 236"/>
                      <a:gd name="T47" fmla="*/ 35 h 51"/>
                      <a:gd name="T48" fmla="*/ 198 w 236"/>
                      <a:gd name="T49" fmla="*/ 39 h 51"/>
                      <a:gd name="T50" fmla="*/ 183 w 236"/>
                      <a:gd name="T51" fmla="*/ 44 h 51"/>
                      <a:gd name="T52" fmla="*/ 166 w 236"/>
                      <a:gd name="T53" fmla="*/ 47 h 51"/>
                      <a:gd name="T54" fmla="*/ 148 w 236"/>
                      <a:gd name="T55" fmla="*/ 50 h 51"/>
                      <a:gd name="T56" fmla="*/ 129 w 236"/>
                      <a:gd name="T57" fmla="*/ 51 h 51"/>
                      <a:gd name="T58" fmla="*/ 110 w 236"/>
                      <a:gd name="T59" fmla="*/ 51 h 51"/>
                      <a:gd name="T60" fmla="*/ 91 w 236"/>
                      <a:gd name="T61" fmla="*/ 50 h 51"/>
                      <a:gd name="T62" fmla="*/ 72 w 236"/>
                      <a:gd name="T63" fmla="*/ 46 h 51"/>
                      <a:gd name="T64" fmla="*/ 54 w 236"/>
                      <a:gd name="T65" fmla="*/ 43 h 51"/>
                      <a:gd name="T66" fmla="*/ 38 w 236"/>
                      <a:gd name="T67" fmla="*/ 36 h 51"/>
                      <a:gd name="T68" fmla="*/ 23 w 236"/>
                      <a:gd name="T69" fmla="*/ 29 h 51"/>
                      <a:gd name="T70" fmla="*/ 11 w 236"/>
                      <a:gd name="T71" fmla="*/ 19 h 51"/>
                      <a:gd name="T72" fmla="*/ 0 w 236"/>
                      <a:gd name="T73" fmla="*/ 7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36" h="51">
                        <a:moveTo>
                          <a:pt x="0" y="7"/>
                        </a:move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3" y="1"/>
                        </a:lnTo>
                        <a:lnTo>
                          <a:pt x="5" y="0"/>
                        </a:lnTo>
                        <a:lnTo>
                          <a:pt x="20" y="12"/>
                        </a:lnTo>
                        <a:lnTo>
                          <a:pt x="36" y="22"/>
                        </a:lnTo>
                        <a:lnTo>
                          <a:pt x="51" y="29"/>
                        </a:lnTo>
                        <a:lnTo>
                          <a:pt x="67" y="35"/>
                        </a:lnTo>
                        <a:lnTo>
                          <a:pt x="83" y="38"/>
                        </a:lnTo>
                        <a:lnTo>
                          <a:pt x="99" y="40"/>
                        </a:lnTo>
                        <a:lnTo>
                          <a:pt x="115" y="40"/>
                        </a:lnTo>
                        <a:lnTo>
                          <a:pt x="132" y="40"/>
                        </a:lnTo>
                        <a:lnTo>
                          <a:pt x="147" y="39"/>
                        </a:lnTo>
                        <a:lnTo>
                          <a:pt x="162" y="37"/>
                        </a:lnTo>
                        <a:lnTo>
                          <a:pt x="176" y="34"/>
                        </a:lnTo>
                        <a:lnTo>
                          <a:pt x="190" y="30"/>
                        </a:lnTo>
                        <a:lnTo>
                          <a:pt x="203" y="27"/>
                        </a:lnTo>
                        <a:lnTo>
                          <a:pt x="216" y="22"/>
                        </a:lnTo>
                        <a:lnTo>
                          <a:pt x="226" y="19"/>
                        </a:lnTo>
                        <a:lnTo>
                          <a:pt x="236" y="15"/>
                        </a:lnTo>
                        <a:lnTo>
                          <a:pt x="232" y="22"/>
                        </a:lnTo>
                        <a:lnTo>
                          <a:pt x="223" y="29"/>
                        </a:lnTo>
                        <a:lnTo>
                          <a:pt x="212" y="35"/>
                        </a:lnTo>
                        <a:lnTo>
                          <a:pt x="198" y="39"/>
                        </a:lnTo>
                        <a:lnTo>
                          <a:pt x="183" y="44"/>
                        </a:lnTo>
                        <a:lnTo>
                          <a:pt x="166" y="47"/>
                        </a:lnTo>
                        <a:lnTo>
                          <a:pt x="148" y="50"/>
                        </a:lnTo>
                        <a:lnTo>
                          <a:pt x="129" y="51"/>
                        </a:lnTo>
                        <a:lnTo>
                          <a:pt x="110" y="51"/>
                        </a:lnTo>
                        <a:lnTo>
                          <a:pt x="91" y="50"/>
                        </a:lnTo>
                        <a:lnTo>
                          <a:pt x="72" y="46"/>
                        </a:lnTo>
                        <a:lnTo>
                          <a:pt x="54" y="43"/>
                        </a:lnTo>
                        <a:lnTo>
                          <a:pt x="38" y="36"/>
                        </a:lnTo>
                        <a:lnTo>
                          <a:pt x="23" y="29"/>
                        </a:lnTo>
                        <a:lnTo>
                          <a:pt x="11" y="19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77" name="Freeform 97">
                    <a:extLst>
                      <a:ext uri="{FF2B5EF4-FFF2-40B4-BE49-F238E27FC236}">
                        <a16:creationId xmlns:a16="http://schemas.microsoft.com/office/drawing/2014/main" xmlns="" id="{61893608-FC6C-4A9F-B371-35A694B0F6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2" y="84"/>
                    <a:ext cx="13" cy="27"/>
                  </a:xfrm>
                  <a:custGeom>
                    <a:avLst/>
                    <a:gdLst>
                      <a:gd name="T0" fmla="*/ 0 w 27"/>
                      <a:gd name="T1" fmla="*/ 53 h 53"/>
                      <a:gd name="T2" fmla="*/ 12 w 27"/>
                      <a:gd name="T3" fmla="*/ 41 h 53"/>
                      <a:gd name="T4" fmla="*/ 21 w 27"/>
                      <a:gd name="T5" fmla="*/ 23 h 53"/>
                      <a:gd name="T6" fmla="*/ 27 w 27"/>
                      <a:gd name="T7" fmla="*/ 8 h 53"/>
                      <a:gd name="T8" fmla="*/ 26 w 27"/>
                      <a:gd name="T9" fmla="*/ 0 h 53"/>
                      <a:gd name="T10" fmla="*/ 21 w 27"/>
                      <a:gd name="T11" fmla="*/ 5 h 53"/>
                      <a:gd name="T12" fmla="*/ 15 w 27"/>
                      <a:gd name="T13" fmla="*/ 20 h 53"/>
                      <a:gd name="T14" fmla="*/ 8 w 27"/>
                      <a:gd name="T15" fmla="*/ 37 h 53"/>
                      <a:gd name="T16" fmla="*/ 0 w 27"/>
                      <a:gd name="T17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" h="53">
                        <a:moveTo>
                          <a:pt x="0" y="53"/>
                        </a:moveTo>
                        <a:lnTo>
                          <a:pt x="12" y="41"/>
                        </a:lnTo>
                        <a:lnTo>
                          <a:pt x="21" y="23"/>
                        </a:lnTo>
                        <a:lnTo>
                          <a:pt x="27" y="8"/>
                        </a:lnTo>
                        <a:lnTo>
                          <a:pt x="26" y="0"/>
                        </a:lnTo>
                        <a:lnTo>
                          <a:pt x="21" y="5"/>
                        </a:lnTo>
                        <a:lnTo>
                          <a:pt x="15" y="20"/>
                        </a:lnTo>
                        <a:lnTo>
                          <a:pt x="8" y="37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78" name="Freeform 98">
                    <a:extLst>
                      <a:ext uri="{FF2B5EF4-FFF2-40B4-BE49-F238E27FC236}">
                        <a16:creationId xmlns:a16="http://schemas.microsoft.com/office/drawing/2014/main" xmlns="" id="{A84FA876-74FE-49AD-A6C8-75A5767DBB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2" y="85"/>
                    <a:ext cx="15" cy="29"/>
                  </a:xfrm>
                  <a:custGeom>
                    <a:avLst/>
                    <a:gdLst>
                      <a:gd name="T0" fmla="*/ 28 w 28"/>
                      <a:gd name="T1" fmla="*/ 0 h 59"/>
                      <a:gd name="T2" fmla="*/ 28 w 28"/>
                      <a:gd name="T3" fmla="*/ 9 h 59"/>
                      <a:gd name="T4" fmla="*/ 24 w 28"/>
                      <a:gd name="T5" fmla="*/ 25 h 59"/>
                      <a:gd name="T6" fmla="*/ 14 w 28"/>
                      <a:gd name="T7" fmla="*/ 44 h 59"/>
                      <a:gd name="T8" fmla="*/ 0 w 28"/>
                      <a:gd name="T9" fmla="*/ 59 h 59"/>
                      <a:gd name="T10" fmla="*/ 7 w 28"/>
                      <a:gd name="T11" fmla="*/ 43 h 59"/>
                      <a:gd name="T12" fmla="*/ 16 w 28"/>
                      <a:gd name="T13" fmla="*/ 24 h 59"/>
                      <a:gd name="T14" fmla="*/ 23 w 28"/>
                      <a:gd name="T15" fmla="*/ 7 h 59"/>
                      <a:gd name="T16" fmla="*/ 28 w 28"/>
                      <a:gd name="T17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" h="59">
                        <a:moveTo>
                          <a:pt x="28" y="0"/>
                        </a:moveTo>
                        <a:lnTo>
                          <a:pt x="28" y="9"/>
                        </a:lnTo>
                        <a:lnTo>
                          <a:pt x="24" y="25"/>
                        </a:lnTo>
                        <a:lnTo>
                          <a:pt x="14" y="44"/>
                        </a:lnTo>
                        <a:lnTo>
                          <a:pt x="0" y="59"/>
                        </a:lnTo>
                        <a:lnTo>
                          <a:pt x="7" y="43"/>
                        </a:lnTo>
                        <a:lnTo>
                          <a:pt x="16" y="24"/>
                        </a:lnTo>
                        <a:lnTo>
                          <a:pt x="23" y="7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79" name="Freeform 99">
                    <a:extLst>
                      <a:ext uri="{FF2B5EF4-FFF2-40B4-BE49-F238E27FC236}">
                        <a16:creationId xmlns:a16="http://schemas.microsoft.com/office/drawing/2014/main" xmlns="" id="{89E6DDFA-8CE8-4DDC-BC2C-95342FC762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9" y="80"/>
                    <a:ext cx="20" cy="38"/>
                  </a:xfrm>
                  <a:custGeom>
                    <a:avLst/>
                    <a:gdLst>
                      <a:gd name="T0" fmla="*/ 41 w 42"/>
                      <a:gd name="T1" fmla="*/ 0 h 76"/>
                      <a:gd name="T2" fmla="*/ 42 w 42"/>
                      <a:gd name="T3" fmla="*/ 4 h 76"/>
                      <a:gd name="T4" fmla="*/ 41 w 42"/>
                      <a:gd name="T5" fmla="*/ 12 h 76"/>
                      <a:gd name="T6" fmla="*/ 37 w 42"/>
                      <a:gd name="T7" fmla="*/ 22 h 76"/>
                      <a:gd name="T8" fmla="*/ 32 w 42"/>
                      <a:gd name="T9" fmla="*/ 35 h 76"/>
                      <a:gd name="T10" fmla="*/ 25 w 42"/>
                      <a:gd name="T11" fmla="*/ 48 h 76"/>
                      <a:gd name="T12" fmla="*/ 18 w 42"/>
                      <a:gd name="T13" fmla="*/ 59 h 76"/>
                      <a:gd name="T14" fmla="*/ 9 w 42"/>
                      <a:gd name="T15" fmla="*/ 69 h 76"/>
                      <a:gd name="T16" fmla="*/ 0 w 42"/>
                      <a:gd name="T17" fmla="*/ 76 h 76"/>
                      <a:gd name="T18" fmla="*/ 4 w 42"/>
                      <a:gd name="T19" fmla="*/ 71 h 76"/>
                      <a:gd name="T20" fmla="*/ 9 w 42"/>
                      <a:gd name="T21" fmla="*/ 60 h 76"/>
                      <a:gd name="T22" fmla="*/ 14 w 42"/>
                      <a:gd name="T23" fmla="*/ 48 h 76"/>
                      <a:gd name="T24" fmla="*/ 21 w 42"/>
                      <a:gd name="T25" fmla="*/ 34 h 76"/>
                      <a:gd name="T26" fmla="*/ 27 w 42"/>
                      <a:gd name="T27" fmla="*/ 20 h 76"/>
                      <a:gd name="T28" fmla="*/ 33 w 42"/>
                      <a:gd name="T29" fmla="*/ 9 h 76"/>
                      <a:gd name="T30" fmla="*/ 37 w 42"/>
                      <a:gd name="T31" fmla="*/ 3 h 76"/>
                      <a:gd name="T32" fmla="*/ 41 w 42"/>
                      <a:gd name="T33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2" h="76">
                        <a:moveTo>
                          <a:pt x="41" y="0"/>
                        </a:moveTo>
                        <a:lnTo>
                          <a:pt x="42" y="4"/>
                        </a:lnTo>
                        <a:lnTo>
                          <a:pt x="41" y="12"/>
                        </a:lnTo>
                        <a:lnTo>
                          <a:pt x="37" y="22"/>
                        </a:lnTo>
                        <a:lnTo>
                          <a:pt x="32" y="35"/>
                        </a:lnTo>
                        <a:lnTo>
                          <a:pt x="25" y="48"/>
                        </a:lnTo>
                        <a:lnTo>
                          <a:pt x="18" y="59"/>
                        </a:lnTo>
                        <a:lnTo>
                          <a:pt x="9" y="69"/>
                        </a:lnTo>
                        <a:lnTo>
                          <a:pt x="0" y="76"/>
                        </a:lnTo>
                        <a:lnTo>
                          <a:pt x="4" y="71"/>
                        </a:lnTo>
                        <a:lnTo>
                          <a:pt x="9" y="60"/>
                        </a:lnTo>
                        <a:lnTo>
                          <a:pt x="14" y="48"/>
                        </a:lnTo>
                        <a:lnTo>
                          <a:pt x="21" y="34"/>
                        </a:lnTo>
                        <a:lnTo>
                          <a:pt x="27" y="20"/>
                        </a:lnTo>
                        <a:lnTo>
                          <a:pt x="33" y="9"/>
                        </a:lnTo>
                        <a:lnTo>
                          <a:pt x="37" y="3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80" name="Freeform 100">
                    <a:extLst>
                      <a:ext uri="{FF2B5EF4-FFF2-40B4-BE49-F238E27FC236}">
                        <a16:creationId xmlns:a16="http://schemas.microsoft.com/office/drawing/2014/main" xmlns="" id="{1FBE9094-7BF1-4412-82D6-5FBFACB0DB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7" y="76"/>
                    <a:ext cx="23" cy="42"/>
                  </a:xfrm>
                  <a:custGeom>
                    <a:avLst/>
                    <a:gdLst>
                      <a:gd name="T0" fmla="*/ 45 w 46"/>
                      <a:gd name="T1" fmla="*/ 0 h 83"/>
                      <a:gd name="T2" fmla="*/ 46 w 46"/>
                      <a:gd name="T3" fmla="*/ 5 h 83"/>
                      <a:gd name="T4" fmla="*/ 43 w 46"/>
                      <a:gd name="T5" fmla="*/ 14 h 83"/>
                      <a:gd name="T6" fmla="*/ 39 w 46"/>
                      <a:gd name="T7" fmla="*/ 26 h 83"/>
                      <a:gd name="T8" fmla="*/ 33 w 46"/>
                      <a:gd name="T9" fmla="*/ 39 h 83"/>
                      <a:gd name="T10" fmla="*/ 25 w 46"/>
                      <a:gd name="T11" fmla="*/ 54 h 83"/>
                      <a:gd name="T12" fmla="*/ 17 w 46"/>
                      <a:gd name="T13" fmla="*/ 67 h 83"/>
                      <a:gd name="T14" fmla="*/ 8 w 46"/>
                      <a:gd name="T15" fmla="*/ 77 h 83"/>
                      <a:gd name="T16" fmla="*/ 0 w 46"/>
                      <a:gd name="T17" fmla="*/ 83 h 83"/>
                      <a:gd name="T18" fmla="*/ 3 w 46"/>
                      <a:gd name="T19" fmla="*/ 77 h 83"/>
                      <a:gd name="T20" fmla="*/ 8 w 46"/>
                      <a:gd name="T21" fmla="*/ 66 h 83"/>
                      <a:gd name="T22" fmla="*/ 15 w 46"/>
                      <a:gd name="T23" fmla="*/ 52 h 83"/>
                      <a:gd name="T24" fmla="*/ 22 w 46"/>
                      <a:gd name="T25" fmla="*/ 37 h 83"/>
                      <a:gd name="T26" fmla="*/ 30 w 46"/>
                      <a:gd name="T27" fmla="*/ 23 h 83"/>
                      <a:gd name="T28" fmla="*/ 35 w 46"/>
                      <a:gd name="T29" fmla="*/ 11 h 83"/>
                      <a:gd name="T30" fmla="*/ 41 w 46"/>
                      <a:gd name="T31" fmla="*/ 2 h 83"/>
                      <a:gd name="T32" fmla="*/ 45 w 46"/>
                      <a:gd name="T33" fmla="*/ 0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6" h="83">
                        <a:moveTo>
                          <a:pt x="45" y="0"/>
                        </a:moveTo>
                        <a:lnTo>
                          <a:pt x="46" y="5"/>
                        </a:lnTo>
                        <a:lnTo>
                          <a:pt x="43" y="14"/>
                        </a:lnTo>
                        <a:lnTo>
                          <a:pt x="39" y="26"/>
                        </a:lnTo>
                        <a:lnTo>
                          <a:pt x="33" y="39"/>
                        </a:lnTo>
                        <a:lnTo>
                          <a:pt x="25" y="54"/>
                        </a:lnTo>
                        <a:lnTo>
                          <a:pt x="17" y="67"/>
                        </a:lnTo>
                        <a:lnTo>
                          <a:pt x="8" y="77"/>
                        </a:lnTo>
                        <a:lnTo>
                          <a:pt x="0" y="83"/>
                        </a:lnTo>
                        <a:lnTo>
                          <a:pt x="3" y="77"/>
                        </a:lnTo>
                        <a:lnTo>
                          <a:pt x="8" y="66"/>
                        </a:lnTo>
                        <a:lnTo>
                          <a:pt x="15" y="52"/>
                        </a:lnTo>
                        <a:lnTo>
                          <a:pt x="22" y="37"/>
                        </a:lnTo>
                        <a:lnTo>
                          <a:pt x="30" y="23"/>
                        </a:lnTo>
                        <a:lnTo>
                          <a:pt x="35" y="11"/>
                        </a:lnTo>
                        <a:lnTo>
                          <a:pt x="41" y="2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81" name="Freeform 101">
                    <a:extLst>
                      <a:ext uri="{FF2B5EF4-FFF2-40B4-BE49-F238E27FC236}">
                        <a16:creationId xmlns:a16="http://schemas.microsoft.com/office/drawing/2014/main" xmlns="" id="{CE25A96D-3CB0-4FF0-8EBA-2657315F2A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2" y="81"/>
                    <a:ext cx="25" cy="34"/>
                  </a:xfrm>
                  <a:custGeom>
                    <a:avLst/>
                    <a:gdLst>
                      <a:gd name="T0" fmla="*/ 49 w 49"/>
                      <a:gd name="T1" fmla="*/ 0 h 68"/>
                      <a:gd name="T2" fmla="*/ 49 w 49"/>
                      <a:gd name="T3" fmla="*/ 4 h 68"/>
                      <a:gd name="T4" fmla="*/ 46 w 49"/>
                      <a:gd name="T5" fmla="*/ 12 h 68"/>
                      <a:gd name="T6" fmla="*/ 40 w 49"/>
                      <a:gd name="T7" fmla="*/ 22 h 68"/>
                      <a:gd name="T8" fmla="*/ 33 w 49"/>
                      <a:gd name="T9" fmla="*/ 34 h 68"/>
                      <a:gd name="T10" fmla="*/ 24 w 49"/>
                      <a:gd name="T11" fmla="*/ 47 h 68"/>
                      <a:gd name="T12" fmla="*/ 15 w 49"/>
                      <a:gd name="T13" fmla="*/ 57 h 68"/>
                      <a:gd name="T14" fmla="*/ 7 w 49"/>
                      <a:gd name="T15" fmla="*/ 65 h 68"/>
                      <a:gd name="T16" fmla="*/ 0 w 49"/>
                      <a:gd name="T17" fmla="*/ 68 h 68"/>
                      <a:gd name="T18" fmla="*/ 5 w 49"/>
                      <a:gd name="T19" fmla="*/ 62 h 68"/>
                      <a:gd name="T20" fmla="*/ 10 w 49"/>
                      <a:gd name="T21" fmla="*/ 52 h 68"/>
                      <a:gd name="T22" fmla="*/ 17 w 49"/>
                      <a:gd name="T23" fmla="*/ 41 h 68"/>
                      <a:gd name="T24" fmla="*/ 24 w 49"/>
                      <a:gd name="T25" fmla="*/ 28 h 68"/>
                      <a:gd name="T26" fmla="*/ 32 w 49"/>
                      <a:gd name="T27" fmla="*/ 17 h 68"/>
                      <a:gd name="T28" fmla="*/ 39 w 49"/>
                      <a:gd name="T29" fmla="*/ 7 h 68"/>
                      <a:gd name="T30" fmla="*/ 45 w 49"/>
                      <a:gd name="T31" fmla="*/ 2 h 68"/>
                      <a:gd name="T32" fmla="*/ 49 w 49"/>
                      <a:gd name="T33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68">
                        <a:moveTo>
                          <a:pt x="49" y="0"/>
                        </a:moveTo>
                        <a:lnTo>
                          <a:pt x="49" y="4"/>
                        </a:lnTo>
                        <a:lnTo>
                          <a:pt x="46" y="12"/>
                        </a:lnTo>
                        <a:lnTo>
                          <a:pt x="40" y="22"/>
                        </a:lnTo>
                        <a:lnTo>
                          <a:pt x="33" y="34"/>
                        </a:lnTo>
                        <a:lnTo>
                          <a:pt x="24" y="47"/>
                        </a:lnTo>
                        <a:lnTo>
                          <a:pt x="15" y="57"/>
                        </a:lnTo>
                        <a:lnTo>
                          <a:pt x="7" y="65"/>
                        </a:lnTo>
                        <a:lnTo>
                          <a:pt x="0" y="68"/>
                        </a:lnTo>
                        <a:lnTo>
                          <a:pt x="5" y="62"/>
                        </a:lnTo>
                        <a:lnTo>
                          <a:pt x="10" y="52"/>
                        </a:lnTo>
                        <a:lnTo>
                          <a:pt x="17" y="41"/>
                        </a:lnTo>
                        <a:lnTo>
                          <a:pt x="24" y="28"/>
                        </a:lnTo>
                        <a:lnTo>
                          <a:pt x="32" y="17"/>
                        </a:lnTo>
                        <a:lnTo>
                          <a:pt x="39" y="7"/>
                        </a:lnTo>
                        <a:lnTo>
                          <a:pt x="45" y="2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82" name="Freeform 102">
                    <a:extLst>
                      <a:ext uri="{FF2B5EF4-FFF2-40B4-BE49-F238E27FC236}">
                        <a16:creationId xmlns:a16="http://schemas.microsoft.com/office/drawing/2014/main" xmlns="" id="{AA408728-B722-44F6-AF1F-B877B61683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1" y="83"/>
                    <a:ext cx="22" cy="28"/>
                  </a:xfrm>
                  <a:custGeom>
                    <a:avLst/>
                    <a:gdLst>
                      <a:gd name="T0" fmla="*/ 43 w 44"/>
                      <a:gd name="T1" fmla="*/ 0 h 57"/>
                      <a:gd name="T2" fmla="*/ 44 w 44"/>
                      <a:gd name="T3" fmla="*/ 3 h 57"/>
                      <a:gd name="T4" fmla="*/ 41 w 44"/>
                      <a:gd name="T5" fmla="*/ 9 h 57"/>
                      <a:gd name="T6" fmla="*/ 38 w 44"/>
                      <a:gd name="T7" fmla="*/ 17 h 57"/>
                      <a:gd name="T8" fmla="*/ 33 w 44"/>
                      <a:gd name="T9" fmla="*/ 27 h 57"/>
                      <a:gd name="T10" fmla="*/ 26 w 44"/>
                      <a:gd name="T11" fmla="*/ 37 h 57"/>
                      <a:gd name="T12" fmla="*/ 18 w 44"/>
                      <a:gd name="T13" fmla="*/ 45 h 57"/>
                      <a:gd name="T14" fmla="*/ 9 w 44"/>
                      <a:gd name="T15" fmla="*/ 52 h 57"/>
                      <a:gd name="T16" fmla="*/ 0 w 44"/>
                      <a:gd name="T17" fmla="*/ 57 h 57"/>
                      <a:gd name="T18" fmla="*/ 5 w 44"/>
                      <a:gd name="T19" fmla="*/ 51 h 57"/>
                      <a:gd name="T20" fmla="*/ 10 w 44"/>
                      <a:gd name="T21" fmla="*/ 43 h 57"/>
                      <a:gd name="T22" fmla="*/ 16 w 44"/>
                      <a:gd name="T23" fmla="*/ 32 h 57"/>
                      <a:gd name="T24" fmla="*/ 23 w 44"/>
                      <a:gd name="T25" fmla="*/ 22 h 57"/>
                      <a:gd name="T26" fmla="*/ 29 w 44"/>
                      <a:gd name="T27" fmla="*/ 13 h 57"/>
                      <a:gd name="T28" fmla="*/ 34 w 44"/>
                      <a:gd name="T29" fmla="*/ 6 h 57"/>
                      <a:gd name="T30" fmla="*/ 39 w 44"/>
                      <a:gd name="T31" fmla="*/ 1 h 57"/>
                      <a:gd name="T32" fmla="*/ 43 w 44"/>
                      <a:gd name="T33" fmla="*/ 0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4" h="57">
                        <a:moveTo>
                          <a:pt x="43" y="0"/>
                        </a:moveTo>
                        <a:lnTo>
                          <a:pt x="44" y="3"/>
                        </a:lnTo>
                        <a:lnTo>
                          <a:pt x="41" y="9"/>
                        </a:lnTo>
                        <a:lnTo>
                          <a:pt x="38" y="17"/>
                        </a:lnTo>
                        <a:lnTo>
                          <a:pt x="33" y="27"/>
                        </a:lnTo>
                        <a:lnTo>
                          <a:pt x="26" y="37"/>
                        </a:lnTo>
                        <a:lnTo>
                          <a:pt x="18" y="45"/>
                        </a:lnTo>
                        <a:lnTo>
                          <a:pt x="9" y="52"/>
                        </a:lnTo>
                        <a:lnTo>
                          <a:pt x="0" y="57"/>
                        </a:lnTo>
                        <a:lnTo>
                          <a:pt x="5" y="51"/>
                        </a:lnTo>
                        <a:lnTo>
                          <a:pt x="10" y="43"/>
                        </a:lnTo>
                        <a:lnTo>
                          <a:pt x="16" y="32"/>
                        </a:lnTo>
                        <a:lnTo>
                          <a:pt x="23" y="22"/>
                        </a:lnTo>
                        <a:lnTo>
                          <a:pt x="29" y="13"/>
                        </a:lnTo>
                        <a:lnTo>
                          <a:pt x="34" y="6"/>
                        </a:lnTo>
                        <a:lnTo>
                          <a:pt x="39" y="1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83" name="Freeform 103">
                    <a:extLst>
                      <a:ext uri="{FF2B5EF4-FFF2-40B4-BE49-F238E27FC236}">
                        <a16:creationId xmlns:a16="http://schemas.microsoft.com/office/drawing/2014/main" xmlns="" id="{10F40D81-099D-4A07-AC82-914EFCE291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0" y="84"/>
                    <a:ext cx="18" cy="20"/>
                  </a:xfrm>
                  <a:custGeom>
                    <a:avLst/>
                    <a:gdLst>
                      <a:gd name="T0" fmla="*/ 37 w 37"/>
                      <a:gd name="T1" fmla="*/ 0 h 42"/>
                      <a:gd name="T2" fmla="*/ 37 w 37"/>
                      <a:gd name="T3" fmla="*/ 4 h 42"/>
                      <a:gd name="T4" fmla="*/ 35 w 37"/>
                      <a:gd name="T5" fmla="*/ 8 h 42"/>
                      <a:gd name="T6" fmla="*/ 30 w 37"/>
                      <a:gd name="T7" fmla="*/ 15 h 42"/>
                      <a:gd name="T8" fmla="*/ 24 w 37"/>
                      <a:gd name="T9" fmla="*/ 23 h 42"/>
                      <a:gd name="T10" fmla="*/ 17 w 37"/>
                      <a:gd name="T11" fmla="*/ 30 h 42"/>
                      <a:gd name="T12" fmla="*/ 10 w 37"/>
                      <a:gd name="T13" fmla="*/ 36 h 42"/>
                      <a:gd name="T14" fmla="*/ 5 w 37"/>
                      <a:gd name="T15" fmla="*/ 41 h 42"/>
                      <a:gd name="T16" fmla="*/ 0 w 37"/>
                      <a:gd name="T17" fmla="*/ 42 h 42"/>
                      <a:gd name="T18" fmla="*/ 3 w 37"/>
                      <a:gd name="T19" fmla="*/ 37 h 42"/>
                      <a:gd name="T20" fmla="*/ 8 w 37"/>
                      <a:gd name="T21" fmla="*/ 31 h 42"/>
                      <a:gd name="T22" fmla="*/ 13 w 37"/>
                      <a:gd name="T23" fmla="*/ 24 h 42"/>
                      <a:gd name="T24" fmla="*/ 18 w 37"/>
                      <a:gd name="T25" fmla="*/ 17 h 42"/>
                      <a:gd name="T26" fmla="*/ 24 w 37"/>
                      <a:gd name="T27" fmla="*/ 12 h 42"/>
                      <a:gd name="T28" fmla="*/ 29 w 37"/>
                      <a:gd name="T29" fmla="*/ 6 h 42"/>
                      <a:gd name="T30" fmla="*/ 33 w 37"/>
                      <a:gd name="T31" fmla="*/ 2 h 42"/>
                      <a:gd name="T32" fmla="*/ 37 w 37"/>
                      <a:gd name="T33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42">
                        <a:moveTo>
                          <a:pt x="37" y="0"/>
                        </a:moveTo>
                        <a:lnTo>
                          <a:pt x="37" y="4"/>
                        </a:lnTo>
                        <a:lnTo>
                          <a:pt x="35" y="8"/>
                        </a:lnTo>
                        <a:lnTo>
                          <a:pt x="30" y="15"/>
                        </a:lnTo>
                        <a:lnTo>
                          <a:pt x="24" y="23"/>
                        </a:lnTo>
                        <a:lnTo>
                          <a:pt x="17" y="30"/>
                        </a:lnTo>
                        <a:lnTo>
                          <a:pt x="10" y="36"/>
                        </a:lnTo>
                        <a:lnTo>
                          <a:pt x="5" y="41"/>
                        </a:lnTo>
                        <a:lnTo>
                          <a:pt x="0" y="42"/>
                        </a:lnTo>
                        <a:lnTo>
                          <a:pt x="3" y="37"/>
                        </a:lnTo>
                        <a:lnTo>
                          <a:pt x="8" y="31"/>
                        </a:lnTo>
                        <a:lnTo>
                          <a:pt x="13" y="24"/>
                        </a:lnTo>
                        <a:lnTo>
                          <a:pt x="18" y="17"/>
                        </a:lnTo>
                        <a:lnTo>
                          <a:pt x="24" y="12"/>
                        </a:lnTo>
                        <a:lnTo>
                          <a:pt x="29" y="6"/>
                        </a:lnTo>
                        <a:lnTo>
                          <a:pt x="33" y="2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84" name="Freeform 104">
                    <a:extLst>
                      <a:ext uri="{FF2B5EF4-FFF2-40B4-BE49-F238E27FC236}">
                        <a16:creationId xmlns:a16="http://schemas.microsoft.com/office/drawing/2014/main" xmlns="" id="{C016C376-F2E0-4B9F-9A5A-964A6F66B9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3" y="87"/>
                    <a:ext cx="12" cy="13"/>
                  </a:xfrm>
                  <a:custGeom>
                    <a:avLst/>
                    <a:gdLst>
                      <a:gd name="T0" fmla="*/ 25 w 25"/>
                      <a:gd name="T1" fmla="*/ 0 h 27"/>
                      <a:gd name="T2" fmla="*/ 24 w 25"/>
                      <a:gd name="T3" fmla="*/ 7 h 27"/>
                      <a:gd name="T4" fmla="*/ 18 w 25"/>
                      <a:gd name="T5" fmla="*/ 16 h 27"/>
                      <a:gd name="T6" fmla="*/ 9 w 25"/>
                      <a:gd name="T7" fmla="*/ 25 h 27"/>
                      <a:gd name="T8" fmla="*/ 0 w 25"/>
                      <a:gd name="T9" fmla="*/ 27 h 27"/>
                      <a:gd name="T10" fmla="*/ 9 w 25"/>
                      <a:gd name="T11" fmla="*/ 21 h 27"/>
                      <a:gd name="T12" fmla="*/ 16 w 25"/>
                      <a:gd name="T13" fmla="*/ 9 h 27"/>
                      <a:gd name="T14" fmla="*/ 22 w 25"/>
                      <a:gd name="T15" fmla="*/ 0 h 27"/>
                      <a:gd name="T16" fmla="*/ 25 w 25"/>
                      <a:gd name="T17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27">
                        <a:moveTo>
                          <a:pt x="25" y="0"/>
                        </a:moveTo>
                        <a:lnTo>
                          <a:pt x="24" y="7"/>
                        </a:lnTo>
                        <a:lnTo>
                          <a:pt x="18" y="16"/>
                        </a:lnTo>
                        <a:lnTo>
                          <a:pt x="9" y="25"/>
                        </a:lnTo>
                        <a:lnTo>
                          <a:pt x="0" y="27"/>
                        </a:lnTo>
                        <a:lnTo>
                          <a:pt x="9" y="21"/>
                        </a:lnTo>
                        <a:lnTo>
                          <a:pt x="16" y="9"/>
                        </a:lnTo>
                        <a:lnTo>
                          <a:pt x="22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85" name="Freeform 105">
                    <a:extLst>
                      <a:ext uri="{FF2B5EF4-FFF2-40B4-BE49-F238E27FC236}">
                        <a16:creationId xmlns:a16="http://schemas.microsoft.com/office/drawing/2014/main" xmlns="" id="{E9AA2368-D2FB-47D8-BC2C-E2E4A4896C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" y="89"/>
                    <a:ext cx="14" cy="16"/>
                  </a:xfrm>
                  <a:custGeom>
                    <a:avLst/>
                    <a:gdLst>
                      <a:gd name="T0" fmla="*/ 0 w 27"/>
                      <a:gd name="T1" fmla="*/ 33 h 33"/>
                      <a:gd name="T2" fmla="*/ 3 w 27"/>
                      <a:gd name="T3" fmla="*/ 25 h 33"/>
                      <a:gd name="T4" fmla="*/ 11 w 27"/>
                      <a:gd name="T5" fmla="*/ 12 h 33"/>
                      <a:gd name="T6" fmla="*/ 19 w 27"/>
                      <a:gd name="T7" fmla="*/ 2 h 33"/>
                      <a:gd name="T8" fmla="*/ 26 w 27"/>
                      <a:gd name="T9" fmla="*/ 0 h 33"/>
                      <a:gd name="T10" fmla="*/ 27 w 27"/>
                      <a:gd name="T11" fmla="*/ 3 h 33"/>
                      <a:gd name="T12" fmla="*/ 26 w 27"/>
                      <a:gd name="T13" fmla="*/ 6 h 33"/>
                      <a:gd name="T14" fmla="*/ 23 w 27"/>
                      <a:gd name="T15" fmla="*/ 11 h 33"/>
                      <a:gd name="T16" fmla="*/ 18 w 27"/>
                      <a:gd name="T17" fmla="*/ 17 h 33"/>
                      <a:gd name="T18" fmla="*/ 12 w 27"/>
                      <a:gd name="T19" fmla="*/ 21 h 33"/>
                      <a:gd name="T20" fmla="*/ 8 w 27"/>
                      <a:gd name="T21" fmla="*/ 26 h 33"/>
                      <a:gd name="T22" fmla="*/ 3 w 27"/>
                      <a:gd name="T23" fmla="*/ 31 h 33"/>
                      <a:gd name="T24" fmla="*/ 0 w 27"/>
                      <a:gd name="T25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7" h="33">
                        <a:moveTo>
                          <a:pt x="0" y="33"/>
                        </a:moveTo>
                        <a:lnTo>
                          <a:pt x="3" y="25"/>
                        </a:lnTo>
                        <a:lnTo>
                          <a:pt x="11" y="12"/>
                        </a:lnTo>
                        <a:lnTo>
                          <a:pt x="19" y="2"/>
                        </a:lnTo>
                        <a:lnTo>
                          <a:pt x="26" y="0"/>
                        </a:lnTo>
                        <a:lnTo>
                          <a:pt x="27" y="3"/>
                        </a:lnTo>
                        <a:lnTo>
                          <a:pt x="26" y="6"/>
                        </a:lnTo>
                        <a:lnTo>
                          <a:pt x="23" y="11"/>
                        </a:lnTo>
                        <a:lnTo>
                          <a:pt x="18" y="17"/>
                        </a:lnTo>
                        <a:lnTo>
                          <a:pt x="12" y="21"/>
                        </a:lnTo>
                        <a:lnTo>
                          <a:pt x="8" y="26"/>
                        </a:lnTo>
                        <a:lnTo>
                          <a:pt x="3" y="31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86" name="Freeform 106">
                    <a:extLst>
                      <a:ext uri="{FF2B5EF4-FFF2-40B4-BE49-F238E27FC236}">
                        <a16:creationId xmlns:a16="http://schemas.microsoft.com/office/drawing/2014/main" xmlns="" id="{DA9EF594-7AD1-4583-9E63-5733D9BED5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" y="107"/>
                    <a:ext cx="18" cy="7"/>
                  </a:xfrm>
                  <a:custGeom>
                    <a:avLst/>
                    <a:gdLst>
                      <a:gd name="T0" fmla="*/ 0 w 35"/>
                      <a:gd name="T1" fmla="*/ 0 h 14"/>
                      <a:gd name="T2" fmla="*/ 2 w 35"/>
                      <a:gd name="T3" fmla="*/ 1 h 14"/>
                      <a:gd name="T4" fmla="*/ 6 w 35"/>
                      <a:gd name="T5" fmla="*/ 4 h 14"/>
                      <a:gd name="T6" fmla="*/ 11 w 35"/>
                      <a:gd name="T7" fmla="*/ 6 h 14"/>
                      <a:gd name="T8" fmla="*/ 17 w 35"/>
                      <a:gd name="T9" fmla="*/ 10 h 14"/>
                      <a:gd name="T10" fmla="*/ 23 w 35"/>
                      <a:gd name="T11" fmla="*/ 12 h 14"/>
                      <a:gd name="T12" fmla="*/ 28 w 35"/>
                      <a:gd name="T13" fmla="*/ 14 h 14"/>
                      <a:gd name="T14" fmla="*/ 33 w 35"/>
                      <a:gd name="T15" fmla="*/ 14 h 14"/>
                      <a:gd name="T16" fmla="*/ 35 w 35"/>
                      <a:gd name="T17" fmla="*/ 13 h 14"/>
                      <a:gd name="T18" fmla="*/ 35 w 35"/>
                      <a:gd name="T19" fmla="*/ 11 h 14"/>
                      <a:gd name="T20" fmla="*/ 33 w 35"/>
                      <a:gd name="T21" fmla="*/ 7 h 14"/>
                      <a:gd name="T22" fmla="*/ 28 w 35"/>
                      <a:gd name="T23" fmla="*/ 6 h 14"/>
                      <a:gd name="T24" fmla="*/ 23 w 35"/>
                      <a:gd name="T25" fmla="*/ 4 h 14"/>
                      <a:gd name="T26" fmla="*/ 16 w 35"/>
                      <a:gd name="T27" fmla="*/ 3 h 14"/>
                      <a:gd name="T28" fmla="*/ 9 w 35"/>
                      <a:gd name="T29" fmla="*/ 1 h 14"/>
                      <a:gd name="T30" fmla="*/ 4 w 35"/>
                      <a:gd name="T31" fmla="*/ 0 h 14"/>
                      <a:gd name="T32" fmla="*/ 0 w 35"/>
                      <a:gd name="T33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5" h="14">
                        <a:moveTo>
                          <a:pt x="0" y="0"/>
                        </a:moveTo>
                        <a:lnTo>
                          <a:pt x="2" y="1"/>
                        </a:lnTo>
                        <a:lnTo>
                          <a:pt x="6" y="4"/>
                        </a:lnTo>
                        <a:lnTo>
                          <a:pt x="11" y="6"/>
                        </a:lnTo>
                        <a:lnTo>
                          <a:pt x="17" y="10"/>
                        </a:lnTo>
                        <a:lnTo>
                          <a:pt x="23" y="12"/>
                        </a:lnTo>
                        <a:lnTo>
                          <a:pt x="28" y="14"/>
                        </a:lnTo>
                        <a:lnTo>
                          <a:pt x="33" y="14"/>
                        </a:lnTo>
                        <a:lnTo>
                          <a:pt x="35" y="13"/>
                        </a:lnTo>
                        <a:lnTo>
                          <a:pt x="35" y="11"/>
                        </a:lnTo>
                        <a:lnTo>
                          <a:pt x="33" y="7"/>
                        </a:lnTo>
                        <a:lnTo>
                          <a:pt x="28" y="6"/>
                        </a:lnTo>
                        <a:lnTo>
                          <a:pt x="23" y="4"/>
                        </a:lnTo>
                        <a:lnTo>
                          <a:pt x="16" y="3"/>
                        </a:lnTo>
                        <a:lnTo>
                          <a:pt x="9" y="1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87" name="Freeform 107">
                    <a:extLst>
                      <a:ext uri="{FF2B5EF4-FFF2-40B4-BE49-F238E27FC236}">
                        <a16:creationId xmlns:a16="http://schemas.microsoft.com/office/drawing/2014/main" xmlns="" id="{2FDEAE4A-A6F8-4C63-AB3A-8EDE50942B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4" y="99"/>
                    <a:ext cx="20" cy="5"/>
                  </a:xfrm>
                  <a:custGeom>
                    <a:avLst/>
                    <a:gdLst>
                      <a:gd name="T0" fmla="*/ 0 w 40"/>
                      <a:gd name="T1" fmla="*/ 12 h 12"/>
                      <a:gd name="T2" fmla="*/ 3 w 40"/>
                      <a:gd name="T3" fmla="*/ 12 h 12"/>
                      <a:gd name="T4" fmla="*/ 9 w 40"/>
                      <a:gd name="T5" fmla="*/ 12 h 12"/>
                      <a:gd name="T6" fmla="*/ 14 w 40"/>
                      <a:gd name="T7" fmla="*/ 11 h 12"/>
                      <a:gd name="T8" fmla="*/ 22 w 40"/>
                      <a:gd name="T9" fmla="*/ 11 h 12"/>
                      <a:gd name="T10" fmla="*/ 28 w 40"/>
                      <a:gd name="T11" fmla="*/ 9 h 12"/>
                      <a:gd name="T12" fmla="*/ 35 w 40"/>
                      <a:gd name="T13" fmla="*/ 8 h 12"/>
                      <a:gd name="T14" fmla="*/ 38 w 40"/>
                      <a:gd name="T15" fmla="*/ 7 h 12"/>
                      <a:gd name="T16" fmla="*/ 40 w 40"/>
                      <a:gd name="T17" fmla="*/ 4 h 12"/>
                      <a:gd name="T18" fmla="*/ 38 w 40"/>
                      <a:gd name="T19" fmla="*/ 1 h 12"/>
                      <a:gd name="T20" fmla="*/ 35 w 40"/>
                      <a:gd name="T21" fmla="*/ 0 h 12"/>
                      <a:gd name="T22" fmla="*/ 29 w 40"/>
                      <a:gd name="T23" fmla="*/ 1 h 12"/>
                      <a:gd name="T24" fmla="*/ 23 w 40"/>
                      <a:gd name="T25" fmla="*/ 4 h 12"/>
                      <a:gd name="T26" fmla="*/ 17 w 40"/>
                      <a:gd name="T27" fmla="*/ 6 h 12"/>
                      <a:gd name="T28" fmla="*/ 10 w 40"/>
                      <a:gd name="T29" fmla="*/ 8 h 12"/>
                      <a:gd name="T30" fmla="*/ 4 w 40"/>
                      <a:gd name="T31" fmla="*/ 11 h 12"/>
                      <a:gd name="T32" fmla="*/ 0 w 40"/>
                      <a:gd name="T33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0" h="12">
                        <a:moveTo>
                          <a:pt x="0" y="12"/>
                        </a:moveTo>
                        <a:lnTo>
                          <a:pt x="3" y="12"/>
                        </a:lnTo>
                        <a:lnTo>
                          <a:pt x="9" y="12"/>
                        </a:lnTo>
                        <a:lnTo>
                          <a:pt x="14" y="11"/>
                        </a:lnTo>
                        <a:lnTo>
                          <a:pt x="22" y="11"/>
                        </a:lnTo>
                        <a:lnTo>
                          <a:pt x="28" y="9"/>
                        </a:lnTo>
                        <a:lnTo>
                          <a:pt x="35" y="8"/>
                        </a:lnTo>
                        <a:lnTo>
                          <a:pt x="38" y="7"/>
                        </a:lnTo>
                        <a:lnTo>
                          <a:pt x="40" y="4"/>
                        </a:lnTo>
                        <a:lnTo>
                          <a:pt x="38" y="1"/>
                        </a:lnTo>
                        <a:lnTo>
                          <a:pt x="35" y="0"/>
                        </a:lnTo>
                        <a:lnTo>
                          <a:pt x="29" y="1"/>
                        </a:lnTo>
                        <a:lnTo>
                          <a:pt x="23" y="4"/>
                        </a:lnTo>
                        <a:lnTo>
                          <a:pt x="17" y="6"/>
                        </a:lnTo>
                        <a:lnTo>
                          <a:pt x="10" y="8"/>
                        </a:lnTo>
                        <a:lnTo>
                          <a:pt x="4" y="11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88" name="Freeform 108">
                    <a:extLst>
                      <a:ext uri="{FF2B5EF4-FFF2-40B4-BE49-F238E27FC236}">
                        <a16:creationId xmlns:a16="http://schemas.microsoft.com/office/drawing/2014/main" xmlns="" id="{D7C52364-C459-4F83-B623-D1B1ABFEA8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5" y="110"/>
                    <a:ext cx="18" cy="14"/>
                  </a:xfrm>
                  <a:custGeom>
                    <a:avLst/>
                    <a:gdLst>
                      <a:gd name="T0" fmla="*/ 0 w 37"/>
                      <a:gd name="T1" fmla="*/ 0 h 29"/>
                      <a:gd name="T2" fmla="*/ 5 w 37"/>
                      <a:gd name="T3" fmla="*/ 2 h 29"/>
                      <a:gd name="T4" fmla="*/ 12 w 37"/>
                      <a:gd name="T5" fmla="*/ 6 h 29"/>
                      <a:gd name="T6" fmla="*/ 17 w 37"/>
                      <a:gd name="T7" fmla="*/ 9 h 29"/>
                      <a:gd name="T8" fmla="*/ 24 w 37"/>
                      <a:gd name="T9" fmla="*/ 14 h 29"/>
                      <a:gd name="T10" fmla="*/ 30 w 37"/>
                      <a:gd name="T11" fmla="*/ 18 h 29"/>
                      <a:gd name="T12" fmla="*/ 35 w 37"/>
                      <a:gd name="T13" fmla="*/ 22 h 29"/>
                      <a:gd name="T14" fmla="*/ 37 w 37"/>
                      <a:gd name="T15" fmla="*/ 25 h 29"/>
                      <a:gd name="T16" fmla="*/ 37 w 37"/>
                      <a:gd name="T17" fmla="*/ 28 h 29"/>
                      <a:gd name="T18" fmla="*/ 33 w 37"/>
                      <a:gd name="T19" fmla="*/ 29 h 29"/>
                      <a:gd name="T20" fmla="*/ 29 w 37"/>
                      <a:gd name="T21" fmla="*/ 27 h 29"/>
                      <a:gd name="T22" fmla="*/ 24 w 37"/>
                      <a:gd name="T23" fmla="*/ 23 h 29"/>
                      <a:gd name="T24" fmla="*/ 18 w 37"/>
                      <a:gd name="T25" fmla="*/ 17 h 29"/>
                      <a:gd name="T26" fmla="*/ 13 w 37"/>
                      <a:gd name="T27" fmla="*/ 13 h 29"/>
                      <a:gd name="T28" fmla="*/ 7 w 37"/>
                      <a:gd name="T29" fmla="*/ 7 h 29"/>
                      <a:gd name="T30" fmla="*/ 2 w 37"/>
                      <a:gd name="T31" fmla="*/ 2 h 29"/>
                      <a:gd name="T32" fmla="*/ 0 w 37"/>
                      <a:gd name="T33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29">
                        <a:moveTo>
                          <a:pt x="0" y="0"/>
                        </a:moveTo>
                        <a:lnTo>
                          <a:pt x="5" y="2"/>
                        </a:lnTo>
                        <a:lnTo>
                          <a:pt x="12" y="6"/>
                        </a:lnTo>
                        <a:lnTo>
                          <a:pt x="17" y="9"/>
                        </a:lnTo>
                        <a:lnTo>
                          <a:pt x="24" y="14"/>
                        </a:lnTo>
                        <a:lnTo>
                          <a:pt x="30" y="18"/>
                        </a:lnTo>
                        <a:lnTo>
                          <a:pt x="35" y="22"/>
                        </a:lnTo>
                        <a:lnTo>
                          <a:pt x="37" y="25"/>
                        </a:lnTo>
                        <a:lnTo>
                          <a:pt x="37" y="28"/>
                        </a:lnTo>
                        <a:lnTo>
                          <a:pt x="33" y="29"/>
                        </a:lnTo>
                        <a:lnTo>
                          <a:pt x="29" y="27"/>
                        </a:lnTo>
                        <a:lnTo>
                          <a:pt x="24" y="23"/>
                        </a:lnTo>
                        <a:lnTo>
                          <a:pt x="18" y="17"/>
                        </a:lnTo>
                        <a:lnTo>
                          <a:pt x="13" y="13"/>
                        </a:lnTo>
                        <a:lnTo>
                          <a:pt x="7" y="7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89" name="Freeform 109">
                    <a:extLst>
                      <a:ext uri="{FF2B5EF4-FFF2-40B4-BE49-F238E27FC236}">
                        <a16:creationId xmlns:a16="http://schemas.microsoft.com/office/drawing/2014/main" xmlns="" id="{EA69FAB3-CFBE-46A7-87A2-A551B0F237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8" y="103"/>
                    <a:ext cx="5" cy="26"/>
                  </a:xfrm>
                  <a:custGeom>
                    <a:avLst/>
                    <a:gdLst>
                      <a:gd name="T0" fmla="*/ 5 w 9"/>
                      <a:gd name="T1" fmla="*/ 0 h 51"/>
                      <a:gd name="T2" fmla="*/ 8 w 9"/>
                      <a:gd name="T3" fmla="*/ 13 h 51"/>
                      <a:gd name="T4" fmla="*/ 9 w 9"/>
                      <a:gd name="T5" fmla="*/ 29 h 51"/>
                      <a:gd name="T6" fmla="*/ 8 w 9"/>
                      <a:gd name="T7" fmla="*/ 44 h 51"/>
                      <a:gd name="T8" fmla="*/ 3 w 9"/>
                      <a:gd name="T9" fmla="*/ 51 h 51"/>
                      <a:gd name="T10" fmla="*/ 0 w 9"/>
                      <a:gd name="T11" fmla="*/ 46 h 51"/>
                      <a:gd name="T12" fmla="*/ 1 w 9"/>
                      <a:gd name="T13" fmla="*/ 31 h 51"/>
                      <a:gd name="T14" fmla="*/ 3 w 9"/>
                      <a:gd name="T15" fmla="*/ 14 h 51"/>
                      <a:gd name="T16" fmla="*/ 5 w 9"/>
                      <a:gd name="T1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51">
                        <a:moveTo>
                          <a:pt x="5" y="0"/>
                        </a:moveTo>
                        <a:lnTo>
                          <a:pt x="8" y="13"/>
                        </a:lnTo>
                        <a:lnTo>
                          <a:pt x="9" y="29"/>
                        </a:lnTo>
                        <a:lnTo>
                          <a:pt x="8" y="44"/>
                        </a:lnTo>
                        <a:lnTo>
                          <a:pt x="3" y="51"/>
                        </a:lnTo>
                        <a:lnTo>
                          <a:pt x="0" y="46"/>
                        </a:lnTo>
                        <a:lnTo>
                          <a:pt x="1" y="31"/>
                        </a:lnTo>
                        <a:lnTo>
                          <a:pt x="3" y="14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90" name="Freeform 110">
                    <a:extLst>
                      <a:ext uri="{FF2B5EF4-FFF2-40B4-BE49-F238E27FC236}">
                        <a16:creationId xmlns:a16="http://schemas.microsoft.com/office/drawing/2014/main" xmlns="" id="{CE048341-2B6B-46FD-97FE-D6EBFB9621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7" y="100"/>
                    <a:ext cx="8" cy="25"/>
                  </a:xfrm>
                  <a:custGeom>
                    <a:avLst/>
                    <a:gdLst>
                      <a:gd name="T0" fmla="*/ 15 w 15"/>
                      <a:gd name="T1" fmla="*/ 0 h 51"/>
                      <a:gd name="T2" fmla="*/ 15 w 15"/>
                      <a:gd name="T3" fmla="*/ 12 h 51"/>
                      <a:gd name="T4" fmla="*/ 13 w 15"/>
                      <a:gd name="T5" fmla="*/ 29 h 51"/>
                      <a:gd name="T6" fmla="*/ 10 w 15"/>
                      <a:gd name="T7" fmla="*/ 44 h 51"/>
                      <a:gd name="T8" fmla="*/ 3 w 15"/>
                      <a:gd name="T9" fmla="*/ 51 h 51"/>
                      <a:gd name="T10" fmla="*/ 0 w 15"/>
                      <a:gd name="T11" fmla="*/ 44 h 51"/>
                      <a:gd name="T12" fmla="*/ 4 w 15"/>
                      <a:gd name="T13" fmla="*/ 29 h 51"/>
                      <a:gd name="T14" fmla="*/ 10 w 15"/>
                      <a:gd name="T15" fmla="*/ 12 h 51"/>
                      <a:gd name="T16" fmla="*/ 15 w 15"/>
                      <a:gd name="T1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51">
                        <a:moveTo>
                          <a:pt x="15" y="0"/>
                        </a:moveTo>
                        <a:lnTo>
                          <a:pt x="15" y="12"/>
                        </a:lnTo>
                        <a:lnTo>
                          <a:pt x="13" y="29"/>
                        </a:lnTo>
                        <a:lnTo>
                          <a:pt x="10" y="44"/>
                        </a:lnTo>
                        <a:lnTo>
                          <a:pt x="3" y="51"/>
                        </a:lnTo>
                        <a:lnTo>
                          <a:pt x="0" y="44"/>
                        </a:lnTo>
                        <a:lnTo>
                          <a:pt x="4" y="29"/>
                        </a:lnTo>
                        <a:lnTo>
                          <a:pt x="10" y="12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91" name="Freeform 111">
                    <a:extLst>
                      <a:ext uri="{FF2B5EF4-FFF2-40B4-BE49-F238E27FC236}">
                        <a16:creationId xmlns:a16="http://schemas.microsoft.com/office/drawing/2014/main" xmlns="" id="{F72A4353-817A-4386-99AB-33293EDFEE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2" y="111"/>
                    <a:ext cx="4" cy="24"/>
                  </a:xfrm>
                  <a:custGeom>
                    <a:avLst/>
                    <a:gdLst>
                      <a:gd name="T0" fmla="*/ 1 w 9"/>
                      <a:gd name="T1" fmla="*/ 0 h 49"/>
                      <a:gd name="T2" fmla="*/ 6 w 9"/>
                      <a:gd name="T3" fmla="*/ 7 h 49"/>
                      <a:gd name="T4" fmla="*/ 8 w 9"/>
                      <a:gd name="T5" fmla="*/ 22 h 49"/>
                      <a:gd name="T6" fmla="*/ 9 w 9"/>
                      <a:gd name="T7" fmla="*/ 38 h 49"/>
                      <a:gd name="T8" fmla="*/ 5 w 9"/>
                      <a:gd name="T9" fmla="*/ 49 h 49"/>
                      <a:gd name="T10" fmla="*/ 0 w 9"/>
                      <a:gd name="T11" fmla="*/ 45 h 49"/>
                      <a:gd name="T12" fmla="*/ 0 w 9"/>
                      <a:gd name="T13" fmla="*/ 31 h 49"/>
                      <a:gd name="T14" fmla="*/ 1 w 9"/>
                      <a:gd name="T15" fmla="*/ 14 h 49"/>
                      <a:gd name="T16" fmla="*/ 1 w 9"/>
                      <a:gd name="T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49">
                        <a:moveTo>
                          <a:pt x="1" y="0"/>
                        </a:moveTo>
                        <a:lnTo>
                          <a:pt x="6" y="7"/>
                        </a:lnTo>
                        <a:lnTo>
                          <a:pt x="8" y="22"/>
                        </a:lnTo>
                        <a:lnTo>
                          <a:pt x="9" y="38"/>
                        </a:lnTo>
                        <a:lnTo>
                          <a:pt x="5" y="49"/>
                        </a:lnTo>
                        <a:lnTo>
                          <a:pt x="0" y="45"/>
                        </a:lnTo>
                        <a:lnTo>
                          <a:pt x="0" y="31"/>
                        </a:lnTo>
                        <a:lnTo>
                          <a:pt x="1" y="14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92" name="Freeform 112">
                    <a:extLst>
                      <a:ext uri="{FF2B5EF4-FFF2-40B4-BE49-F238E27FC236}">
                        <a16:creationId xmlns:a16="http://schemas.microsoft.com/office/drawing/2014/main" xmlns="" id="{DA47113F-1DD7-4D9A-931F-FDAB65D9D4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2" y="113"/>
                    <a:ext cx="10" cy="28"/>
                  </a:xfrm>
                  <a:custGeom>
                    <a:avLst/>
                    <a:gdLst>
                      <a:gd name="T0" fmla="*/ 0 w 19"/>
                      <a:gd name="T1" fmla="*/ 0 h 55"/>
                      <a:gd name="T2" fmla="*/ 8 w 19"/>
                      <a:gd name="T3" fmla="*/ 14 h 55"/>
                      <a:gd name="T4" fmla="*/ 16 w 19"/>
                      <a:gd name="T5" fmla="*/ 31 h 55"/>
                      <a:gd name="T6" fmla="*/ 19 w 19"/>
                      <a:gd name="T7" fmla="*/ 47 h 55"/>
                      <a:gd name="T8" fmla="*/ 16 w 19"/>
                      <a:gd name="T9" fmla="*/ 55 h 55"/>
                      <a:gd name="T10" fmla="*/ 9 w 19"/>
                      <a:gd name="T11" fmla="*/ 50 h 55"/>
                      <a:gd name="T12" fmla="*/ 6 w 19"/>
                      <a:gd name="T13" fmla="*/ 32 h 55"/>
                      <a:gd name="T14" fmla="*/ 3 w 19"/>
                      <a:gd name="T15" fmla="*/ 14 h 55"/>
                      <a:gd name="T16" fmla="*/ 0 w 19"/>
                      <a:gd name="T17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" h="55">
                        <a:moveTo>
                          <a:pt x="0" y="0"/>
                        </a:moveTo>
                        <a:lnTo>
                          <a:pt x="8" y="14"/>
                        </a:lnTo>
                        <a:lnTo>
                          <a:pt x="16" y="31"/>
                        </a:lnTo>
                        <a:lnTo>
                          <a:pt x="19" y="47"/>
                        </a:lnTo>
                        <a:lnTo>
                          <a:pt x="16" y="55"/>
                        </a:lnTo>
                        <a:lnTo>
                          <a:pt x="9" y="50"/>
                        </a:lnTo>
                        <a:lnTo>
                          <a:pt x="6" y="32"/>
                        </a:lnTo>
                        <a:lnTo>
                          <a:pt x="3" y="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93" name="Freeform 113">
                    <a:extLst>
                      <a:ext uri="{FF2B5EF4-FFF2-40B4-BE49-F238E27FC236}">
                        <a16:creationId xmlns:a16="http://schemas.microsoft.com/office/drawing/2014/main" xmlns="" id="{1B39C81F-623E-4BAC-8B30-AB4F754177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5" y="116"/>
                    <a:ext cx="11" cy="31"/>
                  </a:xfrm>
                  <a:custGeom>
                    <a:avLst/>
                    <a:gdLst>
                      <a:gd name="T0" fmla="*/ 0 w 22"/>
                      <a:gd name="T1" fmla="*/ 0 h 61"/>
                      <a:gd name="T2" fmla="*/ 7 w 22"/>
                      <a:gd name="T3" fmla="*/ 14 h 61"/>
                      <a:gd name="T4" fmla="*/ 16 w 22"/>
                      <a:gd name="T5" fmla="*/ 34 h 61"/>
                      <a:gd name="T6" fmla="*/ 22 w 22"/>
                      <a:gd name="T7" fmla="*/ 53 h 61"/>
                      <a:gd name="T8" fmla="*/ 20 w 22"/>
                      <a:gd name="T9" fmla="*/ 61 h 61"/>
                      <a:gd name="T10" fmla="*/ 12 w 22"/>
                      <a:gd name="T11" fmla="*/ 52 h 61"/>
                      <a:gd name="T12" fmla="*/ 7 w 22"/>
                      <a:gd name="T13" fmla="*/ 32 h 61"/>
                      <a:gd name="T14" fmla="*/ 3 w 22"/>
                      <a:gd name="T15" fmla="*/ 13 h 61"/>
                      <a:gd name="T16" fmla="*/ 0 w 22"/>
                      <a:gd name="T17" fmla="*/ 0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61">
                        <a:moveTo>
                          <a:pt x="0" y="0"/>
                        </a:moveTo>
                        <a:lnTo>
                          <a:pt x="7" y="14"/>
                        </a:lnTo>
                        <a:lnTo>
                          <a:pt x="16" y="34"/>
                        </a:lnTo>
                        <a:lnTo>
                          <a:pt x="22" y="53"/>
                        </a:lnTo>
                        <a:lnTo>
                          <a:pt x="20" y="61"/>
                        </a:lnTo>
                        <a:lnTo>
                          <a:pt x="12" y="52"/>
                        </a:lnTo>
                        <a:lnTo>
                          <a:pt x="7" y="32"/>
                        </a:lnTo>
                        <a:lnTo>
                          <a:pt x="3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94" name="Freeform 114">
                    <a:extLst>
                      <a:ext uri="{FF2B5EF4-FFF2-40B4-BE49-F238E27FC236}">
                        <a16:creationId xmlns:a16="http://schemas.microsoft.com/office/drawing/2014/main" xmlns="" id="{FE959039-BDAF-44BC-9EF5-E22FE5CB1E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8" y="115"/>
                    <a:ext cx="19" cy="32"/>
                  </a:xfrm>
                  <a:custGeom>
                    <a:avLst/>
                    <a:gdLst>
                      <a:gd name="T0" fmla="*/ 0 w 37"/>
                      <a:gd name="T1" fmla="*/ 0 h 63"/>
                      <a:gd name="T2" fmla="*/ 6 w 37"/>
                      <a:gd name="T3" fmla="*/ 5 h 63"/>
                      <a:gd name="T4" fmla="*/ 13 w 37"/>
                      <a:gd name="T5" fmla="*/ 13 h 63"/>
                      <a:gd name="T6" fmla="*/ 20 w 37"/>
                      <a:gd name="T7" fmla="*/ 23 h 63"/>
                      <a:gd name="T8" fmla="*/ 27 w 37"/>
                      <a:gd name="T9" fmla="*/ 33 h 63"/>
                      <a:gd name="T10" fmla="*/ 33 w 37"/>
                      <a:gd name="T11" fmla="*/ 43 h 63"/>
                      <a:gd name="T12" fmla="*/ 36 w 37"/>
                      <a:gd name="T13" fmla="*/ 53 h 63"/>
                      <a:gd name="T14" fmla="*/ 37 w 37"/>
                      <a:gd name="T15" fmla="*/ 60 h 63"/>
                      <a:gd name="T16" fmla="*/ 36 w 37"/>
                      <a:gd name="T17" fmla="*/ 63 h 63"/>
                      <a:gd name="T18" fmla="*/ 33 w 37"/>
                      <a:gd name="T19" fmla="*/ 62 h 63"/>
                      <a:gd name="T20" fmla="*/ 28 w 37"/>
                      <a:gd name="T21" fmla="*/ 56 h 63"/>
                      <a:gd name="T22" fmla="*/ 23 w 37"/>
                      <a:gd name="T23" fmla="*/ 47 h 63"/>
                      <a:gd name="T24" fmla="*/ 19 w 37"/>
                      <a:gd name="T25" fmla="*/ 35 h 63"/>
                      <a:gd name="T26" fmla="*/ 14 w 37"/>
                      <a:gd name="T27" fmla="*/ 24 h 63"/>
                      <a:gd name="T28" fmla="*/ 10 w 37"/>
                      <a:gd name="T29" fmla="*/ 12 h 63"/>
                      <a:gd name="T30" fmla="*/ 5 w 37"/>
                      <a:gd name="T31" fmla="*/ 4 h 63"/>
                      <a:gd name="T32" fmla="*/ 0 w 37"/>
                      <a:gd name="T33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63">
                        <a:moveTo>
                          <a:pt x="0" y="0"/>
                        </a:moveTo>
                        <a:lnTo>
                          <a:pt x="6" y="5"/>
                        </a:lnTo>
                        <a:lnTo>
                          <a:pt x="13" y="13"/>
                        </a:lnTo>
                        <a:lnTo>
                          <a:pt x="20" y="23"/>
                        </a:lnTo>
                        <a:lnTo>
                          <a:pt x="27" y="33"/>
                        </a:lnTo>
                        <a:lnTo>
                          <a:pt x="33" y="43"/>
                        </a:lnTo>
                        <a:lnTo>
                          <a:pt x="36" y="53"/>
                        </a:lnTo>
                        <a:lnTo>
                          <a:pt x="37" y="60"/>
                        </a:lnTo>
                        <a:lnTo>
                          <a:pt x="36" y="63"/>
                        </a:lnTo>
                        <a:lnTo>
                          <a:pt x="33" y="62"/>
                        </a:lnTo>
                        <a:lnTo>
                          <a:pt x="28" y="56"/>
                        </a:lnTo>
                        <a:lnTo>
                          <a:pt x="23" y="47"/>
                        </a:lnTo>
                        <a:lnTo>
                          <a:pt x="19" y="35"/>
                        </a:lnTo>
                        <a:lnTo>
                          <a:pt x="14" y="24"/>
                        </a:lnTo>
                        <a:lnTo>
                          <a:pt x="10" y="12"/>
                        </a:lnTo>
                        <a:lnTo>
                          <a:pt x="5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95" name="Freeform 115">
                    <a:extLst>
                      <a:ext uri="{FF2B5EF4-FFF2-40B4-BE49-F238E27FC236}">
                        <a16:creationId xmlns:a16="http://schemas.microsoft.com/office/drawing/2014/main" xmlns="" id="{ECFC6996-AECA-4E8E-BF56-E7373A7391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4" y="111"/>
                    <a:ext cx="21" cy="29"/>
                  </a:xfrm>
                  <a:custGeom>
                    <a:avLst/>
                    <a:gdLst>
                      <a:gd name="T0" fmla="*/ 0 w 42"/>
                      <a:gd name="T1" fmla="*/ 0 h 59"/>
                      <a:gd name="T2" fmla="*/ 5 w 42"/>
                      <a:gd name="T3" fmla="*/ 5 h 59"/>
                      <a:gd name="T4" fmla="*/ 13 w 42"/>
                      <a:gd name="T5" fmla="*/ 12 h 59"/>
                      <a:gd name="T6" fmla="*/ 20 w 42"/>
                      <a:gd name="T7" fmla="*/ 21 h 59"/>
                      <a:gd name="T8" fmla="*/ 28 w 42"/>
                      <a:gd name="T9" fmla="*/ 30 h 59"/>
                      <a:gd name="T10" fmla="*/ 35 w 42"/>
                      <a:gd name="T11" fmla="*/ 41 h 59"/>
                      <a:gd name="T12" fmla="*/ 40 w 42"/>
                      <a:gd name="T13" fmla="*/ 49 h 59"/>
                      <a:gd name="T14" fmla="*/ 42 w 42"/>
                      <a:gd name="T15" fmla="*/ 56 h 59"/>
                      <a:gd name="T16" fmla="*/ 40 w 42"/>
                      <a:gd name="T17" fmla="*/ 59 h 59"/>
                      <a:gd name="T18" fmla="*/ 36 w 42"/>
                      <a:gd name="T19" fmla="*/ 58 h 59"/>
                      <a:gd name="T20" fmla="*/ 31 w 42"/>
                      <a:gd name="T21" fmla="*/ 52 h 59"/>
                      <a:gd name="T22" fmla="*/ 25 w 42"/>
                      <a:gd name="T23" fmla="*/ 44 h 59"/>
                      <a:gd name="T24" fmla="*/ 20 w 42"/>
                      <a:gd name="T25" fmla="*/ 33 h 59"/>
                      <a:gd name="T26" fmla="*/ 14 w 42"/>
                      <a:gd name="T27" fmla="*/ 22 h 59"/>
                      <a:gd name="T28" fmla="*/ 8 w 42"/>
                      <a:gd name="T29" fmla="*/ 12 h 59"/>
                      <a:gd name="T30" fmla="*/ 4 w 42"/>
                      <a:gd name="T31" fmla="*/ 5 h 59"/>
                      <a:gd name="T32" fmla="*/ 0 w 42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2" h="59">
                        <a:moveTo>
                          <a:pt x="0" y="0"/>
                        </a:moveTo>
                        <a:lnTo>
                          <a:pt x="5" y="5"/>
                        </a:lnTo>
                        <a:lnTo>
                          <a:pt x="13" y="12"/>
                        </a:lnTo>
                        <a:lnTo>
                          <a:pt x="20" y="21"/>
                        </a:lnTo>
                        <a:lnTo>
                          <a:pt x="28" y="30"/>
                        </a:lnTo>
                        <a:lnTo>
                          <a:pt x="35" y="41"/>
                        </a:lnTo>
                        <a:lnTo>
                          <a:pt x="40" y="49"/>
                        </a:lnTo>
                        <a:lnTo>
                          <a:pt x="42" y="56"/>
                        </a:lnTo>
                        <a:lnTo>
                          <a:pt x="40" y="59"/>
                        </a:lnTo>
                        <a:lnTo>
                          <a:pt x="36" y="58"/>
                        </a:lnTo>
                        <a:lnTo>
                          <a:pt x="31" y="52"/>
                        </a:lnTo>
                        <a:lnTo>
                          <a:pt x="25" y="44"/>
                        </a:lnTo>
                        <a:lnTo>
                          <a:pt x="20" y="33"/>
                        </a:lnTo>
                        <a:lnTo>
                          <a:pt x="14" y="22"/>
                        </a:lnTo>
                        <a:lnTo>
                          <a:pt x="8" y="12"/>
                        </a:lnTo>
                        <a:lnTo>
                          <a:pt x="4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96" name="Freeform 116">
                    <a:extLst>
                      <a:ext uri="{FF2B5EF4-FFF2-40B4-BE49-F238E27FC236}">
                        <a16:creationId xmlns:a16="http://schemas.microsoft.com/office/drawing/2014/main" xmlns="" id="{809793B0-C4DD-4B92-ADE7-09C8EF176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7" y="117"/>
                    <a:ext cx="18" cy="27"/>
                  </a:xfrm>
                  <a:custGeom>
                    <a:avLst/>
                    <a:gdLst>
                      <a:gd name="T0" fmla="*/ 0 w 37"/>
                      <a:gd name="T1" fmla="*/ 0 h 54"/>
                      <a:gd name="T2" fmla="*/ 5 w 37"/>
                      <a:gd name="T3" fmla="*/ 5 h 54"/>
                      <a:gd name="T4" fmla="*/ 11 w 37"/>
                      <a:gd name="T5" fmla="*/ 12 h 54"/>
                      <a:gd name="T6" fmla="*/ 18 w 37"/>
                      <a:gd name="T7" fmla="*/ 21 h 54"/>
                      <a:gd name="T8" fmla="*/ 24 w 37"/>
                      <a:gd name="T9" fmla="*/ 30 h 54"/>
                      <a:gd name="T10" fmla="*/ 31 w 37"/>
                      <a:gd name="T11" fmla="*/ 38 h 54"/>
                      <a:gd name="T12" fmla="*/ 36 w 37"/>
                      <a:gd name="T13" fmla="*/ 46 h 54"/>
                      <a:gd name="T14" fmla="*/ 37 w 37"/>
                      <a:gd name="T15" fmla="*/ 52 h 54"/>
                      <a:gd name="T16" fmla="*/ 35 w 37"/>
                      <a:gd name="T17" fmla="*/ 54 h 54"/>
                      <a:gd name="T18" fmla="*/ 30 w 37"/>
                      <a:gd name="T19" fmla="*/ 53 h 54"/>
                      <a:gd name="T20" fmla="*/ 24 w 37"/>
                      <a:gd name="T21" fmla="*/ 47 h 54"/>
                      <a:gd name="T22" fmla="*/ 20 w 37"/>
                      <a:gd name="T23" fmla="*/ 40 h 54"/>
                      <a:gd name="T24" fmla="*/ 14 w 37"/>
                      <a:gd name="T25" fmla="*/ 30 h 54"/>
                      <a:gd name="T26" fmla="*/ 10 w 37"/>
                      <a:gd name="T27" fmla="*/ 21 h 54"/>
                      <a:gd name="T28" fmla="*/ 6 w 37"/>
                      <a:gd name="T29" fmla="*/ 12 h 54"/>
                      <a:gd name="T30" fmla="*/ 3 w 37"/>
                      <a:gd name="T31" fmla="*/ 5 h 54"/>
                      <a:gd name="T32" fmla="*/ 0 w 37"/>
                      <a:gd name="T33" fmla="*/ 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54">
                        <a:moveTo>
                          <a:pt x="0" y="0"/>
                        </a:moveTo>
                        <a:lnTo>
                          <a:pt x="5" y="5"/>
                        </a:lnTo>
                        <a:lnTo>
                          <a:pt x="11" y="12"/>
                        </a:lnTo>
                        <a:lnTo>
                          <a:pt x="18" y="21"/>
                        </a:lnTo>
                        <a:lnTo>
                          <a:pt x="24" y="30"/>
                        </a:lnTo>
                        <a:lnTo>
                          <a:pt x="31" y="38"/>
                        </a:lnTo>
                        <a:lnTo>
                          <a:pt x="36" y="46"/>
                        </a:lnTo>
                        <a:lnTo>
                          <a:pt x="37" y="52"/>
                        </a:lnTo>
                        <a:lnTo>
                          <a:pt x="35" y="54"/>
                        </a:lnTo>
                        <a:lnTo>
                          <a:pt x="30" y="53"/>
                        </a:lnTo>
                        <a:lnTo>
                          <a:pt x="24" y="47"/>
                        </a:lnTo>
                        <a:lnTo>
                          <a:pt x="20" y="40"/>
                        </a:lnTo>
                        <a:lnTo>
                          <a:pt x="14" y="30"/>
                        </a:lnTo>
                        <a:lnTo>
                          <a:pt x="10" y="21"/>
                        </a:lnTo>
                        <a:lnTo>
                          <a:pt x="6" y="12"/>
                        </a:lnTo>
                        <a:lnTo>
                          <a:pt x="3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97" name="Freeform 117">
                    <a:extLst>
                      <a:ext uri="{FF2B5EF4-FFF2-40B4-BE49-F238E27FC236}">
                        <a16:creationId xmlns:a16="http://schemas.microsoft.com/office/drawing/2014/main" xmlns="" id="{1FC5039D-5BEB-4397-8008-ABB755D124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8" y="78"/>
                    <a:ext cx="23" cy="41"/>
                  </a:xfrm>
                  <a:custGeom>
                    <a:avLst/>
                    <a:gdLst>
                      <a:gd name="T0" fmla="*/ 44 w 45"/>
                      <a:gd name="T1" fmla="*/ 0 h 83"/>
                      <a:gd name="T2" fmla="*/ 45 w 45"/>
                      <a:gd name="T3" fmla="*/ 4 h 83"/>
                      <a:gd name="T4" fmla="*/ 44 w 45"/>
                      <a:gd name="T5" fmla="*/ 13 h 83"/>
                      <a:gd name="T6" fmla="*/ 39 w 45"/>
                      <a:gd name="T7" fmla="*/ 25 h 83"/>
                      <a:gd name="T8" fmla="*/ 32 w 45"/>
                      <a:gd name="T9" fmla="*/ 39 h 83"/>
                      <a:gd name="T10" fmla="*/ 25 w 45"/>
                      <a:gd name="T11" fmla="*/ 54 h 83"/>
                      <a:gd name="T12" fmla="*/ 17 w 45"/>
                      <a:gd name="T13" fmla="*/ 67 h 83"/>
                      <a:gd name="T14" fmla="*/ 8 w 45"/>
                      <a:gd name="T15" fmla="*/ 77 h 83"/>
                      <a:gd name="T16" fmla="*/ 0 w 45"/>
                      <a:gd name="T17" fmla="*/ 83 h 83"/>
                      <a:gd name="T18" fmla="*/ 2 w 45"/>
                      <a:gd name="T19" fmla="*/ 77 h 83"/>
                      <a:gd name="T20" fmla="*/ 8 w 45"/>
                      <a:gd name="T21" fmla="*/ 65 h 83"/>
                      <a:gd name="T22" fmla="*/ 14 w 45"/>
                      <a:gd name="T23" fmla="*/ 52 h 83"/>
                      <a:gd name="T24" fmla="*/ 20 w 45"/>
                      <a:gd name="T25" fmla="*/ 37 h 83"/>
                      <a:gd name="T26" fmla="*/ 29 w 45"/>
                      <a:gd name="T27" fmla="*/ 23 h 83"/>
                      <a:gd name="T28" fmla="*/ 34 w 45"/>
                      <a:gd name="T29" fmla="*/ 10 h 83"/>
                      <a:gd name="T30" fmla="*/ 40 w 45"/>
                      <a:gd name="T31" fmla="*/ 2 h 83"/>
                      <a:gd name="T32" fmla="*/ 44 w 45"/>
                      <a:gd name="T33" fmla="*/ 0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83">
                        <a:moveTo>
                          <a:pt x="44" y="0"/>
                        </a:moveTo>
                        <a:lnTo>
                          <a:pt x="45" y="4"/>
                        </a:lnTo>
                        <a:lnTo>
                          <a:pt x="44" y="13"/>
                        </a:lnTo>
                        <a:lnTo>
                          <a:pt x="39" y="25"/>
                        </a:lnTo>
                        <a:lnTo>
                          <a:pt x="32" y="39"/>
                        </a:lnTo>
                        <a:lnTo>
                          <a:pt x="25" y="54"/>
                        </a:lnTo>
                        <a:lnTo>
                          <a:pt x="17" y="67"/>
                        </a:lnTo>
                        <a:lnTo>
                          <a:pt x="8" y="77"/>
                        </a:lnTo>
                        <a:lnTo>
                          <a:pt x="0" y="83"/>
                        </a:lnTo>
                        <a:lnTo>
                          <a:pt x="2" y="77"/>
                        </a:lnTo>
                        <a:lnTo>
                          <a:pt x="8" y="65"/>
                        </a:lnTo>
                        <a:lnTo>
                          <a:pt x="14" y="52"/>
                        </a:lnTo>
                        <a:lnTo>
                          <a:pt x="20" y="37"/>
                        </a:lnTo>
                        <a:lnTo>
                          <a:pt x="29" y="23"/>
                        </a:lnTo>
                        <a:lnTo>
                          <a:pt x="34" y="10"/>
                        </a:lnTo>
                        <a:lnTo>
                          <a:pt x="40" y="2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98" name="Freeform 118">
                    <a:extLst>
                      <a:ext uri="{FF2B5EF4-FFF2-40B4-BE49-F238E27FC236}">
                        <a16:creationId xmlns:a16="http://schemas.microsoft.com/office/drawing/2014/main" xmlns="" id="{CAF21F87-577F-4823-9E81-72A23A8C3A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9" y="84"/>
                    <a:ext cx="20" cy="32"/>
                  </a:xfrm>
                  <a:custGeom>
                    <a:avLst/>
                    <a:gdLst>
                      <a:gd name="T0" fmla="*/ 39 w 40"/>
                      <a:gd name="T1" fmla="*/ 0 h 66"/>
                      <a:gd name="T2" fmla="*/ 40 w 40"/>
                      <a:gd name="T3" fmla="*/ 4 h 66"/>
                      <a:gd name="T4" fmla="*/ 38 w 40"/>
                      <a:gd name="T5" fmla="*/ 9 h 66"/>
                      <a:gd name="T6" fmla="*/ 36 w 40"/>
                      <a:gd name="T7" fmla="*/ 19 h 66"/>
                      <a:gd name="T8" fmla="*/ 30 w 40"/>
                      <a:gd name="T9" fmla="*/ 29 h 66"/>
                      <a:gd name="T10" fmla="*/ 24 w 40"/>
                      <a:gd name="T11" fmla="*/ 41 h 66"/>
                      <a:gd name="T12" fmla="*/ 17 w 40"/>
                      <a:gd name="T13" fmla="*/ 51 h 66"/>
                      <a:gd name="T14" fmla="*/ 9 w 40"/>
                      <a:gd name="T15" fmla="*/ 60 h 66"/>
                      <a:gd name="T16" fmla="*/ 0 w 40"/>
                      <a:gd name="T17" fmla="*/ 66 h 66"/>
                      <a:gd name="T18" fmla="*/ 5 w 40"/>
                      <a:gd name="T19" fmla="*/ 59 h 66"/>
                      <a:gd name="T20" fmla="*/ 10 w 40"/>
                      <a:gd name="T21" fmla="*/ 49 h 66"/>
                      <a:gd name="T22" fmla="*/ 16 w 40"/>
                      <a:gd name="T23" fmla="*/ 38 h 66"/>
                      <a:gd name="T24" fmla="*/ 22 w 40"/>
                      <a:gd name="T25" fmla="*/ 27 h 66"/>
                      <a:gd name="T26" fmla="*/ 28 w 40"/>
                      <a:gd name="T27" fmla="*/ 16 h 66"/>
                      <a:gd name="T28" fmla="*/ 32 w 40"/>
                      <a:gd name="T29" fmla="*/ 7 h 66"/>
                      <a:gd name="T30" fmla="*/ 37 w 40"/>
                      <a:gd name="T31" fmla="*/ 1 h 66"/>
                      <a:gd name="T32" fmla="*/ 39 w 40"/>
                      <a:gd name="T33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0" h="66">
                        <a:moveTo>
                          <a:pt x="39" y="0"/>
                        </a:moveTo>
                        <a:lnTo>
                          <a:pt x="40" y="4"/>
                        </a:lnTo>
                        <a:lnTo>
                          <a:pt x="38" y="9"/>
                        </a:lnTo>
                        <a:lnTo>
                          <a:pt x="36" y="19"/>
                        </a:lnTo>
                        <a:lnTo>
                          <a:pt x="30" y="29"/>
                        </a:lnTo>
                        <a:lnTo>
                          <a:pt x="24" y="41"/>
                        </a:lnTo>
                        <a:lnTo>
                          <a:pt x="17" y="51"/>
                        </a:lnTo>
                        <a:lnTo>
                          <a:pt x="9" y="60"/>
                        </a:lnTo>
                        <a:lnTo>
                          <a:pt x="0" y="66"/>
                        </a:lnTo>
                        <a:lnTo>
                          <a:pt x="5" y="59"/>
                        </a:lnTo>
                        <a:lnTo>
                          <a:pt x="10" y="49"/>
                        </a:lnTo>
                        <a:lnTo>
                          <a:pt x="16" y="38"/>
                        </a:lnTo>
                        <a:lnTo>
                          <a:pt x="22" y="27"/>
                        </a:lnTo>
                        <a:lnTo>
                          <a:pt x="28" y="16"/>
                        </a:lnTo>
                        <a:lnTo>
                          <a:pt x="32" y="7"/>
                        </a:lnTo>
                        <a:lnTo>
                          <a:pt x="37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99" name="Freeform 119">
                    <a:extLst>
                      <a:ext uri="{FF2B5EF4-FFF2-40B4-BE49-F238E27FC236}">
                        <a16:creationId xmlns:a16="http://schemas.microsoft.com/office/drawing/2014/main" xmlns="" id="{4F821BE6-8B89-4A01-965E-16EA6C13B9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1" y="114"/>
                    <a:ext cx="21" cy="29"/>
                  </a:xfrm>
                  <a:custGeom>
                    <a:avLst/>
                    <a:gdLst>
                      <a:gd name="T0" fmla="*/ 0 w 41"/>
                      <a:gd name="T1" fmla="*/ 0 h 58"/>
                      <a:gd name="T2" fmla="*/ 4 w 41"/>
                      <a:gd name="T3" fmla="*/ 5 h 58"/>
                      <a:gd name="T4" fmla="*/ 12 w 41"/>
                      <a:gd name="T5" fmla="*/ 12 h 58"/>
                      <a:gd name="T6" fmla="*/ 19 w 41"/>
                      <a:gd name="T7" fmla="*/ 21 h 58"/>
                      <a:gd name="T8" fmla="*/ 27 w 41"/>
                      <a:gd name="T9" fmla="*/ 30 h 58"/>
                      <a:gd name="T10" fmla="*/ 34 w 41"/>
                      <a:gd name="T11" fmla="*/ 39 h 58"/>
                      <a:gd name="T12" fmla="*/ 40 w 41"/>
                      <a:gd name="T13" fmla="*/ 48 h 58"/>
                      <a:gd name="T14" fmla="*/ 41 w 41"/>
                      <a:gd name="T15" fmla="*/ 54 h 58"/>
                      <a:gd name="T16" fmla="*/ 40 w 41"/>
                      <a:gd name="T17" fmla="*/ 58 h 58"/>
                      <a:gd name="T18" fmla="*/ 36 w 41"/>
                      <a:gd name="T19" fmla="*/ 57 h 58"/>
                      <a:gd name="T20" fmla="*/ 31 w 41"/>
                      <a:gd name="T21" fmla="*/ 52 h 58"/>
                      <a:gd name="T22" fmla="*/ 25 w 41"/>
                      <a:gd name="T23" fmla="*/ 43 h 58"/>
                      <a:gd name="T24" fmla="*/ 18 w 41"/>
                      <a:gd name="T25" fmla="*/ 33 h 58"/>
                      <a:gd name="T26" fmla="*/ 12 w 41"/>
                      <a:gd name="T27" fmla="*/ 21 h 58"/>
                      <a:gd name="T28" fmla="*/ 8 w 41"/>
                      <a:gd name="T29" fmla="*/ 12 h 58"/>
                      <a:gd name="T30" fmla="*/ 3 w 41"/>
                      <a:gd name="T31" fmla="*/ 4 h 58"/>
                      <a:gd name="T32" fmla="*/ 0 w 41"/>
                      <a:gd name="T33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1" h="58">
                        <a:moveTo>
                          <a:pt x="0" y="0"/>
                        </a:moveTo>
                        <a:lnTo>
                          <a:pt x="4" y="5"/>
                        </a:lnTo>
                        <a:lnTo>
                          <a:pt x="12" y="12"/>
                        </a:lnTo>
                        <a:lnTo>
                          <a:pt x="19" y="21"/>
                        </a:lnTo>
                        <a:lnTo>
                          <a:pt x="27" y="30"/>
                        </a:lnTo>
                        <a:lnTo>
                          <a:pt x="34" y="39"/>
                        </a:lnTo>
                        <a:lnTo>
                          <a:pt x="40" y="48"/>
                        </a:lnTo>
                        <a:lnTo>
                          <a:pt x="41" y="54"/>
                        </a:lnTo>
                        <a:lnTo>
                          <a:pt x="40" y="58"/>
                        </a:lnTo>
                        <a:lnTo>
                          <a:pt x="36" y="57"/>
                        </a:lnTo>
                        <a:lnTo>
                          <a:pt x="31" y="52"/>
                        </a:lnTo>
                        <a:lnTo>
                          <a:pt x="25" y="43"/>
                        </a:lnTo>
                        <a:lnTo>
                          <a:pt x="18" y="33"/>
                        </a:lnTo>
                        <a:lnTo>
                          <a:pt x="12" y="21"/>
                        </a:lnTo>
                        <a:lnTo>
                          <a:pt x="8" y="12"/>
                        </a:lnTo>
                        <a:lnTo>
                          <a:pt x="3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00" name="Freeform 120">
                    <a:extLst>
                      <a:ext uri="{FF2B5EF4-FFF2-40B4-BE49-F238E27FC236}">
                        <a16:creationId xmlns:a16="http://schemas.microsoft.com/office/drawing/2014/main" xmlns="" id="{6DC35BBE-31C1-492D-9A7A-F167D31E8B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0" y="49"/>
                    <a:ext cx="101" cy="21"/>
                  </a:xfrm>
                  <a:custGeom>
                    <a:avLst/>
                    <a:gdLst>
                      <a:gd name="T0" fmla="*/ 0 w 201"/>
                      <a:gd name="T1" fmla="*/ 5 h 43"/>
                      <a:gd name="T2" fmla="*/ 0 w 201"/>
                      <a:gd name="T3" fmla="*/ 3 h 43"/>
                      <a:gd name="T4" fmla="*/ 1 w 201"/>
                      <a:gd name="T5" fmla="*/ 1 h 43"/>
                      <a:gd name="T6" fmla="*/ 2 w 201"/>
                      <a:gd name="T7" fmla="*/ 0 h 43"/>
                      <a:gd name="T8" fmla="*/ 4 w 201"/>
                      <a:gd name="T9" fmla="*/ 0 h 43"/>
                      <a:gd name="T10" fmla="*/ 17 w 201"/>
                      <a:gd name="T11" fmla="*/ 10 h 43"/>
                      <a:gd name="T12" fmla="*/ 30 w 201"/>
                      <a:gd name="T13" fmla="*/ 18 h 43"/>
                      <a:gd name="T14" fmla="*/ 44 w 201"/>
                      <a:gd name="T15" fmla="*/ 24 h 43"/>
                      <a:gd name="T16" fmla="*/ 57 w 201"/>
                      <a:gd name="T17" fmla="*/ 29 h 43"/>
                      <a:gd name="T18" fmla="*/ 71 w 201"/>
                      <a:gd name="T19" fmla="*/ 32 h 43"/>
                      <a:gd name="T20" fmla="*/ 85 w 201"/>
                      <a:gd name="T21" fmla="*/ 33 h 43"/>
                      <a:gd name="T22" fmla="*/ 98 w 201"/>
                      <a:gd name="T23" fmla="*/ 33 h 43"/>
                      <a:gd name="T24" fmla="*/ 112 w 201"/>
                      <a:gd name="T25" fmla="*/ 33 h 43"/>
                      <a:gd name="T26" fmla="*/ 124 w 201"/>
                      <a:gd name="T27" fmla="*/ 32 h 43"/>
                      <a:gd name="T28" fmla="*/ 137 w 201"/>
                      <a:gd name="T29" fmla="*/ 30 h 43"/>
                      <a:gd name="T30" fmla="*/ 150 w 201"/>
                      <a:gd name="T31" fmla="*/ 28 h 43"/>
                      <a:gd name="T32" fmla="*/ 161 w 201"/>
                      <a:gd name="T33" fmla="*/ 24 h 43"/>
                      <a:gd name="T34" fmla="*/ 173 w 201"/>
                      <a:gd name="T35" fmla="*/ 21 h 43"/>
                      <a:gd name="T36" fmla="*/ 183 w 201"/>
                      <a:gd name="T37" fmla="*/ 17 h 43"/>
                      <a:gd name="T38" fmla="*/ 192 w 201"/>
                      <a:gd name="T39" fmla="*/ 15 h 43"/>
                      <a:gd name="T40" fmla="*/ 201 w 201"/>
                      <a:gd name="T41" fmla="*/ 12 h 43"/>
                      <a:gd name="T42" fmla="*/ 197 w 201"/>
                      <a:gd name="T43" fmla="*/ 17 h 43"/>
                      <a:gd name="T44" fmla="*/ 190 w 201"/>
                      <a:gd name="T45" fmla="*/ 23 h 43"/>
                      <a:gd name="T46" fmla="*/ 181 w 201"/>
                      <a:gd name="T47" fmla="*/ 28 h 43"/>
                      <a:gd name="T48" fmla="*/ 169 w 201"/>
                      <a:gd name="T49" fmla="*/ 32 h 43"/>
                      <a:gd name="T50" fmla="*/ 155 w 201"/>
                      <a:gd name="T51" fmla="*/ 37 h 43"/>
                      <a:gd name="T52" fmla="*/ 141 w 201"/>
                      <a:gd name="T53" fmla="*/ 39 h 43"/>
                      <a:gd name="T54" fmla="*/ 125 w 201"/>
                      <a:gd name="T55" fmla="*/ 42 h 43"/>
                      <a:gd name="T56" fmla="*/ 109 w 201"/>
                      <a:gd name="T57" fmla="*/ 43 h 43"/>
                      <a:gd name="T58" fmla="*/ 93 w 201"/>
                      <a:gd name="T59" fmla="*/ 43 h 43"/>
                      <a:gd name="T60" fmla="*/ 77 w 201"/>
                      <a:gd name="T61" fmla="*/ 42 h 43"/>
                      <a:gd name="T62" fmla="*/ 61 w 201"/>
                      <a:gd name="T63" fmla="*/ 38 h 43"/>
                      <a:gd name="T64" fmla="*/ 46 w 201"/>
                      <a:gd name="T65" fmla="*/ 35 h 43"/>
                      <a:gd name="T66" fmla="*/ 32 w 201"/>
                      <a:gd name="T67" fmla="*/ 30 h 43"/>
                      <a:gd name="T68" fmla="*/ 19 w 201"/>
                      <a:gd name="T69" fmla="*/ 23 h 43"/>
                      <a:gd name="T70" fmla="*/ 9 w 201"/>
                      <a:gd name="T71" fmla="*/ 15 h 43"/>
                      <a:gd name="T72" fmla="*/ 0 w 201"/>
                      <a:gd name="T73" fmla="*/ 5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01" h="43">
                        <a:moveTo>
                          <a:pt x="0" y="5"/>
                        </a:moveTo>
                        <a:lnTo>
                          <a:pt x="0" y="3"/>
                        </a:ln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17" y="10"/>
                        </a:lnTo>
                        <a:lnTo>
                          <a:pt x="30" y="18"/>
                        </a:lnTo>
                        <a:lnTo>
                          <a:pt x="44" y="24"/>
                        </a:lnTo>
                        <a:lnTo>
                          <a:pt x="57" y="29"/>
                        </a:lnTo>
                        <a:lnTo>
                          <a:pt x="71" y="32"/>
                        </a:lnTo>
                        <a:lnTo>
                          <a:pt x="85" y="33"/>
                        </a:lnTo>
                        <a:lnTo>
                          <a:pt x="98" y="33"/>
                        </a:lnTo>
                        <a:lnTo>
                          <a:pt x="112" y="33"/>
                        </a:lnTo>
                        <a:lnTo>
                          <a:pt x="124" y="32"/>
                        </a:lnTo>
                        <a:lnTo>
                          <a:pt x="137" y="30"/>
                        </a:lnTo>
                        <a:lnTo>
                          <a:pt x="150" y="28"/>
                        </a:lnTo>
                        <a:lnTo>
                          <a:pt x="161" y="24"/>
                        </a:lnTo>
                        <a:lnTo>
                          <a:pt x="173" y="21"/>
                        </a:lnTo>
                        <a:lnTo>
                          <a:pt x="183" y="17"/>
                        </a:lnTo>
                        <a:lnTo>
                          <a:pt x="192" y="15"/>
                        </a:lnTo>
                        <a:lnTo>
                          <a:pt x="201" y="12"/>
                        </a:lnTo>
                        <a:lnTo>
                          <a:pt x="197" y="17"/>
                        </a:lnTo>
                        <a:lnTo>
                          <a:pt x="190" y="23"/>
                        </a:lnTo>
                        <a:lnTo>
                          <a:pt x="181" y="28"/>
                        </a:lnTo>
                        <a:lnTo>
                          <a:pt x="169" y="32"/>
                        </a:lnTo>
                        <a:lnTo>
                          <a:pt x="155" y="37"/>
                        </a:lnTo>
                        <a:lnTo>
                          <a:pt x="141" y="39"/>
                        </a:lnTo>
                        <a:lnTo>
                          <a:pt x="125" y="42"/>
                        </a:lnTo>
                        <a:lnTo>
                          <a:pt x="109" y="43"/>
                        </a:lnTo>
                        <a:lnTo>
                          <a:pt x="93" y="43"/>
                        </a:lnTo>
                        <a:lnTo>
                          <a:pt x="77" y="42"/>
                        </a:lnTo>
                        <a:lnTo>
                          <a:pt x="61" y="38"/>
                        </a:lnTo>
                        <a:lnTo>
                          <a:pt x="46" y="35"/>
                        </a:lnTo>
                        <a:lnTo>
                          <a:pt x="32" y="30"/>
                        </a:lnTo>
                        <a:lnTo>
                          <a:pt x="19" y="23"/>
                        </a:lnTo>
                        <a:lnTo>
                          <a:pt x="9" y="1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01" name="Freeform 121">
                    <a:extLst>
                      <a:ext uri="{FF2B5EF4-FFF2-40B4-BE49-F238E27FC236}">
                        <a16:creationId xmlns:a16="http://schemas.microsoft.com/office/drawing/2014/main" xmlns="" id="{7939F828-4D57-49DA-83A0-524710C88C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8" y="40"/>
                    <a:ext cx="11" cy="22"/>
                  </a:xfrm>
                  <a:custGeom>
                    <a:avLst/>
                    <a:gdLst>
                      <a:gd name="T0" fmla="*/ 0 w 22"/>
                      <a:gd name="T1" fmla="*/ 45 h 45"/>
                      <a:gd name="T2" fmla="*/ 9 w 22"/>
                      <a:gd name="T3" fmla="*/ 33 h 45"/>
                      <a:gd name="T4" fmla="*/ 17 w 22"/>
                      <a:gd name="T5" fmla="*/ 19 h 45"/>
                      <a:gd name="T6" fmla="*/ 22 w 22"/>
                      <a:gd name="T7" fmla="*/ 6 h 45"/>
                      <a:gd name="T8" fmla="*/ 21 w 22"/>
                      <a:gd name="T9" fmla="*/ 0 h 45"/>
                      <a:gd name="T10" fmla="*/ 16 w 22"/>
                      <a:gd name="T11" fmla="*/ 3 h 45"/>
                      <a:gd name="T12" fmla="*/ 13 w 22"/>
                      <a:gd name="T13" fmla="*/ 16 h 45"/>
                      <a:gd name="T14" fmla="*/ 7 w 22"/>
                      <a:gd name="T15" fmla="*/ 31 h 45"/>
                      <a:gd name="T16" fmla="*/ 0 w 22"/>
                      <a:gd name="T17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45">
                        <a:moveTo>
                          <a:pt x="0" y="45"/>
                        </a:moveTo>
                        <a:lnTo>
                          <a:pt x="9" y="33"/>
                        </a:lnTo>
                        <a:lnTo>
                          <a:pt x="17" y="19"/>
                        </a:lnTo>
                        <a:lnTo>
                          <a:pt x="22" y="6"/>
                        </a:lnTo>
                        <a:lnTo>
                          <a:pt x="21" y="0"/>
                        </a:lnTo>
                        <a:lnTo>
                          <a:pt x="16" y="3"/>
                        </a:lnTo>
                        <a:lnTo>
                          <a:pt x="13" y="16"/>
                        </a:lnTo>
                        <a:lnTo>
                          <a:pt x="7" y="31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02" name="Freeform 122">
                    <a:extLst>
                      <a:ext uri="{FF2B5EF4-FFF2-40B4-BE49-F238E27FC236}">
                        <a16:creationId xmlns:a16="http://schemas.microsoft.com/office/drawing/2014/main" xmlns="" id="{AE8E7324-6415-4C73-9E43-5556AE7CD5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9" y="40"/>
                    <a:ext cx="13" cy="25"/>
                  </a:xfrm>
                  <a:custGeom>
                    <a:avLst/>
                    <a:gdLst>
                      <a:gd name="T0" fmla="*/ 24 w 25"/>
                      <a:gd name="T1" fmla="*/ 0 h 49"/>
                      <a:gd name="T2" fmla="*/ 25 w 25"/>
                      <a:gd name="T3" fmla="*/ 7 h 49"/>
                      <a:gd name="T4" fmla="*/ 20 w 25"/>
                      <a:gd name="T5" fmla="*/ 20 h 49"/>
                      <a:gd name="T6" fmla="*/ 12 w 25"/>
                      <a:gd name="T7" fmla="*/ 37 h 49"/>
                      <a:gd name="T8" fmla="*/ 0 w 25"/>
                      <a:gd name="T9" fmla="*/ 49 h 49"/>
                      <a:gd name="T10" fmla="*/ 5 w 25"/>
                      <a:gd name="T11" fmla="*/ 35 h 49"/>
                      <a:gd name="T12" fmla="*/ 13 w 25"/>
                      <a:gd name="T13" fmla="*/ 19 h 49"/>
                      <a:gd name="T14" fmla="*/ 19 w 25"/>
                      <a:gd name="T15" fmla="*/ 5 h 49"/>
                      <a:gd name="T16" fmla="*/ 24 w 25"/>
                      <a:gd name="T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49">
                        <a:moveTo>
                          <a:pt x="24" y="0"/>
                        </a:moveTo>
                        <a:lnTo>
                          <a:pt x="25" y="7"/>
                        </a:lnTo>
                        <a:lnTo>
                          <a:pt x="20" y="20"/>
                        </a:lnTo>
                        <a:lnTo>
                          <a:pt x="12" y="37"/>
                        </a:lnTo>
                        <a:lnTo>
                          <a:pt x="0" y="49"/>
                        </a:lnTo>
                        <a:lnTo>
                          <a:pt x="5" y="35"/>
                        </a:lnTo>
                        <a:lnTo>
                          <a:pt x="13" y="19"/>
                        </a:lnTo>
                        <a:lnTo>
                          <a:pt x="19" y="5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03" name="Freeform 123">
                    <a:extLst>
                      <a:ext uri="{FF2B5EF4-FFF2-40B4-BE49-F238E27FC236}">
                        <a16:creationId xmlns:a16="http://schemas.microsoft.com/office/drawing/2014/main" xmlns="" id="{DC728975-EDC9-4642-B9C4-B736B7534F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" y="36"/>
                    <a:ext cx="18" cy="33"/>
                  </a:xfrm>
                  <a:custGeom>
                    <a:avLst/>
                    <a:gdLst>
                      <a:gd name="T0" fmla="*/ 35 w 36"/>
                      <a:gd name="T1" fmla="*/ 0 h 64"/>
                      <a:gd name="T2" fmla="*/ 36 w 36"/>
                      <a:gd name="T3" fmla="*/ 3 h 64"/>
                      <a:gd name="T4" fmla="*/ 35 w 36"/>
                      <a:gd name="T5" fmla="*/ 9 h 64"/>
                      <a:gd name="T6" fmla="*/ 31 w 36"/>
                      <a:gd name="T7" fmla="*/ 18 h 64"/>
                      <a:gd name="T8" fmla="*/ 27 w 36"/>
                      <a:gd name="T9" fmla="*/ 28 h 64"/>
                      <a:gd name="T10" fmla="*/ 21 w 36"/>
                      <a:gd name="T11" fmla="*/ 39 h 64"/>
                      <a:gd name="T12" fmla="*/ 15 w 36"/>
                      <a:gd name="T13" fmla="*/ 49 h 64"/>
                      <a:gd name="T14" fmla="*/ 7 w 36"/>
                      <a:gd name="T15" fmla="*/ 58 h 64"/>
                      <a:gd name="T16" fmla="*/ 0 w 36"/>
                      <a:gd name="T17" fmla="*/ 64 h 64"/>
                      <a:gd name="T18" fmla="*/ 4 w 36"/>
                      <a:gd name="T19" fmla="*/ 58 h 64"/>
                      <a:gd name="T20" fmla="*/ 7 w 36"/>
                      <a:gd name="T21" fmla="*/ 50 h 64"/>
                      <a:gd name="T22" fmla="*/ 13 w 36"/>
                      <a:gd name="T23" fmla="*/ 39 h 64"/>
                      <a:gd name="T24" fmla="*/ 18 w 36"/>
                      <a:gd name="T25" fmla="*/ 27 h 64"/>
                      <a:gd name="T26" fmla="*/ 22 w 36"/>
                      <a:gd name="T27" fmla="*/ 17 h 64"/>
                      <a:gd name="T28" fmla="*/ 28 w 36"/>
                      <a:gd name="T29" fmla="*/ 7 h 64"/>
                      <a:gd name="T30" fmla="*/ 31 w 36"/>
                      <a:gd name="T31" fmla="*/ 1 h 64"/>
                      <a:gd name="T32" fmla="*/ 35 w 36"/>
                      <a:gd name="T33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6" h="64">
                        <a:moveTo>
                          <a:pt x="35" y="0"/>
                        </a:moveTo>
                        <a:lnTo>
                          <a:pt x="36" y="3"/>
                        </a:lnTo>
                        <a:lnTo>
                          <a:pt x="35" y="9"/>
                        </a:lnTo>
                        <a:lnTo>
                          <a:pt x="31" y="18"/>
                        </a:lnTo>
                        <a:lnTo>
                          <a:pt x="27" y="28"/>
                        </a:lnTo>
                        <a:lnTo>
                          <a:pt x="21" y="39"/>
                        </a:lnTo>
                        <a:lnTo>
                          <a:pt x="15" y="49"/>
                        </a:lnTo>
                        <a:lnTo>
                          <a:pt x="7" y="58"/>
                        </a:lnTo>
                        <a:lnTo>
                          <a:pt x="0" y="64"/>
                        </a:lnTo>
                        <a:lnTo>
                          <a:pt x="4" y="58"/>
                        </a:lnTo>
                        <a:lnTo>
                          <a:pt x="7" y="50"/>
                        </a:lnTo>
                        <a:lnTo>
                          <a:pt x="13" y="39"/>
                        </a:lnTo>
                        <a:lnTo>
                          <a:pt x="18" y="27"/>
                        </a:lnTo>
                        <a:lnTo>
                          <a:pt x="22" y="17"/>
                        </a:lnTo>
                        <a:lnTo>
                          <a:pt x="28" y="7"/>
                        </a:lnTo>
                        <a:lnTo>
                          <a:pt x="31" y="1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04" name="Freeform 124">
                    <a:extLst>
                      <a:ext uri="{FF2B5EF4-FFF2-40B4-BE49-F238E27FC236}">
                        <a16:creationId xmlns:a16="http://schemas.microsoft.com/office/drawing/2014/main" xmlns="" id="{356D0578-48A8-4C2D-880F-ACB640497F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1" y="33"/>
                    <a:ext cx="19" cy="35"/>
                  </a:xfrm>
                  <a:custGeom>
                    <a:avLst/>
                    <a:gdLst>
                      <a:gd name="T0" fmla="*/ 38 w 40"/>
                      <a:gd name="T1" fmla="*/ 0 h 70"/>
                      <a:gd name="T2" fmla="*/ 40 w 40"/>
                      <a:gd name="T3" fmla="*/ 3 h 70"/>
                      <a:gd name="T4" fmla="*/ 37 w 40"/>
                      <a:gd name="T5" fmla="*/ 11 h 70"/>
                      <a:gd name="T6" fmla="*/ 34 w 40"/>
                      <a:gd name="T7" fmla="*/ 22 h 70"/>
                      <a:gd name="T8" fmla="*/ 28 w 40"/>
                      <a:gd name="T9" fmla="*/ 33 h 70"/>
                      <a:gd name="T10" fmla="*/ 22 w 40"/>
                      <a:gd name="T11" fmla="*/ 45 h 70"/>
                      <a:gd name="T12" fmla="*/ 14 w 40"/>
                      <a:gd name="T13" fmla="*/ 56 h 70"/>
                      <a:gd name="T14" fmla="*/ 7 w 40"/>
                      <a:gd name="T15" fmla="*/ 64 h 70"/>
                      <a:gd name="T16" fmla="*/ 0 w 40"/>
                      <a:gd name="T17" fmla="*/ 70 h 70"/>
                      <a:gd name="T18" fmla="*/ 3 w 40"/>
                      <a:gd name="T19" fmla="*/ 64 h 70"/>
                      <a:gd name="T20" fmla="*/ 7 w 40"/>
                      <a:gd name="T21" fmla="*/ 55 h 70"/>
                      <a:gd name="T22" fmla="*/ 13 w 40"/>
                      <a:gd name="T23" fmla="*/ 44 h 70"/>
                      <a:gd name="T24" fmla="*/ 19 w 40"/>
                      <a:gd name="T25" fmla="*/ 31 h 70"/>
                      <a:gd name="T26" fmla="*/ 26 w 40"/>
                      <a:gd name="T27" fmla="*/ 19 h 70"/>
                      <a:gd name="T28" fmla="*/ 32 w 40"/>
                      <a:gd name="T29" fmla="*/ 9 h 70"/>
                      <a:gd name="T30" fmla="*/ 36 w 40"/>
                      <a:gd name="T31" fmla="*/ 2 h 70"/>
                      <a:gd name="T32" fmla="*/ 38 w 40"/>
                      <a:gd name="T33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0" h="70">
                        <a:moveTo>
                          <a:pt x="38" y="0"/>
                        </a:moveTo>
                        <a:lnTo>
                          <a:pt x="40" y="3"/>
                        </a:lnTo>
                        <a:lnTo>
                          <a:pt x="37" y="11"/>
                        </a:lnTo>
                        <a:lnTo>
                          <a:pt x="34" y="22"/>
                        </a:lnTo>
                        <a:lnTo>
                          <a:pt x="28" y="33"/>
                        </a:lnTo>
                        <a:lnTo>
                          <a:pt x="22" y="45"/>
                        </a:lnTo>
                        <a:lnTo>
                          <a:pt x="14" y="56"/>
                        </a:lnTo>
                        <a:lnTo>
                          <a:pt x="7" y="64"/>
                        </a:lnTo>
                        <a:lnTo>
                          <a:pt x="0" y="70"/>
                        </a:lnTo>
                        <a:lnTo>
                          <a:pt x="3" y="64"/>
                        </a:lnTo>
                        <a:lnTo>
                          <a:pt x="7" y="55"/>
                        </a:lnTo>
                        <a:lnTo>
                          <a:pt x="13" y="44"/>
                        </a:lnTo>
                        <a:lnTo>
                          <a:pt x="19" y="31"/>
                        </a:lnTo>
                        <a:lnTo>
                          <a:pt x="26" y="19"/>
                        </a:lnTo>
                        <a:lnTo>
                          <a:pt x="32" y="9"/>
                        </a:lnTo>
                        <a:lnTo>
                          <a:pt x="36" y="2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05" name="Freeform 125">
                    <a:extLst>
                      <a:ext uri="{FF2B5EF4-FFF2-40B4-BE49-F238E27FC236}">
                        <a16:creationId xmlns:a16="http://schemas.microsoft.com/office/drawing/2014/main" xmlns="" id="{F30686BA-45EA-4AF5-8FE7-450FE9D604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8" y="37"/>
                    <a:ext cx="21" cy="29"/>
                  </a:xfrm>
                  <a:custGeom>
                    <a:avLst/>
                    <a:gdLst>
                      <a:gd name="T0" fmla="*/ 43 w 43"/>
                      <a:gd name="T1" fmla="*/ 0 h 57"/>
                      <a:gd name="T2" fmla="*/ 43 w 43"/>
                      <a:gd name="T3" fmla="*/ 2 h 57"/>
                      <a:gd name="T4" fmla="*/ 40 w 43"/>
                      <a:gd name="T5" fmla="*/ 9 h 57"/>
                      <a:gd name="T6" fmla="*/ 35 w 43"/>
                      <a:gd name="T7" fmla="*/ 18 h 57"/>
                      <a:gd name="T8" fmla="*/ 29 w 43"/>
                      <a:gd name="T9" fmla="*/ 29 h 57"/>
                      <a:gd name="T10" fmla="*/ 21 w 43"/>
                      <a:gd name="T11" fmla="*/ 39 h 57"/>
                      <a:gd name="T12" fmla="*/ 13 w 43"/>
                      <a:gd name="T13" fmla="*/ 47 h 57"/>
                      <a:gd name="T14" fmla="*/ 6 w 43"/>
                      <a:gd name="T15" fmla="*/ 54 h 57"/>
                      <a:gd name="T16" fmla="*/ 0 w 43"/>
                      <a:gd name="T17" fmla="*/ 57 h 57"/>
                      <a:gd name="T18" fmla="*/ 4 w 43"/>
                      <a:gd name="T19" fmla="*/ 52 h 57"/>
                      <a:gd name="T20" fmla="*/ 9 w 43"/>
                      <a:gd name="T21" fmla="*/ 44 h 57"/>
                      <a:gd name="T22" fmla="*/ 15 w 43"/>
                      <a:gd name="T23" fmla="*/ 34 h 57"/>
                      <a:gd name="T24" fmla="*/ 22 w 43"/>
                      <a:gd name="T25" fmla="*/ 23 h 57"/>
                      <a:gd name="T26" fmla="*/ 29 w 43"/>
                      <a:gd name="T27" fmla="*/ 14 h 57"/>
                      <a:gd name="T28" fmla="*/ 35 w 43"/>
                      <a:gd name="T29" fmla="*/ 6 h 57"/>
                      <a:gd name="T30" fmla="*/ 39 w 43"/>
                      <a:gd name="T31" fmla="*/ 1 h 57"/>
                      <a:gd name="T32" fmla="*/ 43 w 43"/>
                      <a:gd name="T33" fmla="*/ 0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3" h="57">
                        <a:moveTo>
                          <a:pt x="43" y="0"/>
                        </a:moveTo>
                        <a:lnTo>
                          <a:pt x="43" y="2"/>
                        </a:lnTo>
                        <a:lnTo>
                          <a:pt x="40" y="9"/>
                        </a:lnTo>
                        <a:lnTo>
                          <a:pt x="35" y="18"/>
                        </a:lnTo>
                        <a:lnTo>
                          <a:pt x="29" y="29"/>
                        </a:lnTo>
                        <a:lnTo>
                          <a:pt x="21" y="39"/>
                        </a:lnTo>
                        <a:lnTo>
                          <a:pt x="13" y="47"/>
                        </a:lnTo>
                        <a:lnTo>
                          <a:pt x="6" y="54"/>
                        </a:lnTo>
                        <a:lnTo>
                          <a:pt x="0" y="57"/>
                        </a:lnTo>
                        <a:lnTo>
                          <a:pt x="4" y="52"/>
                        </a:lnTo>
                        <a:lnTo>
                          <a:pt x="9" y="44"/>
                        </a:lnTo>
                        <a:lnTo>
                          <a:pt x="15" y="34"/>
                        </a:lnTo>
                        <a:lnTo>
                          <a:pt x="22" y="23"/>
                        </a:lnTo>
                        <a:lnTo>
                          <a:pt x="29" y="14"/>
                        </a:lnTo>
                        <a:lnTo>
                          <a:pt x="35" y="6"/>
                        </a:lnTo>
                        <a:lnTo>
                          <a:pt x="39" y="1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06" name="Freeform 126">
                    <a:extLst>
                      <a:ext uri="{FF2B5EF4-FFF2-40B4-BE49-F238E27FC236}">
                        <a16:creationId xmlns:a16="http://schemas.microsoft.com/office/drawing/2014/main" xmlns="" id="{1ABB0BA5-E804-48FC-BD0A-82499AAC9F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9" y="39"/>
                    <a:ext cx="18" cy="24"/>
                  </a:xfrm>
                  <a:custGeom>
                    <a:avLst/>
                    <a:gdLst>
                      <a:gd name="T0" fmla="*/ 35 w 37"/>
                      <a:gd name="T1" fmla="*/ 0 h 49"/>
                      <a:gd name="T2" fmla="*/ 37 w 37"/>
                      <a:gd name="T3" fmla="*/ 3 h 49"/>
                      <a:gd name="T4" fmla="*/ 34 w 37"/>
                      <a:gd name="T5" fmla="*/ 8 h 49"/>
                      <a:gd name="T6" fmla="*/ 32 w 37"/>
                      <a:gd name="T7" fmla="*/ 15 h 49"/>
                      <a:gd name="T8" fmla="*/ 27 w 37"/>
                      <a:gd name="T9" fmla="*/ 23 h 49"/>
                      <a:gd name="T10" fmla="*/ 22 w 37"/>
                      <a:gd name="T11" fmla="*/ 31 h 49"/>
                      <a:gd name="T12" fmla="*/ 15 w 37"/>
                      <a:gd name="T13" fmla="*/ 39 h 49"/>
                      <a:gd name="T14" fmla="*/ 8 w 37"/>
                      <a:gd name="T15" fmla="*/ 45 h 49"/>
                      <a:gd name="T16" fmla="*/ 0 w 37"/>
                      <a:gd name="T17" fmla="*/ 49 h 49"/>
                      <a:gd name="T18" fmla="*/ 3 w 37"/>
                      <a:gd name="T19" fmla="*/ 43 h 49"/>
                      <a:gd name="T20" fmla="*/ 8 w 37"/>
                      <a:gd name="T21" fmla="*/ 36 h 49"/>
                      <a:gd name="T22" fmla="*/ 13 w 37"/>
                      <a:gd name="T23" fmla="*/ 28 h 49"/>
                      <a:gd name="T24" fmla="*/ 19 w 37"/>
                      <a:gd name="T25" fmla="*/ 19 h 49"/>
                      <a:gd name="T26" fmla="*/ 24 w 37"/>
                      <a:gd name="T27" fmla="*/ 12 h 49"/>
                      <a:gd name="T28" fmla="*/ 28 w 37"/>
                      <a:gd name="T29" fmla="*/ 5 h 49"/>
                      <a:gd name="T30" fmla="*/ 33 w 37"/>
                      <a:gd name="T31" fmla="*/ 1 h 49"/>
                      <a:gd name="T32" fmla="*/ 35 w 37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49">
                        <a:moveTo>
                          <a:pt x="35" y="0"/>
                        </a:moveTo>
                        <a:lnTo>
                          <a:pt x="37" y="3"/>
                        </a:lnTo>
                        <a:lnTo>
                          <a:pt x="34" y="8"/>
                        </a:lnTo>
                        <a:lnTo>
                          <a:pt x="32" y="15"/>
                        </a:lnTo>
                        <a:lnTo>
                          <a:pt x="27" y="23"/>
                        </a:lnTo>
                        <a:lnTo>
                          <a:pt x="22" y="31"/>
                        </a:lnTo>
                        <a:lnTo>
                          <a:pt x="15" y="39"/>
                        </a:lnTo>
                        <a:lnTo>
                          <a:pt x="8" y="45"/>
                        </a:lnTo>
                        <a:lnTo>
                          <a:pt x="0" y="49"/>
                        </a:lnTo>
                        <a:lnTo>
                          <a:pt x="3" y="43"/>
                        </a:lnTo>
                        <a:lnTo>
                          <a:pt x="8" y="36"/>
                        </a:lnTo>
                        <a:lnTo>
                          <a:pt x="13" y="28"/>
                        </a:lnTo>
                        <a:lnTo>
                          <a:pt x="19" y="19"/>
                        </a:lnTo>
                        <a:lnTo>
                          <a:pt x="24" y="12"/>
                        </a:lnTo>
                        <a:lnTo>
                          <a:pt x="28" y="5"/>
                        </a:lnTo>
                        <a:lnTo>
                          <a:pt x="33" y="1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07" name="Freeform 127">
                    <a:extLst>
                      <a:ext uri="{FF2B5EF4-FFF2-40B4-BE49-F238E27FC236}">
                        <a16:creationId xmlns:a16="http://schemas.microsoft.com/office/drawing/2014/main" xmlns="" id="{4F9F3733-4D3B-4168-85ED-D6491D83E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9" y="39"/>
                    <a:ext cx="16" cy="17"/>
                  </a:xfrm>
                  <a:custGeom>
                    <a:avLst/>
                    <a:gdLst>
                      <a:gd name="T0" fmla="*/ 31 w 32"/>
                      <a:gd name="T1" fmla="*/ 0 h 35"/>
                      <a:gd name="T2" fmla="*/ 32 w 32"/>
                      <a:gd name="T3" fmla="*/ 3 h 35"/>
                      <a:gd name="T4" fmla="*/ 30 w 32"/>
                      <a:gd name="T5" fmla="*/ 7 h 35"/>
                      <a:gd name="T6" fmla="*/ 27 w 32"/>
                      <a:gd name="T7" fmla="*/ 13 h 35"/>
                      <a:gd name="T8" fmla="*/ 21 w 32"/>
                      <a:gd name="T9" fmla="*/ 20 h 35"/>
                      <a:gd name="T10" fmla="*/ 15 w 32"/>
                      <a:gd name="T11" fmla="*/ 26 h 35"/>
                      <a:gd name="T12" fmla="*/ 9 w 32"/>
                      <a:gd name="T13" fmla="*/ 32 h 35"/>
                      <a:gd name="T14" fmla="*/ 4 w 32"/>
                      <a:gd name="T15" fmla="*/ 34 h 35"/>
                      <a:gd name="T16" fmla="*/ 0 w 32"/>
                      <a:gd name="T17" fmla="*/ 35 h 35"/>
                      <a:gd name="T18" fmla="*/ 7 w 32"/>
                      <a:gd name="T19" fmla="*/ 27 h 35"/>
                      <a:gd name="T20" fmla="*/ 16 w 32"/>
                      <a:gd name="T21" fmla="*/ 15 h 35"/>
                      <a:gd name="T22" fmla="*/ 25 w 32"/>
                      <a:gd name="T23" fmla="*/ 5 h 35"/>
                      <a:gd name="T24" fmla="*/ 31 w 32"/>
                      <a:gd name="T25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2" h="35">
                        <a:moveTo>
                          <a:pt x="31" y="0"/>
                        </a:moveTo>
                        <a:lnTo>
                          <a:pt x="32" y="3"/>
                        </a:lnTo>
                        <a:lnTo>
                          <a:pt x="30" y="7"/>
                        </a:lnTo>
                        <a:lnTo>
                          <a:pt x="27" y="13"/>
                        </a:lnTo>
                        <a:lnTo>
                          <a:pt x="21" y="20"/>
                        </a:lnTo>
                        <a:lnTo>
                          <a:pt x="15" y="26"/>
                        </a:lnTo>
                        <a:lnTo>
                          <a:pt x="9" y="32"/>
                        </a:lnTo>
                        <a:lnTo>
                          <a:pt x="4" y="34"/>
                        </a:lnTo>
                        <a:lnTo>
                          <a:pt x="0" y="35"/>
                        </a:lnTo>
                        <a:lnTo>
                          <a:pt x="7" y="27"/>
                        </a:lnTo>
                        <a:lnTo>
                          <a:pt x="16" y="15"/>
                        </a:lnTo>
                        <a:lnTo>
                          <a:pt x="25" y="5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08" name="Freeform 128">
                    <a:extLst>
                      <a:ext uri="{FF2B5EF4-FFF2-40B4-BE49-F238E27FC236}">
                        <a16:creationId xmlns:a16="http://schemas.microsoft.com/office/drawing/2014/main" xmlns="" id="{7770AE05-32A1-4666-A618-C4B3F7081A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3" y="42"/>
                    <a:ext cx="11" cy="11"/>
                  </a:xfrm>
                  <a:custGeom>
                    <a:avLst/>
                    <a:gdLst>
                      <a:gd name="T0" fmla="*/ 20 w 20"/>
                      <a:gd name="T1" fmla="*/ 0 h 22"/>
                      <a:gd name="T2" fmla="*/ 20 w 20"/>
                      <a:gd name="T3" fmla="*/ 6 h 22"/>
                      <a:gd name="T4" fmla="*/ 15 w 20"/>
                      <a:gd name="T5" fmla="*/ 14 h 22"/>
                      <a:gd name="T6" fmla="*/ 8 w 20"/>
                      <a:gd name="T7" fmla="*/ 21 h 22"/>
                      <a:gd name="T8" fmla="*/ 0 w 20"/>
                      <a:gd name="T9" fmla="*/ 22 h 22"/>
                      <a:gd name="T10" fmla="*/ 6 w 20"/>
                      <a:gd name="T11" fmla="*/ 17 h 22"/>
                      <a:gd name="T12" fmla="*/ 12 w 20"/>
                      <a:gd name="T13" fmla="*/ 8 h 22"/>
                      <a:gd name="T14" fmla="*/ 17 w 20"/>
                      <a:gd name="T15" fmla="*/ 0 h 22"/>
                      <a:gd name="T16" fmla="*/ 20 w 20"/>
                      <a:gd name="T17" fmla="*/ 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" h="22">
                        <a:moveTo>
                          <a:pt x="20" y="0"/>
                        </a:moveTo>
                        <a:lnTo>
                          <a:pt x="20" y="6"/>
                        </a:lnTo>
                        <a:lnTo>
                          <a:pt x="15" y="14"/>
                        </a:lnTo>
                        <a:lnTo>
                          <a:pt x="8" y="21"/>
                        </a:lnTo>
                        <a:lnTo>
                          <a:pt x="0" y="22"/>
                        </a:lnTo>
                        <a:lnTo>
                          <a:pt x="6" y="17"/>
                        </a:lnTo>
                        <a:lnTo>
                          <a:pt x="12" y="8"/>
                        </a:lnTo>
                        <a:lnTo>
                          <a:pt x="17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09" name="Freeform 129">
                    <a:extLst>
                      <a:ext uri="{FF2B5EF4-FFF2-40B4-BE49-F238E27FC236}">
                        <a16:creationId xmlns:a16="http://schemas.microsoft.com/office/drawing/2014/main" xmlns="" id="{23D924C1-35FC-4A2E-9BD5-5445027539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" y="43"/>
                    <a:ext cx="12" cy="15"/>
                  </a:xfrm>
                  <a:custGeom>
                    <a:avLst/>
                    <a:gdLst>
                      <a:gd name="T0" fmla="*/ 0 w 23"/>
                      <a:gd name="T1" fmla="*/ 30 h 30"/>
                      <a:gd name="T2" fmla="*/ 3 w 23"/>
                      <a:gd name="T3" fmla="*/ 24 h 30"/>
                      <a:gd name="T4" fmla="*/ 10 w 23"/>
                      <a:gd name="T5" fmla="*/ 12 h 30"/>
                      <a:gd name="T6" fmla="*/ 17 w 23"/>
                      <a:gd name="T7" fmla="*/ 3 h 30"/>
                      <a:gd name="T8" fmla="*/ 23 w 23"/>
                      <a:gd name="T9" fmla="*/ 0 h 30"/>
                      <a:gd name="T10" fmla="*/ 23 w 23"/>
                      <a:gd name="T11" fmla="*/ 7 h 30"/>
                      <a:gd name="T12" fmla="*/ 16 w 23"/>
                      <a:gd name="T13" fmla="*/ 15 h 30"/>
                      <a:gd name="T14" fmla="*/ 7 w 23"/>
                      <a:gd name="T15" fmla="*/ 25 h 30"/>
                      <a:gd name="T16" fmla="*/ 0 w 23"/>
                      <a:gd name="T17" fmla="*/ 3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30">
                        <a:moveTo>
                          <a:pt x="0" y="30"/>
                        </a:moveTo>
                        <a:lnTo>
                          <a:pt x="3" y="24"/>
                        </a:lnTo>
                        <a:lnTo>
                          <a:pt x="10" y="12"/>
                        </a:lnTo>
                        <a:lnTo>
                          <a:pt x="17" y="3"/>
                        </a:lnTo>
                        <a:lnTo>
                          <a:pt x="23" y="0"/>
                        </a:lnTo>
                        <a:lnTo>
                          <a:pt x="23" y="7"/>
                        </a:lnTo>
                        <a:lnTo>
                          <a:pt x="16" y="15"/>
                        </a:lnTo>
                        <a:lnTo>
                          <a:pt x="7" y="25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10" name="Freeform 130">
                    <a:extLst>
                      <a:ext uri="{FF2B5EF4-FFF2-40B4-BE49-F238E27FC236}">
                        <a16:creationId xmlns:a16="http://schemas.microsoft.com/office/drawing/2014/main" xmlns="" id="{D54C1B06-707B-4685-B0EE-80EAE02BCC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" y="59"/>
                    <a:ext cx="15" cy="6"/>
                  </a:xfrm>
                  <a:custGeom>
                    <a:avLst/>
                    <a:gdLst>
                      <a:gd name="T0" fmla="*/ 0 w 31"/>
                      <a:gd name="T1" fmla="*/ 0 h 11"/>
                      <a:gd name="T2" fmla="*/ 5 w 31"/>
                      <a:gd name="T3" fmla="*/ 2 h 11"/>
                      <a:gd name="T4" fmla="*/ 15 w 31"/>
                      <a:gd name="T5" fmla="*/ 8 h 11"/>
                      <a:gd name="T6" fmla="*/ 25 w 31"/>
                      <a:gd name="T7" fmla="*/ 11 h 11"/>
                      <a:gd name="T8" fmla="*/ 31 w 31"/>
                      <a:gd name="T9" fmla="*/ 10 h 11"/>
                      <a:gd name="T10" fmla="*/ 31 w 31"/>
                      <a:gd name="T11" fmla="*/ 8 h 11"/>
                      <a:gd name="T12" fmla="*/ 28 w 31"/>
                      <a:gd name="T13" fmla="*/ 5 h 11"/>
                      <a:gd name="T14" fmla="*/ 24 w 31"/>
                      <a:gd name="T15" fmla="*/ 4 h 11"/>
                      <a:gd name="T16" fmla="*/ 19 w 31"/>
                      <a:gd name="T17" fmla="*/ 3 h 11"/>
                      <a:gd name="T18" fmla="*/ 14 w 31"/>
                      <a:gd name="T19" fmla="*/ 2 h 11"/>
                      <a:gd name="T20" fmla="*/ 8 w 31"/>
                      <a:gd name="T21" fmla="*/ 1 h 11"/>
                      <a:gd name="T22" fmla="*/ 3 w 31"/>
                      <a:gd name="T23" fmla="*/ 0 h 11"/>
                      <a:gd name="T24" fmla="*/ 0 w 31"/>
                      <a:gd name="T25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1" h="11">
                        <a:moveTo>
                          <a:pt x="0" y="0"/>
                        </a:moveTo>
                        <a:lnTo>
                          <a:pt x="5" y="2"/>
                        </a:lnTo>
                        <a:lnTo>
                          <a:pt x="15" y="8"/>
                        </a:lnTo>
                        <a:lnTo>
                          <a:pt x="25" y="11"/>
                        </a:lnTo>
                        <a:lnTo>
                          <a:pt x="31" y="10"/>
                        </a:lnTo>
                        <a:lnTo>
                          <a:pt x="31" y="8"/>
                        </a:lnTo>
                        <a:lnTo>
                          <a:pt x="28" y="5"/>
                        </a:lnTo>
                        <a:lnTo>
                          <a:pt x="24" y="4"/>
                        </a:lnTo>
                        <a:lnTo>
                          <a:pt x="19" y="3"/>
                        </a:lnTo>
                        <a:lnTo>
                          <a:pt x="14" y="2"/>
                        </a:lnTo>
                        <a:lnTo>
                          <a:pt x="8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11" name="Freeform 131">
                    <a:extLst>
                      <a:ext uri="{FF2B5EF4-FFF2-40B4-BE49-F238E27FC236}">
                        <a16:creationId xmlns:a16="http://schemas.microsoft.com/office/drawing/2014/main" xmlns="" id="{9A138560-5C90-43A4-B761-3B5F866427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8" y="52"/>
                    <a:ext cx="16" cy="5"/>
                  </a:xfrm>
                  <a:custGeom>
                    <a:avLst/>
                    <a:gdLst>
                      <a:gd name="T0" fmla="*/ 0 w 34"/>
                      <a:gd name="T1" fmla="*/ 10 h 10"/>
                      <a:gd name="T2" fmla="*/ 3 w 34"/>
                      <a:gd name="T3" fmla="*/ 10 h 10"/>
                      <a:gd name="T4" fmla="*/ 7 w 34"/>
                      <a:gd name="T5" fmla="*/ 9 h 10"/>
                      <a:gd name="T6" fmla="*/ 13 w 34"/>
                      <a:gd name="T7" fmla="*/ 9 h 10"/>
                      <a:gd name="T8" fmla="*/ 19 w 34"/>
                      <a:gd name="T9" fmla="*/ 9 h 10"/>
                      <a:gd name="T10" fmla="*/ 25 w 34"/>
                      <a:gd name="T11" fmla="*/ 8 h 10"/>
                      <a:gd name="T12" fmla="*/ 29 w 34"/>
                      <a:gd name="T13" fmla="*/ 7 h 10"/>
                      <a:gd name="T14" fmla="*/ 33 w 34"/>
                      <a:gd name="T15" fmla="*/ 4 h 10"/>
                      <a:gd name="T16" fmla="*/ 34 w 34"/>
                      <a:gd name="T17" fmla="*/ 2 h 10"/>
                      <a:gd name="T18" fmla="*/ 29 w 34"/>
                      <a:gd name="T19" fmla="*/ 0 h 10"/>
                      <a:gd name="T20" fmla="*/ 20 w 34"/>
                      <a:gd name="T21" fmla="*/ 2 h 10"/>
                      <a:gd name="T22" fmla="*/ 9 w 34"/>
                      <a:gd name="T23" fmla="*/ 7 h 10"/>
                      <a:gd name="T24" fmla="*/ 0 w 34"/>
                      <a:gd name="T25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4" h="10">
                        <a:moveTo>
                          <a:pt x="0" y="10"/>
                        </a:moveTo>
                        <a:lnTo>
                          <a:pt x="3" y="10"/>
                        </a:lnTo>
                        <a:lnTo>
                          <a:pt x="7" y="9"/>
                        </a:lnTo>
                        <a:lnTo>
                          <a:pt x="13" y="9"/>
                        </a:lnTo>
                        <a:lnTo>
                          <a:pt x="19" y="9"/>
                        </a:lnTo>
                        <a:lnTo>
                          <a:pt x="25" y="8"/>
                        </a:lnTo>
                        <a:lnTo>
                          <a:pt x="29" y="7"/>
                        </a:lnTo>
                        <a:lnTo>
                          <a:pt x="33" y="4"/>
                        </a:lnTo>
                        <a:lnTo>
                          <a:pt x="34" y="2"/>
                        </a:lnTo>
                        <a:lnTo>
                          <a:pt x="29" y="0"/>
                        </a:lnTo>
                        <a:lnTo>
                          <a:pt x="20" y="2"/>
                        </a:lnTo>
                        <a:lnTo>
                          <a:pt x="9" y="7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12" name="Freeform 132">
                    <a:extLst>
                      <a:ext uri="{FF2B5EF4-FFF2-40B4-BE49-F238E27FC236}">
                        <a16:creationId xmlns:a16="http://schemas.microsoft.com/office/drawing/2014/main" xmlns="" id="{3BCBFB97-26A1-45EB-B7F6-F17720DB77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0" y="61"/>
                    <a:ext cx="16" cy="12"/>
                  </a:xfrm>
                  <a:custGeom>
                    <a:avLst/>
                    <a:gdLst>
                      <a:gd name="T0" fmla="*/ 0 w 33"/>
                      <a:gd name="T1" fmla="*/ 0 h 24"/>
                      <a:gd name="T2" fmla="*/ 5 w 33"/>
                      <a:gd name="T3" fmla="*/ 3 h 24"/>
                      <a:gd name="T4" fmla="*/ 10 w 33"/>
                      <a:gd name="T5" fmla="*/ 5 h 24"/>
                      <a:gd name="T6" fmla="*/ 15 w 33"/>
                      <a:gd name="T7" fmla="*/ 8 h 24"/>
                      <a:gd name="T8" fmla="*/ 22 w 33"/>
                      <a:gd name="T9" fmla="*/ 12 h 24"/>
                      <a:gd name="T10" fmla="*/ 27 w 33"/>
                      <a:gd name="T11" fmla="*/ 16 h 24"/>
                      <a:gd name="T12" fmla="*/ 30 w 33"/>
                      <a:gd name="T13" fmla="*/ 20 h 24"/>
                      <a:gd name="T14" fmla="*/ 33 w 33"/>
                      <a:gd name="T15" fmla="*/ 22 h 24"/>
                      <a:gd name="T16" fmla="*/ 33 w 33"/>
                      <a:gd name="T17" fmla="*/ 24 h 24"/>
                      <a:gd name="T18" fmla="*/ 27 w 33"/>
                      <a:gd name="T19" fmla="*/ 23 h 24"/>
                      <a:gd name="T20" fmla="*/ 16 w 33"/>
                      <a:gd name="T21" fmla="*/ 15 h 24"/>
                      <a:gd name="T22" fmla="*/ 7 w 33"/>
                      <a:gd name="T23" fmla="*/ 7 h 24"/>
                      <a:gd name="T24" fmla="*/ 0 w 33"/>
                      <a:gd name="T25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3" h="24">
                        <a:moveTo>
                          <a:pt x="0" y="0"/>
                        </a:moveTo>
                        <a:lnTo>
                          <a:pt x="5" y="3"/>
                        </a:lnTo>
                        <a:lnTo>
                          <a:pt x="10" y="5"/>
                        </a:lnTo>
                        <a:lnTo>
                          <a:pt x="15" y="8"/>
                        </a:lnTo>
                        <a:lnTo>
                          <a:pt x="22" y="12"/>
                        </a:lnTo>
                        <a:lnTo>
                          <a:pt x="27" y="16"/>
                        </a:lnTo>
                        <a:lnTo>
                          <a:pt x="30" y="20"/>
                        </a:lnTo>
                        <a:lnTo>
                          <a:pt x="33" y="22"/>
                        </a:lnTo>
                        <a:lnTo>
                          <a:pt x="33" y="24"/>
                        </a:lnTo>
                        <a:lnTo>
                          <a:pt x="27" y="23"/>
                        </a:lnTo>
                        <a:lnTo>
                          <a:pt x="16" y="15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13" name="Freeform 133">
                    <a:extLst>
                      <a:ext uri="{FF2B5EF4-FFF2-40B4-BE49-F238E27FC236}">
                        <a16:creationId xmlns:a16="http://schemas.microsoft.com/office/drawing/2014/main" xmlns="" id="{5DEF8BA6-D30A-47BA-BD08-035D58D276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7" y="56"/>
                    <a:ext cx="5" cy="22"/>
                  </a:xfrm>
                  <a:custGeom>
                    <a:avLst/>
                    <a:gdLst>
                      <a:gd name="T0" fmla="*/ 5 w 9"/>
                      <a:gd name="T1" fmla="*/ 0 h 44"/>
                      <a:gd name="T2" fmla="*/ 8 w 9"/>
                      <a:gd name="T3" fmla="*/ 10 h 44"/>
                      <a:gd name="T4" fmla="*/ 9 w 9"/>
                      <a:gd name="T5" fmla="*/ 25 h 44"/>
                      <a:gd name="T6" fmla="*/ 8 w 9"/>
                      <a:gd name="T7" fmla="*/ 37 h 44"/>
                      <a:gd name="T8" fmla="*/ 3 w 9"/>
                      <a:gd name="T9" fmla="*/ 44 h 44"/>
                      <a:gd name="T10" fmla="*/ 0 w 9"/>
                      <a:gd name="T11" fmla="*/ 39 h 44"/>
                      <a:gd name="T12" fmla="*/ 1 w 9"/>
                      <a:gd name="T13" fmla="*/ 26 h 44"/>
                      <a:gd name="T14" fmla="*/ 4 w 9"/>
                      <a:gd name="T15" fmla="*/ 11 h 44"/>
                      <a:gd name="T16" fmla="*/ 5 w 9"/>
                      <a:gd name="T1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44">
                        <a:moveTo>
                          <a:pt x="5" y="0"/>
                        </a:moveTo>
                        <a:lnTo>
                          <a:pt x="8" y="10"/>
                        </a:lnTo>
                        <a:lnTo>
                          <a:pt x="9" y="25"/>
                        </a:lnTo>
                        <a:lnTo>
                          <a:pt x="8" y="37"/>
                        </a:lnTo>
                        <a:lnTo>
                          <a:pt x="3" y="44"/>
                        </a:lnTo>
                        <a:lnTo>
                          <a:pt x="0" y="39"/>
                        </a:lnTo>
                        <a:lnTo>
                          <a:pt x="1" y="26"/>
                        </a:lnTo>
                        <a:lnTo>
                          <a:pt x="4" y="11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14" name="Freeform 134">
                    <a:extLst>
                      <a:ext uri="{FF2B5EF4-FFF2-40B4-BE49-F238E27FC236}">
                        <a16:creationId xmlns:a16="http://schemas.microsoft.com/office/drawing/2014/main" xmlns="" id="{30A040AE-3842-460C-977D-4EA507F159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9" y="53"/>
                    <a:ext cx="6" cy="21"/>
                  </a:xfrm>
                  <a:custGeom>
                    <a:avLst/>
                    <a:gdLst>
                      <a:gd name="T0" fmla="*/ 13 w 13"/>
                      <a:gd name="T1" fmla="*/ 0 h 43"/>
                      <a:gd name="T2" fmla="*/ 13 w 13"/>
                      <a:gd name="T3" fmla="*/ 10 h 43"/>
                      <a:gd name="T4" fmla="*/ 12 w 13"/>
                      <a:gd name="T5" fmla="*/ 24 h 43"/>
                      <a:gd name="T6" fmla="*/ 8 w 13"/>
                      <a:gd name="T7" fmla="*/ 37 h 43"/>
                      <a:gd name="T8" fmla="*/ 3 w 13"/>
                      <a:gd name="T9" fmla="*/ 43 h 43"/>
                      <a:gd name="T10" fmla="*/ 0 w 13"/>
                      <a:gd name="T11" fmla="*/ 37 h 43"/>
                      <a:gd name="T12" fmla="*/ 4 w 13"/>
                      <a:gd name="T13" fmla="*/ 24 h 43"/>
                      <a:gd name="T14" fmla="*/ 10 w 13"/>
                      <a:gd name="T15" fmla="*/ 9 h 43"/>
                      <a:gd name="T16" fmla="*/ 13 w 13"/>
                      <a:gd name="T17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43">
                        <a:moveTo>
                          <a:pt x="13" y="0"/>
                        </a:moveTo>
                        <a:lnTo>
                          <a:pt x="13" y="10"/>
                        </a:lnTo>
                        <a:lnTo>
                          <a:pt x="12" y="24"/>
                        </a:lnTo>
                        <a:lnTo>
                          <a:pt x="8" y="37"/>
                        </a:lnTo>
                        <a:lnTo>
                          <a:pt x="3" y="43"/>
                        </a:lnTo>
                        <a:lnTo>
                          <a:pt x="0" y="37"/>
                        </a:lnTo>
                        <a:lnTo>
                          <a:pt x="4" y="24"/>
                        </a:lnTo>
                        <a:lnTo>
                          <a:pt x="10" y="9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15" name="Freeform 135">
                    <a:extLst>
                      <a:ext uri="{FF2B5EF4-FFF2-40B4-BE49-F238E27FC236}">
                        <a16:creationId xmlns:a16="http://schemas.microsoft.com/office/drawing/2014/main" xmlns="" id="{D4C32BD8-BEE6-49E5-B200-B92E9A6BEA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9" y="62"/>
                    <a:ext cx="4" cy="20"/>
                  </a:xfrm>
                  <a:custGeom>
                    <a:avLst/>
                    <a:gdLst>
                      <a:gd name="T0" fmla="*/ 2 w 8"/>
                      <a:gd name="T1" fmla="*/ 0 h 40"/>
                      <a:gd name="T2" fmla="*/ 5 w 8"/>
                      <a:gd name="T3" fmla="*/ 5 h 40"/>
                      <a:gd name="T4" fmla="*/ 8 w 8"/>
                      <a:gd name="T5" fmla="*/ 18 h 40"/>
                      <a:gd name="T6" fmla="*/ 8 w 8"/>
                      <a:gd name="T7" fmla="*/ 32 h 40"/>
                      <a:gd name="T8" fmla="*/ 4 w 8"/>
                      <a:gd name="T9" fmla="*/ 40 h 40"/>
                      <a:gd name="T10" fmla="*/ 0 w 8"/>
                      <a:gd name="T11" fmla="*/ 38 h 40"/>
                      <a:gd name="T12" fmla="*/ 0 w 8"/>
                      <a:gd name="T13" fmla="*/ 26 h 40"/>
                      <a:gd name="T14" fmla="*/ 2 w 8"/>
                      <a:gd name="T15" fmla="*/ 11 h 40"/>
                      <a:gd name="T16" fmla="*/ 2 w 8"/>
                      <a:gd name="T17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40">
                        <a:moveTo>
                          <a:pt x="2" y="0"/>
                        </a:moveTo>
                        <a:lnTo>
                          <a:pt x="5" y="5"/>
                        </a:lnTo>
                        <a:lnTo>
                          <a:pt x="8" y="18"/>
                        </a:lnTo>
                        <a:lnTo>
                          <a:pt x="8" y="32"/>
                        </a:lnTo>
                        <a:lnTo>
                          <a:pt x="4" y="40"/>
                        </a:lnTo>
                        <a:lnTo>
                          <a:pt x="0" y="38"/>
                        </a:lnTo>
                        <a:lnTo>
                          <a:pt x="0" y="26"/>
                        </a:lnTo>
                        <a:lnTo>
                          <a:pt x="2" y="1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16" name="Freeform 136">
                    <a:extLst>
                      <a:ext uri="{FF2B5EF4-FFF2-40B4-BE49-F238E27FC236}">
                        <a16:creationId xmlns:a16="http://schemas.microsoft.com/office/drawing/2014/main" xmlns="" id="{0F3B9FD1-E9EA-41F5-8D7D-82FD772BDF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8" y="64"/>
                    <a:ext cx="8" cy="24"/>
                  </a:xfrm>
                  <a:custGeom>
                    <a:avLst/>
                    <a:gdLst>
                      <a:gd name="T0" fmla="*/ 0 w 16"/>
                      <a:gd name="T1" fmla="*/ 0 h 47"/>
                      <a:gd name="T2" fmla="*/ 7 w 16"/>
                      <a:gd name="T3" fmla="*/ 12 h 47"/>
                      <a:gd name="T4" fmla="*/ 14 w 16"/>
                      <a:gd name="T5" fmla="*/ 26 h 47"/>
                      <a:gd name="T6" fmla="*/ 16 w 16"/>
                      <a:gd name="T7" fmla="*/ 40 h 47"/>
                      <a:gd name="T8" fmla="*/ 14 w 16"/>
                      <a:gd name="T9" fmla="*/ 47 h 47"/>
                      <a:gd name="T10" fmla="*/ 8 w 16"/>
                      <a:gd name="T11" fmla="*/ 43 h 47"/>
                      <a:gd name="T12" fmla="*/ 5 w 16"/>
                      <a:gd name="T13" fmla="*/ 28 h 47"/>
                      <a:gd name="T14" fmla="*/ 2 w 16"/>
                      <a:gd name="T15" fmla="*/ 12 h 47"/>
                      <a:gd name="T16" fmla="*/ 0 w 16"/>
                      <a:gd name="T17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47">
                        <a:moveTo>
                          <a:pt x="0" y="0"/>
                        </a:moveTo>
                        <a:lnTo>
                          <a:pt x="7" y="12"/>
                        </a:lnTo>
                        <a:lnTo>
                          <a:pt x="14" y="26"/>
                        </a:lnTo>
                        <a:lnTo>
                          <a:pt x="16" y="40"/>
                        </a:lnTo>
                        <a:lnTo>
                          <a:pt x="14" y="47"/>
                        </a:lnTo>
                        <a:lnTo>
                          <a:pt x="8" y="43"/>
                        </a:lnTo>
                        <a:lnTo>
                          <a:pt x="5" y="28"/>
                        </a:lnTo>
                        <a:lnTo>
                          <a:pt x="2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17" name="Freeform 137">
                    <a:extLst>
                      <a:ext uri="{FF2B5EF4-FFF2-40B4-BE49-F238E27FC236}">
                        <a16:creationId xmlns:a16="http://schemas.microsoft.com/office/drawing/2014/main" xmlns="" id="{7C65FB12-3345-438B-98E0-64D62FC671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9" y="67"/>
                    <a:ext cx="9" cy="26"/>
                  </a:xfrm>
                  <a:custGeom>
                    <a:avLst/>
                    <a:gdLst>
                      <a:gd name="T0" fmla="*/ 0 w 18"/>
                      <a:gd name="T1" fmla="*/ 0 h 51"/>
                      <a:gd name="T2" fmla="*/ 7 w 18"/>
                      <a:gd name="T3" fmla="*/ 11 h 51"/>
                      <a:gd name="T4" fmla="*/ 14 w 18"/>
                      <a:gd name="T5" fmla="*/ 29 h 51"/>
                      <a:gd name="T6" fmla="*/ 18 w 18"/>
                      <a:gd name="T7" fmla="*/ 45 h 51"/>
                      <a:gd name="T8" fmla="*/ 16 w 18"/>
                      <a:gd name="T9" fmla="*/ 51 h 51"/>
                      <a:gd name="T10" fmla="*/ 10 w 18"/>
                      <a:gd name="T11" fmla="*/ 44 h 51"/>
                      <a:gd name="T12" fmla="*/ 6 w 18"/>
                      <a:gd name="T13" fmla="*/ 28 h 51"/>
                      <a:gd name="T14" fmla="*/ 2 w 18"/>
                      <a:gd name="T15" fmla="*/ 10 h 51"/>
                      <a:gd name="T16" fmla="*/ 0 w 18"/>
                      <a:gd name="T1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" h="51">
                        <a:moveTo>
                          <a:pt x="0" y="0"/>
                        </a:moveTo>
                        <a:lnTo>
                          <a:pt x="7" y="11"/>
                        </a:lnTo>
                        <a:lnTo>
                          <a:pt x="14" y="29"/>
                        </a:lnTo>
                        <a:lnTo>
                          <a:pt x="18" y="45"/>
                        </a:lnTo>
                        <a:lnTo>
                          <a:pt x="16" y="51"/>
                        </a:lnTo>
                        <a:lnTo>
                          <a:pt x="10" y="44"/>
                        </a:lnTo>
                        <a:lnTo>
                          <a:pt x="6" y="28"/>
                        </a:lnTo>
                        <a:lnTo>
                          <a:pt x="2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18" name="Freeform 138">
                    <a:extLst>
                      <a:ext uri="{FF2B5EF4-FFF2-40B4-BE49-F238E27FC236}">
                        <a16:creationId xmlns:a16="http://schemas.microsoft.com/office/drawing/2014/main" xmlns="" id="{30781AC9-2010-4E13-B38D-2BAA3D1D73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" y="66"/>
                    <a:ext cx="16" cy="27"/>
                  </a:xfrm>
                  <a:custGeom>
                    <a:avLst/>
                    <a:gdLst>
                      <a:gd name="T0" fmla="*/ 0 w 32"/>
                      <a:gd name="T1" fmla="*/ 0 h 54"/>
                      <a:gd name="T2" fmla="*/ 6 w 32"/>
                      <a:gd name="T3" fmla="*/ 4 h 54"/>
                      <a:gd name="T4" fmla="*/ 12 w 32"/>
                      <a:gd name="T5" fmla="*/ 11 h 54"/>
                      <a:gd name="T6" fmla="*/ 17 w 32"/>
                      <a:gd name="T7" fmla="*/ 19 h 54"/>
                      <a:gd name="T8" fmla="*/ 23 w 32"/>
                      <a:gd name="T9" fmla="*/ 28 h 54"/>
                      <a:gd name="T10" fmla="*/ 28 w 32"/>
                      <a:gd name="T11" fmla="*/ 36 h 54"/>
                      <a:gd name="T12" fmla="*/ 31 w 32"/>
                      <a:gd name="T13" fmla="*/ 45 h 54"/>
                      <a:gd name="T14" fmla="*/ 32 w 32"/>
                      <a:gd name="T15" fmla="*/ 50 h 54"/>
                      <a:gd name="T16" fmla="*/ 31 w 32"/>
                      <a:gd name="T17" fmla="*/ 54 h 54"/>
                      <a:gd name="T18" fmla="*/ 24 w 32"/>
                      <a:gd name="T19" fmla="*/ 47 h 54"/>
                      <a:gd name="T20" fmla="*/ 16 w 32"/>
                      <a:gd name="T21" fmla="*/ 30 h 54"/>
                      <a:gd name="T22" fmla="*/ 8 w 32"/>
                      <a:gd name="T23" fmla="*/ 10 h 54"/>
                      <a:gd name="T24" fmla="*/ 0 w 32"/>
                      <a:gd name="T25" fmla="*/ 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2" h="54">
                        <a:moveTo>
                          <a:pt x="0" y="0"/>
                        </a:moveTo>
                        <a:lnTo>
                          <a:pt x="6" y="4"/>
                        </a:lnTo>
                        <a:lnTo>
                          <a:pt x="12" y="11"/>
                        </a:lnTo>
                        <a:lnTo>
                          <a:pt x="17" y="19"/>
                        </a:lnTo>
                        <a:lnTo>
                          <a:pt x="23" y="28"/>
                        </a:lnTo>
                        <a:lnTo>
                          <a:pt x="28" y="36"/>
                        </a:lnTo>
                        <a:lnTo>
                          <a:pt x="31" y="45"/>
                        </a:lnTo>
                        <a:lnTo>
                          <a:pt x="32" y="50"/>
                        </a:lnTo>
                        <a:lnTo>
                          <a:pt x="31" y="54"/>
                        </a:lnTo>
                        <a:lnTo>
                          <a:pt x="24" y="47"/>
                        </a:lnTo>
                        <a:lnTo>
                          <a:pt x="16" y="30"/>
                        </a:lnTo>
                        <a:lnTo>
                          <a:pt x="8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19" name="Freeform 139">
                    <a:extLst>
                      <a:ext uri="{FF2B5EF4-FFF2-40B4-BE49-F238E27FC236}">
                        <a16:creationId xmlns:a16="http://schemas.microsoft.com/office/drawing/2014/main" xmlns="" id="{18B10222-9B7C-4610-ABB6-7548312F95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0" y="62"/>
                    <a:ext cx="19" cy="25"/>
                  </a:xfrm>
                  <a:custGeom>
                    <a:avLst/>
                    <a:gdLst>
                      <a:gd name="T0" fmla="*/ 0 w 37"/>
                      <a:gd name="T1" fmla="*/ 0 h 49"/>
                      <a:gd name="T2" fmla="*/ 5 w 37"/>
                      <a:gd name="T3" fmla="*/ 3 h 49"/>
                      <a:gd name="T4" fmla="*/ 10 w 37"/>
                      <a:gd name="T5" fmla="*/ 10 h 49"/>
                      <a:gd name="T6" fmla="*/ 17 w 37"/>
                      <a:gd name="T7" fmla="*/ 17 h 49"/>
                      <a:gd name="T8" fmla="*/ 24 w 37"/>
                      <a:gd name="T9" fmla="*/ 25 h 49"/>
                      <a:gd name="T10" fmla="*/ 30 w 37"/>
                      <a:gd name="T11" fmla="*/ 33 h 49"/>
                      <a:gd name="T12" fmla="*/ 34 w 37"/>
                      <a:gd name="T13" fmla="*/ 40 h 49"/>
                      <a:gd name="T14" fmla="*/ 37 w 37"/>
                      <a:gd name="T15" fmla="*/ 46 h 49"/>
                      <a:gd name="T16" fmla="*/ 36 w 37"/>
                      <a:gd name="T17" fmla="*/ 49 h 49"/>
                      <a:gd name="T18" fmla="*/ 32 w 37"/>
                      <a:gd name="T19" fmla="*/ 48 h 49"/>
                      <a:gd name="T20" fmla="*/ 28 w 37"/>
                      <a:gd name="T21" fmla="*/ 43 h 49"/>
                      <a:gd name="T22" fmla="*/ 22 w 37"/>
                      <a:gd name="T23" fmla="*/ 36 h 49"/>
                      <a:gd name="T24" fmla="*/ 17 w 37"/>
                      <a:gd name="T25" fmla="*/ 27 h 49"/>
                      <a:gd name="T26" fmla="*/ 11 w 37"/>
                      <a:gd name="T27" fmla="*/ 18 h 49"/>
                      <a:gd name="T28" fmla="*/ 7 w 37"/>
                      <a:gd name="T29" fmla="*/ 10 h 49"/>
                      <a:gd name="T30" fmla="*/ 3 w 37"/>
                      <a:gd name="T31" fmla="*/ 3 h 49"/>
                      <a:gd name="T32" fmla="*/ 0 w 37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49">
                        <a:moveTo>
                          <a:pt x="0" y="0"/>
                        </a:moveTo>
                        <a:lnTo>
                          <a:pt x="5" y="3"/>
                        </a:lnTo>
                        <a:lnTo>
                          <a:pt x="10" y="10"/>
                        </a:lnTo>
                        <a:lnTo>
                          <a:pt x="17" y="17"/>
                        </a:lnTo>
                        <a:lnTo>
                          <a:pt x="24" y="25"/>
                        </a:lnTo>
                        <a:lnTo>
                          <a:pt x="30" y="33"/>
                        </a:lnTo>
                        <a:lnTo>
                          <a:pt x="34" y="40"/>
                        </a:lnTo>
                        <a:lnTo>
                          <a:pt x="37" y="46"/>
                        </a:lnTo>
                        <a:lnTo>
                          <a:pt x="36" y="49"/>
                        </a:lnTo>
                        <a:lnTo>
                          <a:pt x="32" y="48"/>
                        </a:lnTo>
                        <a:lnTo>
                          <a:pt x="28" y="43"/>
                        </a:lnTo>
                        <a:lnTo>
                          <a:pt x="22" y="36"/>
                        </a:lnTo>
                        <a:lnTo>
                          <a:pt x="17" y="27"/>
                        </a:lnTo>
                        <a:lnTo>
                          <a:pt x="11" y="18"/>
                        </a:lnTo>
                        <a:lnTo>
                          <a:pt x="7" y="10"/>
                        </a:lnTo>
                        <a:lnTo>
                          <a:pt x="3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20" name="Freeform 140">
                    <a:extLst>
                      <a:ext uri="{FF2B5EF4-FFF2-40B4-BE49-F238E27FC236}">
                        <a16:creationId xmlns:a16="http://schemas.microsoft.com/office/drawing/2014/main" xmlns="" id="{150D79C6-9BDF-4C04-9CEF-1FAC5DBB95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9" y="68"/>
                    <a:ext cx="15" cy="23"/>
                  </a:xfrm>
                  <a:custGeom>
                    <a:avLst/>
                    <a:gdLst>
                      <a:gd name="T0" fmla="*/ 0 w 31"/>
                      <a:gd name="T1" fmla="*/ 0 h 45"/>
                      <a:gd name="T2" fmla="*/ 3 w 31"/>
                      <a:gd name="T3" fmla="*/ 4 h 45"/>
                      <a:gd name="T4" fmla="*/ 9 w 31"/>
                      <a:gd name="T5" fmla="*/ 9 h 45"/>
                      <a:gd name="T6" fmla="*/ 15 w 31"/>
                      <a:gd name="T7" fmla="*/ 16 h 45"/>
                      <a:gd name="T8" fmla="*/ 21 w 31"/>
                      <a:gd name="T9" fmla="*/ 24 h 45"/>
                      <a:gd name="T10" fmla="*/ 26 w 31"/>
                      <a:gd name="T11" fmla="*/ 31 h 45"/>
                      <a:gd name="T12" fmla="*/ 30 w 31"/>
                      <a:gd name="T13" fmla="*/ 38 h 45"/>
                      <a:gd name="T14" fmla="*/ 31 w 31"/>
                      <a:gd name="T15" fmla="*/ 43 h 45"/>
                      <a:gd name="T16" fmla="*/ 28 w 31"/>
                      <a:gd name="T17" fmla="*/ 45 h 45"/>
                      <a:gd name="T18" fmla="*/ 20 w 31"/>
                      <a:gd name="T19" fmla="*/ 39 h 45"/>
                      <a:gd name="T20" fmla="*/ 12 w 31"/>
                      <a:gd name="T21" fmla="*/ 25 h 45"/>
                      <a:gd name="T22" fmla="*/ 4 w 31"/>
                      <a:gd name="T23" fmla="*/ 9 h 45"/>
                      <a:gd name="T24" fmla="*/ 0 w 31"/>
                      <a:gd name="T25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1" h="45">
                        <a:moveTo>
                          <a:pt x="0" y="0"/>
                        </a:moveTo>
                        <a:lnTo>
                          <a:pt x="3" y="4"/>
                        </a:lnTo>
                        <a:lnTo>
                          <a:pt x="9" y="9"/>
                        </a:lnTo>
                        <a:lnTo>
                          <a:pt x="15" y="16"/>
                        </a:lnTo>
                        <a:lnTo>
                          <a:pt x="21" y="24"/>
                        </a:lnTo>
                        <a:lnTo>
                          <a:pt x="26" y="31"/>
                        </a:lnTo>
                        <a:lnTo>
                          <a:pt x="30" y="38"/>
                        </a:lnTo>
                        <a:lnTo>
                          <a:pt x="31" y="43"/>
                        </a:lnTo>
                        <a:lnTo>
                          <a:pt x="28" y="45"/>
                        </a:lnTo>
                        <a:lnTo>
                          <a:pt x="20" y="39"/>
                        </a:lnTo>
                        <a:lnTo>
                          <a:pt x="12" y="25"/>
                        </a:lnTo>
                        <a:lnTo>
                          <a:pt x="4" y="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21" name="Freeform 141">
                    <a:extLst>
                      <a:ext uri="{FF2B5EF4-FFF2-40B4-BE49-F238E27FC236}">
                        <a16:creationId xmlns:a16="http://schemas.microsoft.com/office/drawing/2014/main" xmlns="" id="{0719B89C-184E-4781-AFF9-6A73E8D153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0" y="34"/>
                    <a:ext cx="20" cy="36"/>
                  </a:xfrm>
                  <a:custGeom>
                    <a:avLst/>
                    <a:gdLst>
                      <a:gd name="T0" fmla="*/ 38 w 39"/>
                      <a:gd name="T1" fmla="*/ 0 h 72"/>
                      <a:gd name="T2" fmla="*/ 39 w 39"/>
                      <a:gd name="T3" fmla="*/ 5 h 72"/>
                      <a:gd name="T4" fmla="*/ 38 w 39"/>
                      <a:gd name="T5" fmla="*/ 12 h 72"/>
                      <a:gd name="T6" fmla="*/ 33 w 39"/>
                      <a:gd name="T7" fmla="*/ 23 h 72"/>
                      <a:gd name="T8" fmla="*/ 29 w 39"/>
                      <a:gd name="T9" fmla="*/ 35 h 72"/>
                      <a:gd name="T10" fmla="*/ 22 w 39"/>
                      <a:gd name="T11" fmla="*/ 46 h 72"/>
                      <a:gd name="T12" fmla="*/ 15 w 39"/>
                      <a:gd name="T13" fmla="*/ 58 h 72"/>
                      <a:gd name="T14" fmla="*/ 7 w 39"/>
                      <a:gd name="T15" fmla="*/ 66 h 72"/>
                      <a:gd name="T16" fmla="*/ 0 w 39"/>
                      <a:gd name="T17" fmla="*/ 72 h 72"/>
                      <a:gd name="T18" fmla="*/ 2 w 39"/>
                      <a:gd name="T19" fmla="*/ 66 h 72"/>
                      <a:gd name="T20" fmla="*/ 7 w 39"/>
                      <a:gd name="T21" fmla="*/ 57 h 72"/>
                      <a:gd name="T22" fmla="*/ 13 w 39"/>
                      <a:gd name="T23" fmla="*/ 45 h 72"/>
                      <a:gd name="T24" fmla="*/ 18 w 39"/>
                      <a:gd name="T25" fmla="*/ 32 h 72"/>
                      <a:gd name="T26" fmla="*/ 25 w 39"/>
                      <a:gd name="T27" fmla="*/ 20 h 72"/>
                      <a:gd name="T28" fmla="*/ 31 w 39"/>
                      <a:gd name="T29" fmla="*/ 9 h 72"/>
                      <a:gd name="T30" fmla="*/ 36 w 39"/>
                      <a:gd name="T31" fmla="*/ 2 h 72"/>
                      <a:gd name="T32" fmla="*/ 38 w 39"/>
                      <a:gd name="T33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72">
                        <a:moveTo>
                          <a:pt x="38" y="0"/>
                        </a:moveTo>
                        <a:lnTo>
                          <a:pt x="39" y="5"/>
                        </a:lnTo>
                        <a:lnTo>
                          <a:pt x="38" y="12"/>
                        </a:lnTo>
                        <a:lnTo>
                          <a:pt x="33" y="23"/>
                        </a:lnTo>
                        <a:lnTo>
                          <a:pt x="29" y="35"/>
                        </a:lnTo>
                        <a:lnTo>
                          <a:pt x="22" y="46"/>
                        </a:lnTo>
                        <a:lnTo>
                          <a:pt x="15" y="58"/>
                        </a:lnTo>
                        <a:lnTo>
                          <a:pt x="7" y="66"/>
                        </a:lnTo>
                        <a:lnTo>
                          <a:pt x="0" y="72"/>
                        </a:lnTo>
                        <a:lnTo>
                          <a:pt x="2" y="66"/>
                        </a:lnTo>
                        <a:lnTo>
                          <a:pt x="7" y="57"/>
                        </a:lnTo>
                        <a:lnTo>
                          <a:pt x="13" y="45"/>
                        </a:lnTo>
                        <a:lnTo>
                          <a:pt x="18" y="32"/>
                        </a:lnTo>
                        <a:lnTo>
                          <a:pt x="25" y="20"/>
                        </a:lnTo>
                        <a:lnTo>
                          <a:pt x="31" y="9"/>
                        </a:lnTo>
                        <a:lnTo>
                          <a:pt x="36" y="2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22" name="Freeform 142">
                    <a:extLst>
                      <a:ext uri="{FF2B5EF4-FFF2-40B4-BE49-F238E27FC236}">
                        <a16:creationId xmlns:a16="http://schemas.microsoft.com/office/drawing/2014/main" xmlns="" id="{BFE8CE22-A2E1-4A11-B618-14FBC83C4F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8" y="39"/>
                    <a:ext cx="16" cy="28"/>
                  </a:xfrm>
                  <a:custGeom>
                    <a:avLst/>
                    <a:gdLst>
                      <a:gd name="T0" fmla="*/ 33 w 33"/>
                      <a:gd name="T1" fmla="*/ 0 h 56"/>
                      <a:gd name="T2" fmla="*/ 33 w 33"/>
                      <a:gd name="T3" fmla="*/ 3 h 56"/>
                      <a:gd name="T4" fmla="*/ 32 w 33"/>
                      <a:gd name="T5" fmla="*/ 8 h 56"/>
                      <a:gd name="T6" fmla="*/ 30 w 33"/>
                      <a:gd name="T7" fmla="*/ 17 h 56"/>
                      <a:gd name="T8" fmla="*/ 25 w 33"/>
                      <a:gd name="T9" fmla="*/ 25 h 56"/>
                      <a:gd name="T10" fmla="*/ 19 w 33"/>
                      <a:gd name="T11" fmla="*/ 35 h 56"/>
                      <a:gd name="T12" fmla="*/ 13 w 33"/>
                      <a:gd name="T13" fmla="*/ 43 h 56"/>
                      <a:gd name="T14" fmla="*/ 6 w 33"/>
                      <a:gd name="T15" fmla="*/ 51 h 56"/>
                      <a:gd name="T16" fmla="*/ 0 w 33"/>
                      <a:gd name="T17" fmla="*/ 56 h 56"/>
                      <a:gd name="T18" fmla="*/ 8 w 33"/>
                      <a:gd name="T19" fmla="*/ 42 h 56"/>
                      <a:gd name="T20" fmla="*/ 18 w 33"/>
                      <a:gd name="T21" fmla="*/ 22 h 56"/>
                      <a:gd name="T22" fmla="*/ 27 w 33"/>
                      <a:gd name="T23" fmla="*/ 6 h 56"/>
                      <a:gd name="T24" fmla="*/ 33 w 33"/>
                      <a:gd name="T25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3" h="56">
                        <a:moveTo>
                          <a:pt x="33" y="0"/>
                        </a:moveTo>
                        <a:lnTo>
                          <a:pt x="33" y="3"/>
                        </a:lnTo>
                        <a:lnTo>
                          <a:pt x="32" y="8"/>
                        </a:lnTo>
                        <a:lnTo>
                          <a:pt x="30" y="17"/>
                        </a:lnTo>
                        <a:lnTo>
                          <a:pt x="25" y="25"/>
                        </a:lnTo>
                        <a:lnTo>
                          <a:pt x="19" y="35"/>
                        </a:lnTo>
                        <a:lnTo>
                          <a:pt x="13" y="43"/>
                        </a:lnTo>
                        <a:lnTo>
                          <a:pt x="6" y="51"/>
                        </a:lnTo>
                        <a:lnTo>
                          <a:pt x="0" y="56"/>
                        </a:lnTo>
                        <a:lnTo>
                          <a:pt x="8" y="42"/>
                        </a:lnTo>
                        <a:lnTo>
                          <a:pt x="18" y="22"/>
                        </a:lnTo>
                        <a:lnTo>
                          <a:pt x="27" y="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23" name="Freeform 143">
                    <a:extLst>
                      <a:ext uri="{FF2B5EF4-FFF2-40B4-BE49-F238E27FC236}">
                        <a16:creationId xmlns:a16="http://schemas.microsoft.com/office/drawing/2014/main" xmlns="" id="{98985C30-9349-48FA-A508-4DE1251BBB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0" y="65"/>
                    <a:ext cx="18" cy="24"/>
                  </a:xfrm>
                  <a:custGeom>
                    <a:avLst/>
                    <a:gdLst>
                      <a:gd name="T0" fmla="*/ 0 w 36"/>
                      <a:gd name="T1" fmla="*/ 0 h 49"/>
                      <a:gd name="T2" fmla="*/ 5 w 36"/>
                      <a:gd name="T3" fmla="*/ 4 h 49"/>
                      <a:gd name="T4" fmla="*/ 11 w 36"/>
                      <a:gd name="T5" fmla="*/ 11 h 49"/>
                      <a:gd name="T6" fmla="*/ 16 w 36"/>
                      <a:gd name="T7" fmla="*/ 18 h 49"/>
                      <a:gd name="T8" fmla="*/ 23 w 36"/>
                      <a:gd name="T9" fmla="*/ 26 h 49"/>
                      <a:gd name="T10" fmla="*/ 29 w 36"/>
                      <a:gd name="T11" fmla="*/ 34 h 49"/>
                      <a:gd name="T12" fmla="*/ 34 w 36"/>
                      <a:gd name="T13" fmla="*/ 41 h 49"/>
                      <a:gd name="T14" fmla="*/ 36 w 36"/>
                      <a:gd name="T15" fmla="*/ 45 h 49"/>
                      <a:gd name="T16" fmla="*/ 35 w 36"/>
                      <a:gd name="T17" fmla="*/ 49 h 49"/>
                      <a:gd name="T18" fmla="*/ 31 w 36"/>
                      <a:gd name="T19" fmla="*/ 49 h 49"/>
                      <a:gd name="T20" fmla="*/ 27 w 36"/>
                      <a:gd name="T21" fmla="*/ 44 h 49"/>
                      <a:gd name="T22" fmla="*/ 21 w 36"/>
                      <a:gd name="T23" fmla="*/ 37 h 49"/>
                      <a:gd name="T24" fmla="*/ 16 w 36"/>
                      <a:gd name="T25" fmla="*/ 28 h 49"/>
                      <a:gd name="T26" fmla="*/ 12 w 36"/>
                      <a:gd name="T27" fmla="*/ 19 h 49"/>
                      <a:gd name="T28" fmla="*/ 7 w 36"/>
                      <a:gd name="T29" fmla="*/ 11 h 49"/>
                      <a:gd name="T30" fmla="*/ 2 w 36"/>
                      <a:gd name="T31" fmla="*/ 4 h 49"/>
                      <a:gd name="T32" fmla="*/ 0 w 36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6" h="49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11" y="11"/>
                        </a:lnTo>
                        <a:lnTo>
                          <a:pt x="16" y="18"/>
                        </a:lnTo>
                        <a:lnTo>
                          <a:pt x="23" y="26"/>
                        </a:lnTo>
                        <a:lnTo>
                          <a:pt x="29" y="34"/>
                        </a:lnTo>
                        <a:lnTo>
                          <a:pt x="34" y="41"/>
                        </a:lnTo>
                        <a:lnTo>
                          <a:pt x="36" y="45"/>
                        </a:lnTo>
                        <a:lnTo>
                          <a:pt x="35" y="49"/>
                        </a:lnTo>
                        <a:lnTo>
                          <a:pt x="31" y="49"/>
                        </a:lnTo>
                        <a:lnTo>
                          <a:pt x="27" y="44"/>
                        </a:lnTo>
                        <a:lnTo>
                          <a:pt x="21" y="37"/>
                        </a:lnTo>
                        <a:lnTo>
                          <a:pt x="16" y="28"/>
                        </a:lnTo>
                        <a:lnTo>
                          <a:pt x="12" y="19"/>
                        </a:lnTo>
                        <a:lnTo>
                          <a:pt x="7" y="11"/>
                        </a:lnTo>
                        <a:lnTo>
                          <a:pt x="2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24" name="Freeform 144">
                    <a:extLst>
                      <a:ext uri="{FF2B5EF4-FFF2-40B4-BE49-F238E27FC236}">
                        <a16:creationId xmlns:a16="http://schemas.microsoft.com/office/drawing/2014/main" xmlns="" id="{BA73BCF9-10A5-4C2C-80FF-8C49BA81AB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0" y="435"/>
                    <a:ext cx="44" cy="114"/>
                  </a:xfrm>
                  <a:custGeom>
                    <a:avLst/>
                    <a:gdLst>
                      <a:gd name="T0" fmla="*/ 16 w 88"/>
                      <a:gd name="T1" fmla="*/ 0 h 229"/>
                      <a:gd name="T2" fmla="*/ 18 w 88"/>
                      <a:gd name="T3" fmla="*/ 0 h 229"/>
                      <a:gd name="T4" fmla="*/ 19 w 88"/>
                      <a:gd name="T5" fmla="*/ 3 h 229"/>
                      <a:gd name="T6" fmla="*/ 20 w 88"/>
                      <a:gd name="T7" fmla="*/ 5 h 229"/>
                      <a:gd name="T8" fmla="*/ 21 w 88"/>
                      <a:gd name="T9" fmla="*/ 6 h 229"/>
                      <a:gd name="T10" fmla="*/ 12 w 88"/>
                      <a:gd name="T11" fmla="*/ 42 h 229"/>
                      <a:gd name="T12" fmla="*/ 11 w 88"/>
                      <a:gd name="T13" fmla="*/ 76 h 229"/>
                      <a:gd name="T14" fmla="*/ 16 w 88"/>
                      <a:gd name="T15" fmla="*/ 109 h 229"/>
                      <a:gd name="T16" fmla="*/ 28 w 88"/>
                      <a:gd name="T17" fmla="*/ 137 h 229"/>
                      <a:gd name="T18" fmla="*/ 42 w 88"/>
                      <a:gd name="T19" fmla="*/ 165 h 229"/>
                      <a:gd name="T20" fmla="*/ 58 w 88"/>
                      <a:gd name="T21" fmla="*/ 189 h 229"/>
                      <a:gd name="T22" fmla="*/ 74 w 88"/>
                      <a:gd name="T23" fmla="*/ 211 h 229"/>
                      <a:gd name="T24" fmla="*/ 88 w 88"/>
                      <a:gd name="T25" fmla="*/ 229 h 229"/>
                      <a:gd name="T26" fmla="*/ 71 w 88"/>
                      <a:gd name="T27" fmla="*/ 219 h 229"/>
                      <a:gd name="T28" fmla="*/ 52 w 88"/>
                      <a:gd name="T29" fmla="*/ 199 h 229"/>
                      <a:gd name="T30" fmla="*/ 34 w 88"/>
                      <a:gd name="T31" fmla="*/ 171 h 229"/>
                      <a:gd name="T32" fmla="*/ 18 w 88"/>
                      <a:gd name="T33" fmla="*/ 136 h 229"/>
                      <a:gd name="T34" fmla="*/ 6 w 88"/>
                      <a:gd name="T35" fmla="*/ 101 h 229"/>
                      <a:gd name="T36" fmla="*/ 0 w 88"/>
                      <a:gd name="T37" fmla="*/ 64 h 229"/>
                      <a:gd name="T38" fmla="*/ 4 w 88"/>
                      <a:gd name="T39" fmla="*/ 29 h 229"/>
                      <a:gd name="T40" fmla="*/ 16 w 88"/>
                      <a:gd name="T41" fmla="*/ 0 h 2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88" h="229">
                        <a:moveTo>
                          <a:pt x="16" y="0"/>
                        </a:moveTo>
                        <a:lnTo>
                          <a:pt x="18" y="0"/>
                        </a:lnTo>
                        <a:lnTo>
                          <a:pt x="19" y="3"/>
                        </a:lnTo>
                        <a:lnTo>
                          <a:pt x="20" y="5"/>
                        </a:lnTo>
                        <a:lnTo>
                          <a:pt x="21" y="6"/>
                        </a:lnTo>
                        <a:lnTo>
                          <a:pt x="12" y="42"/>
                        </a:lnTo>
                        <a:lnTo>
                          <a:pt x="11" y="76"/>
                        </a:lnTo>
                        <a:lnTo>
                          <a:pt x="16" y="109"/>
                        </a:lnTo>
                        <a:lnTo>
                          <a:pt x="28" y="137"/>
                        </a:lnTo>
                        <a:lnTo>
                          <a:pt x="42" y="165"/>
                        </a:lnTo>
                        <a:lnTo>
                          <a:pt x="58" y="189"/>
                        </a:lnTo>
                        <a:lnTo>
                          <a:pt x="74" y="211"/>
                        </a:lnTo>
                        <a:lnTo>
                          <a:pt x="88" y="229"/>
                        </a:lnTo>
                        <a:lnTo>
                          <a:pt x="71" y="219"/>
                        </a:lnTo>
                        <a:lnTo>
                          <a:pt x="52" y="199"/>
                        </a:lnTo>
                        <a:lnTo>
                          <a:pt x="34" y="171"/>
                        </a:lnTo>
                        <a:lnTo>
                          <a:pt x="18" y="136"/>
                        </a:lnTo>
                        <a:lnTo>
                          <a:pt x="6" y="101"/>
                        </a:lnTo>
                        <a:lnTo>
                          <a:pt x="0" y="64"/>
                        </a:lnTo>
                        <a:lnTo>
                          <a:pt x="4" y="29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25" name="Freeform 145">
                    <a:extLst>
                      <a:ext uri="{FF2B5EF4-FFF2-40B4-BE49-F238E27FC236}">
                        <a16:creationId xmlns:a16="http://schemas.microsoft.com/office/drawing/2014/main" xmlns="" id="{A87CB82A-0917-4594-B10D-848E09B922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1" y="523"/>
                    <a:ext cx="38" cy="8"/>
                  </a:xfrm>
                  <a:custGeom>
                    <a:avLst/>
                    <a:gdLst>
                      <a:gd name="T0" fmla="*/ 76 w 76"/>
                      <a:gd name="T1" fmla="*/ 14 h 16"/>
                      <a:gd name="T2" fmla="*/ 74 w 76"/>
                      <a:gd name="T3" fmla="*/ 15 h 16"/>
                      <a:gd name="T4" fmla="*/ 67 w 76"/>
                      <a:gd name="T5" fmla="*/ 16 h 16"/>
                      <a:gd name="T6" fmla="*/ 57 w 76"/>
                      <a:gd name="T7" fmla="*/ 16 h 16"/>
                      <a:gd name="T8" fmla="*/ 45 w 76"/>
                      <a:gd name="T9" fmla="*/ 15 h 16"/>
                      <a:gd name="T10" fmla="*/ 32 w 76"/>
                      <a:gd name="T11" fmla="*/ 14 h 16"/>
                      <a:gd name="T12" fmla="*/ 19 w 76"/>
                      <a:gd name="T13" fmla="*/ 10 h 16"/>
                      <a:gd name="T14" fmla="*/ 9 w 76"/>
                      <a:gd name="T15" fmla="*/ 6 h 16"/>
                      <a:gd name="T16" fmla="*/ 0 w 76"/>
                      <a:gd name="T17" fmla="*/ 0 h 16"/>
                      <a:gd name="T18" fmla="*/ 8 w 76"/>
                      <a:gd name="T19" fmla="*/ 1 h 16"/>
                      <a:gd name="T20" fmla="*/ 19 w 76"/>
                      <a:gd name="T21" fmla="*/ 3 h 16"/>
                      <a:gd name="T22" fmla="*/ 32 w 76"/>
                      <a:gd name="T23" fmla="*/ 4 h 16"/>
                      <a:gd name="T24" fmla="*/ 45 w 76"/>
                      <a:gd name="T25" fmla="*/ 7 h 16"/>
                      <a:gd name="T26" fmla="*/ 56 w 76"/>
                      <a:gd name="T27" fmla="*/ 8 h 16"/>
                      <a:gd name="T28" fmla="*/ 67 w 76"/>
                      <a:gd name="T29" fmla="*/ 10 h 16"/>
                      <a:gd name="T30" fmla="*/ 74 w 76"/>
                      <a:gd name="T31" fmla="*/ 11 h 16"/>
                      <a:gd name="T32" fmla="*/ 76 w 76"/>
                      <a:gd name="T33" fmla="*/ 1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6" h="16">
                        <a:moveTo>
                          <a:pt x="76" y="14"/>
                        </a:moveTo>
                        <a:lnTo>
                          <a:pt x="74" y="15"/>
                        </a:lnTo>
                        <a:lnTo>
                          <a:pt x="67" y="16"/>
                        </a:lnTo>
                        <a:lnTo>
                          <a:pt x="57" y="16"/>
                        </a:lnTo>
                        <a:lnTo>
                          <a:pt x="45" y="15"/>
                        </a:lnTo>
                        <a:lnTo>
                          <a:pt x="32" y="14"/>
                        </a:lnTo>
                        <a:lnTo>
                          <a:pt x="19" y="10"/>
                        </a:lnTo>
                        <a:lnTo>
                          <a:pt x="9" y="6"/>
                        </a:lnTo>
                        <a:lnTo>
                          <a:pt x="0" y="0"/>
                        </a:lnTo>
                        <a:lnTo>
                          <a:pt x="8" y="1"/>
                        </a:lnTo>
                        <a:lnTo>
                          <a:pt x="19" y="3"/>
                        </a:lnTo>
                        <a:lnTo>
                          <a:pt x="32" y="4"/>
                        </a:lnTo>
                        <a:lnTo>
                          <a:pt x="45" y="7"/>
                        </a:lnTo>
                        <a:lnTo>
                          <a:pt x="56" y="8"/>
                        </a:lnTo>
                        <a:lnTo>
                          <a:pt x="67" y="10"/>
                        </a:lnTo>
                        <a:lnTo>
                          <a:pt x="74" y="11"/>
                        </a:lnTo>
                        <a:lnTo>
                          <a:pt x="76" y="14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26" name="Freeform 146">
                    <a:extLst>
                      <a:ext uri="{FF2B5EF4-FFF2-40B4-BE49-F238E27FC236}">
                        <a16:creationId xmlns:a16="http://schemas.microsoft.com/office/drawing/2014/main" xmlns="" id="{45E0DCB9-9C30-4217-BC95-1E0643EEE1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5" y="513"/>
                    <a:ext cx="46" cy="12"/>
                  </a:xfrm>
                  <a:custGeom>
                    <a:avLst/>
                    <a:gdLst>
                      <a:gd name="T0" fmla="*/ 91 w 91"/>
                      <a:gd name="T1" fmla="*/ 20 h 23"/>
                      <a:gd name="T2" fmla="*/ 88 w 91"/>
                      <a:gd name="T3" fmla="*/ 22 h 23"/>
                      <a:gd name="T4" fmla="*/ 80 w 91"/>
                      <a:gd name="T5" fmla="*/ 23 h 23"/>
                      <a:gd name="T6" fmla="*/ 67 w 91"/>
                      <a:gd name="T7" fmla="*/ 22 h 23"/>
                      <a:gd name="T8" fmla="*/ 53 w 91"/>
                      <a:gd name="T9" fmla="*/ 20 h 23"/>
                      <a:gd name="T10" fmla="*/ 38 w 91"/>
                      <a:gd name="T11" fmla="*/ 16 h 23"/>
                      <a:gd name="T12" fmla="*/ 23 w 91"/>
                      <a:gd name="T13" fmla="*/ 12 h 23"/>
                      <a:gd name="T14" fmla="*/ 11 w 91"/>
                      <a:gd name="T15" fmla="*/ 7 h 23"/>
                      <a:gd name="T16" fmla="*/ 0 w 91"/>
                      <a:gd name="T17" fmla="*/ 0 h 23"/>
                      <a:gd name="T18" fmla="*/ 7 w 91"/>
                      <a:gd name="T19" fmla="*/ 2 h 23"/>
                      <a:gd name="T20" fmla="*/ 20 w 91"/>
                      <a:gd name="T21" fmla="*/ 4 h 23"/>
                      <a:gd name="T22" fmla="*/ 34 w 91"/>
                      <a:gd name="T23" fmla="*/ 6 h 23"/>
                      <a:gd name="T24" fmla="*/ 50 w 91"/>
                      <a:gd name="T25" fmla="*/ 8 h 23"/>
                      <a:gd name="T26" fmla="*/ 66 w 91"/>
                      <a:gd name="T27" fmla="*/ 12 h 23"/>
                      <a:gd name="T28" fmla="*/ 79 w 91"/>
                      <a:gd name="T29" fmla="*/ 14 h 23"/>
                      <a:gd name="T30" fmla="*/ 88 w 91"/>
                      <a:gd name="T31" fmla="*/ 16 h 23"/>
                      <a:gd name="T32" fmla="*/ 91 w 91"/>
                      <a:gd name="T33" fmla="*/ 2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1" h="23">
                        <a:moveTo>
                          <a:pt x="91" y="20"/>
                        </a:moveTo>
                        <a:lnTo>
                          <a:pt x="88" y="22"/>
                        </a:lnTo>
                        <a:lnTo>
                          <a:pt x="80" y="23"/>
                        </a:lnTo>
                        <a:lnTo>
                          <a:pt x="67" y="22"/>
                        </a:lnTo>
                        <a:lnTo>
                          <a:pt x="53" y="20"/>
                        </a:lnTo>
                        <a:lnTo>
                          <a:pt x="38" y="16"/>
                        </a:lnTo>
                        <a:lnTo>
                          <a:pt x="23" y="12"/>
                        </a:lnTo>
                        <a:lnTo>
                          <a:pt x="11" y="7"/>
                        </a:lnTo>
                        <a:lnTo>
                          <a:pt x="0" y="0"/>
                        </a:lnTo>
                        <a:lnTo>
                          <a:pt x="7" y="2"/>
                        </a:lnTo>
                        <a:lnTo>
                          <a:pt x="20" y="4"/>
                        </a:lnTo>
                        <a:lnTo>
                          <a:pt x="34" y="6"/>
                        </a:lnTo>
                        <a:lnTo>
                          <a:pt x="50" y="8"/>
                        </a:lnTo>
                        <a:lnTo>
                          <a:pt x="66" y="12"/>
                        </a:lnTo>
                        <a:lnTo>
                          <a:pt x="79" y="14"/>
                        </a:lnTo>
                        <a:lnTo>
                          <a:pt x="88" y="16"/>
                        </a:lnTo>
                        <a:lnTo>
                          <a:pt x="91" y="2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27" name="Freeform 147">
                    <a:extLst>
                      <a:ext uri="{FF2B5EF4-FFF2-40B4-BE49-F238E27FC236}">
                        <a16:creationId xmlns:a16="http://schemas.microsoft.com/office/drawing/2014/main" xmlns="" id="{ED94814E-C791-4B1E-8686-F334601301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" y="497"/>
                    <a:ext cx="48" cy="9"/>
                  </a:xfrm>
                  <a:custGeom>
                    <a:avLst/>
                    <a:gdLst>
                      <a:gd name="T0" fmla="*/ 96 w 96"/>
                      <a:gd name="T1" fmla="*/ 12 h 17"/>
                      <a:gd name="T2" fmla="*/ 91 w 96"/>
                      <a:gd name="T3" fmla="*/ 15 h 17"/>
                      <a:gd name="T4" fmla="*/ 82 w 96"/>
                      <a:gd name="T5" fmla="*/ 17 h 17"/>
                      <a:gd name="T6" fmla="*/ 69 w 96"/>
                      <a:gd name="T7" fmla="*/ 17 h 17"/>
                      <a:gd name="T8" fmla="*/ 53 w 96"/>
                      <a:gd name="T9" fmla="*/ 16 h 17"/>
                      <a:gd name="T10" fmla="*/ 37 w 96"/>
                      <a:gd name="T11" fmla="*/ 14 h 17"/>
                      <a:gd name="T12" fmla="*/ 22 w 96"/>
                      <a:gd name="T13" fmla="*/ 10 h 17"/>
                      <a:gd name="T14" fmla="*/ 9 w 96"/>
                      <a:gd name="T15" fmla="*/ 6 h 17"/>
                      <a:gd name="T16" fmla="*/ 0 w 96"/>
                      <a:gd name="T17" fmla="*/ 0 h 17"/>
                      <a:gd name="T18" fmla="*/ 7 w 96"/>
                      <a:gd name="T19" fmla="*/ 1 h 17"/>
                      <a:gd name="T20" fmla="*/ 20 w 96"/>
                      <a:gd name="T21" fmla="*/ 1 h 17"/>
                      <a:gd name="T22" fmla="*/ 35 w 96"/>
                      <a:gd name="T23" fmla="*/ 3 h 17"/>
                      <a:gd name="T24" fmla="*/ 52 w 96"/>
                      <a:gd name="T25" fmla="*/ 4 h 17"/>
                      <a:gd name="T26" fmla="*/ 68 w 96"/>
                      <a:gd name="T27" fmla="*/ 7 h 17"/>
                      <a:gd name="T28" fmla="*/ 82 w 96"/>
                      <a:gd name="T29" fmla="*/ 8 h 17"/>
                      <a:gd name="T30" fmla="*/ 92 w 96"/>
                      <a:gd name="T31" fmla="*/ 10 h 17"/>
                      <a:gd name="T32" fmla="*/ 96 w 96"/>
                      <a:gd name="T33" fmla="*/ 1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6" h="17">
                        <a:moveTo>
                          <a:pt x="96" y="12"/>
                        </a:moveTo>
                        <a:lnTo>
                          <a:pt x="91" y="15"/>
                        </a:lnTo>
                        <a:lnTo>
                          <a:pt x="82" y="17"/>
                        </a:lnTo>
                        <a:lnTo>
                          <a:pt x="69" y="17"/>
                        </a:lnTo>
                        <a:lnTo>
                          <a:pt x="53" y="16"/>
                        </a:lnTo>
                        <a:lnTo>
                          <a:pt x="37" y="14"/>
                        </a:lnTo>
                        <a:lnTo>
                          <a:pt x="22" y="10"/>
                        </a:lnTo>
                        <a:lnTo>
                          <a:pt x="9" y="6"/>
                        </a:lnTo>
                        <a:lnTo>
                          <a:pt x="0" y="0"/>
                        </a:lnTo>
                        <a:lnTo>
                          <a:pt x="7" y="1"/>
                        </a:lnTo>
                        <a:lnTo>
                          <a:pt x="20" y="1"/>
                        </a:lnTo>
                        <a:lnTo>
                          <a:pt x="35" y="3"/>
                        </a:lnTo>
                        <a:lnTo>
                          <a:pt x="52" y="4"/>
                        </a:lnTo>
                        <a:lnTo>
                          <a:pt x="68" y="7"/>
                        </a:lnTo>
                        <a:lnTo>
                          <a:pt x="82" y="8"/>
                        </a:lnTo>
                        <a:lnTo>
                          <a:pt x="92" y="10"/>
                        </a:lnTo>
                        <a:lnTo>
                          <a:pt x="96" y="1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28" name="Freeform 148">
                    <a:extLst>
                      <a:ext uri="{FF2B5EF4-FFF2-40B4-BE49-F238E27FC236}">
                        <a16:creationId xmlns:a16="http://schemas.microsoft.com/office/drawing/2014/main" xmlns="" id="{D2CE2C80-6BB5-4C5E-B126-711458BB42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5" y="487"/>
                    <a:ext cx="42" cy="6"/>
                  </a:xfrm>
                  <a:custGeom>
                    <a:avLst/>
                    <a:gdLst>
                      <a:gd name="T0" fmla="*/ 85 w 85"/>
                      <a:gd name="T1" fmla="*/ 10 h 13"/>
                      <a:gd name="T2" fmla="*/ 82 w 85"/>
                      <a:gd name="T3" fmla="*/ 12 h 13"/>
                      <a:gd name="T4" fmla="*/ 73 w 85"/>
                      <a:gd name="T5" fmla="*/ 13 h 13"/>
                      <a:gd name="T6" fmla="*/ 62 w 85"/>
                      <a:gd name="T7" fmla="*/ 13 h 13"/>
                      <a:gd name="T8" fmla="*/ 47 w 85"/>
                      <a:gd name="T9" fmla="*/ 12 h 13"/>
                      <a:gd name="T10" fmla="*/ 32 w 85"/>
                      <a:gd name="T11" fmla="*/ 10 h 13"/>
                      <a:gd name="T12" fmla="*/ 18 w 85"/>
                      <a:gd name="T13" fmla="*/ 8 h 13"/>
                      <a:gd name="T14" fmla="*/ 7 w 85"/>
                      <a:gd name="T15" fmla="*/ 5 h 13"/>
                      <a:gd name="T16" fmla="*/ 0 w 85"/>
                      <a:gd name="T17" fmla="*/ 0 h 13"/>
                      <a:gd name="T18" fmla="*/ 9 w 85"/>
                      <a:gd name="T19" fmla="*/ 1 h 13"/>
                      <a:gd name="T20" fmla="*/ 20 w 85"/>
                      <a:gd name="T21" fmla="*/ 1 h 13"/>
                      <a:gd name="T22" fmla="*/ 34 w 85"/>
                      <a:gd name="T23" fmla="*/ 1 h 13"/>
                      <a:gd name="T24" fmla="*/ 48 w 85"/>
                      <a:gd name="T25" fmla="*/ 2 h 13"/>
                      <a:gd name="T26" fmla="*/ 63 w 85"/>
                      <a:gd name="T27" fmla="*/ 4 h 13"/>
                      <a:gd name="T28" fmla="*/ 74 w 85"/>
                      <a:gd name="T29" fmla="*/ 5 h 13"/>
                      <a:gd name="T30" fmla="*/ 82 w 85"/>
                      <a:gd name="T31" fmla="*/ 7 h 13"/>
                      <a:gd name="T32" fmla="*/ 85 w 85"/>
                      <a:gd name="T33" fmla="*/ 1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85" h="13">
                        <a:moveTo>
                          <a:pt x="85" y="10"/>
                        </a:moveTo>
                        <a:lnTo>
                          <a:pt x="82" y="12"/>
                        </a:lnTo>
                        <a:lnTo>
                          <a:pt x="73" y="13"/>
                        </a:lnTo>
                        <a:lnTo>
                          <a:pt x="62" y="13"/>
                        </a:lnTo>
                        <a:lnTo>
                          <a:pt x="47" y="12"/>
                        </a:lnTo>
                        <a:lnTo>
                          <a:pt x="32" y="10"/>
                        </a:lnTo>
                        <a:lnTo>
                          <a:pt x="18" y="8"/>
                        </a:lnTo>
                        <a:lnTo>
                          <a:pt x="7" y="5"/>
                        </a:lnTo>
                        <a:lnTo>
                          <a:pt x="0" y="0"/>
                        </a:lnTo>
                        <a:lnTo>
                          <a:pt x="9" y="1"/>
                        </a:lnTo>
                        <a:lnTo>
                          <a:pt x="20" y="1"/>
                        </a:lnTo>
                        <a:lnTo>
                          <a:pt x="34" y="1"/>
                        </a:lnTo>
                        <a:lnTo>
                          <a:pt x="48" y="2"/>
                        </a:lnTo>
                        <a:lnTo>
                          <a:pt x="63" y="4"/>
                        </a:lnTo>
                        <a:lnTo>
                          <a:pt x="74" y="5"/>
                        </a:lnTo>
                        <a:lnTo>
                          <a:pt x="82" y="7"/>
                        </a:lnTo>
                        <a:lnTo>
                          <a:pt x="85" y="1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29" name="Freeform 149">
                    <a:extLst>
                      <a:ext uri="{FF2B5EF4-FFF2-40B4-BE49-F238E27FC236}">
                        <a16:creationId xmlns:a16="http://schemas.microsoft.com/office/drawing/2014/main" xmlns="" id="{48BC3BC5-B2FC-4D33-987C-8F2F75B09B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1" y="468"/>
                    <a:ext cx="37" cy="5"/>
                  </a:xfrm>
                  <a:custGeom>
                    <a:avLst/>
                    <a:gdLst>
                      <a:gd name="T0" fmla="*/ 72 w 72"/>
                      <a:gd name="T1" fmla="*/ 3 h 12"/>
                      <a:gd name="T2" fmla="*/ 70 w 72"/>
                      <a:gd name="T3" fmla="*/ 6 h 12"/>
                      <a:gd name="T4" fmla="*/ 63 w 72"/>
                      <a:gd name="T5" fmla="*/ 9 h 12"/>
                      <a:gd name="T6" fmla="*/ 54 w 72"/>
                      <a:gd name="T7" fmla="*/ 10 h 12"/>
                      <a:gd name="T8" fmla="*/ 43 w 72"/>
                      <a:gd name="T9" fmla="*/ 12 h 12"/>
                      <a:gd name="T10" fmla="*/ 31 w 72"/>
                      <a:gd name="T11" fmla="*/ 12 h 12"/>
                      <a:gd name="T12" fmla="*/ 19 w 72"/>
                      <a:gd name="T13" fmla="*/ 9 h 12"/>
                      <a:gd name="T14" fmla="*/ 9 w 72"/>
                      <a:gd name="T15" fmla="*/ 6 h 12"/>
                      <a:gd name="T16" fmla="*/ 0 w 72"/>
                      <a:gd name="T17" fmla="*/ 1 h 12"/>
                      <a:gd name="T18" fmla="*/ 6 w 72"/>
                      <a:gd name="T19" fmla="*/ 1 h 12"/>
                      <a:gd name="T20" fmla="*/ 17 w 72"/>
                      <a:gd name="T21" fmla="*/ 1 h 12"/>
                      <a:gd name="T22" fmla="*/ 30 w 72"/>
                      <a:gd name="T23" fmla="*/ 1 h 12"/>
                      <a:gd name="T24" fmla="*/ 41 w 72"/>
                      <a:gd name="T25" fmla="*/ 0 h 12"/>
                      <a:gd name="T26" fmla="*/ 53 w 72"/>
                      <a:gd name="T27" fmla="*/ 0 h 12"/>
                      <a:gd name="T28" fmla="*/ 63 w 72"/>
                      <a:gd name="T29" fmla="*/ 0 h 12"/>
                      <a:gd name="T30" fmla="*/ 70 w 72"/>
                      <a:gd name="T31" fmla="*/ 1 h 12"/>
                      <a:gd name="T32" fmla="*/ 72 w 72"/>
                      <a:gd name="T33" fmla="*/ 3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2" h="12">
                        <a:moveTo>
                          <a:pt x="72" y="3"/>
                        </a:moveTo>
                        <a:lnTo>
                          <a:pt x="70" y="6"/>
                        </a:lnTo>
                        <a:lnTo>
                          <a:pt x="63" y="9"/>
                        </a:lnTo>
                        <a:lnTo>
                          <a:pt x="54" y="10"/>
                        </a:lnTo>
                        <a:lnTo>
                          <a:pt x="43" y="12"/>
                        </a:lnTo>
                        <a:lnTo>
                          <a:pt x="31" y="12"/>
                        </a:lnTo>
                        <a:lnTo>
                          <a:pt x="19" y="9"/>
                        </a:lnTo>
                        <a:lnTo>
                          <a:pt x="9" y="6"/>
                        </a:lnTo>
                        <a:lnTo>
                          <a:pt x="0" y="1"/>
                        </a:lnTo>
                        <a:lnTo>
                          <a:pt x="6" y="1"/>
                        </a:lnTo>
                        <a:lnTo>
                          <a:pt x="17" y="1"/>
                        </a:lnTo>
                        <a:lnTo>
                          <a:pt x="30" y="1"/>
                        </a:lnTo>
                        <a:lnTo>
                          <a:pt x="41" y="0"/>
                        </a:lnTo>
                        <a:lnTo>
                          <a:pt x="53" y="0"/>
                        </a:lnTo>
                        <a:lnTo>
                          <a:pt x="63" y="0"/>
                        </a:lnTo>
                        <a:lnTo>
                          <a:pt x="70" y="1"/>
                        </a:lnTo>
                        <a:lnTo>
                          <a:pt x="72" y="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30" name="Freeform 150">
                    <a:extLst>
                      <a:ext uri="{FF2B5EF4-FFF2-40B4-BE49-F238E27FC236}">
                        <a16:creationId xmlns:a16="http://schemas.microsoft.com/office/drawing/2014/main" xmlns="" id="{EAB2A39D-EC15-4768-ABB1-9CE5EA17DA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" y="438"/>
                    <a:ext cx="17" cy="6"/>
                  </a:xfrm>
                  <a:custGeom>
                    <a:avLst/>
                    <a:gdLst>
                      <a:gd name="T0" fmla="*/ 34 w 34"/>
                      <a:gd name="T1" fmla="*/ 2 h 14"/>
                      <a:gd name="T2" fmla="*/ 33 w 34"/>
                      <a:gd name="T3" fmla="*/ 5 h 14"/>
                      <a:gd name="T4" fmla="*/ 30 w 34"/>
                      <a:gd name="T5" fmla="*/ 7 h 14"/>
                      <a:gd name="T6" fmla="*/ 25 w 34"/>
                      <a:gd name="T7" fmla="*/ 9 h 14"/>
                      <a:gd name="T8" fmla="*/ 19 w 34"/>
                      <a:gd name="T9" fmla="*/ 12 h 14"/>
                      <a:gd name="T10" fmla="*/ 14 w 34"/>
                      <a:gd name="T11" fmla="*/ 14 h 14"/>
                      <a:gd name="T12" fmla="*/ 8 w 34"/>
                      <a:gd name="T13" fmla="*/ 14 h 14"/>
                      <a:gd name="T14" fmla="*/ 3 w 34"/>
                      <a:gd name="T15" fmla="*/ 13 h 14"/>
                      <a:gd name="T16" fmla="*/ 0 w 34"/>
                      <a:gd name="T17" fmla="*/ 10 h 14"/>
                      <a:gd name="T18" fmla="*/ 4 w 34"/>
                      <a:gd name="T19" fmla="*/ 12 h 14"/>
                      <a:gd name="T20" fmla="*/ 10 w 34"/>
                      <a:gd name="T21" fmla="*/ 10 h 14"/>
                      <a:gd name="T22" fmla="*/ 16 w 34"/>
                      <a:gd name="T23" fmla="*/ 8 h 14"/>
                      <a:gd name="T24" fmla="*/ 22 w 34"/>
                      <a:gd name="T25" fmla="*/ 5 h 14"/>
                      <a:gd name="T26" fmla="*/ 26 w 34"/>
                      <a:gd name="T27" fmla="*/ 2 h 14"/>
                      <a:gd name="T28" fmla="*/ 31 w 34"/>
                      <a:gd name="T29" fmla="*/ 0 h 14"/>
                      <a:gd name="T30" fmla="*/ 33 w 34"/>
                      <a:gd name="T31" fmla="*/ 0 h 14"/>
                      <a:gd name="T32" fmla="*/ 34 w 34"/>
                      <a:gd name="T33" fmla="*/ 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4" h="14">
                        <a:moveTo>
                          <a:pt x="34" y="2"/>
                        </a:moveTo>
                        <a:lnTo>
                          <a:pt x="33" y="5"/>
                        </a:lnTo>
                        <a:lnTo>
                          <a:pt x="30" y="7"/>
                        </a:lnTo>
                        <a:lnTo>
                          <a:pt x="25" y="9"/>
                        </a:lnTo>
                        <a:lnTo>
                          <a:pt x="19" y="12"/>
                        </a:lnTo>
                        <a:lnTo>
                          <a:pt x="14" y="14"/>
                        </a:lnTo>
                        <a:lnTo>
                          <a:pt x="8" y="14"/>
                        </a:lnTo>
                        <a:lnTo>
                          <a:pt x="3" y="13"/>
                        </a:lnTo>
                        <a:lnTo>
                          <a:pt x="0" y="10"/>
                        </a:lnTo>
                        <a:lnTo>
                          <a:pt x="4" y="12"/>
                        </a:lnTo>
                        <a:lnTo>
                          <a:pt x="10" y="10"/>
                        </a:lnTo>
                        <a:lnTo>
                          <a:pt x="16" y="8"/>
                        </a:lnTo>
                        <a:lnTo>
                          <a:pt x="22" y="5"/>
                        </a:lnTo>
                        <a:lnTo>
                          <a:pt x="26" y="2"/>
                        </a:lnTo>
                        <a:lnTo>
                          <a:pt x="31" y="0"/>
                        </a:lnTo>
                        <a:lnTo>
                          <a:pt x="33" y="0"/>
                        </a:lnTo>
                        <a:lnTo>
                          <a:pt x="34" y="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31" name="Freeform 151">
                    <a:extLst>
                      <a:ext uri="{FF2B5EF4-FFF2-40B4-BE49-F238E27FC236}">
                        <a16:creationId xmlns:a16="http://schemas.microsoft.com/office/drawing/2014/main" xmlns="" id="{A870DDBE-49C3-4BB5-ACA6-54ECF3448B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0" y="534"/>
                    <a:ext cx="32" cy="8"/>
                  </a:xfrm>
                  <a:custGeom>
                    <a:avLst/>
                    <a:gdLst>
                      <a:gd name="T0" fmla="*/ 65 w 65"/>
                      <a:gd name="T1" fmla="*/ 14 h 16"/>
                      <a:gd name="T2" fmla="*/ 62 w 65"/>
                      <a:gd name="T3" fmla="*/ 15 h 16"/>
                      <a:gd name="T4" fmla="*/ 58 w 65"/>
                      <a:gd name="T5" fmla="*/ 16 h 16"/>
                      <a:gd name="T6" fmla="*/ 50 w 65"/>
                      <a:gd name="T7" fmla="*/ 16 h 16"/>
                      <a:gd name="T8" fmla="*/ 39 w 65"/>
                      <a:gd name="T9" fmla="*/ 15 h 16"/>
                      <a:gd name="T10" fmla="*/ 29 w 65"/>
                      <a:gd name="T11" fmla="*/ 14 h 16"/>
                      <a:gd name="T12" fmla="*/ 19 w 65"/>
                      <a:gd name="T13" fmla="*/ 10 h 16"/>
                      <a:gd name="T14" fmla="*/ 8 w 65"/>
                      <a:gd name="T15" fmla="*/ 6 h 16"/>
                      <a:gd name="T16" fmla="*/ 0 w 65"/>
                      <a:gd name="T17" fmla="*/ 0 h 16"/>
                      <a:gd name="T18" fmla="*/ 8 w 65"/>
                      <a:gd name="T19" fmla="*/ 2 h 16"/>
                      <a:gd name="T20" fmla="*/ 17 w 65"/>
                      <a:gd name="T21" fmla="*/ 3 h 16"/>
                      <a:gd name="T22" fmla="*/ 28 w 65"/>
                      <a:gd name="T23" fmla="*/ 6 h 16"/>
                      <a:gd name="T24" fmla="*/ 39 w 65"/>
                      <a:gd name="T25" fmla="*/ 7 h 16"/>
                      <a:gd name="T26" fmla="*/ 49 w 65"/>
                      <a:gd name="T27" fmla="*/ 8 h 16"/>
                      <a:gd name="T28" fmla="*/ 57 w 65"/>
                      <a:gd name="T29" fmla="*/ 10 h 16"/>
                      <a:gd name="T30" fmla="*/ 62 w 65"/>
                      <a:gd name="T31" fmla="*/ 11 h 16"/>
                      <a:gd name="T32" fmla="*/ 65 w 65"/>
                      <a:gd name="T33" fmla="*/ 1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5" h="16">
                        <a:moveTo>
                          <a:pt x="65" y="14"/>
                        </a:moveTo>
                        <a:lnTo>
                          <a:pt x="62" y="15"/>
                        </a:lnTo>
                        <a:lnTo>
                          <a:pt x="58" y="16"/>
                        </a:lnTo>
                        <a:lnTo>
                          <a:pt x="50" y="16"/>
                        </a:lnTo>
                        <a:lnTo>
                          <a:pt x="39" y="15"/>
                        </a:lnTo>
                        <a:lnTo>
                          <a:pt x="29" y="14"/>
                        </a:lnTo>
                        <a:lnTo>
                          <a:pt x="19" y="10"/>
                        </a:lnTo>
                        <a:lnTo>
                          <a:pt x="8" y="6"/>
                        </a:lnTo>
                        <a:lnTo>
                          <a:pt x="0" y="0"/>
                        </a:lnTo>
                        <a:lnTo>
                          <a:pt x="8" y="2"/>
                        </a:lnTo>
                        <a:lnTo>
                          <a:pt x="17" y="3"/>
                        </a:lnTo>
                        <a:lnTo>
                          <a:pt x="28" y="6"/>
                        </a:lnTo>
                        <a:lnTo>
                          <a:pt x="39" y="7"/>
                        </a:lnTo>
                        <a:lnTo>
                          <a:pt x="49" y="8"/>
                        </a:lnTo>
                        <a:lnTo>
                          <a:pt x="57" y="10"/>
                        </a:lnTo>
                        <a:lnTo>
                          <a:pt x="62" y="11"/>
                        </a:lnTo>
                        <a:lnTo>
                          <a:pt x="65" y="14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32" name="Freeform 152">
                    <a:extLst>
                      <a:ext uri="{FF2B5EF4-FFF2-40B4-BE49-F238E27FC236}">
                        <a16:creationId xmlns:a16="http://schemas.microsoft.com/office/drawing/2014/main" xmlns="" id="{243E3E40-B17B-4443-9B23-1D50A578D7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2" y="506"/>
                    <a:ext cx="46" cy="9"/>
                  </a:xfrm>
                  <a:custGeom>
                    <a:avLst/>
                    <a:gdLst>
                      <a:gd name="T0" fmla="*/ 92 w 92"/>
                      <a:gd name="T1" fmla="*/ 13 h 18"/>
                      <a:gd name="T2" fmla="*/ 89 w 92"/>
                      <a:gd name="T3" fmla="*/ 15 h 18"/>
                      <a:gd name="T4" fmla="*/ 80 w 92"/>
                      <a:gd name="T5" fmla="*/ 18 h 18"/>
                      <a:gd name="T6" fmla="*/ 67 w 92"/>
                      <a:gd name="T7" fmla="*/ 18 h 18"/>
                      <a:gd name="T8" fmla="*/ 52 w 92"/>
                      <a:gd name="T9" fmla="*/ 16 h 18"/>
                      <a:gd name="T10" fmla="*/ 36 w 92"/>
                      <a:gd name="T11" fmla="*/ 14 h 18"/>
                      <a:gd name="T12" fmla="*/ 21 w 92"/>
                      <a:gd name="T13" fmla="*/ 11 h 18"/>
                      <a:gd name="T14" fmla="*/ 8 w 92"/>
                      <a:gd name="T15" fmla="*/ 6 h 18"/>
                      <a:gd name="T16" fmla="*/ 0 w 92"/>
                      <a:gd name="T17" fmla="*/ 0 h 18"/>
                      <a:gd name="T18" fmla="*/ 7 w 92"/>
                      <a:gd name="T19" fmla="*/ 0 h 18"/>
                      <a:gd name="T20" fmla="*/ 19 w 92"/>
                      <a:gd name="T21" fmla="*/ 1 h 18"/>
                      <a:gd name="T22" fmla="*/ 34 w 92"/>
                      <a:gd name="T23" fmla="*/ 3 h 18"/>
                      <a:gd name="T24" fmla="*/ 50 w 92"/>
                      <a:gd name="T25" fmla="*/ 5 h 18"/>
                      <a:gd name="T26" fmla="*/ 66 w 92"/>
                      <a:gd name="T27" fmla="*/ 6 h 18"/>
                      <a:gd name="T28" fmla="*/ 80 w 92"/>
                      <a:gd name="T29" fmla="*/ 8 h 18"/>
                      <a:gd name="T30" fmla="*/ 89 w 92"/>
                      <a:gd name="T31" fmla="*/ 11 h 18"/>
                      <a:gd name="T32" fmla="*/ 92 w 92"/>
                      <a:gd name="T33" fmla="*/ 13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18">
                        <a:moveTo>
                          <a:pt x="92" y="13"/>
                        </a:moveTo>
                        <a:lnTo>
                          <a:pt x="89" y="15"/>
                        </a:lnTo>
                        <a:lnTo>
                          <a:pt x="80" y="18"/>
                        </a:lnTo>
                        <a:lnTo>
                          <a:pt x="67" y="18"/>
                        </a:lnTo>
                        <a:lnTo>
                          <a:pt x="52" y="16"/>
                        </a:lnTo>
                        <a:lnTo>
                          <a:pt x="36" y="14"/>
                        </a:lnTo>
                        <a:lnTo>
                          <a:pt x="21" y="11"/>
                        </a:lnTo>
                        <a:lnTo>
                          <a:pt x="8" y="6"/>
                        </a:ln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19" y="1"/>
                        </a:lnTo>
                        <a:lnTo>
                          <a:pt x="34" y="3"/>
                        </a:lnTo>
                        <a:lnTo>
                          <a:pt x="50" y="5"/>
                        </a:lnTo>
                        <a:lnTo>
                          <a:pt x="66" y="6"/>
                        </a:lnTo>
                        <a:lnTo>
                          <a:pt x="80" y="8"/>
                        </a:lnTo>
                        <a:lnTo>
                          <a:pt x="89" y="11"/>
                        </a:lnTo>
                        <a:lnTo>
                          <a:pt x="92" y="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33" name="Freeform 153">
                    <a:extLst>
                      <a:ext uri="{FF2B5EF4-FFF2-40B4-BE49-F238E27FC236}">
                        <a16:creationId xmlns:a16="http://schemas.microsoft.com/office/drawing/2014/main" xmlns="" id="{E13C435E-FB16-48C1-A21D-E3BDFC2826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2" y="476"/>
                    <a:ext cx="42" cy="5"/>
                  </a:xfrm>
                  <a:custGeom>
                    <a:avLst/>
                    <a:gdLst>
                      <a:gd name="T0" fmla="*/ 83 w 83"/>
                      <a:gd name="T1" fmla="*/ 4 h 11"/>
                      <a:gd name="T2" fmla="*/ 79 w 83"/>
                      <a:gd name="T3" fmla="*/ 6 h 11"/>
                      <a:gd name="T4" fmla="*/ 72 w 83"/>
                      <a:gd name="T5" fmla="*/ 8 h 11"/>
                      <a:gd name="T6" fmla="*/ 61 w 83"/>
                      <a:gd name="T7" fmla="*/ 11 h 11"/>
                      <a:gd name="T8" fmla="*/ 48 w 83"/>
                      <a:gd name="T9" fmla="*/ 11 h 11"/>
                      <a:gd name="T10" fmla="*/ 34 w 83"/>
                      <a:gd name="T11" fmla="*/ 11 h 11"/>
                      <a:gd name="T12" fmla="*/ 21 w 83"/>
                      <a:gd name="T13" fmla="*/ 10 h 11"/>
                      <a:gd name="T14" fmla="*/ 9 w 83"/>
                      <a:gd name="T15" fmla="*/ 6 h 11"/>
                      <a:gd name="T16" fmla="*/ 0 w 83"/>
                      <a:gd name="T17" fmla="*/ 1 h 11"/>
                      <a:gd name="T18" fmla="*/ 8 w 83"/>
                      <a:gd name="T19" fmla="*/ 1 h 11"/>
                      <a:gd name="T20" fmla="*/ 19 w 83"/>
                      <a:gd name="T21" fmla="*/ 1 h 11"/>
                      <a:gd name="T22" fmla="*/ 32 w 83"/>
                      <a:gd name="T23" fmla="*/ 1 h 11"/>
                      <a:gd name="T24" fmla="*/ 47 w 83"/>
                      <a:gd name="T25" fmla="*/ 0 h 11"/>
                      <a:gd name="T26" fmla="*/ 61 w 83"/>
                      <a:gd name="T27" fmla="*/ 0 h 11"/>
                      <a:gd name="T28" fmla="*/ 72 w 83"/>
                      <a:gd name="T29" fmla="*/ 0 h 11"/>
                      <a:gd name="T30" fmla="*/ 79 w 83"/>
                      <a:gd name="T31" fmla="*/ 1 h 11"/>
                      <a:gd name="T32" fmla="*/ 83 w 83"/>
                      <a:gd name="T33" fmla="*/ 4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83" h="11">
                        <a:moveTo>
                          <a:pt x="83" y="4"/>
                        </a:moveTo>
                        <a:lnTo>
                          <a:pt x="79" y="6"/>
                        </a:lnTo>
                        <a:lnTo>
                          <a:pt x="72" y="8"/>
                        </a:lnTo>
                        <a:lnTo>
                          <a:pt x="61" y="11"/>
                        </a:lnTo>
                        <a:lnTo>
                          <a:pt x="48" y="11"/>
                        </a:lnTo>
                        <a:lnTo>
                          <a:pt x="34" y="11"/>
                        </a:lnTo>
                        <a:lnTo>
                          <a:pt x="21" y="10"/>
                        </a:lnTo>
                        <a:lnTo>
                          <a:pt x="9" y="6"/>
                        </a:lnTo>
                        <a:lnTo>
                          <a:pt x="0" y="1"/>
                        </a:lnTo>
                        <a:lnTo>
                          <a:pt x="8" y="1"/>
                        </a:lnTo>
                        <a:lnTo>
                          <a:pt x="19" y="1"/>
                        </a:lnTo>
                        <a:lnTo>
                          <a:pt x="32" y="1"/>
                        </a:lnTo>
                        <a:lnTo>
                          <a:pt x="47" y="0"/>
                        </a:lnTo>
                        <a:lnTo>
                          <a:pt x="61" y="0"/>
                        </a:lnTo>
                        <a:lnTo>
                          <a:pt x="72" y="0"/>
                        </a:lnTo>
                        <a:lnTo>
                          <a:pt x="79" y="1"/>
                        </a:lnTo>
                        <a:lnTo>
                          <a:pt x="83" y="4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34" name="Freeform 154">
                    <a:extLst>
                      <a:ext uri="{FF2B5EF4-FFF2-40B4-BE49-F238E27FC236}">
                        <a16:creationId xmlns:a16="http://schemas.microsoft.com/office/drawing/2014/main" xmlns="" id="{909F97BD-C546-46F1-96B0-1F1EDE1E0A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2" y="459"/>
                    <a:ext cx="34" cy="5"/>
                  </a:xfrm>
                  <a:custGeom>
                    <a:avLst/>
                    <a:gdLst>
                      <a:gd name="T0" fmla="*/ 68 w 68"/>
                      <a:gd name="T1" fmla="*/ 6 h 9"/>
                      <a:gd name="T2" fmla="*/ 65 w 68"/>
                      <a:gd name="T3" fmla="*/ 8 h 9"/>
                      <a:gd name="T4" fmla="*/ 57 w 68"/>
                      <a:gd name="T5" fmla="*/ 9 h 9"/>
                      <a:gd name="T6" fmla="*/ 47 w 68"/>
                      <a:gd name="T7" fmla="*/ 9 h 9"/>
                      <a:gd name="T8" fmla="*/ 35 w 68"/>
                      <a:gd name="T9" fmla="*/ 9 h 9"/>
                      <a:gd name="T10" fmla="*/ 23 w 68"/>
                      <a:gd name="T11" fmla="*/ 8 h 9"/>
                      <a:gd name="T12" fmla="*/ 12 w 68"/>
                      <a:gd name="T13" fmla="*/ 6 h 9"/>
                      <a:gd name="T14" fmla="*/ 4 w 68"/>
                      <a:gd name="T15" fmla="*/ 3 h 9"/>
                      <a:gd name="T16" fmla="*/ 0 w 68"/>
                      <a:gd name="T17" fmla="*/ 0 h 9"/>
                      <a:gd name="T18" fmla="*/ 7 w 68"/>
                      <a:gd name="T19" fmla="*/ 0 h 9"/>
                      <a:gd name="T20" fmla="*/ 15 w 68"/>
                      <a:gd name="T21" fmla="*/ 0 h 9"/>
                      <a:gd name="T22" fmla="*/ 25 w 68"/>
                      <a:gd name="T23" fmla="*/ 1 h 9"/>
                      <a:gd name="T24" fmla="*/ 37 w 68"/>
                      <a:gd name="T25" fmla="*/ 1 h 9"/>
                      <a:gd name="T26" fmla="*/ 47 w 68"/>
                      <a:gd name="T27" fmla="*/ 1 h 9"/>
                      <a:gd name="T28" fmla="*/ 57 w 68"/>
                      <a:gd name="T29" fmla="*/ 2 h 9"/>
                      <a:gd name="T30" fmla="*/ 64 w 68"/>
                      <a:gd name="T31" fmla="*/ 3 h 9"/>
                      <a:gd name="T32" fmla="*/ 68 w 68"/>
                      <a:gd name="T33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8" h="9">
                        <a:moveTo>
                          <a:pt x="68" y="6"/>
                        </a:moveTo>
                        <a:lnTo>
                          <a:pt x="65" y="8"/>
                        </a:lnTo>
                        <a:lnTo>
                          <a:pt x="57" y="9"/>
                        </a:lnTo>
                        <a:lnTo>
                          <a:pt x="47" y="9"/>
                        </a:lnTo>
                        <a:lnTo>
                          <a:pt x="35" y="9"/>
                        </a:lnTo>
                        <a:lnTo>
                          <a:pt x="23" y="8"/>
                        </a:lnTo>
                        <a:lnTo>
                          <a:pt x="12" y="6"/>
                        </a:lnTo>
                        <a:lnTo>
                          <a:pt x="4" y="3"/>
                        </a:ln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15" y="0"/>
                        </a:lnTo>
                        <a:lnTo>
                          <a:pt x="25" y="1"/>
                        </a:lnTo>
                        <a:lnTo>
                          <a:pt x="37" y="1"/>
                        </a:lnTo>
                        <a:lnTo>
                          <a:pt x="47" y="1"/>
                        </a:lnTo>
                        <a:lnTo>
                          <a:pt x="57" y="2"/>
                        </a:lnTo>
                        <a:lnTo>
                          <a:pt x="64" y="3"/>
                        </a:lnTo>
                        <a:lnTo>
                          <a:pt x="68" y="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35" name="Freeform 155">
                    <a:extLst>
                      <a:ext uri="{FF2B5EF4-FFF2-40B4-BE49-F238E27FC236}">
                        <a16:creationId xmlns:a16="http://schemas.microsoft.com/office/drawing/2014/main" xmlns="" id="{9EE2D4B1-8C06-4838-A020-F9CD8763E1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3" y="448"/>
                    <a:ext cx="21" cy="6"/>
                  </a:xfrm>
                  <a:custGeom>
                    <a:avLst/>
                    <a:gdLst>
                      <a:gd name="T0" fmla="*/ 43 w 43"/>
                      <a:gd name="T1" fmla="*/ 2 h 10"/>
                      <a:gd name="T2" fmla="*/ 41 w 43"/>
                      <a:gd name="T3" fmla="*/ 5 h 10"/>
                      <a:gd name="T4" fmla="*/ 37 w 43"/>
                      <a:gd name="T5" fmla="*/ 7 h 10"/>
                      <a:gd name="T6" fmla="*/ 31 w 43"/>
                      <a:gd name="T7" fmla="*/ 8 h 10"/>
                      <a:gd name="T8" fmla="*/ 24 w 43"/>
                      <a:gd name="T9" fmla="*/ 10 h 10"/>
                      <a:gd name="T10" fmla="*/ 16 w 43"/>
                      <a:gd name="T11" fmla="*/ 10 h 10"/>
                      <a:gd name="T12" fmla="*/ 9 w 43"/>
                      <a:gd name="T13" fmla="*/ 10 h 10"/>
                      <a:gd name="T14" fmla="*/ 3 w 43"/>
                      <a:gd name="T15" fmla="*/ 9 h 10"/>
                      <a:gd name="T16" fmla="*/ 0 w 43"/>
                      <a:gd name="T17" fmla="*/ 6 h 10"/>
                      <a:gd name="T18" fmla="*/ 6 w 43"/>
                      <a:gd name="T19" fmla="*/ 7 h 10"/>
                      <a:gd name="T20" fmla="*/ 12 w 43"/>
                      <a:gd name="T21" fmla="*/ 7 h 10"/>
                      <a:gd name="T22" fmla="*/ 20 w 43"/>
                      <a:gd name="T23" fmla="*/ 5 h 10"/>
                      <a:gd name="T24" fmla="*/ 27 w 43"/>
                      <a:gd name="T25" fmla="*/ 2 h 10"/>
                      <a:gd name="T26" fmla="*/ 32 w 43"/>
                      <a:gd name="T27" fmla="*/ 1 h 10"/>
                      <a:gd name="T28" fmla="*/ 38 w 43"/>
                      <a:gd name="T29" fmla="*/ 0 h 10"/>
                      <a:gd name="T30" fmla="*/ 41 w 43"/>
                      <a:gd name="T31" fmla="*/ 0 h 10"/>
                      <a:gd name="T32" fmla="*/ 43 w 43"/>
                      <a:gd name="T33" fmla="*/ 2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3" h="10">
                        <a:moveTo>
                          <a:pt x="43" y="2"/>
                        </a:moveTo>
                        <a:lnTo>
                          <a:pt x="41" y="5"/>
                        </a:lnTo>
                        <a:lnTo>
                          <a:pt x="37" y="7"/>
                        </a:lnTo>
                        <a:lnTo>
                          <a:pt x="31" y="8"/>
                        </a:lnTo>
                        <a:lnTo>
                          <a:pt x="24" y="10"/>
                        </a:lnTo>
                        <a:lnTo>
                          <a:pt x="16" y="10"/>
                        </a:lnTo>
                        <a:lnTo>
                          <a:pt x="9" y="10"/>
                        </a:lnTo>
                        <a:lnTo>
                          <a:pt x="3" y="9"/>
                        </a:lnTo>
                        <a:lnTo>
                          <a:pt x="0" y="6"/>
                        </a:lnTo>
                        <a:lnTo>
                          <a:pt x="6" y="7"/>
                        </a:lnTo>
                        <a:lnTo>
                          <a:pt x="12" y="7"/>
                        </a:lnTo>
                        <a:lnTo>
                          <a:pt x="20" y="5"/>
                        </a:lnTo>
                        <a:lnTo>
                          <a:pt x="27" y="2"/>
                        </a:lnTo>
                        <a:lnTo>
                          <a:pt x="32" y="1"/>
                        </a:lnTo>
                        <a:lnTo>
                          <a:pt x="38" y="0"/>
                        </a:lnTo>
                        <a:lnTo>
                          <a:pt x="41" y="0"/>
                        </a:lnTo>
                        <a:lnTo>
                          <a:pt x="43" y="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36" name="Freeform 156">
                    <a:extLst>
                      <a:ext uri="{FF2B5EF4-FFF2-40B4-BE49-F238E27FC236}">
                        <a16:creationId xmlns:a16="http://schemas.microsoft.com/office/drawing/2014/main" xmlns="" id="{6420AF5E-EB12-473D-8901-D91BE226FE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" y="544"/>
                    <a:ext cx="21" cy="8"/>
                  </a:xfrm>
                  <a:custGeom>
                    <a:avLst/>
                    <a:gdLst>
                      <a:gd name="T0" fmla="*/ 0 w 41"/>
                      <a:gd name="T1" fmla="*/ 0 h 16"/>
                      <a:gd name="T2" fmla="*/ 3 w 41"/>
                      <a:gd name="T3" fmla="*/ 0 h 16"/>
                      <a:gd name="T4" fmla="*/ 9 w 41"/>
                      <a:gd name="T5" fmla="*/ 1 h 16"/>
                      <a:gd name="T6" fmla="*/ 16 w 41"/>
                      <a:gd name="T7" fmla="*/ 2 h 16"/>
                      <a:gd name="T8" fmla="*/ 24 w 41"/>
                      <a:gd name="T9" fmla="*/ 4 h 16"/>
                      <a:gd name="T10" fmla="*/ 31 w 41"/>
                      <a:gd name="T11" fmla="*/ 6 h 16"/>
                      <a:gd name="T12" fmla="*/ 37 w 41"/>
                      <a:gd name="T13" fmla="*/ 7 h 16"/>
                      <a:gd name="T14" fmla="*/ 40 w 41"/>
                      <a:gd name="T15" fmla="*/ 11 h 16"/>
                      <a:gd name="T16" fmla="*/ 41 w 41"/>
                      <a:gd name="T17" fmla="*/ 14 h 16"/>
                      <a:gd name="T18" fmla="*/ 39 w 41"/>
                      <a:gd name="T19" fmla="*/ 16 h 16"/>
                      <a:gd name="T20" fmla="*/ 35 w 41"/>
                      <a:gd name="T21" fmla="*/ 16 h 16"/>
                      <a:gd name="T22" fmla="*/ 28 w 41"/>
                      <a:gd name="T23" fmla="*/ 15 h 16"/>
                      <a:gd name="T24" fmla="*/ 22 w 41"/>
                      <a:gd name="T25" fmla="*/ 12 h 16"/>
                      <a:gd name="T26" fmla="*/ 15 w 41"/>
                      <a:gd name="T27" fmla="*/ 8 h 16"/>
                      <a:gd name="T28" fmla="*/ 9 w 41"/>
                      <a:gd name="T29" fmla="*/ 5 h 16"/>
                      <a:gd name="T30" fmla="*/ 3 w 41"/>
                      <a:gd name="T31" fmla="*/ 2 h 16"/>
                      <a:gd name="T32" fmla="*/ 0 w 41"/>
                      <a:gd name="T33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1" h="16">
                        <a:moveTo>
                          <a:pt x="0" y="0"/>
                        </a:moveTo>
                        <a:lnTo>
                          <a:pt x="3" y="0"/>
                        </a:lnTo>
                        <a:lnTo>
                          <a:pt x="9" y="1"/>
                        </a:lnTo>
                        <a:lnTo>
                          <a:pt x="16" y="2"/>
                        </a:lnTo>
                        <a:lnTo>
                          <a:pt x="24" y="4"/>
                        </a:lnTo>
                        <a:lnTo>
                          <a:pt x="31" y="6"/>
                        </a:lnTo>
                        <a:lnTo>
                          <a:pt x="37" y="7"/>
                        </a:lnTo>
                        <a:lnTo>
                          <a:pt x="40" y="11"/>
                        </a:lnTo>
                        <a:lnTo>
                          <a:pt x="41" y="14"/>
                        </a:lnTo>
                        <a:lnTo>
                          <a:pt x="39" y="16"/>
                        </a:lnTo>
                        <a:lnTo>
                          <a:pt x="35" y="16"/>
                        </a:lnTo>
                        <a:lnTo>
                          <a:pt x="28" y="15"/>
                        </a:lnTo>
                        <a:lnTo>
                          <a:pt x="22" y="12"/>
                        </a:lnTo>
                        <a:lnTo>
                          <a:pt x="15" y="8"/>
                        </a:lnTo>
                        <a:lnTo>
                          <a:pt x="9" y="5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37" name="Freeform 157">
                    <a:extLst>
                      <a:ext uri="{FF2B5EF4-FFF2-40B4-BE49-F238E27FC236}">
                        <a16:creationId xmlns:a16="http://schemas.microsoft.com/office/drawing/2014/main" xmlns="" id="{CF5FFA15-ECF3-489E-87A0-E31BEAEEE8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5" y="542"/>
                    <a:ext cx="4" cy="20"/>
                  </a:xfrm>
                  <a:custGeom>
                    <a:avLst/>
                    <a:gdLst>
                      <a:gd name="T0" fmla="*/ 1 w 8"/>
                      <a:gd name="T1" fmla="*/ 0 h 39"/>
                      <a:gd name="T2" fmla="*/ 1 w 8"/>
                      <a:gd name="T3" fmla="*/ 7 h 39"/>
                      <a:gd name="T4" fmla="*/ 0 w 8"/>
                      <a:gd name="T5" fmla="*/ 21 h 39"/>
                      <a:gd name="T6" fmla="*/ 0 w 8"/>
                      <a:gd name="T7" fmla="*/ 33 h 39"/>
                      <a:gd name="T8" fmla="*/ 4 w 8"/>
                      <a:gd name="T9" fmla="*/ 39 h 39"/>
                      <a:gd name="T10" fmla="*/ 8 w 8"/>
                      <a:gd name="T11" fmla="*/ 34 h 39"/>
                      <a:gd name="T12" fmla="*/ 6 w 8"/>
                      <a:gd name="T13" fmla="*/ 23 h 39"/>
                      <a:gd name="T14" fmla="*/ 3 w 8"/>
                      <a:gd name="T15" fmla="*/ 9 h 39"/>
                      <a:gd name="T16" fmla="*/ 1 w 8"/>
                      <a:gd name="T17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39">
                        <a:moveTo>
                          <a:pt x="1" y="0"/>
                        </a:moveTo>
                        <a:lnTo>
                          <a:pt x="1" y="7"/>
                        </a:lnTo>
                        <a:lnTo>
                          <a:pt x="0" y="21"/>
                        </a:lnTo>
                        <a:lnTo>
                          <a:pt x="0" y="33"/>
                        </a:lnTo>
                        <a:lnTo>
                          <a:pt x="4" y="39"/>
                        </a:lnTo>
                        <a:lnTo>
                          <a:pt x="8" y="34"/>
                        </a:lnTo>
                        <a:lnTo>
                          <a:pt x="6" y="23"/>
                        </a:lnTo>
                        <a:lnTo>
                          <a:pt x="3" y="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38" name="Freeform 158">
                    <a:extLst>
                      <a:ext uri="{FF2B5EF4-FFF2-40B4-BE49-F238E27FC236}">
                        <a16:creationId xmlns:a16="http://schemas.microsoft.com/office/drawing/2014/main" xmlns="" id="{1E428821-5563-4548-8A05-9DD6ECD0C9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" y="548"/>
                    <a:ext cx="12" cy="17"/>
                  </a:xfrm>
                  <a:custGeom>
                    <a:avLst/>
                    <a:gdLst>
                      <a:gd name="T0" fmla="*/ 0 w 25"/>
                      <a:gd name="T1" fmla="*/ 0 h 34"/>
                      <a:gd name="T2" fmla="*/ 4 w 25"/>
                      <a:gd name="T3" fmla="*/ 7 h 34"/>
                      <a:gd name="T4" fmla="*/ 11 w 25"/>
                      <a:gd name="T5" fmla="*/ 20 h 34"/>
                      <a:gd name="T6" fmla="*/ 17 w 25"/>
                      <a:gd name="T7" fmla="*/ 30 h 34"/>
                      <a:gd name="T8" fmla="*/ 24 w 25"/>
                      <a:gd name="T9" fmla="*/ 34 h 34"/>
                      <a:gd name="T10" fmla="*/ 25 w 25"/>
                      <a:gd name="T11" fmla="*/ 28 h 34"/>
                      <a:gd name="T12" fmla="*/ 18 w 25"/>
                      <a:gd name="T13" fmla="*/ 18 h 34"/>
                      <a:gd name="T14" fmla="*/ 7 w 25"/>
                      <a:gd name="T15" fmla="*/ 7 h 34"/>
                      <a:gd name="T16" fmla="*/ 0 w 25"/>
                      <a:gd name="T17" fmla="*/ 0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34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11" y="20"/>
                        </a:lnTo>
                        <a:lnTo>
                          <a:pt x="17" y="30"/>
                        </a:lnTo>
                        <a:lnTo>
                          <a:pt x="24" y="34"/>
                        </a:lnTo>
                        <a:lnTo>
                          <a:pt x="25" y="28"/>
                        </a:lnTo>
                        <a:lnTo>
                          <a:pt x="18" y="18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39" name="Freeform 159">
                    <a:extLst>
                      <a:ext uri="{FF2B5EF4-FFF2-40B4-BE49-F238E27FC236}">
                        <a16:creationId xmlns:a16="http://schemas.microsoft.com/office/drawing/2014/main" xmlns="" id="{11E0212A-652A-459A-92BD-96409B319B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9" y="450"/>
                    <a:ext cx="26" cy="6"/>
                  </a:xfrm>
                  <a:custGeom>
                    <a:avLst/>
                    <a:gdLst>
                      <a:gd name="T0" fmla="*/ 52 w 52"/>
                      <a:gd name="T1" fmla="*/ 3 h 12"/>
                      <a:gd name="T2" fmla="*/ 46 w 52"/>
                      <a:gd name="T3" fmla="*/ 6 h 12"/>
                      <a:gd name="T4" fmla="*/ 39 w 52"/>
                      <a:gd name="T5" fmla="*/ 8 h 12"/>
                      <a:gd name="T6" fmla="*/ 31 w 52"/>
                      <a:gd name="T7" fmla="*/ 11 h 12"/>
                      <a:gd name="T8" fmla="*/ 23 w 52"/>
                      <a:gd name="T9" fmla="*/ 12 h 12"/>
                      <a:gd name="T10" fmla="*/ 14 w 52"/>
                      <a:gd name="T11" fmla="*/ 12 h 12"/>
                      <a:gd name="T12" fmla="*/ 7 w 52"/>
                      <a:gd name="T13" fmla="*/ 11 h 12"/>
                      <a:gd name="T14" fmla="*/ 2 w 52"/>
                      <a:gd name="T15" fmla="*/ 8 h 12"/>
                      <a:gd name="T16" fmla="*/ 0 w 52"/>
                      <a:gd name="T17" fmla="*/ 5 h 12"/>
                      <a:gd name="T18" fmla="*/ 1 w 52"/>
                      <a:gd name="T19" fmla="*/ 2 h 12"/>
                      <a:gd name="T20" fmla="*/ 6 w 52"/>
                      <a:gd name="T21" fmla="*/ 0 h 12"/>
                      <a:gd name="T22" fmla="*/ 11 w 52"/>
                      <a:gd name="T23" fmla="*/ 0 h 12"/>
                      <a:gd name="T24" fmla="*/ 21 w 52"/>
                      <a:gd name="T25" fmla="*/ 0 h 12"/>
                      <a:gd name="T26" fmla="*/ 29 w 52"/>
                      <a:gd name="T27" fmla="*/ 2 h 12"/>
                      <a:gd name="T28" fmla="*/ 38 w 52"/>
                      <a:gd name="T29" fmla="*/ 2 h 12"/>
                      <a:gd name="T30" fmla="*/ 46 w 52"/>
                      <a:gd name="T31" fmla="*/ 3 h 12"/>
                      <a:gd name="T32" fmla="*/ 52 w 52"/>
                      <a:gd name="T33" fmla="*/ 3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12">
                        <a:moveTo>
                          <a:pt x="52" y="3"/>
                        </a:moveTo>
                        <a:lnTo>
                          <a:pt x="46" y="6"/>
                        </a:lnTo>
                        <a:lnTo>
                          <a:pt x="39" y="8"/>
                        </a:lnTo>
                        <a:lnTo>
                          <a:pt x="31" y="11"/>
                        </a:lnTo>
                        <a:lnTo>
                          <a:pt x="23" y="12"/>
                        </a:lnTo>
                        <a:lnTo>
                          <a:pt x="14" y="12"/>
                        </a:lnTo>
                        <a:lnTo>
                          <a:pt x="7" y="11"/>
                        </a:lnTo>
                        <a:lnTo>
                          <a:pt x="2" y="8"/>
                        </a:lnTo>
                        <a:lnTo>
                          <a:pt x="0" y="5"/>
                        </a:lnTo>
                        <a:lnTo>
                          <a:pt x="1" y="2"/>
                        </a:lnTo>
                        <a:lnTo>
                          <a:pt x="6" y="0"/>
                        </a:lnTo>
                        <a:lnTo>
                          <a:pt x="11" y="0"/>
                        </a:lnTo>
                        <a:lnTo>
                          <a:pt x="21" y="0"/>
                        </a:lnTo>
                        <a:lnTo>
                          <a:pt x="29" y="2"/>
                        </a:lnTo>
                        <a:lnTo>
                          <a:pt x="38" y="2"/>
                        </a:lnTo>
                        <a:lnTo>
                          <a:pt x="46" y="3"/>
                        </a:lnTo>
                        <a:lnTo>
                          <a:pt x="52" y="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40" name="Freeform 160">
                    <a:extLst>
                      <a:ext uri="{FF2B5EF4-FFF2-40B4-BE49-F238E27FC236}">
                        <a16:creationId xmlns:a16="http://schemas.microsoft.com/office/drawing/2014/main" xmlns="" id="{30DE0F87-D3B8-45D2-B1C4-6387C0686E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5" y="431"/>
                    <a:ext cx="25" cy="10"/>
                  </a:xfrm>
                  <a:custGeom>
                    <a:avLst/>
                    <a:gdLst>
                      <a:gd name="T0" fmla="*/ 50 w 50"/>
                      <a:gd name="T1" fmla="*/ 21 h 21"/>
                      <a:gd name="T2" fmla="*/ 45 w 50"/>
                      <a:gd name="T3" fmla="*/ 21 h 21"/>
                      <a:gd name="T4" fmla="*/ 37 w 50"/>
                      <a:gd name="T5" fmla="*/ 20 h 21"/>
                      <a:gd name="T6" fmla="*/ 29 w 50"/>
                      <a:gd name="T7" fmla="*/ 18 h 21"/>
                      <a:gd name="T8" fmla="*/ 21 w 50"/>
                      <a:gd name="T9" fmla="*/ 15 h 21"/>
                      <a:gd name="T10" fmla="*/ 13 w 50"/>
                      <a:gd name="T11" fmla="*/ 13 h 21"/>
                      <a:gd name="T12" fmla="*/ 6 w 50"/>
                      <a:gd name="T13" fmla="*/ 9 h 21"/>
                      <a:gd name="T14" fmla="*/ 1 w 50"/>
                      <a:gd name="T15" fmla="*/ 6 h 21"/>
                      <a:gd name="T16" fmla="*/ 0 w 50"/>
                      <a:gd name="T17" fmla="*/ 3 h 21"/>
                      <a:gd name="T18" fmla="*/ 3 w 50"/>
                      <a:gd name="T19" fmla="*/ 0 h 21"/>
                      <a:gd name="T20" fmla="*/ 7 w 50"/>
                      <a:gd name="T21" fmla="*/ 0 h 21"/>
                      <a:gd name="T22" fmla="*/ 14 w 50"/>
                      <a:gd name="T23" fmla="*/ 3 h 21"/>
                      <a:gd name="T24" fmla="*/ 23 w 50"/>
                      <a:gd name="T25" fmla="*/ 6 h 21"/>
                      <a:gd name="T26" fmla="*/ 31 w 50"/>
                      <a:gd name="T27" fmla="*/ 11 h 21"/>
                      <a:gd name="T28" fmla="*/ 39 w 50"/>
                      <a:gd name="T29" fmla="*/ 15 h 21"/>
                      <a:gd name="T30" fmla="*/ 46 w 50"/>
                      <a:gd name="T31" fmla="*/ 19 h 21"/>
                      <a:gd name="T32" fmla="*/ 50 w 50"/>
                      <a:gd name="T33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21">
                        <a:moveTo>
                          <a:pt x="50" y="21"/>
                        </a:moveTo>
                        <a:lnTo>
                          <a:pt x="45" y="21"/>
                        </a:lnTo>
                        <a:lnTo>
                          <a:pt x="37" y="20"/>
                        </a:lnTo>
                        <a:lnTo>
                          <a:pt x="29" y="18"/>
                        </a:lnTo>
                        <a:lnTo>
                          <a:pt x="21" y="15"/>
                        </a:lnTo>
                        <a:lnTo>
                          <a:pt x="13" y="13"/>
                        </a:lnTo>
                        <a:lnTo>
                          <a:pt x="6" y="9"/>
                        </a:lnTo>
                        <a:lnTo>
                          <a:pt x="1" y="6"/>
                        </a:lnTo>
                        <a:lnTo>
                          <a:pt x="0" y="3"/>
                        </a:lnTo>
                        <a:lnTo>
                          <a:pt x="3" y="0"/>
                        </a:lnTo>
                        <a:lnTo>
                          <a:pt x="7" y="0"/>
                        </a:lnTo>
                        <a:lnTo>
                          <a:pt x="14" y="3"/>
                        </a:lnTo>
                        <a:lnTo>
                          <a:pt x="23" y="6"/>
                        </a:lnTo>
                        <a:lnTo>
                          <a:pt x="31" y="11"/>
                        </a:lnTo>
                        <a:lnTo>
                          <a:pt x="39" y="15"/>
                        </a:lnTo>
                        <a:lnTo>
                          <a:pt x="46" y="19"/>
                        </a:lnTo>
                        <a:lnTo>
                          <a:pt x="50" y="2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41" name="Freeform 161">
                    <a:extLst>
                      <a:ext uri="{FF2B5EF4-FFF2-40B4-BE49-F238E27FC236}">
                        <a16:creationId xmlns:a16="http://schemas.microsoft.com/office/drawing/2014/main" xmlns="" id="{3AF024E5-03E1-4CDE-A91D-0FFD0BD8FF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9" y="459"/>
                    <a:ext cx="24" cy="6"/>
                  </a:xfrm>
                  <a:custGeom>
                    <a:avLst/>
                    <a:gdLst>
                      <a:gd name="T0" fmla="*/ 47 w 47"/>
                      <a:gd name="T1" fmla="*/ 0 h 11"/>
                      <a:gd name="T2" fmla="*/ 45 w 47"/>
                      <a:gd name="T3" fmla="*/ 3 h 11"/>
                      <a:gd name="T4" fmla="*/ 40 w 47"/>
                      <a:gd name="T5" fmla="*/ 7 h 11"/>
                      <a:gd name="T6" fmla="*/ 33 w 47"/>
                      <a:gd name="T7" fmla="*/ 9 h 11"/>
                      <a:gd name="T8" fmla="*/ 25 w 47"/>
                      <a:gd name="T9" fmla="*/ 11 h 11"/>
                      <a:gd name="T10" fmla="*/ 17 w 47"/>
                      <a:gd name="T11" fmla="*/ 11 h 11"/>
                      <a:gd name="T12" fmla="*/ 10 w 47"/>
                      <a:gd name="T13" fmla="*/ 11 h 11"/>
                      <a:gd name="T14" fmla="*/ 3 w 47"/>
                      <a:gd name="T15" fmla="*/ 9 h 11"/>
                      <a:gd name="T16" fmla="*/ 0 w 47"/>
                      <a:gd name="T17" fmla="*/ 7 h 11"/>
                      <a:gd name="T18" fmla="*/ 0 w 47"/>
                      <a:gd name="T19" fmla="*/ 4 h 11"/>
                      <a:gd name="T20" fmla="*/ 2 w 47"/>
                      <a:gd name="T21" fmla="*/ 2 h 11"/>
                      <a:gd name="T22" fmla="*/ 8 w 47"/>
                      <a:gd name="T23" fmla="*/ 1 h 11"/>
                      <a:gd name="T24" fmla="*/ 16 w 47"/>
                      <a:gd name="T25" fmla="*/ 1 h 11"/>
                      <a:gd name="T26" fmla="*/ 25 w 47"/>
                      <a:gd name="T27" fmla="*/ 1 h 11"/>
                      <a:gd name="T28" fmla="*/ 33 w 47"/>
                      <a:gd name="T29" fmla="*/ 1 h 11"/>
                      <a:gd name="T30" fmla="*/ 41 w 47"/>
                      <a:gd name="T31" fmla="*/ 1 h 11"/>
                      <a:gd name="T32" fmla="*/ 47 w 47"/>
                      <a:gd name="T33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1">
                        <a:moveTo>
                          <a:pt x="47" y="0"/>
                        </a:moveTo>
                        <a:lnTo>
                          <a:pt x="45" y="3"/>
                        </a:lnTo>
                        <a:lnTo>
                          <a:pt x="40" y="7"/>
                        </a:lnTo>
                        <a:lnTo>
                          <a:pt x="33" y="9"/>
                        </a:lnTo>
                        <a:lnTo>
                          <a:pt x="25" y="11"/>
                        </a:lnTo>
                        <a:lnTo>
                          <a:pt x="17" y="11"/>
                        </a:lnTo>
                        <a:lnTo>
                          <a:pt x="10" y="11"/>
                        </a:lnTo>
                        <a:lnTo>
                          <a:pt x="3" y="9"/>
                        </a:ln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2" y="2"/>
                        </a:lnTo>
                        <a:lnTo>
                          <a:pt x="8" y="1"/>
                        </a:lnTo>
                        <a:lnTo>
                          <a:pt x="16" y="1"/>
                        </a:lnTo>
                        <a:lnTo>
                          <a:pt x="25" y="1"/>
                        </a:lnTo>
                        <a:lnTo>
                          <a:pt x="33" y="1"/>
                        </a:lnTo>
                        <a:lnTo>
                          <a:pt x="41" y="1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42" name="Freeform 162">
                    <a:extLst>
                      <a:ext uri="{FF2B5EF4-FFF2-40B4-BE49-F238E27FC236}">
                        <a16:creationId xmlns:a16="http://schemas.microsoft.com/office/drawing/2014/main" xmlns="" id="{8959FBB9-6063-4708-B436-D6835DBA53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8" y="468"/>
                    <a:ext cx="25" cy="8"/>
                  </a:xfrm>
                  <a:custGeom>
                    <a:avLst/>
                    <a:gdLst>
                      <a:gd name="T0" fmla="*/ 51 w 51"/>
                      <a:gd name="T1" fmla="*/ 0 h 16"/>
                      <a:gd name="T2" fmla="*/ 48 w 51"/>
                      <a:gd name="T3" fmla="*/ 5 h 16"/>
                      <a:gd name="T4" fmla="*/ 42 w 51"/>
                      <a:gd name="T5" fmla="*/ 8 h 16"/>
                      <a:gd name="T6" fmla="*/ 35 w 51"/>
                      <a:gd name="T7" fmla="*/ 12 h 16"/>
                      <a:gd name="T8" fmla="*/ 26 w 51"/>
                      <a:gd name="T9" fmla="*/ 14 h 16"/>
                      <a:gd name="T10" fmla="*/ 18 w 51"/>
                      <a:gd name="T11" fmla="*/ 15 h 16"/>
                      <a:gd name="T12" fmla="*/ 10 w 51"/>
                      <a:gd name="T13" fmla="*/ 16 h 16"/>
                      <a:gd name="T14" fmla="*/ 4 w 51"/>
                      <a:gd name="T15" fmla="*/ 15 h 16"/>
                      <a:gd name="T16" fmla="*/ 0 w 51"/>
                      <a:gd name="T17" fmla="*/ 13 h 16"/>
                      <a:gd name="T18" fmla="*/ 0 w 51"/>
                      <a:gd name="T19" fmla="*/ 11 h 16"/>
                      <a:gd name="T20" fmla="*/ 4 w 51"/>
                      <a:gd name="T21" fmla="*/ 9 h 16"/>
                      <a:gd name="T22" fmla="*/ 10 w 51"/>
                      <a:gd name="T23" fmla="*/ 7 h 16"/>
                      <a:gd name="T24" fmla="*/ 16 w 51"/>
                      <a:gd name="T25" fmla="*/ 6 h 16"/>
                      <a:gd name="T26" fmla="*/ 26 w 51"/>
                      <a:gd name="T27" fmla="*/ 6 h 16"/>
                      <a:gd name="T28" fmla="*/ 35 w 51"/>
                      <a:gd name="T29" fmla="*/ 4 h 16"/>
                      <a:gd name="T30" fmla="*/ 43 w 51"/>
                      <a:gd name="T31" fmla="*/ 2 h 16"/>
                      <a:gd name="T32" fmla="*/ 51 w 51"/>
                      <a:gd name="T33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1" h="16">
                        <a:moveTo>
                          <a:pt x="51" y="0"/>
                        </a:moveTo>
                        <a:lnTo>
                          <a:pt x="48" y="5"/>
                        </a:lnTo>
                        <a:lnTo>
                          <a:pt x="42" y="8"/>
                        </a:lnTo>
                        <a:lnTo>
                          <a:pt x="35" y="12"/>
                        </a:lnTo>
                        <a:lnTo>
                          <a:pt x="26" y="14"/>
                        </a:lnTo>
                        <a:lnTo>
                          <a:pt x="18" y="15"/>
                        </a:lnTo>
                        <a:lnTo>
                          <a:pt x="10" y="16"/>
                        </a:lnTo>
                        <a:lnTo>
                          <a:pt x="4" y="15"/>
                        </a:lnTo>
                        <a:lnTo>
                          <a:pt x="0" y="13"/>
                        </a:lnTo>
                        <a:lnTo>
                          <a:pt x="0" y="11"/>
                        </a:lnTo>
                        <a:lnTo>
                          <a:pt x="4" y="9"/>
                        </a:lnTo>
                        <a:lnTo>
                          <a:pt x="10" y="7"/>
                        </a:lnTo>
                        <a:lnTo>
                          <a:pt x="16" y="6"/>
                        </a:lnTo>
                        <a:lnTo>
                          <a:pt x="26" y="6"/>
                        </a:lnTo>
                        <a:lnTo>
                          <a:pt x="35" y="4"/>
                        </a:lnTo>
                        <a:lnTo>
                          <a:pt x="43" y="2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43" name="Freeform 163">
                    <a:extLst>
                      <a:ext uri="{FF2B5EF4-FFF2-40B4-BE49-F238E27FC236}">
                        <a16:creationId xmlns:a16="http://schemas.microsoft.com/office/drawing/2014/main" xmlns="" id="{A0157D33-A8B1-4CE5-A96C-C44173CC5E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9" y="476"/>
                    <a:ext cx="25" cy="10"/>
                  </a:xfrm>
                  <a:custGeom>
                    <a:avLst/>
                    <a:gdLst>
                      <a:gd name="T0" fmla="*/ 48 w 48"/>
                      <a:gd name="T1" fmla="*/ 0 h 21"/>
                      <a:gd name="T2" fmla="*/ 45 w 48"/>
                      <a:gd name="T3" fmla="*/ 5 h 21"/>
                      <a:gd name="T4" fmla="*/ 38 w 48"/>
                      <a:gd name="T5" fmla="*/ 11 h 21"/>
                      <a:gd name="T6" fmla="*/ 31 w 48"/>
                      <a:gd name="T7" fmla="*/ 14 h 21"/>
                      <a:gd name="T8" fmla="*/ 23 w 48"/>
                      <a:gd name="T9" fmla="*/ 17 h 21"/>
                      <a:gd name="T10" fmla="*/ 15 w 48"/>
                      <a:gd name="T11" fmla="*/ 20 h 21"/>
                      <a:gd name="T12" fmla="*/ 8 w 48"/>
                      <a:gd name="T13" fmla="*/ 21 h 21"/>
                      <a:gd name="T14" fmla="*/ 2 w 48"/>
                      <a:gd name="T15" fmla="*/ 21 h 21"/>
                      <a:gd name="T16" fmla="*/ 0 w 48"/>
                      <a:gd name="T17" fmla="*/ 19 h 21"/>
                      <a:gd name="T18" fmla="*/ 1 w 48"/>
                      <a:gd name="T19" fmla="*/ 16 h 21"/>
                      <a:gd name="T20" fmla="*/ 4 w 48"/>
                      <a:gd name="T21" fmla="*/ 13 h 21"/>
                      <a:gd name="T22" fmla="*/ 10 w 48"/>
                      <a:gd name="T23" fmla="*/ 11 h 21"/>
                      <a:gd name="T24" fmla="*/ 18 w 48"/>
                      <a:gd name="T25" fmla="*/ 9 h 21"/>
                      <a:gd name="T26" fmla="*/ 26 w 48"/>
                      <a:gd name="T27" fmla="*/ 7 h 21"/>
                      <a:gd name="T28" fmla="*/ 34 w 48"/>
                      <a:gd name="T29" fmla="*/ 5 h 21"/>
                      <a:gd name="T30" fmla="*/ 42 w 48"/>
                      <a:gd name="T31" fmla="*/ 2 h 21"/>
                      <a:gd name="T32" fmla="*/ 48 w 48"/>
                      <a:gd name="T33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8" h="21">
                        <a:moveTo>
                          <a:pt x="48" y="0"/>
                        </a:moveTo>
                        <a:lnTo>
                          <a:pt x="45" y="5"/>
                        </a:lnTo>
                        <a:lnTo>
                          <a:pt x="38" y="11"/>
                        </a:lnTo>
                        <a:lnTo>
                          <a:pt x="31" y="14"/>
                        </a:lnTo>
                        <a:lnTo>
                          <a:pt x="23" y="17"/>
                        </a:lnTo>
                        <a:lnTo>
                          <a:pt x="15" y="20"/>
                        </a:lnTo>
                        <a:lnTo>
                          <a:pt x="8" y="21"/>
                        </a:lnTo>
                        <a:lnTo>
                          <a:pt x="2" y="21"/>
                        </a:lnTo>
                        <a:lnTo>
                          <a:pt x="0" y="19"/>
                        </a:lnTo>
                        <a:lnTo>
                          <a:pt x="1" y="16"/>
                        </a:lnTo>
                        <a:lnTo>
                          <a:pt x="4" y="13"/>
                        </a:lnTo>
                        <a:lnTo>
                          <a:pt x="10" y="11"/>
                        </a:lnTo>
                        <a:lnTo>
                          <a:pt x="18" y="9"/>
                        </a:lnTo>
                        <a:lnTo>
                          <a:pt x="26" y="7"/>
                        </a:lnTo>
                        <a:lnTo>
                          <a:pt x="34" y="5"/>
                        </a:lnTo>
                        <a:lnTo>
                          <a:pt x="42" y="2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44" name="Freeform 164">
                    <a:extLst>
                      <a:ext uri="{FF2B5EF4-FFF2-40B4-BE49-F238E27FC236}">
                        <a16:creationId xmlns:a16="http://schemas.microsoft.com/office/drawing/2014/main" xmlns="" id="{4C270FD8-D5E7-4AE5-9CE6-EDF5C7BE16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1" y="485"/>
                    <a:ext cx="25" cy="15"/>
                  </a:xfrm>
                  <a:custGeom>
                    <a:avLst/>
                    <a:gdLst>
                      <a:gd name="T0" fmla="*/ 51 w 51"/>
                      <a:gd name="T1" fmla="*/ 0 h 31"/>
                      <a:gd name="T2" fmla="*/ 45 w 51"/>
                      <a:gd name="T3" fmla="*/ 4 h 31"/>
                      <a:gd name="T4" fmla="*/ 39 w 51"/>
                      <a:gd name="T5" fmla="*/ 10 h 31"/>
                      <a:gd name="T6" fmla="*/ 31 w 51"/>
                      <a:gd name="T7" fmla="*/ 17 h 31"/>
                      <a:gd name="T8" fmla="*/ 23 w 51"/>
                      <a:gd name="T9" fmla="*/ 23 h 31"/>
                      <a:gd name="T10" fmla="*/ 15 w 51"/>
                      <a:gd name="T11" fmla="*/ 27 h 31"/>
                      <a:gd name="T12" fmla="*/ 9 w 51"/>
                      <a:gd name="T13" fmla="*/ 30 h 31"/>
                      <a:gd name="T14" fmla="*/ 4 w 51"/>
                      <a:gd name="T15" fmla="*/ 31 h 31"/>
                      <a:gd name="T16" fmla="*/ 0 w 51"/>
                      <a:gd name="T17" fmla="*/ 28 h 31"/>
                      <a:gd name="T18" fmla="*/ 0 w 51"/>
                      <a:gd name="T19" fmla="*/ 25 h 31"/>
                      <a:gd name="T20" fmla="*/ 5 w 51"/>
                      <a:gd name="T21" fmla="*/ 20 h 31"/>
                      <a:gd name="T22" fmla="*/ 10 w 51"/>
                      <a:gd name="T23" fmla="*/ 17 h 31"/>
                      <a:gd name="T24" fmla="*/ 20 w 51"/>
                      <a:gd name="T25" fmla="*/ 12 h 31"/>
                      <a:gd name="T26" fmla="*/ 29 w 51"/>
                      <a:gd name="T27" fmla="*/ 9 h 31"/>
                      <a:gd name="T28" fmla="*/ 38 w 51"/>
                      <a:gd name="T29" fmla="*/ 5 h 31"/>
                      <a:gd name="T30" fmla="*/ 45 w 51"/>
                      <a:gd name="T31" fmla="*/ 2 h 31"/>
                      <a:gd name="T32" fmla="*/ 51 w 51"/>
                      <a:gd name="T33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1" h="31">
                        <a:moveTo>
                          <a:pt x="51" y="0"/>
                        </a:moveTo>
                        <a:lnTo>
                          <a:pt x="45" y="4"/>
                        </a:lnTo>
                        <a:lnTo>
                          <a:pt x="39" y="10"/>
                        </a:lnTo>
                        <a:lnTo>
                          <a:pt x="31" y="17"/>
                        </a:lnTo>
                        <a:lnTo>
                          <a:pt x="23" y="23"/>
                        </a:lnTo>
                        <a:lnTo>
                          <a:pt x="15" y="27"/>
                        </a:lnTo>
                        <a:lnTo>
                          <a:pt x="9" y="30"/>
                        </a:lnTo>
                        <a:lnTo>
                          <a:pt x="4" y="31"/>
                        </a:lnTo>
                        <a:lnTo>
                          <a:pt x="0" y="28"/>
                        </a:lnTo>
                        <a:lnTo>
                          <a:pt x="0" y="25"/>
                        </a:lnTo>
                        <a:lnTo>
                          <a:pt x="5" y="20"/>
                        </a:lnTo>
                        <a:lnTo>
                          <a:pt x="10" y="17"/>
                        </a:lnTo>
                        <a:lnTo>
                          <a:pt x="20" y="12"/>
                        </a:lnTo>
                        <a:lnTo>
                          <a:pt x="29" y="9"/>
                        </a:lnTo>
                        <a:lnTo>
                          <a:pt x="38" y="5"/>
                        </a:lnTo>
                        <a:lnTo>
                          <a:pt x="45" y="2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45" name="Freeform 165">
                    <a:extLst>
                      <a:ext uri="{FF2B5EF4-FFF2-40B4-BE49-F238E27FC236}">
                        <a16:creationId xmlns:a16="http://schemas.microsoft.com/office/drawing/2014/main" xmlns="" id="{8F1756E7-7547-46F4-9EB9-ACAEA621AA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5" y="495"/>
                    <a:ext cx="25" cy="22"/>
                  </a:xfrm>
                  <a:custGeom>
                    <a:avLst/>
                    <a:gdLst>
                      <a:gd name="T0" fmla="*/ 50 w 50"/>
                      <a:gd name="T1" fmla="*/ 0 h 43"/>
                      <a:gd name="T2" fmla="*/ 45 w 50"/>
                      <a:gd name="T3" fmla="*/ 5 h 43"/>
                      <a:gd name="T4" fmla="*/ 39 w 50"/>
                      <a:gd name="T5" fmla="*/ 12 h 43"/>
                      <a:gd name="T6" fmla="*/ 31 w 50"/>
                      <a:gd name="T7" fmla="*/ 20 h 43"/>
                      <a:gd name="T8" fmla="*/ 23 w 50"/>
                      <a:gd name="T9" fmla="*/ 28 h 43"/>
                      <a:gd name="T10" fmla="*/ 15 w 50"/>
                      <a:gd name="T11" fmla="*/ 35 h 43"/>
                      <a:gd name="T12" fmla="*/ 8 w 50"/>
                      <a:gd name="T13" fmla="*/ 41 h 43"/>
                      <a:gd name="T14" fmla="*/ 3 w 50"/>
                      <a:gd name="T15" fmla="*/ 43 h 43"/>
                      <a:gd name="T16" fmla="*/ 0 w 50"/>
                      <a:gd name="T17" fmla="*/ 41 h 43"/>
                      <a:gd name="T18" fmla="*/ 1 w 50"/>
                      <a:gd name="T19" fmla="*/ 36 h 43"/>
                      <a:gd name="T20" fmla="*/ 6 w 50"/>
                      <a:gd name="T21" fmla="*/ 30 h 43"/>
                      <a:gd name="T22" fmla="*/ 13 w 50"/>
                      <a:gd name="T23" fmla="*/ 25 h 43"/>
                      <a:gd name="T24" fmla="*/ 22 w 50"/>
                      <a:gd name="T25" fmla="*/ 19 h 43"/>
                      <a:gd name="T26" fmla="*/ 30 w 50"/>
                      <a:gd name="T27" fmla="*/ 13 h 43"/>
                      <a:gd name="T28" fmla="*/ 39 w 50"/>
                      <a:gd name="T29" fmla="*/ 7 h 43"/>
                      <a:gd name="T30" fmla="*/ 46 w 50"/>
                      <a:gd name="T31" fmla="*/ 4 h 43"/>
                      <a:gd name="T32" fmla="*/ 50 w 50"/>
                      <a:gd name="T33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3">
                        <a:moveTo>
                          <a:pt x="50" y="0"/>
                        </a:moveTo>
                        <a:lnTo>
                          <a:pt x="45" y="5"/>
                        </a:lnTo>
                        <a:lnTo>
                          <a:pt x="39" y="12"/>
                        </a:lnTo>
                        <a:lnTo>
                          <a:pt x="31" y="20"/>
                        </a:lnTo>
                        <a:lnTo>
                          <a:pt x="23" y="28"/>
                        </a:lnTo>
                        <a:lnTo>
                          <a:pt x="15" y="35"/>
                        </a:lnTo>
                        <a:lnTo>
                          <a:pt x="8" y="41"/>
                        </a:lnTo>
                        <a:lnTo>
                          <a:pt x="3" y="43"/>
                        </a:lnTo>
                        <a:lnTo>
                          <a:pt x="0" y="41"/>
                        </a:lnTo>
                        <a:lnTo>
                          <a:pt x="1" y="36"/>
                        </a:lnTo>
                        <a:lnTo>
                          <a:pt x="6" y="30"/>
                        </a:lnTo>
                        <a:lnTo>
                          <a:pt x="13" y="25"/>
                        </a:lnTo>
                        <a:lnTo>
                          <a:pt x="22" y="19"/>
                        </a:lnTo>
                        <a:lnTo>
                          <a:pt x="30" y="13"/>
                        </a:lnTo>
                        <a:lnTo>
                          <a:pt x="39" y="7"/>
                        </a:lnTo>
                        <a:lnTo>
                          <a:pt x="46" y="4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46" name="Freeform 166">
                    <a:extLst>
                      <a:ext uri="{FF2B5EF4-FFF2-40B4-BE49-F238E27FC236}">
                        <a16:creationId xmlns:a16="http://schemas.microsoft.com/office/drawing/2014/main" xmlns="" id="{F87E6335-4F0B-4F4F-9EDB-14FB04CAE8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" y="507"/>
                    <a:ext cx="25" cy="24"/>
                  </a:xfrm>
                  <a:custGeom>
                    <a:avLst/>
                    <a:gdLst>
                      <a:gd name="T0" fmla="*/ 51 w 51"/>
                      <a:gd name="T1" fmla="*/ 0 h 48"/>
                      <a:gd name="T2" fmla="*/ 47 w 51"/>
                      <a:gd name="T3" fmla="*/ 5 h 48"/>
                      <a:gd name="T4" fmla="*/ 42 w 51"/>
                      <a:gd name="T5" fmla="*/ 13 h 48"/>
                      <a:gd name="T6" fmla="*/ 34 w 51"/>
                      <a:gd name="T7" fmla="*/ 23 h 48"/>
                      <a:gd name="T8" fmla="*/ 26 w 51"/>
                      <a:gd name="T9" fmla="*/ 32 h 48"/>
                      <a:gd name="T10" fmla="*/ 18 w 51"/>
                      <a:gd name="T11" fmla="*/ 40 h 48"/>
                      <a:gd name="T12" fmla="*/ 11 w 51"/>
                      <a:gd name="T13" fmla="*/ 46 h 48"/>
                      <a:gd name="T14" fmla="*/ 4 w 51"/>
                      <a:gd name="T15" fmla="*/ 48 h 48"/>
                      <a:gd name="T16" fmla="*/ 0 w 51"/>
                      <a:gd name="T17" fmla="*/ 46 h 48"/>
                      <a:gd name="T18" fmla="*/ 0 w 51"/>
                      <a:gd name="T19" fmla="*/ 41 h 48"/>
                      <a:gd name="T20" fmla="*/ 4 w 51"/>
                      <a:gd name="T21" fmla="*/ 35 h 48"/>
                      <a:gd name="T22" fmla="*/ 12 w 51"/>
                      <a:gd name="T23" fmla="*/ 30 h 48"/>
                      <a:gd name="T24" fmla="*/ 21 w 51"/>
                      <a:gd name="T25" fmla="*/ 23 h 48"/>
                      <a:gd name="T26" fmla="*/ 30 w 51"/>
                      <a:gd name="T27" fmla="*/ 17 h 48"/>
                      <a:gd name="T28" fmla="*/ 39 w 51"/>
                      <a:gd name="T29" fmla="*/ 10 h 48"/>
                      <a:gd name="T30" fmla="*/ 46 w 51"/>
                      <a:gd name="T31" fmla="*/ 4 h 48"/>
                      <a:gd name="T32" fmla="*/ 51 w 51"/>
                      <a:gd name="T33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1" h="48">
                        <a:moveTo>
                          <a:pt x="51" y="0"/>
                        </a:moveTo>
                        <a:lnTo>
                          <a:pt x="47" y="5"/>
                        </a:lnTo>
                        <a:lnTo>
                          <a:pt x="42" y="13"/>
                        </a:lnTo>
                        <a:lnTo>
                          <a:pt x="34" y="23"/>
                        </a:lnTo>
                        <a:lnTo>
                          <a:pt x="26" y="32"/>
                        </a:lnTo>
                        <a:lnTo>
                          <a:pt x="18" y="40"/>
                        </a:lnTo>
                        <a:lnTo>
                          <a:pt x="11" y="46"/>
                        </a:lnTo>
                        <a:lnTo>
                          <a:pt x="4" y="48"/>
                        </a:lnTo>
                        <a:lnTo>
                          <a:pt x="0" y="46"/>
                        </a:lnTo>
                        <a:lnTo>
                          <a:pt x="0" y="41"/>
                        </a:lnTo>
                        <a:lnTo>
                          <a:pt x="4" y="35"/>
                        </a:lnTo>
                        <a:lnTo>
                          <a:pt x="12" y="30"/>
                        </a:lnTo>
                        <a:lnTo>
                          <a:pt x="21" y="23"/>
                        </a:lnTo>
                        <a:lnTo>
                          <a:pt x="30" y="17"/>
                        </a:lnTo>
                        <a:lnTo>
                          <a:pt x="39" y="10"/>
                        </a:lnTo>
                        <a:lnTo>
                          <a:pt x="46" y="4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47" name="Freeform 167">
                    <a:extLst>
                      <a:ext uri="{FF2B5EF4-FFF2-40B4-BE49-F238E27FC236}">
                        <a16:creationId xmlns:a16="http://schemas.microsoft.com/office/drawing/2014/main" xmlns="" id="{16502F4F-6722-4122-B20F-353F6455AE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6" y="517"/>
                    <a:ext cx="24" cy="27"/>
                  </a:xfrm>
                  <a:custGeom>
                    <a:avLst/>
                    <a:gdLst>
                      <a:gd name="T0" fmla="*/ 48 w 48"/>
                      <a:gd name="T1" fmla="*/ 0 h 55"/>
                      <a:gd name="T2" fmla="*/ 46 w 48"/>
                      <a:gd name="T3" fmla="*/ 7 h 55"/>
                      <a:gd name="T4" fmla="*/ 42 w 48"/>
                      <a:gd name="T5" fmla="*/ 16 h 55"/>
                      <a:gd name="T6" fmla="*/ 36 w 48"/>
                      <a:gd name="T7" fmla="*/ 25 h 55"/>
                      <a:gd name="T8" fmla="*/ 30 w 48"/>
                      <a:gd name="T9" fmla="*/ 35 h 55"/>
                      <a:gd name="T10" fmla="*/ 23 w 48"/>
                      <a:gd name="T11" fmla="*/ 43 h 55"/>
                      <a:gd name="T12" fmla="*/ 16 w 48"/>
                      <a:gd name="T13" fmla="*/ 50 h 55"/>
                      <a:gd name="T14" fmla="*/ 8 w 48"/>
                      <a:gd name="T15" fmla="*/ 54 h 55"/>
                      <a:gd name="T16" fmla="*/ 1 w 48"/>
                      <a:gd name="T17" fmla="*/ 55 h 55"/>
                      <a:gd name="T18" fmla="*/ 0 w 48"/>
                      <a:gd name="T19" fmla="*/ 53 h 55"/>
                      <a:gd name="T20" fmla="*/ 2 w 48"/>
                      <a:gd name="T21" fmla="*/ 47 h 55"/>
                      <a:gd name="T22" fmla="*/ 9 w 48"/>
                      <a:gd name="T23" fmla="*/ 39 h 55"/>
                      <a:gd name="T24" fmla="*/ 17 w 48"/>
                      <a:gd name="T25" fmla="*/ 30 h 55"/>
                      <a:gd name="T26" fmla="*/ 27 w 48"/>
                      <a:gd name="T27" fmla="*/ 21 h 55"/>
                      <a:gd name="T28" fmla="*/ 36 w 48"/>
                      <a:gd name="T29" fmla="*/ 12 h 55"/>
                      <a:gd name="T30" fmla="*/ 44 w 48"/>
                      <a:gd name="T31" fmla="*/ 5 h 55"/>
                      <a:gd name="T32" fmla="*/ 48 w 48"/>
                      <a:gd name="T33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8" h="55">
                        <a:moveTo>
                          <a:pt x="48" y="0"/>
                        </a:moveTo>
                        <a:lnTo>
                          <a:pt x="46" y="7"/>
                        </a:lnTo>
                        <a:lnTo>
                          <a:pt x="42" y="16"/>
                        </a:lnTo>
                        <a:lnTo>
                          <a:pt x="36" y="25"/>
                        </a:lnTo>
                        <a:lnTo>
                          <a:pt x="30" y="35"/>
                        </a:lnTo>
                        <a:lnTo>
                          <a:pt x="23" y="43"/>
                        </a:lnTo>
                        <a:lnTo>
                          <a:pt x="16" y="50"/>
                        </a:lnTo>
                        <a:lnTo>
                          <a:pt x="8" y="54"/>
                        </a:lnTo>
                        <a:lnTo>
                          <a:pt x="1" y="55"/>
                        </a:lnTo>
                        <a:lnTo>
                          <a:pt x="0" y="53"/>
                        </a:lnTo>
                        <a:lnTo>
                          <a:pt x="2" y="47"/>
                        </a:lnTo>
                        <a:lnTo>
                          <a:pt x="9" y="39"/>
                        </a:lnTo>
                        <a:lnTo>
                          <a:pt x="17" y="30"/>
                        </a:lnTo>
                        <a:lnTo>
                          <a:pt x="27" y="21"/>
                        </a:lnTo>
                        <a:lnTo>
                          <a:pt x="36" y="12"/>
                        </a:lnTo>
                        <a:lnTo>
                          <a:pt x="44" y="5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48" name="Freeform 168">
                    <a:extLst>
                      <a:ext uri="{FF2B5EF4-FFF2-40B4-BE49-F238E27FC236}">
                        <a16:creationId xmlns:a16="http://schemas.microsoft.com/office/drawing/2014/main" xmlns="" id="{686B0F4B-0D42-4423-973D-F2EDA0AFD8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1" y="523"/>
                    <a:ext cx="11" cy="31"/>
                  </a:xfrm>
                  <a:custGeom>
                    <a:avLst/>
                    <a:gdLst>
                      <a:gd name="T0" fmla="*/ 0 w 22"/>
                      <a:gd name="T1" fmla="*/ 61 h 61"/>
                      <a:gd name="T2" fmla="*/ 1 w 22"/>
                      <a:gd name="T3" fmla="*/ 52 h 61"/>
                      <a:gd name="T4" fmla="*/ 7 w 22"/>
                      <a:gd name="T5" fmla="*/ 33 h 61"/>
                      <a:gd name="T6" fmla="*/ 15 w 22"/>
                      <a:gd name="T7" fmla="*/ 14 h 61"/>
                      <a:gd name="T8" fmla="*/ 21 w 22"/>
                      <a:gd name="T9" fmla="*/ 0 h 61"/>
                      <a:gd name="T10" fmla="*/ 22 w 22"/>
                      <a:gd name="T11" fmla="*/ 18 h 61"/>
                      <a:gd name="T12" fmla="*/ 17 w 22"/>
                      <a:gd name="T13" fmla="*/ 40 h 61"/>
                      <a:gd name="T14" fmla="*/ 11 w 22"/>
                      <a:gd name="T15" fmla="*/ 56 h 61"/>
                      <a:gd name="T16" fmla="*/ 0 w 22"/>
                      <a:gd name="T17" fmla="*/ 61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61">
                        <a:moveTo>
                          <a:pt x="0" y="61"/>
                        </a:moveTo>
                        <a:lnTo>
                          <a:pt x="1" y="52"/>
                        </a:lnTo>
                        <a:lnTo>
                          <a:pt x="7" y="33"/>
                        </a:lnTo>
                        <a:lnTo>
                          <a:pt x="15" y="14"/>
                        </a:lnTo>
                        <a:lnTo>
                          <a:pt x="21" y="0"/>
                        </a:lnTo>
                        <a:lnTo>
                          <a:pt x="22" y="18"/>
                        </a:lnTo>
                        <a:lnTo>
                          <a:pt x="17" y="40"/>
                        </a:lnTo>
                        <a:lnTo>
                          <a:pt x="11" y="56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49" name="Freeform 169">
                    <a:extLst>
                      <a:ext uri="{FF2B5EF4-FFF2-40B4-BE49-F238E27FC236}">
                        <a16:creationId xmlns:a16="http://schemas.microsoft.com/office/drawing/2014/main" xmlns="" id="{7BED86AF-A614-4CF5-B977-83BBB8CC6B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0" y="534"/>
                    <a:ext cx="11" cy="29"/>
                  </a:xfrm>
                  <a:custGeom>
                    <a:avLst/>
                    <a:gdLst>
                      <a:gd name="T0" fmla="*/ 0 w 22"/>
                      <a:gd name="T1" fmla="*/ 58 h 58"/>
                      <a:gd name="T2" fmla="*/ 2 w 22"/>
                      <a:gd name="T3" fmla="*/ 49 h 58"/>
                      <a:gd name="T4" fmla="*/ 8 w 22"/>
                      <a:gd name="T5" fmla="*/ 31 h 58"/>
                      <a:gd name="T6" fmla="*/ 17 w 22"/>
                      <a:gd name="T7" fmla="*/ 12 h 58"/>
                      <a:gd name="T8" fmla="*/ 21 w 22"/>
                      <a:gd name="T9" fmla="*/ 0 h 58"/>
                      <a:gd name="T10" fmla="*/ 22 w 22"/>
                      <a:gd name="T11" fmla="*/ 18 h 58"/>
                      <a:gd name="T12" fmla="*/ 18 w 22"/>
                      <a:gd name="T13" fmla="*/ 39 h 58"/>
                      <a:gd name="T14" fmla="*/ 11 w 22"/>
                      <a:gd name="T15" fmla="*/ 55 h 58"/>
                      <a:gd name="T16" fmla="*/ 0 w 22"/>
                      <a:gd name="T17" fmla="*/ 5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58">
                        <a:moveTo>
                          <a:pt x="0" y="58"/>
                        </a:moveTo>
                        <a:lnTo>
                          <a:pt x="2" y="49"/>
                        </a:lnTo>
                        <a:lnTo>
                          <a:pt x="8" y="31"/>
                        </a:lnTo>
                        <a:lnTo>
                          <a:pt x="17" y="12"/>
                        </a:lnTo>
                        <a:lnTo>
                          <a:pt x="21" y="0"/>
                        </a:lnTo>
                        <a:lnTo>
                          <a:pt x="22" y="18"/>
                        </a:lnTo>
                        <a:lnTo>
                          <a:pt x="18" y="39"/>
                        </a:lnTo>
                        <a:lnTo>
                          <a:pt x="11" y="55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50" name="Freeform 170">
                    <a:extLst>
                      <a:ext uri="{FF2B5EF4-FFF2-40B4-BE49-F238E27FC236}">
                        <a16:creationId xmlns:a16="http://schemas.microsoft.com/office/drawing/2014/main" xmlns="" id="{446750D0-880C-42A0-B99F-131192F073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" y="504"/>
                    <a:ext cx="32" cy="149"/>
                  </a:xfrm>
                  <a:custGeom>
                    <a:avLst/>
                    <a:gdLst>
                      <a:gd name="T0" fmla="*/ 10 w 65"/>
                      <a:gd name="T1" fmla="*/ 3 h 298"/>
                      <a:gd name="T2" fmla="*/ 7 w 65"/>
                      <a:gd name="T3" fmla="*/ 2 h 298"/>
                      <a:gd name="T4" fmla="*/ 5 w 65"/>
                      <a:gd name="T5" fmla="*/ 1 h 298"/>
                      <a:gd name="T6" fmla="*/ 3 w 65"/>
                      <a:gd name="T7" fmla="*/ 1 h 298"/>
                      <a:gd name="T8" fmla="*/ 0 w 65"/>
                      <a:gd name="T9" fmla="*/ 0 h 298"/>
                      <a:gd name="T10" fmla="*/ 22 w 65"/>
                      <a:gd name="T11" fmla="*/ 43 h 298"/>
                      <a:gd name="T12" fmla="*/ 38 w 65"/>
                      <a:gd name="T13" fmla="*/ 86 h 298"/>
                      <a:gd name="T14" fmla="*/ 49 w 65"/>
                      <a:gd name="T15" fmla="*/ 128 h 298"/>
                      <a:gd name="T16" fmla="*/ 55 w 65"/>
                      <a:gd name="T17" fmla="*/ 167 h 298"/>
                      <a:gd name="T18" fmla="*/ 57 w 65"/>
                      <a:gd name="T19" fmla="*/ 204 h 298"/>
                      <a:gd name="T20" fmla="*/ 58 w 65"/>
                      <a:gd name="T21" fmla="*/ 238 h 298"/>
                      <a:gd name="T22" fmla="*/ 58 w 65"/>
                      <a:gd name="T23" fmla="*/ 269 h 298"/>
                      <a:gd name="T24" fmla="*/ 57 w 65"/>
                      <a:gd name="T25" fmla="*/ 298 h 298"/>
                      <a:gd name="T26" fmla="*/ 61 w 65"/>
                      <a:gd name="T27" fmla="*/ 276 h 298"/>
                      <a:gd name="T28" fmla="*/ 65 w 65"/>
                      <a:gd name="T29" fmla="*/ 245 h 298"/>
                      <a:gd name="T30" fmla="*/ 65 w 65"/>
                      <a:gd name="T31" fmla="*/ 205 h 298"/>
                      <a:gd name="T32" fmla="*/ 63 w 65"/>
                      <a:gd name="T33" fmla="*/ 161 h 298"/>
                      <a:gd name="T34" fmla="*/ 56 w 65"/>
                      <a:gd name="T35" fmla="*/ 116 h 298"/>
                      <a:gd name="T36" fmla="*/ 45 w 65"/>
                      <a:gd name="T37" fmla="*/ 72 h 298"/>
                      <a:gd name="T38" fmla="*/ 30 w 65"/>
                      <a:gd name="T39" fmla="*/ 34 h 298"/>
                      <a:gd name="T40" fmla="*/ 10 w 65"/>
                      <a:gd name="T41" fmla="*/ 3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5" h="298">
                        <a:moveTo>
                          <a:pt x="10" y="3"/>
                        </a:moveTo>
                        <a:lnTo>
                          <a:pt x="7" y="2"/>
                        </a:lnTo>
                        <a:lnTo>
                          <a:pt x="5" y="1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22" y="43"/>
                        </a:lnTo>
                        <a:lnTo>
                          <a:pt x="38" y="86"/>
                        </a:lnTo>
                        <a:lnTo>
                          <a:pt x="49" y="128"/>
                        </a:lnTo>
                        <a:lnTo>
                          <a:pt x="55" y="167"/>
                        </a:lnTo>
                        <a:lnTo>
                          <a:pt x="57" y="204"/>
                        </a:lnTo>
                        <a:lnTo>
                          <a:pt x="58" y="238"/>
                        </a:lnTo>
                        <a:lnTo>
                          <a:pt x="58" y="269"/>
                        </a:lnTo>
                        <a:lnTo>
                          <a:pt x="57" y="298"/>
                        </a:lnTo>
                        <a:lnTo>
                          <a:pt x="61" y="276"/>
                        </a:lnTo>
                        <a:lnTo>
                          <a:pt x="65" y="245"/>
                        </a:lnTo>
                        <a:lnTo>
                          <a:pt x="65" y="205"/>
                        </a:lnTo>
                        <a:lnTo>
                          <a:pt x="63" y="161"/>
                        </a:lnTo>
                        <a:lnTo>
                          <a:pt x="56" y="116"/>
                        </a:lnTo>
                        <a:lnTo>
                          <a:pt x="45" y="72"/>
                        </a:lnTo>
                        <a:lnTo>
                          <a:pt x="30" y="34"/>
                        </a:lnTo>
                        <a:lnTo>
                          <a:pt x="10" y="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51" name="Freeform 171">
                    <a:extLst>
                      <a:ext uri="{FF2B5EF4-FFF2-40B4-BE49-F238E27FC236}">
                        <a16:creationId xmlns:a16="http://schemas.microsoft.com/office/drawing/2014/main" xmlns="" id="{16F968B9-82B3-4520-9867-FCB2B2DE7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2" y="622"/>
                    <a:ext cx="23" cy="22"/>
                  </a:xfrm>
                  <a:custGeom>
                    <a:avLst/>
                    <a:gdLst>
                      <a:gd name="T0" fmla="*/ 0 w 44"/>
                      <a:gd name="T1" fmla="*/ 43 h 44"/>
                      <a:gd name="T2" fmla="*/ 2 w 44"/>
                      <a:gd name="T3" fmla="*/ 44 h 44"/>
                      <a:gd name="T4" fmla="*/ 6 w 44"/>
                      <a:gd name="T5" fmla="*/ 43 h 44"/>
                      <a:gd name="T6" fmla="*/ 13 w 44"/>
                      <a:gd name="T7" fmla="*/ 39 h 44"/>
                      <a:gd name="T8" fmla="*/ 21 w 44"/>
                      <a:gd name="T9" fmla="*/ 35 h 44"/>
                      <a:gd name="T10" fmla="*/ 28 w 44"/>
                      <a:gd name="T11" fmla="*/ 28 h 44"/>
                      <a:gd name="T12" fmla="*/ 36 w 44"/>
                      <a:gd name="T13" fmla="*/ 20 h 44"/>
                      <a:gd name="T14" fmla="*/ 41 w 44"/>
                      <a:gd name="T15" fmla="*/ 10 h 44"/>
                      <a:gd name="T16" fmla="*/ 44 w 44"/>
                      <a:gd name="T17" fmla="*/ 0 h 44"/>
                      <a:gd name="T18" fmla="*/ 40 w 44"/>
                      <a:gd name="T19" fmla="*/ 6 h 44"/>
                      <a:gd name="T20" fmla="*/ 33 w 44"/>
                      <a:gd name="T21" fmla="*/ 12 h 44"/>
                      <a:gd name="T22" fmla="*/ 26 w 44"/>
                      <a:gd name="T23" fmla="*/ 17 h 44"/>
                      <a:gd name="T24" fmla="*/ 18 w 44"/>
                      <a:gd name="T25" fmla="*/ 23 h 44"/>
                      <a:gd name="T26" fmla="*/ 10 w 44"/>
                      <a:gd name="T27" fmla="*/ 30 h 44"/>
                      <a:gd name="T28" fmla="*/ 4 w 44"/>
                      <a:gd name="T29" fmla="*/ 35 h 44"/>
                      <a:gd name="T30" fmla="*/ 1 w 44"/>
                      <a:gd name="T31" fmla="*/ 39 h 44"/>
                      <a:gd name="T32" fmla="*/ 0 w 44"/>
                      <a:gd name="T33" fmla="*/ 43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4" h="44">
                        <a:moveTo>
                          <a:pt x="0" y="43"/>
                        </a:moveTo>
                        <a:lnTo>
                          <a:pt x="2" y="44"/>
                        </a:lnTo>
                        <a:lnTo>
                          <a:pt x="6" y="43"/>
                        </a:lnTo>
                        <a:lnTo>
                          <a:pt x="13" y="39"/>
                        </a:lnTo>
                        <a:lnTo>
                          <a:pt x="21" y="35"/>
                        </a:lnTo>
                        <a:lnTo>
                          <a:pt x="28" y="28"/>
                        </a:lnTo>
                        <a:lnTo>
                          <a:pt x="36" y="20"/>
                        </a:lnTo>
                        <a:lnTo>
                          <a:pt x="41" y="10"/>
                        </a:lnTo>
                        <a:lnTo>
                          <a:pt x="44" y="0"/>
                        </a:lnTo>
                        <a:lnTo>
                          <a:pt x="40" y="6"/>
                        </a:lnTo>
                        <a:lnTo>
                          <a:pt x="33" y="12"/>
                        </a:lnTo>
                        <a:lnTo>
                          <a:pt x="26" y="17"/>
                        </a:lnTo>
                        <a:lnTo>
                          <a:pt x="18" y="23"/>
                        </a:lnTo>
                        <a:lnTo>
                          <a:pt x="10" y="30"/>
                        </a:lnTo>
                        <a:lnTo>
                          <a:pt x="4" y="35"/>
                        </a:lnTo>
                        <a:lnTo>
                          <a:pt x="1" y="39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52" name="Freeform 172">
                    <a:extLst>
                      <a:ext uri="{FF2B5EF4-FFF2-40B4-BE49-F238E27FC236}">
                        <a16:creationId xmlns:a16="http://schemas.microsoft.com/office/drawing/2014/main" xmlns="" id="{C7EE8CC5-4F62-4A0A-96FB-416E2CF740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0" y="595"/>
                    <a:ext cx="26" cy="28"/>
                  </a:xfrm>
                  <a:custGeom>
                    <a:avLst/>
                    <a:gdLst>
                      <a:gd name="T0" fmla="*/ 0 w 52"/>
                      <a:gd name="T1" fmla="*/ 54 h 55"/>
                      <a:gd name="T2" fmla="*/ 3 w 52"/>
                      <a:gd name="T3" fmla="*/ 55 h 55"/>
                      <a:gd name="T4" fmla="*/ 9 w 52"/>
                      <a:gd name="T5" fmla="*/ 54 h 55"/>
                      <a:gd name="T6" fmla="*/ 16 w 52"/>
                      <a:gd name="T7" fmla="*/ 48 h 55"/>
                      <a:gd name="T8" fmla="*/ 25 w 52"/>
                      <a:gd name="T9" fmla="*/ 41 h 55"/>
                      <a:gd name="T10" fmla="*/ 33 w 52"/>
                      <a:gd name="T11" fmla="*/ 32 h 55"/>
                      <a:gd name="T12" fmla="*/ 41 w 52"/>
                      <a:gd name="T13" fmla="*/ 22 h 55"/>
                      <a:gd name="T14" fmla="*/ 48 w 52"/>
                      <a:gd name="T15" fmla="*/ 11 h 55"/>
                      <a:gd name="T16" fmla="*/ 52 w 52"/>
                      <a:gd name="T17" fmla="*/ 0 h 55"/>
                      <a:gd name="T18" fmla="*/ 48 w 52"/>
                      <a:gd name="T19" fmla="*/ 5 h 55"/>
                      <a:gd name="T20" fmla="*/ 40 w 52"/>
                      <a:gd name="T21" fmla="*/ 10 h 55"/>
                      <a:gd name="T22" fmla="*/ 32 w 52"/>
                      <a:gd name="T23" fmla="*/ 18 h 55"/>
                      <a:gd name="T24" fmla="*/ 23 w 52"/>
                      <a:gd name="T25" fmla="*/ 26 h 55"/>
                      <a:gd name="T26" fmla="*/ 14 w 52"/>
                      <a:gd name="T27" fmla="*/ 35 h 55"/>
                      <a:gd name="T28" fmla="*/ 6 w 52"/>
                      <a:gd name="T29" fmla="*/ 43 h 55"/>
                      <a:gd name="T30" fmla="*/ 1 w 52"/>
                      <a:gd name="T31" fmla="*/ 50 h 55"/>
                      <a:gd name="T32" fmla="*/ 0 w 52"/>
                      <a:gd name="T33" fmla="*/ 54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55">
                        <a:moveTo>
                          <a:pt x="0" y="54"/>
                        </a:moveTo>
                        <a:lnTo>
                          <a:pt x="3" y="55"/>
                        </a:lnTo>
                        <a:lnTo>
                          <a:pt x="9" y="54"/>
                        </a:lnTo>
                        <a:lnTo>
                          <a:pt x="16" y="48"/>
                        </a:lnTo>
                        <a:lnTo>
                          <a:pt x="25" y="41"/>
                        </a:lnTo>
                        <a:lnTo>
                          <a:pt x="33" y="32"/>
                        </a:lnTo>
                        <a:lnTo>
                          <a:pt x="41" y="22"/>
                        </a:lnTo>
                        <a:lnTo>
                          <a:pt x="48" y="11"/>
                        </a:lnTo>
                        <a:lnTo>
                          <a:pt x="52" y="0"/>
                        </a:lnTo>
                        <a:lnTo>
                          <a:pt x="48" y="5"/>
                        </a:lnTo>
                        <a:lnTo>
                          <a:pt x="40" y="10"/>
                        </a:lnTo>
                        <a:lnTo>
                          <a:pt x="32" y="18"/>
                        </a:lnTo>
                        <a:lnTo>
                          <a:pt x="23" y="26"/>
                        </a:lnTo>
                        <a:lnTo>
                          <a:pt x="14" y="35"/>
                        </a:lnTo>
                        <a:lnTo>
                          <a:pt x="6" y="43"/>
                        </a:lnTo>
                        <a:lnTo>
                          <a:pt x="1" y="50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53" name="Freeform 173">
                    <a:extLst>
                      <a:ext uri="{FF2B5EF4-FFF2-40B4-BE49-F238E27FC236}">
                        <a16:creationId xmlns:a16="http://schemas.microsoft.com/office/drawing/2014/main" xmlns="" id="{2DAED333-81D8-4850-A4E9-61750ACEFD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5" y="582"/>
                    <a:ext cx="29" cy="24"/>
                  </a:xfrm>
                  <a:custGeom>
                    <a:avLst/>
                    <a:gdLst>
                      <a:gd name="T0" fmla="*/ 0 w 57"/>
                      <a:gd name="T1" fmla="*/ 47 h 49"/>
                      <a:gd name="T2" fmla="*/ 3 w 57"/>
                      <a:gd name="T3" fmla="*/ 49 h 49"/>
                      <a:gd name="T4" fmla="*/ 11 w 57"/>
                      <a:gd name="T5" fmla="*/ 48 h 49"/>
                      <a:gd name="T6" fmla="*/ 19 w 57"/>
                      <a:gd name="T7" fmla="*/ 43 h 49"/>
                      <a:gd name="T8" fmla="*/ 30 w 57"/>
                      <a:gd name="T9" fmla="*/ 37 h 49"/>
                      <a:gd name="T10" fmla="*/ 39 w 57"/>
                      <a:gd name="T11" fmla="*/ 29 h 49"/>
                      <a:gd name="T12" fmla="*/ 48 w 57"/>
                      <a:gd name="T13" fmla="*/ 20 h 49"/>
                      <a:gd name="T14" fmla="*/ 54 w 57"/>
                      <a:gd name="T15" fmla="*/ 10 h 49"/>
                      <a:gd name="T16" fmla="*/ 57 w 57"/>
                      <a:gd name="T17" fmla="*/ 0 h 49"/>
                      <a:gd name="T18" fmla="*/ 53 w 57"/>
                      <a:gd name="T19" fmla="*/ 3 h 49"/>
                      <a:gd name="T20" fmla="*/ 46 w 57"/>
                      <a:gd name="T21" fmla="*/ 9 h 49"/>
                      <a:gd name="T22" fmla="*/ 35 w 57"/>
                      <a:gd name="T23" fmla="*/ 14 h 49"/>
                      <a:gd name="T24" fmla="*/ 25 w 57"/>
                      <a:gd name="T25" fmla="*/ 22 h 49"/>
                      <a:gd name="T26" fmla="*/ 16 w 57"/>
                      <a:gd name="T27" fmla="*/ 29 h 49"/>
                      <a:gd name="T28" fmla="*/ 7 w 57"/>
                      <a:gd name="T29" fmla="*/ 37 h 49"/>
                      <a:gd name="T30" fmla="*/ 1 w 57"/>
                      <a:gd name="T31" fmla="*/ 43 h 49"/>
                      <a:gd name="T32" fmla="*/ 0 w 57"/>
                      <a:gd name="T33" fmla="*/ 47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7" h="49">
                        <a:moveTo>
                          <a:pt x="0" y="47"/>
                        </a:moveTo>
                        <a:lnTo>
                          <a:pt x="3" y="49"/>
                        </a:lnTo>
                        <a:lnTo>
                          <a:pt x="11" y="48"/>
                        </a:lnTo>
                        <a:lnTo>
                          <a:pt x="19" y="43"/>
                        </a:lnTo>
                        <a:lnTo>
                          <a:pt x="30" y="37"/>
                        </a:lnTo>
                        <a:lnTo>
                          <a:pt x="39" y="29"/>
                        </a:lnTo>
                        <a:lnTo>
                          <a:pt x="48" y="20"/>
                        </a:lnTo>
                        <a:lnTo>
                          <a:pt x="54" y="10"/>
                        </a:lnTo>
                        <a:lnTo>
                          <a:pt x="57" y="0"/>
                        </a:lnTo>
                        <a:lnTo>
                          <a:pt x="53" y="3"/>
                        </a:lnTo>
                        <a:lnTo>
                          <a:pt x="46" y="9"/>
                        </a:lnTo>
                        <a:lnTo>
                          <a:pt x="35" y="14"/>
                        </a:lnTo>
                        <a:lnTo>
                          <a:pt x="25" y="22"/>
                        </a:lnTo>
                        <a:lnTo>
                          <a:pt x="16" y="29"/>
                        </a:lnTo>
                        <a:lnTo>
                          <a:pt x="7" y="37"/>
                        </a:lnTo>
                        <a:lnTo>
                          <a:pt x="1" y="43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54" name="Freeform 174">
                    <a:extLst>
                      <a:ext uri="{FF2B5EF4-FFF2-40B4-BE49-F238E27FC236}">
                        <a16:creationId xmlns:a16="http://schemas.microsoft.com/office/drawing/2014/main" xmlns="" id="{73755FB5-3928-42D2-AAD1-0F2AC138CC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" y="557"/>
                    <a:ext cx="27" cy="21"/>
                  </a:xfrm>
                  <a:custGeom>
                    <a:avLst/>
                    <a:gdLst>
                      <a:gd name="T0" fmla="*/ 0 w 53"/>
                      <a:gd name="T1" fmla="*/ 40 h 41"/>
                      <a:gd name="T2" fmla="*/ 3 w 53"/>
                      <a:gd name="T3" fmla="*/ 41 h 41"/>
                      <a:gd name="T4" fmla="*/ 10 w 53"/>
                      <a:gd name="T5" fmla="*/ 40 h 41"/>
                      <a:gd name="T6" fmla="*/ 18 w 53"/>
                      <a:gd name="T7" fmla="*/ 35 h 41"/>
                      <a:gd name="T8" fmla="*/ 27 w 53"/>
                      <a:gd name="T9" fmla="*/ 30 h 41"/>
                      <a:gd name="T10" fmla="*/ 36 w 53"/>
                      <a:gd name="T11" fmla="*/ 23 h 41"/>
                      <a:gd name="T12" fmla="*/ 44 w 53"/>
                      <a:gd name="T13" fmla="*/ 16 h 41"/>
                      <a:gd name="T14" fmla="*/ 51 w 53"/>
                      <a:gd name="T15" fmla="*/ 8 h 41"/>
                      <a:gd name="T16" fmla="*/ 53 w 53"/>
                      <a:gd name="T17" fmla="*/ 0 h 41"/>
                      <a:gd name="T18" fmla="*/ 49 w 53"/>
                      <a:gd name="T19" fmla="*/ 3 h 41"/>
                      <a:gd name="T20" fmla="*/ 41 w 53"/>
                      <a:gd name="T21" fmla="*/ 8 h 41"/>
                      <a:gd name="T22" fmla="*/ 32 w 53"/>
                      <a:gd name="T23" fmla="*/ 12 h 41"/>
                      <a:gd name="T24" fmla="*/ 22 w 53"/>
                      <a:gd name="T25" fmla="*/ 18 h 41"/>
                      <a:gd name="T26" fmla="*/ 13 w 53"/>
                      <a:gd name="T27" fmla="*/ 24 h 41"/>
                      <a:gd name="T28" fmla="*/ 5 w 53"/>
                      <a:gd name="T29" fmla="*/ 30 h 41"/>
                      <a:gd name="T30" fmla="*/ 2 w 53"/>
                      <a:gd name="T31" fmla="*/ 35 h 41"/>
                      <a:gd name="T32" fmla="*/ 0 w 53"/>
                      <a:gd name="T33" fmla="*/ 4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41">
                        <a:moveTo>
                          <a:pt x="0" y="40"/>
                        </a:moveTo>
                        <a:lnTo>
                          <a:pt x="3" y="41"/>
                        </a:lnTo>
                        <a:lnTo>
                          <a:pt x="10" y="40"/>
                        </a:lnTo>
                        <a:lnTo>
                          <a:pt x="18" y="35"/>
                        </a:lnTo>
                        <a:lnTo>
                          <a:pt x="27" y="30"/>
                        </a:lnTo>
                        <a:lnTo>
                          <a:pt x="36" y="23"/>
                        </a:lnTo>
                        <a:lnTo>
                          <a:pt x="44" y="16"/>
                        </a:lnTo>
                        <a:lnTo>
                          <a:pt x="51" y="8"/>
                        </a:lnTo>
                        <a:lnTo>
                          <a:pt x="53" y="0"/>
                        </a:lnTo>
                        <a:lnTo>
                          <a:pt x="49" y="3"/>
                        </a:lnTo>
                        <a:lnTo>
                          <a:pt x="41" y="8"/>
                        </a:lnTo>
                        <a:lnTo>
                          <a:pt x="32" y="12"/>
                        </a:lnTo>
                        <a:lnTo>
                          <a:pt x="22" y="18"/>
                        </a:lnTo>
                        <a:lnTo>
                          <a:pt x="13" y="24"/>
                        </a:lnTo>
                        <a:lnTo>
                          <a:pt x="5" y="30"/>
                        </a:lnTo>
                        <a:lnTo>
                          <a:pt x="2" y="35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55" name="Freeform 175">
                    <a:extLst>
                      <a:ext uri="{FF2B5EF4-FFF2-40B4-BE49-F238E27FC236}">
                        <a16:creationId xmlns:a16="http://schemas.microsoft.com/office/drawing/2014/main" xmlns="" id="{51D75C79-6BC8-427F-B2B1-30F39E51A6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" y="546"/>
                    <a:ext cx="24" cy="15"/>
                  </a:xfrm>
                  <a:custGeom>
                    <a:avLst/>
                    <a:gdLst>
                      <a:gd name="T0" fmla="*/ 0 w 49"/>
                      <a:gd name="T1" fmla="*/ 26 h 30"/>
                      <a:gd name="T2" fmla="*/ 2 w 49"/>
                      <a:gd name="T3" fmla="*/ 29 h 30"/>
                      <a:gd name="T4" fmla="*/ 8 w 49"/>
                      <a:gd name="T5" fmla="*/ 30 h 30"/>
                      <a:gd name="T6" fmla="*/ 15 w 49"/>
                      <a:gd name="T7" fmla="*/ 29 h 30"/>
                      <a:gd name="T8" fmla="*/ 23 w 49"/>
                      <a:gd name="T9" fmla="*/ 26 h 30"/>
                      <a:gd name="T10" fmla="*/ 31 w 49"/>
                      <a:gd name="T11" fmla="*/ 22 h 30"/>
                      <a:gd name="T12" fmla="*/ 39 w 49"/>
                      <a:gd name="T13" fmla="*/ 16 h 30"/>
                      <a:gd name="T14" fmla="*/ 45 w 49"/>
                      <a:gd name="T15" fmla="*/ 9 h 30"/>
                      <a:gd name="T16" fmla="*/ 49 w 49"/>
                      <a:gd name="T17" fmla="*/ 0 h 30"/>
                      <a:gd name="T18" fmla="*/ 44 w 49"/>
                      <a:gd name="T19" fmla="*/ 2 h 30"/>
                      <a:gd name="T20" fmla="*/ 37 w 49"/>
                      <a:gd name="T21" fmla="*/ 6 h 30"/>
                      <a:gd name="T22" fmla="*/ 28 w 49"/>
                      <a:gd name="T23" fmla="*/ 9 h 30"/>
                      <a:gd name="T24" fmla="*/ 20 w 49"/>
                      <a:gd name="T25" fmla="*/ 13 h 30"/>
                      <a:gd name="T26" fmla="*/ 12 w 49"/>
                      <a:gd name="T27" fmla="*/ 16 h 30"/>
                      <a:gd name="T28" fmla="*/ 5 w 49"/>
                      <a:gd name="T29" fmla="*/ 20 h 30"/>
                      <a:gd name="T30" fmla="*/ 1 w 49"/>
                      <a:gd name="T31" fmla="*/ 23 h 30"/>
                      <a:gd name="T32" fmla="*/ 0 w 49"/>
                      <a:gd name="T33" fmla="*/ 2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30">
                        <a:moveTo>
                          <a:pt x="0" y="26"/>
                        </a:moveTo>
                        <a:lnTo>
                          <a:pt x="2" y="29"/>
                        </a:lnTo>
                        <a:lnTo>
                          <a:pt x="8" y="30"/>
                        </a:lnTo>
                        <a:lnTo>
                          <a:pt x="15" y="29"/>
                        </a:lnTo>
                        <a:lnTo>
                          <a:pt x="23" y="26"/>
                        </a:lnTo>
                        <a:lnTo>
                          <a:pt x="31" y="22"/>
                        </a:lnTo>
                        <a:lnTo>
                          <a:pt x="39" y="16"/>
                        </a:lnTo>
                        <a:lnTo>
                          <a:pt x="45" y="9"/>
                        </a:lnTo>
                        <a:lnTo>
                          <a:pt x="49" y="0"/>
                        </a:lnTo>
                        <a:lnTo>
                          <a:pt x="44" y="2"/>
                        </a:lnTo>
                        <a:lnTo>
                          <a:pt x="37" y="6"/>
                        </a:lnTo>
                        <a:lnTo>
                          <a:pt x="28" y="9"/>
                        </a:lnTo>
                        <a:lnTo>
                          <a:pt x="20" y="13"/>
                        </a:lnTo>
                        <a:lnTo>
                          <a:pt x="12" y="16"/>
                        </a:lnTo>
                        <a:lnTo>
                          <a:pt x="5" y="20"/>
                        </a:lnTo>
                        <a:lnTo>
                          <a:pt x="1" y="23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56" name="Freeform 176">
                    <a:extLst>
                      <a:ext uri="{FF2B5EF4-FFF2-40B4-BE49-F238E27FC236}">
                        <a16:creationId xmlns:a16="http://schemas.microsoft.com/office/drawing/2014/main" xmlns="" id="{F2973A37-E972-4E94-B67A-F4D169B9FA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" y="523"/>
                    <a:ext cx="18" cy="12"/>
                  </a:xfrm>
                  <a:custGeom>
                    <a:avLst/>
                    <a:gdLst>
                      <a:gd name="T0" fmla="*/ 0 w 37"/>
                      <a:gd name="T1" fmla="*/ 21 h 23"/>
                      <a:gd name="T2" fmla="*/ 3 w 37"/>
                      <a:gd name="T3" fmla="*/ 23 h 23"/>
                      <a:gd name="T4" fmla="*/ 7 w 37"/>
                      <a:gd name="T5" fmla="*/ 23 h 23"/>
                      <a:gd name="T6" fmla="*/ 13 w 37"/>
                      <a:gd name="T7" fmla="*/ 21 h 23"/>
                      <a:gd name="T8" fmla="*/ 20 w 37"/>
                      <a:gd name="T9" fmla="*/ 18 h 23"/>
                      <a:gd name="T10" fmla="*/ 27 w 37"/>
                      <a:gd name="T11" fmla="*/ 14 h 23"/>
                      <a:gd name="T12" fmla="*/ 31 w 37"/>
                      <a:gd name="T13" fmla="*/ 9 h 23"/>
                      <a:gd name="T14" fmla="*/ 36 w 37"/>
                      <a:gd name="T15" fmla="*/ 4 h 23"/>
                      <a:gd name="T16" fmla="*/ 37 w 37"/>
                      <a:gd name="T17" fmla="*/ 0 h 23"/>
                      <a:gd name="T18" fmla="*/ 34 w 37"/>
                      <a:gd name="T19" fmla="*/ 2 h 23"/>
                      <a:gd name="T20" fmla="*/ 28 w 37"/>
                      <a:gd name="T21" fmla="*/ 4 h 23"/>
                      <a:gd name="T22" fmla="*/ 22 w 37"/>
                      <a:gd name="T23" fmla="*/ 7 h 23"/>
                      <a:gd name="T24" fmla="*/ 16 w 37"/>
                      <a:gd name="T25" fmla="*/ 9 h 23"/>
                      <a:gd name="T26" fmla="*/ 11 w 37"/>
                      <a:gd name="T27" fmla="*/ 11 h 23"/>
                      <a:gd name="T28" fmla="*/ 5 w 37"/>
                      <a:gd name="T29" fmla="*/ 15 h 23"/>
                      <a:gd name="T30" fmla="*/ 1 w 37"/>
                      <a:gd name="T31" fmla="*/ 17 h 23"/>
                      <a:gd name="T32" fmla="*/ 0 w 37"/>
                      <a:gd name="T33" fmla="*/ 2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23">
                        <a:moveTo>
                          <a:pt x="0" y="21"/>
                        </a:moveTo>
                        <a:lnTo>
                          <a:pt x="3" y="23"/>
                        </a:lnTo>
                        <a:lnTo>
                          <a:pt x="7" y="23"/>
                        </a:lnTo>
                        <a:lnTo>
                          <a:pt x="13" y="21"/>
                        </a:lnTo>
                        <a:lnTo>
                          <a:pt x="20" y="18"/>
                        </a:lnTo>
                        <a:lnTo>
                          <a:pt x="27" y="14"/>
                        </a:lnTo>
                        <a:lnTo>
                          <a:pt x="31" y="9"/>
                        </a:lnTo>
                        <a:lnTo>
                          <a:pt x="36" y="4"/>
                        </a:lnTo>
                        <a:lnTo>
                          <a:pt x="37" y="0"/>
                        </a:lnTo>
                        <a:lnTo>
                          <a:pt x="34" y="2"/>
                        </a:lnTo>
                        <a:lnTo>
                          <a:pt x="28" y="4"/>
                        </a:lnTo>
                        <a:lnTo>
                          <a:pt x="22" y="7"/>
                        </a:lnTo>
                        <a:lnTo>
                          <a:pt x="16" y="9"/>
                        </a:lnTo>
                        <a:lnTo>
                          <a:pt x="11" y="11"/>
                        </a:lnTo>
                        <a:lnTo>
                          <a:pt x="5" y="15"/>
                        </a:lnTo>
                        <a:lnTo>
                          <a:pt x="1" y="17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57" name="Freeform 177">
                    <a:extLst>
                      <a:ext uri="{FF2B5EF4-FFF2-40B4-BE49-F238E27FC236}">
                        <a16:creationId xmlns:a16="http://schemas.microsoft.com/office/drawing/2014/main" xmlns="" id="{DC852BCB-AE2C-40B6-B9A7-7E29E06659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" y="513"/>
                    <a:ext cx="12" cy="9"/>
                  </a:xfrm>
                  <a:custGeom>
                    <a:avLst/>
                    <a:gdLst>
                      <a:gd name="T0" fmla="*/ 1 w 24"/>
                      <a:gd name="T1" fmla="*/ 16 h 17"/>
                      <a:gd name="T2" fmla="*/ 8 w 24"/>
                      <a:gd name="T3" fmla="*/ 17 h 17"/>
                      <a:gd name="T4" fmla="*/ 17 w 24"/>
                      <a:gd name="T5" fmla="*/ 15 h 17"/>
                      <a:gd name="T6" fmla="*/ 24 w 24"/>
                      <a:gd name="T7" fmla="*/ 8 h 17"/>
                      <a:gd name="T8" fmla="*/ 23 w 24"/>
                      <a:gd name="T9" fmla="*/ 0 h 17"/>
                      <a:gd name="T10" fmla="*/ 18 w 24"/>
                      <a:gd name="T11" fmla="*/ 7 h 17"/>
                      <a:gd name="T12" fmla="*/ 9 w 24"/>
                      <a:gd name="T13" fmla="*/ 9 h 17"/>
                      <a:gd name="T14" fmla="*/ 0 w 24"/>
                      <a:gd name="T15" fmla="*/ 12 h 17"/>
                      <a:gd name="T16" fmla="*/ 1 w 24"/>
                      <a:gd name="T17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4" h="17">
                        <a:moveTo>
                          <a:pt x="1" y="16"/>
                        </a:moveTo>
                        <a:lnTo>
                          <a:pt x="8" y="17"/>
                        </a:lnTo>
                        <a:lnTo>
                          <a:pt x="17" y="15"/>
                        </a:lnTo>
                        <a:lnTo>
                          <a:pt x="24" y="8"/>
                        </a:lnTo>
                        <a:lnTo>
                          <a:pt x="23" y="0"/>
                        </a:lnTo>
                        <a:lnTo>
                          <a:pt x="18" y="7"/>
                        </a:lnTo>
                        <a:lnTo>
                          <a:pt x="9" y="9"/>
                        </a:lnTo>
                        <a:lnTo>
                          <a:pt x="0" y="12"/>
                        </a:lnTo>
                        <a:lnTo>
                          <a:pt x="1" y="1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58" name="Freeform 178">
                    <a:extLst>
                      <a:ext uri="{FF2B5EF4-FFF2-40B4-BE49-F238E27FC236}">
                        <a16:creationId xmlns:a16="http://schemas.microsoft.com/office/drawing/2014/main" xmlns="" id="{CD0B8DB2-6A25-439A-8D44-922503856D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1" y="608"/>
                    <a:ext cx="24" cy="25"/>
                  </a:xfrm>
                  <a:custGeom>
                    <a:avLst/>
                    <a:gdLst>
                      <a:gd name="T0" fmla="*/ 0 w 49"/>
                      <a:gd name="T1" fmla="*/ 48 h 50"/>
                      <a:gd name="T2" fmla="*/ 4 w 49"/>
                      <a:gd name="T3" fmla="*/ 50 h 50"/>
                      <a:gd name="T4" fmla="*/ 9 w 49"/>
                      <a:gd name="T5" fmla="*/ 48 h 50"/>
                      <a:gd name="T6" fmla="*/ 16 w 49"/>
                      <a:gd name="T7" fmla="*/ 44 h 50"/>
                      <a:gd name="T8" fmla="*/ 24 w 49"/>
                      <a:gd name="T9" fmla="*/ 38 h 50"/>
                      <a:gd name="T10" fmla="*/ 33 w 49"/>
                      <a:gd name="T11" fmla="*/ 30 h 50"/>
                      <a:gd name="T12" fmla="*/ 39 w 49"/>
                      <a:gd name="T13" fmla="*/ 21 h 50"/>
                      <a:gd name="T14" fmla="*/ 45 w 49"/>
                      <a:gd name="T15" fmla="*/ 11 h 50"/>
                      <a:gd name="T16" fmla="*/ 49 w 49"/>
                      <a:gd name="T17" fmla="*/ 0 h 50"/>
                      <a:gd name="T18" fmla="*/ 45 w 49"/>
                      <a:gd name="T19" fmla="*/ 4 h 50"/>
                      <a:gd name="T20" fmla="*/ 38 w 49"/>
                      <a:gd name="T21" fmla="*/ 10 h 50"/>
                      <a:gd name="T22" fmla="*/ 30 w 49"/>
                      <a:gd name="T23" fmla="*/ 16 h 50"/>
                      <a:gd name="T24" fmla="*/ 21 w 49"/>
                      <a:gd name="T25" fmla="*/ 23 h 50"/>
                      <a:gd name="T26" fmla="*/ 13 w 49"/>
                      <a:gd name="T27" fmla="*/ 30 h 50"/>
                      <a:gd name="T28" fmla="*/ 6 w 49"/>
                      <a:gd name="T29" fmla="*/ 37 h 50"/>
                      <a:gd name="T30" fmla="*/ 1 w 49"/>
                      <a:gd name="T31" fmla="*/ 43 h 50"/>
                      <a:gd name="T32" fmla="*/ 0 w 49"/>
                      <a:gd name="T33" fmla="*/ 48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50">
                        <a:moveTo>
                          <a:pt x="0" y="48"/>
                        </a:moveTo>
                        <a:lnTo>
                          <a:pt x="4" y="50"/>
                        </a:lnTo>
                        <a:lnTo>
                          <a:pt x="9" y="48"/>
                        </a:lnTo>
                        <a:lnTo>
                          <a:pt x="16" y="44"/>
                        </a:lnTo>
                        <a:lnTo>
                          <a:pt x="24" y="38"/>
                        </a:lnTo>
                        <a:lnTo>
                          <a:pt x="33" y="30"/>
                        </a:lnTo>
                        <a:lnTo>
                          <a:pt x="39" y="21"/>
                        </a:lnTo>
                        <a:lnTo>
                          <a:pt x="45" y="11"/>
                        </a:lnTo>
                        <a:lnTo>
                          <a:pt x="49" y="0"/>
                        </a:lnTo>
                        <a:lnTo>
                          <a:pt x="45" y="4"/>
                        </a:lnTo>
                        <a:lnTo>
                          <a:pt x="38" y="10"/>
                        </a:lnTo>
                        <a:lnTo>
                          <a:pt x="30" y="16"/>
                        </a:lnTo>
                        <a:lnTo>
                          <a:pt x="21" y="23"/>
                        </a:lnTo>
                        <a:lnTo>
                          <a:pt x="13" y="30"/>
                        </a:lnTo>
                        <a:lnTo>
                          <a:pt x="6" y="37"/>
                        </a:lnTo>
                        <a:lnTo>
                          <a:pt x="1" y="43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59" name="Freeform 179">
                    <a:extLst>
                      <a:ext uri="{FF2B5EF4-FFF2-40B4-BE49-F238E27FC236}">
                        <a16:creationId xmlns:a16="http://schemas.microsoft.com/office/drawing/2014/main" xmlns="" id="{7D425708-A0AF-4E93-8750-AF1BDAD062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6" y="635"/>
                    <a:ext cx="19" cy="19"/>
                  </a:xfrm>
                  <a:custGeom>
                    <a:avLst/>
                    <a:gdLst>
                      <a:gd name="T0" fmla="*/ 0 w 38"/>
                      <a:gd name="T1" fmla="*/ 36 h 38"/>
                      <a:gd name="T2" fmla="*/ 3 w 38"/>
                      <a:gd name="T3" fmla="*/ 38 h 38"/>
                      <a:gd name="T4" fmla="*/ 6 w 38"/>
                      <a:gd name="T5" fmla="*/ 38 h 38"/>
                      <a:gd name="T6" fmla="*/ 12 w 38"/>
                      <a:gd name="T7" fmla="*/ 35 h 38"/>
                      <a:gd name="T8" fmla="*/ 19 w 38"/>
                      <a:gd name="T9" fmla="*/ 32 h 38"/>
                      <a:gd name="T10" fmla="*/ 25 w 38"/>
                      <a:gd name="T11" fmla="*/ 26 h 38"/>
                      <a:gd name="T12" fmla="*/ 30 w 38"/>
                      <a:gd name="T13" fmla="*/ 18 h 38"/>
                      <a:gd name="T14" fmla="*/ 36 w 38"/>
                      <a:gd name="T15" fmla="*/ 10 h 38"/>
                      <a:gd name="T16" fmla="*/ 38 w 38"/>
                      <a:gd name="T17" fmla="*/ 0 h 38"/>
                      <a:gd name="T18" fmla="*/ 34 w 38"/>
                      <a:gd name="T19" fmla="*/ 4 h 38"/>
                      <a:gd name="T20" fmla="*/ 28 w 38"/>
                      <a:gd name="T21" fmla="*/ 10 h 38"/>
                      <a:gd name="T22" fmla="*/ 21 w 38"/>
                      <a:gd name="T23" fmla="*/ 14 h 38"/>
                      <a:gd name="T24" fmla="*/ 14 w 38"/>
                      <a:gd name="T25" fmla="*/ 20 h 38"/>
                      <a:gd name="T26" fmla="*/ 9 w 38"/>
                      <a:gd name="T27" fmla="*/ 25 h 38"/>
                      <a:gd name="T28" fmla="*/ 4 w 38"/>
                      <a:gd name="T29" fmla="*/ 29 h 38"/>
                      <a:gd name="T30" fmla="*/ 0 w 38"/>
                      <a:gd name="T31" fmla="*/ 34 h 38"/>
                      <a:gd name="T32" fmla="*/ 0 w 38"/>
                      <a:gd name="T33" fmla="*/ 3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38">
                        <a:moveTo>
                          <a:pt x="0" y="36"/>
                        </a:moveTo>
                        <a:lnTo>
                          <a:pt x="3" y="38"/>
                        </a:lnTo>
                        <a:lnTo>
                          <a:pt x="6" y="38"/>
                        </a:lnTo>
                        <a:lnTo>
                          <a:pt x="12" y="35"/>
                        </a:lnTo>
                        <a:lnTo>
                          <a:pt x="19" y="32"/>
                        </a:lnTo>
                        <a:lnTo>
                          <a:pt x="25" y="26"/>
                        </a:lnTo>
                        <a:lnTo>
                          <a:pt x="30" y="18"/>
                        </a:lnTo>
                        <a:lnTo>
                          <a:pt x="36" y="10"/>
                        </a:lnTo>
                        <a:lnTo>
                          <a:pt x="38" y="0"/>
                        </a:lnTo>
                        <a:lnTo>
                          <a:pt x="34" y="4"/>
                        </a:lnTo>
                        <a:lnTo>
                          <a:pt x="28" y="10"/>
                        </a:lnTo>
                        <a:lnTo>
                          <a:pt x="21" y="14"/>
                        </a:lnTo>
                        <a:lnTo>
                          <a:pt x="14" y="20"/>
                        </a:lnTo>
                        <a:lnTo>
                          <a:pt x="9" y="25"/>
                        </a:lnTo>
                        <a:lnTo>
                          <a:pt x="4" y="29"/>
                        </a:lnTo>
                        <a:lnTo>
                          <a:pt x="0" y="34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60" name="Freeform 180">
                    <a:extLst>
                      <a:ext uri="{FF2B5EF4-FFF2-40B4-BE49-F238E27FC236}">
                        <a16:creationId xmlns:a16="http://schemas.microsoft.com/office/drawing/2014/main" xmlns="" id="{E20B0231-76D5-4F2E-AFE6-75AB0A4627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7" y="568"/>
                    <a:ext cx="27" cy="21"/>
                  </a:xfrm>
                  <a:custGeom>
                    <a:avLst/>
                    <a:gdLst>
                      <a:gd name="T0" fmla="*/ 0 w 53"/>
                      <a:gd name="T1" fmla="*/ 40 h 41"/>
                      <a:gd name="T2" fmla="*/ 3 w 53"/>
                      <a:gd name="T3" fmla="*/ 41 h 41"/>
                      <a:gd name="T4" fmla="*/ 9 w 53"/>
                      <a:gd name="T5" fmla="*/ 39 h 41"/>
                      <a:gd name="T6" fmla="*/ 17 w 53"/>
                      <a:gd name="T7" fmla="*/ 35 h 41"/>
                      <a:gd name="T8" fmla="*/ 27 w 53"/>
                      <a:gd name="T9" fmla="*/ 30 h 41"/>
                      <a:gd name="T10" fmla="*/ 36 w 53"/>
                      <a:gd name="T11" fmla="*/ 23 h 41"/>
                      <a:gd name="T12" fmla="*/ 44 w 53"/>
                      <a:gd name="T13" fmla="*/ 15 h 41"/>
                      <a:gd name="T14" fmla="*/ 51 w 53"/>
                      <a:gd name="T15" fmla="*/ 7 h 41"/>
                      <a:gd name="T16" fmla="*/ 53 w 53"/>
                      <a:gd name="T17" fmla="*/ 0 h 41"/>
                      <a:gd name="T18" fmla="*/ 49 w 53"/>
                      <a:gd name="T19" fmla="*/ 3 h 41"/>
                      <a:gd name="T20" fmla="*/ 41 w 53"/>
                      <a:gd name="T21" fmla="*/ 7 h 41"/>
                      <a:gd name="T22" fmla="*/ 31 w 53"/>
                      <a:gd name="T23" fmla="*/ 12 h 41"/>
                      <a:gd name="T24" fmla="*/ 22 w 53"/>
                      <a:gd name="T25" fmla="*/ 18 h 41"/>
                      <a:gd name="T26" fmla="*/ 13 w 53"/>
                      <a:gd name="T27" fmla="*/ 24 h 41"/>
                      <a:gd name="T28" fmla="*/ 5 w 53"/>
                      <a:gd name="T29" fmla="*/ 30 h 41"/>
                      <a:gd name="T30" fmla="*/ 1 w 53"/>
                      <a:gd name="T31" fmla="*/ 35 h 41"/>
                      <a:gd name="T32" fmla="*/ 0 w 53"/>
                      <a:gd name="T33" fmla="*/ 4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41">
                        <a:moveTo>
                          <a:pt x="0" y="40"/>
                        </a:moveTo>
                        <a:lnTo>
                          <a:pt x="3" y="41"/>
                        </a:lnTo>
                        <a:lnTo>
                          <a:pt x="9" y="39"/>
                        </a:lnTo>
                        <a:lnTo>
                          <a:pt x="17" y="35"/>
                        </a:lnTo>
                        <a:lnTo>
                          <a:pt x="27" y="30"/>
                        </a:lnTo>
                        <a:lnTo>
                          <a:pt x="36" y="23"/>
                        </a:lnTo>
                        <a:lnTo>
                          <a:pt x="44" y="15"/>
                        </a:lnTo>
                        <a:lnTo>
                          <a:pt x="51" y="7"/>
                        </a:lnTo>
                        <a:lnTo>
                          <a:pt x="53" y="0"/>
                        </a:lnTo>
                        <a:lnTo>
                          <a:pt x="49" y="3"/>
                        </a:lnTo>
                        <a:lnTo>
                          <a:pt x="41" y="7"/>
                        </a:lnTo>
                        <a:lnTo>
                          <a:pt x="31" y="12"/>
                        </a:lnTo>
                        <a:lnTo>
                          <a:pt x="22" y="18"/>
                        </a:lnTo>
                        <a:lnTo>
                          <a:pt x="13" y="24"/>
                        </a:lnTo>
                        <a:lnTo>
                          <a:pt x="5" y="30"/>
                        </a:lnTo>
                        <a:lnTo>
                          <a:pt x="1" y="35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61" name="Freeform 181">
                    <a:extLst>
                      <a:ext uri="{FF2B5EF4-FFF2-40B4-BE49-F238E27FC236}">
                        <a16:creationId xmlns:a16="http://schemas.microsoft.com/office/drawing/2014/main" xmlns="" id="{64534CA3-78F0-44B2-A89E-ED1E0DE482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" y="534"/>
                    <a:ext cx="22" cy="16"/>
                  </a:xfrm>
                  <a:custGeom>
                    <a:avLst/>
                    <a:gdLst>
                      <a:gd name="T0" fmla="*/ 0 w 43"/>
                      <a:gd name="T1" fmla="*/ 29 h 31"/>
                      <a:gd name="T2" fmla="*/ 3 w 43"/>
                      <a:gd name="T3" fmla="*/ 31 h 31"/>
                      <a:gd name="T4" fmla="*/ 8 w 43"/>
                      <a:gd name="T5" fmla="*/ 30 h 31"/>
                      <a:gd name="T6" fmla="*/ 16 w 43"/>
                      <a:gd name="T7" fmla="*/ 26 h 31"/>
                      <a:gd name="T8" fmla="*/ 24 w 43"/>
                      <a:gd name="T9" fmla="*/ 22 h 31"/>
                      <a:gd name="T10" fmla="*/ 31 w 43"/>
                      <a:gd name="T11" fmla="*/ 16 h 31"/>
                      <a:gd name="T12" fmla="*/ 38 w 43"/>
                      <a:gd name="T13" fmla="*/ 10 h 31"/>
                      <a:gd name="T14" fmla="*/ 42 w 43"/>
                      <a:gd name="T15" fmla="*/ 4 h 31"/>
                      <a:gd name="T16" fmla="*/ 43 w 43"/>
                      <a:gd name="T17" fmla="*/ 0 h 31"/>
                      <a:gd name="T18" fmla="*/ 40 w 43"/>
                      <a:gd name="T19" fmla="*/ 2 h 31"/>
                      <a:gd name="T20" fmla="*/ 34 w 43"/>
                      <a:gd name="T21" fmla="*/ 6 h 31"/>
                      <a:gd name="T22" fmla="*/ 27 w 43"/>
                      <a:gd name="T23" fmla="*/ 9 h 31"/>
                      <a:gd name="T24" fmla="*/ 19 w 43"/>
                      <a:gd name="T25" fmla="*/ 12 h 31"/>
                      <a:gd name="T26" fmla="*/ 12 w 43"/>
                      <a:gd name="T27" fmla="*/ 17 h 31"/>
                      <a:gd name="T28" fmla="*/ 7 w 43"/>
                      <a:gd name="T29" fmla="*/ 22 h 31"/>
                      <a:gd name="T30" fmla="*/ 2 w 43"/>
                      <a:gd name="T31" fmla="*/ 25 h 31"/>
                      <a:gd name="T32" fmla="*/ 0 w 43"/>
                      <a:gd name="T33" fmla="*/ 29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3" h="31">
                        <a:moveTo>
                          <a:pt x="0" y="29"/>
                        </a:moveTo>
                        <a:lnTo>
                          <a:pt x="3" y="31"/>
                        </a:lnTo>
                        <a:lnTo>
                          <a:pt x="8" y="30"/>
                        </a:lnTo>
                        <a:lnTo>
                          <a:pt x="16" y="26"/>
                        </a:lnTo>
                        <a:lnTo>
                          <a:pt x="24" y="22"/>
                        </a:lnTo>
                        <a:lnTo>
                          <a:pt x="31" y="16"/>
                        </a:lnTo>
                        <a:lnTo>
                          <a:pt x="38" y="10"/>
                        </a:lnTo>
                        <a:lnTo>
                          <a:pt x="42" y="4"/>
                        </a:lnTo>
                        <a:lnTo>
                          <a:pt x="43" y="0"/>
                        </a:lnTo>
                        <a:lnTo>
                          <a:pt x="40" y="2"/>
                        </a:lnTo>
                        <a:lnTo>
                          <a:pt x="34" y="6"/>
                        </a:lnTo>
                        <a:lnTo>
                          <a:pt x="27" y="9"/>
                        </a:lnTo>
                        <a:lnTo>
                          <a:pt x="19" y="12"/>
                        </a:lnTo>
                        <a:lnTo>
                          <a:pt x="12" y="17"/>
                        </a:lnTo>
                        <a:lnTo>
                          <a:pt x="7" y="22"/>
                        </a:lnTo>
                        <a:lnTo>
                          <a:pt x="2" y="25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62" name="Freeform 182">
                    <a:extLst>
                      <a:ext uri="{FF2B5EF4-FFF2-40B4-BE49-F238E27FC236}">
                        <a16:creationId xmlns:a16="http://schemas.microsoft.com/office/drawing/2014/main" xmlns="" id="{B1740ED4-EAC0-4A3E-882F-C5A89164AE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1" y="645"/>
                    <a:ext cx="4" cy="23"/>
                  </a:xfrm>
                  <a:custGeom>
                    <a:avLst/>
                    <a:gdLst>
                      <a:gd name="T0" fmla="*/ 3 w 6"/>
                      <a:gd name="T1" fmla="*/ 0 h 45"/>
                      <a:gd name="T2" fmla="*/ 4 w 6"/>
                      <a:gd name="T3" fmla="*/ 9 h 45"/>
                      <a:gd name="T4" fmla="*/ 5 w 6"/>
                      <a:gd name="T5" fmla="*/ 25 h 45"/>
                      <a:gd name="T6" fmla="*/ 6 w 6"/>
                      <a:gd name="T7" fmla="*/ 39 h 45"/>
                      <a:gd name="T8" fmla="*/ 3 w 6"/>
                      <a:gd name="T9" fmla="*/ 45 h 45"/>
                      <a:gd name="T10" fmla="*/ 0 w 6"/>
                      <a:gd name="T11" fmla="*/ 39 h 45"/>
                      <a:gd name="T12" fmla="*/ 0 w 6"/>
                      <a:gd name="T13" fmla="*/ 25 h 45"/>
                      <a:gd name="T14" fmla="*/ 2 w 6"/>
                      <a:gd name="T15" fmla="*/ 10 h 45"/>
                      <a:gd name="T16" fmla="*/ 3 w 6"/>
                      <a:gd name="T17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45">
                        <a:moveTo>
                          <a:pt x="3" y="0"/>
                        </a:moveTo>
                        <a:lnTo>
                          <a:pt x="4" y="9"/>
                        </a:lnTo>
                        <a:lnTo>
                          <a:pt x="5" y="25"/>
                        </a:lnTo>
                        <a:lnTo>
                          <a:pt x="6" y="39"/>
                        </a:lnTo>
                        <a:lnTo>
                          <a:pt x="3" y="45"/>
                        </a:lnTo>
                        <a:lnTo>
                          <a:pt x="0" y="39"/>
                        </a:lnTo>
                        <a:lnTo>
                          <a:pt x="0" y="25"/>
                        </a:lnTo>
                        <a:lnTo>
                          <a:pt x="2" y="1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63" name="Freeform 183">
                    <a:extLst>
                      <a:ext uri="{FF2B5EF4-FFF2-40B4-BE49-F238E27FC236}">
                        <a16:creationId xmlns:a16="http://schemas.microsoft.com/office/drawing/2014/main" xmlns="" id="{585057FE-5EF0-4683-93EE-A3E7437233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5" y="619"/>
                    <a:ext cx="25" cy="32"/>
                  </a:xfrm>
                  <a:custGeom>
                    <a:avLst/>
                    <a:gdLst>
                      <a:gd name="T0" fmla="*/ 0 w 49"/>
                      <a:gd name="T1" fmla="*/ 0 h 64"/>
                      <a:gd name="T2" fmla="*/ 3 w 49"/>
                      <a:gd name="T3" fmla="*/ 7 h 64"/>
                      <a:gd name="T4" fmla="*/ 9 w 49"/>
                      <a:gd name="T5" fmla="*/ 18 h 64"/>
                      <a:gd name="T6" fmla="*/ 16 w 49"/>
                      <a:gd name="T7" fmla="*/ 29 h 64"/>
                      <a:gd name="T8" fmla="*/ 24 w 49"/>
                      <a:gd name="T9" fmla="*/ 41 h 64"/>
                      <a:gd name="T10" fmla="*/ 32 w 49"/>
                      <a:gd name="T11" fmla="*/ 51 h 64"/>
                      <a:gd name="T12" fmla="*/ 39 w 49"/>
                      <a:gd name="T13" fmla="*/ 59 h 64"/>
                      <a:gd name="T14" fmla="*/ 46 w 49"/>
                      <a:gd name="T15" fmla="*/ 64 h 64"/>
                      <a:gd name="T16" fmla="*/ 49 w 49"/>
                      <a:gd name="T17" fmla="*/ 62 h 64"/>
                      <a:gd name="T18" fmla="*/ 49 w 49"/>
                      <a:gd name="T19" fmla="*/ 58 h 64"/>
                      <a:gd name="T20" fmla="*/ 46 w 49"/>
                      <a:gd name="T21" fmla="*/ 50 h 64"/>
                      <a:gd name="T22" fmla="*/ 39 w 49"/>
                      <a:gd name="T23" fmla="*/ 42 h 64"/>
                      <a:gd name="T24" fmla="*/ 30 w 49"/>
                      <a:gd name="T25" fmla="*/ 33 h 64"/>
                      <a:gd name="T26" fmla="*/ 20 w 49"/>
                      <a:gd name="T27" fmla="*/ 23 h 64"/>
                      <a:gd name="T28" fmla="*/ 11 w 49"/>
                      <a:gd name="T29" fmla="*/ 14 h 64"/>
                      <a:gd name="T30" fmla="*/ 4 w 49"/>
                      <a:gd name="T31" fmla="*/ 6 h 64"/>
                      <a:gd name="T32" fmla="*/ 0 w 49"/>
                      <a:gd name="T33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64">
                        <a:moveTo>
                          <a:pt x="0" y="0"/>
                        </a:moveTo>
                        <a:lnTo>
                          <a:pt x="3" y="7"/>
                        </a:lnTo>
                        <a:lnTo>
                          <a:pt x="9" y="18"/>
                        </a:lnTo>
                        <a:lnTo>
                          <a:pt x="16" y="29"/>
                        </a:lnTo>
                        <a:lnTo>
                          <a:pt x="24" y="41"/>
                        </a:lnTo>
                        <a:lnTo>
                          <a:pt x="32" y="51"/>
                        </a:lnTo>
                        <a:lnTo>
                          <a:pt x="39" y="59"/>
                        </a:lnTo>
                        <a:lnTo>
                          <a:pt x="46" y="64"/>
                        </a:lnTo>
                        <a:lnTo>
                          <a:pt x="49" y="62"/>
                        </a:lnTo>
                        <a:lnTo>
                          <a:pt x="49" y="58"/>
                        </a:lnTo>
                        <a:lnTo>
                          <a:pt x="46" y="50"/>
                        </a:lnTo>
                        <a:lnTo>
                          <a:pt x="39" y="42"/>
                        </a:lnTo>
                        <a:lnTo>
                          <a:pt x="30" y="33"/>
                        </a:lnTo>
                        <a:lnTo>
                          <a:pt x="20" y="23"/>
                        </a:lnTo>
                        <a:lnTo>
                          <a:pt x="11" y="14"/>
                        </a:lnTo>
                        <a:lnTo>
                          <a:pt x="4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64" name="Freeform 184">
                    <a:extLst>
                      <a:ext uri="{FF2B5EF4-FFF2-40B4-BE49-F238E27FC236}">
                        <a16:creationId xmlns:a16="http://schemas.microsoft.com/office/drawing/2014/main" xmlns="" id="{030E5B33-46C5-4494-9C5A-1C0577F073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5" y="608"/>
                    <a:ext cx="26" cy="29"/>
                  </a:xfrm>
                  <a:custGeom>
                    <a:avLst/>
                    <a:gdLst>
                      <a:gd name="T0" fmla="*/ 0 w 53"/>
                      <a:gd name="T1" fmla="*/ 0 h 58"/>
                      <a:gd name="T2" fmla="*/ 5 w 53"/>
                      <a:gd name="T3" fmla="*/ 7 h 58"/>
                      <a:gd name="T4" fmla="*/ 12 w 53"/>
                      <a:gd name="T5" fmla="*/ 18 h 58"/>
                      <a:gd name="T6" fmla="*/ 20 w 53"/>
                      <a:gd name="T7" fmla="*/ 28 h 58"/>
                      <a:gd name="T8" fmla="*/ 29 w 53"/>
                      <a:gd name="T9" fmla="*/ 38 h 58"/>
                      <a:gd name="T10" fmla="*/ 37 w 53"/>
                      <a:gd name="T11" fmla="*/ 48 h 58"/>
                      <a:gd name="T12" fmla="*/ 45 w 53"/>
                      <a:gd name="T13" fmla="*/ 55 h 58"/>
                      <a:gd name="T14" fmla="*/ 51 w 53"/>
                      <a:gd name="T15" fmla="*/ 58 h 58"/>
                      <a:gd name="T16" fmla="*/ 53 w 53"/>
                      <a:gd name="T17" fmla="*/ 57 h 58"/>
                      <a:gd name="T18" fmla="*/ 52 w 53"/>
                      <a:gd name="T19" fmla="*/ 51 h 58"/>
                      <a:gd name="T20" fmla="*/ 47 w 53"/>
                      <a:gd name="T21" fmla="*/ 44 h 58"/>
                      <a:gd name="T22" fmla="*/ 38 w 53"/>
                      <a:gd name="T23" fmla="*/ 36 h 58"/>
                      <a:gd name="T24" fmla="*/ 29 w 53"/>
                      <a:gd name="T25" fmla="*/ 27 h 58"/>
                      <a:gd name="T26" fmla="*/ 20 w 53"/>
                      <a:gd name="T27" fmla="*/ 19 h 58"/>
                      <a:gd name="T28" fmla="*/ 11 w 53"/>
                      <a:gd name="T29" fmla="*/ 11 h 58"/>
                      <a:gd name="T30" fmla="*/ 4 w 53"/>
                      <a:gd name="T31" fmla="*/ 5 h 58"/>
                      <a:gd name="T32" fmla="*/ 0 w 53"/>
                      <a:gd name="T33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58">
                        <a:moveTo>
                          <a:pt x="0" y="0"/>
                        </a:moveTo>
                        <a:lnTo>
                          <a:pt x="5" y="7"/>
                        </a:lnTo>
                        <a:lnTo>
                          <a:pt x="12" y="18"/>
                        </a:lnTo>
                        <a:lnTo>
                          <a:pt x="20" y="28"/>
                        </a:lnTo>
                        <a:lnTo>
                          <a:pt x="29" y="38"/>
                        </a:lnTo>
                        <a:lnTo>
                          <a:pt x="37" y="48"/>
                        </a:lnTo>
                        <a:lnTo>
                          <a:pt x="45" y="55"/>
                        </a:lnTo>
                        <a:lnTo>
                          <a:pt x="51" y="58"/>
                        </a:lnTo>
                        <a:lnTo>
                          <a:pt x="53" y="57"/>
                        </a:lnTo>
                        <a:lnTo>
                          <a:pt x="52" y="51"/>
                        </a:lnTo>
                        <a:lnTo>
                          <a:pt x="47" y="44"/>
                        </a:lnTo>
                        <a:lnTo>
                          <a:pt x="38" y="36"/>
                        </a:lnTo>
                        <a:lnTo>
                          <a:pt x="29" y="27"/>
                        </a:lnTo>
                        <a:lnTo>
                          <a:pt x="20" y="19"/>
                        </a:lnTo>
                        <a:lnTo>
                          <a:pt x="11" y="11"/>
                        </a:lnTo>
                        <a:lnTo>
                          <a:pt x="4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65" name="Freeform 185">
                    <a:extLst>
                      <a:ext uri="{FF2B5EF4-FFF2-40B4-BE49-F238E27FC236}">
                        <a16:creationId xmlns:a16="http://schemas.microsoft.com/office/drawing/2014/main" xmlns="" id="{E835DCEA-264C-481A-8365-8AA3F945A8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5" y="595"/>
                    <a:ext cx="27" cy="26"/>
                  </a:xfrm>
                  <a:custGeom>
                    <a:avLst/>
                    <a:gdLst>
                      <a:gd name="T0" fmla="*/ 0 w 56"/>
                      <a:gd name="T1" fmla="*/ 0 h 51"/>
                      <a:gd name="T2" fmla="*/ 6 w 56"/>
                      <a:gd name="T3" fmla="*/ 8 h 51"/>
                      <a:gd name="T4" fmla="*/ 13 w 56"/>
                      <a:gd name="T5" fmla="*/ 17 h 51"/>
                      <a:gd name="T6" fmla="*/ 22 w 56"/>
                      <a:gd name="T7" fmla="*/ 26 h 51"/>
                      <a:gd name="T8" fmla="*/ 32 w 56"/>
                      <a:gd name="T9" fmla="*/ 36 h 51"/>
                      <a:gd name="T10" fmla="*/ 40 w 56"/>
                      <a:gd name="T11" fmla="*/ 44 h 51"/>
                      <a:gd name="T12" fmla="*/ 48 w 56"/>
                      <a:gd name="T13" fmla="*/ 48 h 51"/>
                      <a:gd name="T14" fmla="*/ 53 w 56"/>
                      <a:gd name="T15" fmla="*/ 51 h 51"/>
                      <a:gd name="T16" fmla="*/ 56 w 56"/>
                      <a:gd name="T17" fmla="*/ 50 h 51"/>
                      <a:gd name="T18" fmla="*/ 55 w 56"/>
                      <a:gd name="T19" fmla="*/ 45 h 51"/>
                      <a:gd name="T20" fmla="*/ 49 w 56"/>
                      <a:gd name="T21" fmla="*/ 39 h 51"/>
                      <a:gd name="T22" fmla="*/ 41 w 56"/>
                      <a:gd name="T23" fmla="*/ 32 h 51"/>
                      <a:gd name="T24" fmla="*/ 32 w 56"/>
                      <a:gd name="T25" fmla="*/ 25 h 51"/>
                      <a:gd name="T26" fmla="*/ 21 w 56"/>
                      <a:gd name="T27" fmla="*/ 18 h 51"/>
                      <a:gd name="T28" fmla="*/ 12 w 56"/>
                      <a:gd name="T29" fmla="*/ 11 h 51"/>
                      <a:gd name="T30" fmla="*/ 5 w 56"/>
                      <a:gd name="T31" fmla="*/ 6 h 51"/>
                      <a:gd name="T32" fmla="*/ 0 w 56"/>
                      <a:gd name="T33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6" h="51">
                        <a:moveTo>
                          <a:pt x="0" y="0"/>
                        </a:moveTo>
                        <a:lnTo>
                          <a:pt x="6" y="8"/>
                        </a:lnTo>
                        <a:lnTo>
                          <a:pt x="13" y="17"/>
                        </a:lnTo>
                        <a:lnTo>
                          <a:pt x="22" y="26"/>
                        </a:lnTo>
                        <a:lnTo>
                          <a:pt x="32" y="36"/>
                        </a:lnTo>
                        <a:lnTo>
                          <a:pt x="40" y="44"/>
                        </a:lnTo>
                        <a:lnTo>
                          <a:pt x="48" y="48"/>
                        </a:lnTo>
                        <a:lnTo>
                          <a:pt x="53" y="51"/>
                        </a:lnTo>
                        <a:lnTo>
                          <a:pt x="56" y="50"/>
                        </a:lnTo>
                        <a:lnTo>
                          <a:pt x="55" y="45"/>
                        </a:lnTo>
                        <a:lnTo>
                          <a:pt x="49" y="39"/>
                        </a:lnTo>
                        <a:lnTo>
                          <a:pt x="41" y="32"/>
                        </a:lnTo>
                        <a:lnTo>
                          <a:pt x="32" y="25"/>
                        </a:lnTo>
                        <a:lnTo>
                          <a:pt x="21" y="18"/>
                        </a:lnTo>
                        <a:lnTo>
                          <a:pt x="12" y="11"/>
                        </a:lnTo>
                        <a:lnTo>
                          <a:pt x="5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66" name="Freeform 186">
                    <a:extLst>
                      <a:ext uri="{FF2B5EF4-FFF2-40B4-BE49-F238E27FC236}">
                        <a16:creationId xmlns:a16="http://schemas.microsoft.com/office/drawing/2014/main" xmlns="" id="{584B58CD-86DC-479B-8961-9D88B8D9BA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2" y="583"/>
                    <a:ext cx="27" cy="19"/>
                  </a:xfrm>
                  <a:custGeom>
                    <a:avLst/>
                    <a:gdLst>
                      <a:gd name="T0" fmla="*/ 0 w 53"/>
                      <a:gd name="T1" fmla="*/ 0 h 39"/>
                      <a:gd name="T2" fmla="*/ 4 w 53"/>
                      <a:gd name="T3" fmla="*/ 5 h 39"/>
                      <a:gd name="T4" fmla="*/ 11 w 53"/>
                      <a:gd name="T5" fmla="*/ 12 h 39"/>
                      <a:gd name="T6" fmla="*/ 21 w 53"/>
                      <a:gd name="T7" fmla="*/ 20 h 39"/>
                      <a:gd name="T8" fmla="*/ 30 w 53"/>
                      <a:gd name="T9" fmla="*/ 27 h 39"/>
                      <a:gd name="T10" fmla="*/ 38 w 53"/>
                      <a:gd name="T11" fmla="*/ 34 h 39"/>
                      <a:gd name="T12" fmla="*/ 46 w 53"/>
                      <a:gd name="T13" fmla="*/ 38 h 39"/>
                      <a:gd name="T14" fmla="*/ 51 w 53"/>
                      <a:gd name="T15" fmla="*/ 39 h 39"/>
                      <a:gd name="T16" fmla="*/ 53 w 53"/>
                      <a:gd name="T17" fmla="*/ 35 h 39"/>
                      <a:gd name="T18" fmla="*/ 51 w 53"/>
                      <a:gd name="T19" fmla="*/ 30 h 39"/>
                      <a:gd name="T20" fmla="*/ 46 w 53"/>
                      <a:gd name="T21" fmla="*/ 25 h 39"/>
                      <a:gd name="T22" fmla="*/ 39 w 53"/>
                      <a:gd name="T23" fmla="*/ 20 h 39"/>
                      <a:gd name="T24" fmla="*/ 30 w 53"/>
                      <a:gd name="T25" fmla="*/ 16 h 39"/>
                      <a:gd name="T26" fmla="*/ 21 w 53"/>
                      <a:gd name="T27" fmla="*/ 11 h 39"/>
                      <a:gd name="T28" fmla="*/ 13 w 53"/>
                      <a:gd name="T29" fmla="*/ 8 h 39"/>
                      <a:gd name="T30" fmla="*/ 4 w 53"/>
                      <a:gd name="T31" fmla="*/ 3 h 39"/>
                      <a:gd name="T32" fmla="*/ 0 w 53"/>
                      <a:gd name="T33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39">
                        <a:moveTo>
                          <a:pt x="0" y="0"/>
                        </a:moveTo>
                        <a:lnTo>
                          <a:pt x="4" y="5"/>
                        </a:lnTo>
                        <a:lnTo>
                          <a:pt x="11" y="12"/>
                        </a:lnTo>
                        <a:lnTo>
                          <a:pt x="21" y="20"/>
                        </a:lnTo>
                        <a:lnTo>
                          <a:pt x="30" y="27"/>
                        </a:lnTo>
                        <a:lnTo>
                          <a:pt x="38" y="34"/>
                        </a:lnTo>
                        <a:lnTo>
                          <a:pt x="46" y="38"/>
                        </a:lnTo>
                        <a:lnTo>
                          <a:pt x="51" y="39"/>
                        </a:lnTo>
                        <a:lnTo>
                          <a:pt x="53" y="35"/>
                        </a:lnTo>
                        <a:lnTo>
                          <a:pt x="51" y="30"/>
                        </a:lnTo>
                        <a:lnTo>
                          <a:pt x="46" y="25"/>
                        </a:lnTo>
                        <a:lnTo>
                          <a:pt x="39" y="20"/>
                        </a:lnTo>
                        <a:lnTo>
                          <a:pt x="30" y="16"/>
                        </a:lnTo>
                        <a:lnTo>
                          <a:pt x="21" y="11"/>
                        </a:lnTo>
                        <a:lnTo>
                          <a:pt x="13" y="8"/>
                        </a:lnTo>
                        <a:lnTo>
                          <a:pt x="4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67" name="Freeform 187">
                    <a:extLst>
                      <a:ext uri="{FF2B5EF4-FFF2-40B4-BE49-F238E27FC236}">
                        <a16:creationId xmlns:a16="http://schemas.microsoft.com/office/drawing/2014/main" xmlns="" id="{9DCCCD95-718C-441A-BBD0-E1C9E9E2BF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1" y="568"/>
                    <a:ext cx="26" cy="18"/>
                  </a:xfrm>
                  <a:custGeom>
                    <a:avLst/>
                    <a:gdLst>
                      <a:gd name="T0" fmla="*/ 0 w 52"/>
                      <a:gd name="T1" fmla="*/ 0 h 36"/>
                      <a:gd name="T2" fmla="*/ 5 w 52"/>
                      <a:gd name="T3" fmla="*/ 4 h 36"/>
                      <a:gd name="T4" fmla="*/ 13 w 52"/>
                      <a:gd name="T5" fmla="*/ 11 h 36"/>
                      <a:gd name="T6" fmla="*/ 22 w 52"/>
                      <a:gd name="T7" fmla="*/ 18 h 36"/>
                      <a:gd name="T8" fmla="*/ 32 w 52"/>
                      <a:gd name="T9" fmla="*/ 25 h 36"/>
                      <a:gd name="T10" fmla="*/ 40 w 52"/>
                      <a:gd name="T11" fmla="*/ 31 h 36"/>
                      <a:gd name="T12" fmla="*/ 46 w 52"/>
                      <a:gd name="T13" fmla="*/ 34 h 36"/>
                      <a:gd name="T14" fmla="*/ 51 w 52"/>
                      <a:gd name="T15" fmla="*/ 36 h 36"/>
                      <a:gd name="T16" fmla="*/ 52 w 52"/>
                      <a:gd name="T17" fmla="*/ 32 h 36"/>
                      <a:gd name="T18" fmla="*/ 50 w 52"/>
                      <a:gd name="T19" fmla="*/ 26 h 36"/>
                      <a:gd name="T20" fmla="*/ 44 w 52"/>
                      <a:gd name="T21" fmla="*/ 22 h 36"/>
                      <a:gd name="T22" fmla="*/ 36 w 52"/>
                      <a:gd name="T23" fmla="*/ 17 h 36"/>
                      <a:gd name="T24" fmla="*/ 28 w 52"/>
                      <a:gd name="T25" fmla="*/ 12 h 36"/>
                      <a:gd name="T26" fmla="*/ 19 w 52"/>
                      <a:gd name="T27" fmla="*/ 9 h 36"/>
                      <a:gd name="T28" fmla="*/ 11 w 52"/>
                      <a:gd name="T29" fmla="*/ 6 h 36"/>
                      <a:gd name="T30" fmla="*/ 4 w 52"/>
                      <a:gd name="T31" fmla="*/ 2 h 36"/>
                      <a:gd name="T32" fmla="*/ 0 w 52"/>
                      <a:gd name="T33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36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13" y="11"/>
                        </a:lnTo>
                        <a:lnTo>
                          <a:pt x="22" y="18"/>
                        </a:lnTo>
                        <a:lnTo>
                          <a:pt x="32" y="25"/>
                        </a:lnTo>
                        <a:lnTo>
                          <a:pt x="40" y="31"/>
                        </a:lnTo>
                        <a:lnTo>
                          <a:pt x="46" y="34"/>
                        </a:lnTo>
                        <a:lnTo>
                          <a:pt x="51" y="36"/>
                        </a:lnTo>
                        <a:lnTo>
                          <a:pt x="52" y="32"/>
                        </a:lnTo>
                        <a:lnTo>
                          <a:pt x="50" y="26"/>
                        </a:lnTo>
                        <a:lnTo>
                          <a:pt x="44" y="22"/>
                        </a:lnTo>
                        <a:lnTo>
                          <a:pt x="36" y="17"/>
                        </a:lnTo>
                        <a:lnTo>
                          <a:pt x="28" y="12"/>
                        </a:lnTo>
                        <a:lnTo>
                          <a:pt x="19" y="9"/>
                        </a:lnTo>
                        <a:lnTo>
                          <a:pt x="11" y="6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68" name="Freeform 188">
                    <a:extLst>
                      <a:ext uri="{FF2B5EF4-FFF2-40B4-BE49-F238E27FC236}">
                        <a16:creationId xmlns:a16="http://schemas.microsoft.com/office/drawing/2014/main" xmlns="" id="{4AD9CA12-6735-449C-8C75-13C121BB75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8" y="555"/>
                    <a:ext cx="23" cy="9"/>
                  </a:xfrm>
                  <a:custGeom>
                    <a:avLst/>
                    <a:gdLst>
                      <a:gd name="T0" fmla="*/ 0 w 45"/>
                      <a:gd name="T1" fmla="*/ 0 h 19"/>
                      <a:gd name="T2" fmla="*/ 6 w 45"/>
                      <a:gd name="T3" fmla="*/ 5 h 19"/>
                      <a:gd name="T4" fmla="*/ 12 w 45"/>
                      <a:gd name="T5" fmla="*/ 8 h 19"/>
                      <a:gd name="T6" fmla="*/ 19 w 45"/>
                      <a:gd name="T7" fmla="*/ 13 h 19"/>
                      <a:gd name="T8" fmla="*/ 27 w 45"/>
                      <a:gd name="T9" fmla="*/ 16 h 19"/>
                      <a:gd name="T10" fmla="*/ 34 w 45"/>
                      <a:gd name="T11" fmla="*/ 19 h 19"/>
                      <a:gd name="T12" fmla="*/ 40 w 45"/>
                      <a:gd name="T13" fmla="*/ 19 h 19"/>
                      <a:gd name="T14" fmla="*/ 44 w 45"/>
                      <a:gd name="T15" fmla="*/ 18 h 19"/>
                      <a:gd name="T16" fmla="*/ 45 w 45"/>
                      <a:gd name="T17" fmla="*/ 14 h 19"/>
                      <a:gd name="T18" fmla="*/ 42 w 45"/>
                      <a:gd name="T19" fmla="*/ 9 h 19"/>
                      <a:gd name="T20" fmla="*/ 39 w 45"/>
                      <a:gd name="T21" fmla="*/ 6 h 19"/>
                      <a:gd name="T22" fmla="*/ 33 w 45"/>
                      <a:gd name="T23" fmla="*/ 5 h 19"/>
                      <a:gd name="T24" fmla="*/ 26 w 45"/>
                      <a:gd name="T25" fmla="*/ 4 h 19"/>
                      <a:gd name="T26" fmla="*/ 18 w 45"/>
                      <a:gd name="T27" fmla="*/ 4 h 19"/>
                      <a:gd name="T28" fmla="*/ 11 w 45"/>
                      <a:gd name="T29" fmla="*/ 3 h 19"/>
                      <a:gd name="T30" fmla="*/ 4 w 45"/>
                      <a:gd name="T31" fmla="*/ 1 h 19"/>
                      <a:gd name="T32" fmla="*/ 0 w 45"/>
                      <a:gd name="T33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19">
                        <a:moveTo>
                          <a:pt x="0" y="0"/>
                        </a:moveTo>
                        <a:lnTo>
                          <a:pt x="6" y="5"/>
                        </a:lnTo>
                        <a:lnTo>
                          <a:pt x="12" y="8"/>
                        </a:lnTo>
                        <a:lnTo>
                          <a:pt x="19" y="13"/>
                        </a:lnTo>
                        <a:lnTo>
                          <a:pt x="27" y="16"/>
                        </a:lnTo>
                        <a:lnTo>
                          <a:pt x="34" y="19"/>
                        </a:lnTo>
                        <a:lnTo>
                          <a:pt x="40" y="19"/>
                        </a:lnTo>
                        <a:lnTo>
                          <a:pt x="44" y="18"/>
                        </a:lnTo>
                        <a:lnTo>
                          <a:pt x="45" y="14"/>
                        </a:lnTo>
                        <a:lnTo>
                          <a:pt x="42" y="9"/>
                        </a:lnTo>
                        <a:lnTo>
                          <a:pt x="39" y="6"/>
                        </a:lnTo>
                        <a:lnTo>
                          <a:pt x="33" y="5"/>
                        </a:lnTo>
                        <a:lnTo>
                          <a:pt x="26" y="4"/>
                        </a:lnTo>
                        <a:lnTo>
                          <a:pt x="18" y="4"/>
                        </a:lnTo>
                        <a:lnTo>
                          <a:pt x="11" y="3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69" name="Freeform 189">
                    <a:extLst>
                      <a:ext uri="{FF2B5EF4-FFF2-40B4-BE49-F238E27FC236}">
                        <a16:creationId xmlns:a16="http://schemas.microsoft.com/office/drawing/2014/main" xmlns="" id="{7322409B-A79A-440C-A7C4-1BA0A732BF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6" y="545"/>
                    <a:ext cx="20" cy="4"/>
                  </a:xfrm>
                  <a:custGeom>
                    <a:avLst/>
                    <a:gdLst>
                      <a:gd name="T0" fmla="*/ 0 w 39"/>
                      <a:gd name="T1" fmla="*/ 0 h 10"/>
                      <a:gd name="T2" fmla="*/ 5 w 39"/>
                      <a:gd name="T3" fmla="*/ 2 h 10"/>
                      <a:gd name="T4" fmla="*/ 9 w 39"/>
                      <a:gd name="T5" fmla="*/ 4 h 10"/>
                      <a:gd name="T6" fmla="*/ 16 w 39"/>
                      <a:gd name="T7" fmla="*/ 6 h 10"/>
                      <a:gd name="T8" fmla="*/ 23 w 39"/>
                      <a:gd name="T9" fmla="*/ 9 h 10"/>
                      <a:gd name="T10" fmla="*/ 30 w 39"/>
                      <a:gd name="T11" fmla="*/ 10 h 10"/>
                      <a:gd name="T12" fmla="*/ 35 w 39"/>
                      <a:gd name="T13" fmla="*/ 10 h 10"/>
                      <a:gd name="T14" fmla="*/ 38 w 39"/>
                      <a:gd name="T15" fmla="*/ 9 h 10"/>
                      <a:gd name="T16" fmla="*/ 39 w 39"/>
                      <a:gd name="T17" fmla="*/ 5 h 10"/>
                      <a:gd name="T18" fmla="*/ 37 w 39"/>
                      <a:gd name="T19" fmla="*/ 2 h 10"/>
                      <a:gd name="T20" fmla="*/ 34 w 39"/>
                      <a:gd name="T21" fmla="*/ 0 h 10"/>
                      <a:gd name="T22" fmla="*/ 29 w 39"/>
                      <a:gd name="T23" fmla="*/ 0 h 10"/>
                      <a:gd name="T24" fmla="*/ 23 w 39"/>
                      <a:gd name="T25" fmla="*/ 0 h 10"/>
                      <a:gd name="T26" fmla="*/ 17 w 39"/>
                      <a:gd name="T27" fmla="*/ 2 h 10"/>
                      <a:gd name="T28" fmla="*/ 11 w 39"/>
                      <a:gd name="T29" fmla="*/ 2 h 10"/>
                      <a:gd name="T30" fmla="*/ 5 w 39"/>
                      <a:gd name="T31" fmla="*/ 2 h 10"/>
                      <a:gd name="T32" fmla="*/ 0 w 39"/>
                      <a:gd name="T3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10">
                        <a:moveTo>
                          <a:pt x="0" y="0"/>
                        </a:moveTo>
                        <a:lnTo>
                          <a:pt x="5" y="2"/>
                        </a:lnTo>
                        <a:lnTo>
                          <a:pt x="9" y="4"/>
                        </a:lnTo>
                        <a:lnTo>
                          <a:pt x="16" y="6"/>
                        </a:lnTo>
                        <a:lnTo>
                          <a:pt x="23" y="9"/>
                        </a:lnTo>
                        <a:lnTo>
                          <a:pt x="30" y="10"/>
                        </a:lnTo>
                        <a:lnTo>
                          <a:pt x="35" y="10"/>
                        </a:lnTo>
                        <a:lnTo>
                          <a:pt x="38" y="9"/>
                        </a:lnTo>
                        <a:lnTo>
                          <a:pt x="39" y="5"/>
                        </a:lnTo>
                        <a:lnTo>
                          <a:pt x="37" y="2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3" y="0"/>
                        </a:lnTo>
                        <a:lnTo>
                          <a:pt x="17" y="2"/>
                        </a:lnTo>
                        <a:lnTo>
                          <a:pt x="11" y="2"/>
                        </a:lnTo>
                        <a:lnTo>
                          <a:pt x="5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70" name="Freeform 190">
                    <a:extLst>
                      <a:ext uri="{FF2B5EF4-FFF2-40B4-BE49-F238E27FC236}">
                        <a16:creationId xmlns:a16="http://schemas.microsoft.com/office/drawing/2014/main" xmlns="" id="{D9E17FA9-FFD2-4AE6-BDFA-1881978883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" y="532"/>
                    <a:ext cx="19" cy="6"/>
                  </a:xfrm>
                  <a:custGeom>
                    <a:avLst/>
                    <a:gdLst>
                      <a:gd name="T0" fmla="*/ 0 w 39"/>
                      <a:gd name="T1" fmla="*/ 6 h 12"/>
                      <a:gd name="T2" fmla="*/ 4 w 39"/>
                      <a:gd name="T3" fmla="*/ 8 h 12"/>
                      <a:gd name="T4" fmla="*/ 10 w 39"/>
                      <a:gd name="T5" fmla="*/ 9 h 12"/>
                      <a:gd name="T6" fmla="*/ 15 w 39"/>
                      <a:gd name="T7" fmla="*/ 11 h 12"/>
                      <a:gd name="T8" fmla="*/ 22 w 39"/>
                      <a:gd name="T9" fmla="*/ 12 h 12"/>
                      <a:gd name="T10" fmla="*/ 28 w 39"/>
                      <a:gd name="T11" fmla="*/ 11 h 12"/>
                      <a:gd name="T12" fmla="*/ 34 w 39"/>
                      <a:gd name="T13" fmla="*/ 9 h 12"/>
                      <a:gd name="T14" fmla="*/ 37 w 39"/>
                      <a:gd name="T15" fmla="*/ 7 h 12"/>
                      <a:gd name="T16" fmla="*/ 39 w 39"/>
                      <a:gd name="T17" fmla="*/ 4 h 12"/>
                      <a:gd name="T18" fmla="*/ 38 w 39"/>
                      <a:gd name="T19" fmla="*/ 1 h 12"/>
                      <a:gd name="T20" fmla="*/ 36 w 39"/>
                      <a:gd name="T21" fmla="*/ 0 h 12"/>
                      <a:gd name="T22" fmla="*/ 31 w 39"/>
                      <a:gd name="T23" fmla="*/ 0 h 12"/>
                      <a:gd name="T24" fmla="*/ 26 w 39"/>
                      <a:gd name="T25" fmla="*/ 1 h 12"/>
                      <a:gd name="T26" fmla="*/ 19 w 39"/>
                      <a:gd name="T27" fmla="*/ 2 h 12"/>
                      <a:gd name="T28" fmla="*/ 13 w 39"/>
                      <a:gd name="T29" fmla="*/ 5 h 12"/>
                      <a:gd name="T30" fmla="*/ 6 w 39"/>
                      <a:gd name="T31" fmla="*/ 6 h 12"/>
                      <a:gd name="T32" fmla="*/ 0 w 39"/>
                      <a:gd name="T33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12">
                        <a:moveTo>
                          <a:pt x="0" y="6"/>
                        </a:moveTo>
                        <a:lnTo>
                          <a:pt x="4" y="8"/>
                        </a:lnTo>
                        <a:lnTo>
                          <a:pt x="10" y="9"/>
                        </a:lnTo>
                        <a:lnTo>
                          <a:pt x="15" y="11"/>
                        </a:lnTo>
                        <a:lnTo>
                          <a:pt x="22" y="12"/>
                        </a:lnTo>
                        <a:lnTo>
                          <a:pt x="28" y="11"/>
                        </a:lnTo>
                        <a:lnTo>
                          <a:pt x="34" y="9"/>
                        </a:lnTo>
                        <a:lnTo>
                          <a:pt x="37" y="7"/>
                        </a:lnTo>
                        <a:lnTo>
                          <a:pt x="39" y="4"/>
                        </a:lnTo>
                        <a:lnTo>
                          <a:pt x="38" y="1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19" y="2"/>
                        </a:lnTo>
                        <a:lnTo>
                          <a:pt x="13" y="5"/>
                        </a:lnTo>
                        <a:lnTo>
                          <a:pt x="6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71" name="Freeform 191">
                    <a:extLst>
                      <a:ext uri="{FF2B5EF4-FFF2-40B4-BE49-F238E27FC236}">
                        <a16:creationId xmlns:a16="http://schemas.microsoft.com/office/drawing/2014/main" xmlns="" id="{AD86BEC8-7FB6-484E-BE5D-E5C63A65EA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3" y="515"/>
                    <a:ext cx="21" cy="6"/>
                  </a:xfrm>
                  <a:custGeom>
                    <a:avLst/>
                    <a:gdLst>
                      <a:gd name="T0" fmla="*/ 0 w 42"/>
                      <a:gd name="T1" fmla="*/ 2 h 11"/>
                      <a:gd name="T2" fmla="*/ 3 w 42"/>
                      <a:gd name="T3" fmla="*/ 3 h 11"/>
                      <a:gd name="T4" fmla="*/ 9 w 42"/>
                      <a:gd name="T5" fmla="*/ 5 h 11"/>
                      <a:gd name="T6" fmla="*/ 15 w 42"/>
                      <a:gd name="T7" fmla="*/ 8 h 11"/>
                      <a:gd name="T8" fmla="*/ 22 w 42"/>
                      <a:gd name="T9" fmla="*/ 10 h 11"/>
                      <a:gd name="T10" fmla="*/ 27 w 42"/>
                      <a:gd name="T11" fmla="*/ 11 h 11"/>
                      <a:gd name="T12" fmla="*/ 33 w 42"/>
                      <a:gd name="T13" fmla="*/ 11 h 11"/>
                      <a:gd name="T14" fmla="*/ 39 w 42"/>
                      <a:gd name="T15" fmla="*/ 10 h 11"/>
                      <a:gd name="T16" fmla="*/ 42 w 42"/>
                      <a:gd name="T17" fmla="*/ 8 h 11"/>
                      <a:gd name="T18" fmla="*/ 42 w 42"/>
                      <a:gd name="T19" fmla="*/ 4 h 11"/>
                      <a:gd name="T20" fmla="*/ 40 w 42"/>
                      <a:gd name="T21" fmla="*/ 2 h 11"/>
                      <a:gd name="T22" fmla="*/ 34 w 42"/>
                      <a:gd name="T23" fmla="*/ 1 h 11"/>
                      <a:gd name="T24" fmla="*/ 26 w 42"/>
                      <a:gd name="T25" fmla="*/ 0 h 11"/>
                      <a:gd name="T26" fmla="*/ 18 w 42"/>
                      <a:gd name="T27" fmla="*/ 1 h 11"/>
                      <a:gd name="T28" fmla="*/ 10 w 42"/>
                      <a:gd name="T29" fmla="*/ 1 h 11"/>
                      <a:gd name="T30" fmla="*/ 4 w 42"/>
                      <a:gd name="T31" fmla="*/ 2 h 11"/>
                      <a:gd name="T32" fmla="*/ 0 w 42"/>
                      <a:gd name="T33" fmla="*/ 2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2" h="11">
                        <a:moveTo>
                          <a:pt x="0" y="2"/>
                        </a:moveTo>
                        <a:lnTo>
                          <a:pt x="3" y="3"/>
                        </a:lnTo>
                        <a:lnTo>
                          <a:pt x="9" y="5"/>
                        </a:lnTo>
                        <a:lnTo>
                          <a:pt x="15" y="8"/>
                        </a:lnTo>
                        <a:lnTo>
                          <a:pt x="22" y="10"/>
                        </a:lnTo>
                        <a:lnTo>
                          <a:pt x="27" y="11"/>
                        </a:lnTo>
                        <a:lnTo>
                          <a:pt x="33" y="11"/>
                        </a:lnTo>
                        <a:lnTo>
                          <a:pt x="39" y="10"/>
                        </a:lnTo>
                        <a:lnTo>
                          <a:pt x="42" y="8"/>
                        </a:lnTo>
                        <a:lnTo>
                          <a:pt x="42" y="4"/>
                        </a:lnTo>
                        <a:lnTo>
                          <a:pt x="40" y="2"/>
                        </a:lnTo>
                        <a:lnTo>
                          <a:pt x="34" y="1"/>
                        </a:lnTo>
                        <a:lnTo>
                          <a:pt x="26" y="0"/>
                        </a:lnTo>
                        <a:lnTo>
                          <a:pt x="18" y="1"/>
                        </a:lnTo>
                        <a:lnTo>
                          <a:pt x="10" y="1"/>
                        </a:lnTo>
                        <a:lnTo>
                          <a:pt x="4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72" name="Freeform 192">
                    <a:extLst>
                      <a:ext uri="{FF2B5EF4-FFF2-40B4-BE49-F238E27FC236}">
                        <a16:creationId xmlns:a16="http://schemas.microsoft.com/office/drawing/2014/main" xmlns="" id="{0302BD30-0786-4991-8B93-1D532042E3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5" y="631"/>
                    <a:ext cx="20" cy="33"/>
                  </a:xfrm>
                  <a:custGeom>
                    <a:avLst/>
                    <a:gdLst>
                      <a:gd name="T0" fmla="*/ 41 w 41"/>
                      <a:gd name="T1" fmla="*/ 64 h 66"/>
                      <a:gd name="T2" fmla="*/ 40 w 41"/>
                      <a:gd name="T3" fmla="*/ 60 h 66"/>
                      <a:gd name="T4" fmla="*/ 35 w 41"/>
                      <a:gd name="T5" fmla="*/ 55 h 66"/>
                      <a:gd name="T6" fmla="*/ 29 w 41"/>
                      <a:gd name="T7" fmla="*/ 47 h 66"/>
                      <a:gd name="T8" fmla="*/ 22 w 41"/>
                      <a:gd name="T9" fmla="*/ 37 h 66"/>
                      <a:gd name="T10" fmla="*/ 14 w 41"/>
                      <a:gd name="T11" fmla="*/ 28 h 66"/>
                      <a:gd name="T12" fmla="*/ 7 w 41"/>
                      <a:gd name="T13" fmla="*/ 18 h 66"/>
                      <a:gd name="T14" fmla="*/ 3 w 41"/>
                      <a:gd name="T15" fmla="*/ 9 h 66"/>
                      <a:gd name="T16" fmla="*/ 0 w 41"/>
                      <a:gd name="T17" fmla="*/ 0 h 66"/>
                      <a:gd name="T18" fmla="*/ 3 w 41"/>
                      <a:gd name="T19" fmla="*/ 11 h 66"/>
                      <a:gd name="T20" fmla="*/ 7 w 41"/>
                      <a:gd name="T21" fmla="*/ 22 h 66"/>
                      <a:gd name="T22" fmla="*/ 14 w 41"/>
                      <a:gd name="T23" fmla="*/ 35 h 66"/>
                      <a:gd name="T24" fmla="*/ 20 w 41"/>
                      <a:gd name="T25" fmla="*/ 47 h 66"/>
                      <a:gd name="T26" fmla="*/ 27 w 41"/>
                      <a:gd name="T27" fmla="*/ 56 h 66"/>
                      <a:gd name="T28" fmla="*/ 33 w 41"/>
                      <a:gd name="T29" fmla="*/ 63 h 66"/>
                      <a:gd name="T30" fmla="*/ 37 w 41"/>
                      <a:gd name="T31" fmla="*/ 66 h 66"/>
                      <a:gd name="T32" fmla="*/ 41 w 41"/>
                      <a:gd name="T33" fmla="*/ 64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1" h="66">
                        <a:moveTo>
                          <a:pt x="41" y="64"/>
                        </a:moveTo>
                        <a:lnTo>
                          <a:pt x="40" y="60"/>
                        </a:lnTo>
                        <a:lnTo>
                          <a:pt x="35" y="55"/>
                        </a:lnTo>
                        <a:lnTo>
                          <a:pt x="29" y="47"/>
                        </a:lnTo>
                        <a:lnTo>
                          <a:pt x="22" y="37"/>
                        </a:lnTo>
                        <a:lnTo>
                          <a:pt x="14" y="28"/>
                        </a:lnTo>
                        <a:lnTo>
                          <a:pt x="7" y="18"/>
                        </a:lnTo>
                        <a:lnTo>
                          <a:pt x="3" y="9"/>
                        </a:lnTo>
                        <a:lnTo>
                          <a:pt x="0" y="0"/>
                        </a:lnTo>
                        <a:lnTo>
                          <a:pt x="3" y="11"/>
                        </a:lnTo>
                        <a:lnTo>
                          <a:pt x="7" y="22"/>
                        </a:lnTo>
                        <a:lnTo>
                          <a:pt x="14" y="35"/>
                        </a:lnTo>
                        <a:lnTo>
                          <a:pt x="20" y="47"/>
                        </a:lnTo>
                        <a:lnTo>
                          <a:pt x="27" y="56"/>
                        </a:lnTo>
                        <a:lnTo>
                          <a:pt x="33" y="63"/>
                        </a:lnTo>
                        <a:lnTo>
                          <a:pt x="37" y="66"/>
                        </a:lnTo>
                        <a:lnTo>
                          <a:pt x="41" y="64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73" name="Freeform 193">
                    <a:extLst>
                      <a:ext uri="{FF2B5EF4-FFF2-40B4-BE49-F238E27FC236}">
                        <a16:creationId xmlns:a16="http://schemas.microsoft.com/office/drawing/2014/main" xmlns="" id="{A804D289-45C2-486F-847D-D4F32580E9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3" y="645"/>
                    <a:ext cx="13" cy="24"/>
                  </a:xfrm>
                  <a:custGeom>
                    <a:avLst/>
                    <a:gdLst>
                      <a:gd name="T0" fmla="*/ 0 w 25"/>
                      <a:gd name="T1" fmla="*/ 0 h 47"/>
                      <a:gd name="T2" fmla="*/ 6 w 25"/>
                      <a:gd name="T3" fmla="*/ 15 h 47"/>
                      <a:gd name="T4" fmla="*/ 14 w 25"/>
                      <a:gd name="T5" fmla="*/ 31 h 47"/>
                      <a:gd name="T6" fmla="*/ 21 w 25"/>
                      <a:gd name="T7" fmla="*/ 45 h 47"/>
                      <a:gd name="T8" fmla="*/ 25 w 25"/>
                      <a:gd name="T9" fmla="*/ 47 h 47"/>
                      <a:gd name="T10" fmla="*/ 23 w 25"/>
                      <a:gd name="T11" fmla="*/ 38 h 47"/>
                      <a:gd name="T12" fmla="*/ 16 w 25"/>
                      <a:gd name="T13" fmla="*/ 24 h 47"/>
                      <a:gd name="T14" fmla="*/ 7 w 25"/>
                      <a:gd name="T15" fmla="*/ 10 h 47"/>
                      <a:gd name="T16" fmla="*/ 0 w 25"/>
                      <a:gd name="T17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47">
                        <a:moveTo>
                          <a:pt x="0" y="0"/>
                        </a:moveTo>
                        <a:lnTo>
                          <a:pt x="6" y="15"/>
                        </a:lnTo>
                        <a:lnTo>
                          <a:pt x="14" y="31"/>
                        </a:lnTo>
                        <a:lnTo>
                          <a:pt x="21" y="45"/>
                        </a:lnTo>
                        <a:lnTo>
                          <a:pt x="25" y="47"/>
                        </a:lnTo>
                        <a:lnTo>
                          <a:pt x="23" y="38"/>
                        </a:lnTo>
                        <a:lnTo>
                          <a:pt x="16" y="24"/>
                        </a:lnTo>
                        <a:lnTo>
                          <a:pt x="7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74" name="Freeform 194">
                    <a:extLst>
                      <a:ext uri="{FF2B5EF4-FFF2-40B4-BE49-F238E27FC236}">
                        <a16:creationId xmlns:a16="http://schemas.microsoft.com/office/drawing/2014/main" xmlns="" id="{94451FBC-FD81-4F3E-8083-EB8B11D49D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" y="456"/>
                    <a:ext cx="34" cy="126"/>
                  </a:xfrm>
                  <a:custGeom>
                    <a:avLst/>
                    <a:gdLst>
                      <a:gd name="T0" fmla="*/ 60 w 70"/>
                      <a:gd name="T1" fmla="*/ 0 h 251"/>
                      <a:gd name="T2" fmla="*/ 63 w 70"/>
                      <a:gd name="T3" fmla="*/ 0 h 251"/>
                      <a:gd name="T4" fmla="*/ 65 w 70"/>
                      <a:gd name="T5" fmla="*/ 0 h 251"/>
                      <a:gd name="T6" fmla="*/ 67 w 70"/>
                      <a:gd name="T7" fmla="*/ 1 h 251"/>
                      <a:gd name="T8" fmla="*/ 70 w 70"/>
                      <a:gd name="T9" fmla="*/ 1 h 251"/>
                      <a:gd name="T10" fmla="*/ 43 w 70"/>
                      <a:gd name="T11" fmla="*/ 32 h 251"/>
                      <a:gd name="T12" fmla="*/ 26 w 70"/>
                      <a:gd name="T13" fmla="*/ 66 h 251"/>
                      <a:gd name="T14" fmla="*/ 14 w 70"/>
                      <a:gd name="T15" fmla="*/ 100 h 251"/>
                      <a:gd name="T16" fmla="*/ 10 w 70"/>
                      <a:gd name="T17" fmla="*/ 135 h 251"/>
                      <a:gd name="T18" fmla="*/ 9 w 70"/>
                      <a:gd name="T19" fmla="*/ 168 h 251"/>
                      <a:gd name="T20" fmla="*/ 11 w 70"/>
                      <a:gd name="T21" fmla="*/ 199 h 251"/>
                      <a:gd name="T22" fmla="*/ 15 w 70"/>
                      <a:gd name="T23" fmla="*/ 227 h 251"/>
                      <a:gd name="T24" fmla="*/ 19 w 70"/>
                      <a:gd name="T25" fmla="*/ 251 h 251"/>
                      <a:gd name="T26" fmla="*/ 10 w 70"/>
                      <a:gd name="T27" fmla="*/ 232 h 251"/>
                      <a:gd name="T28" fmla="*/ 3 w 70"/>
                      <a:gd name="T29" fmla="*/ 203 h 251"/>
                      <a:gd name="T30" fmla="*/ 0 w 70"/>
                      <a:gd name="T31" fmla="*/ 167 h 251"/>
                      <a:gd name="T32" fmla="*/ 3 w 70"/>
                      <a:gd name="T33" fmla="*/ 128 h 251"/>
                      <a:gd name="T34" fmla="*/ 10 w 70"/>
                      <a:gd name="T35" fmla="*/ 89 h 251"/>
                      <a:gd name="T36" fmla="*/ 21 w 70"/>
                      <a:gd name="T37" fmla="*/ 52 h 251"/>
                      <a:gd name="T38" fmla="*/ 37 w 70"/>
                      <a:gd name="T39" fmla="*/ 22 h 251"/>
                      <a:gd name="T40" fmla="*/ 60 w 70"/>
                      <a:gd name="T41" fmla="*/ 0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70" h="251">
                        <a:moveTo>
                          <a:pt x="60" y="0"/>
                        </a:moveTo>
                        <a:lnTo>
                          <a:pt x="63" y="0"/>
                        </a:lnTo>
                        <a:lnTo>
                          <a:pt x="65" y="0"/>
                        </a:lnTo>
                        <a:lnTo>
                          <a:pt x="67" y="1"/>
                        </a:lnTo>
                        <a:lnTo>
                          <a:pt x="70" y="1"/>
                        </a:lnTo>
                        <a:lnTo>
                          <a:pt x="43" y="32"/>
                        </a:lnTo>
                        <a:lnTo>
                          <a:pt x="26" y="66"/>
                        </a:lnTo>
                        <a:lnTo>
                          <a:pt x="14" y="100"/>
                        </a:lnTo>
                        <a:lnTo>
                          <a:pt x="10" y="135"/>
                        </a:lnTo>
                        <a:lnTo>
                          <a:pt x="9" y="168"/>
                        </a:lnTo>
                        <a:lnTo>
                          <a:pt x="11" y="199"/>
                        </a:lnTo>
                        <a:lnTo>
                          <a:pt x="15" y="227"/>
                        </a:lnTo>
                        <a:lnTo>
                          <a:pt x="19" y="251"/>
                        </a:lnTo>
                        <a:lnTo>
                          <a:pt x="10" y="232"/>
                        </a:lnTo>
                        <a:lnTo>
                          <a:pt x="3" y="203"/>
                        </a:lnTo>
                        <a:lnTo>
                          <a:pt x="0" y="167"/>
                        </a:lnTo>
                        <a:lnTo>
                          <a:pt x="3" y="128"/>
                        </a:lnTo>
                        <a:lnTo>
                          <a:pt x="10" y="89"/>
                        </a:lnTo>
                        <a:lnTo>
                          <a:pt x="21" y="52"/>
                        </a:lnTo>
                        <a:lnTo>
                          <a:pt x="37" y="22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75" name="Freeform 195">
                    <a:extLst>
                      <a:ext uri="{FF2B5EF4-FFF2-40B4-BE49-F238E27FC236}">
                        <a16:creationId xmlns:a16="http://schemas.microsoft.com/office/drawing/2014/main" xmlns="" id="{9EBE512B-C3E4-4BA2-ADCD-0EE0D0CE36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" y="561"/>
                    <a:ext cx="25" cy="17"/>
                  </a:xfrm>
                  <a:custGeom>
                    <a:avLst/>
                    <a:gdLst>
                      <a:gd name="T0" fmla="*/ 0 w 49"/>
                      <a:gd name="T1" fmla="*/ 0 h 33"/>
                      <a:gd name="T2" fmla="*/ 4 w 49"/>
                      <a:gd name="T3" fmla="*/ 7 h 33"/>
                      <a:gd name="T4" fmla="*/ 11 w 49"/>
                      <a:gd name="T5" fmla="*/ 14 h 33"/>
                      <a:gd name="T6" fmla="*/ 18 w 49"/>
                      <a:gd name="T7" fmla="*/ 20 h 33"/>
                      <a:gd name="T8" fmla="*/ 26 w 49"/>
                      <a:gd name="T9" fmla="*/ 25 h 33"/>
                      <a:gd name="T10" fmla="*/ 34 w 49"/>
                      <a:gd name="T11" fmla="*/ 30 h 33"/>
                      <a:gd name="T12" fmla="*/ 41 w 49"/>
                      <a:gd name="T13" fmla="*/ 32 h 33"/>
                      <a:gd name="T14" fmla="*/ 47 w 49"/>
                      <a:gd name="T15" fmla="*/ 33 h 33"/>
                      <a:gd name="T16" fmla="*/ 49 w 49"/>
                      <a:gd name="T17" fmla="*/ 32 h 33"/>
                      <a:gd name="T18" fmla="*/ 49 w 49"/>
                      <a:gd name="T19" fmla="*/ 30 h 33"/>
                      <a:gd name="T20" fmla="*/ 44 w 49"/>
                      <a:gd name="T21" fmla="*/ 26 h 33"/>
                      <a:gd name="T22" fmla="*/ 39 w 49"/>
                      <a:gd name="T23" fmla="*/ 23 h 33"/>
                      <a:gd name="T24" fmla="*/ 32 w 49"/>
                      <a:gd name="T25" fmla="*/ 20 h 33"/>
                      <a:gd name="T26" fmla="*/ 23 w 49"/>
                      <a:gd name="T27" fmla="*/ 15 h 33"/>
                      <a:gd name="T28" fmla="*/ 14 w 49"/>
                      <a:gd name="T29" fmla="*/ 10 h 33"/>
                      <a:gd name="T30" fmla="*/ 6 w 49"/>
                      <a:gd name="T31" fmla="*/ 6 h 33"/>
                      <a:gd name="T32" fmla="*/ 0 w 49"/>
                      <a:gd name="T33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33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11" y="14"/>
                        </a:lnTo>
                        <a:lnTo>
                          <a:pt x="18" y="20"/>
                        </a:lnTo>
                        <a:lnTo>
                          <a:pt x="26" y="25"/>
                        </a:lnTo>
                        <a:lnTo>
                          <a:pt x="34" y="30"/>
                        </a:lnTo>
                        <a:lnTo>
                          <a:pt x="41" y="32"/>
                        </a:lnTo>
                        <a:lnTo>
                          <a:pt x="47" y="33"/>
                        </a:lnTo>
                        <a:lnTo>
                          <a:pt x="49" y="32"/>
                        </a:lnTo>
                        <a:lnTo>
                          <a:pt x="49" y="30"/>
                        </a:lnTo>
                        <a:lnTo>
                          <a:pt x="44" y="26"/>
                        </a:lnTo>
                        <a:lnTo>
                          <a:pt x="39" y="23"/>
                        </a:lnTo>
                        <a:lnTo>
                          <a:pt x="32" y="20"/>
                        </a:lnTo>
                        <a:lnTo>
                          <a:pt x="23" y="15"/>
                        </a:lnTo>
                        <a:lnTo>
                          <a:pt x="14" y="10"/>
                        </a:lnTo>
                        <a:lnTo>
                          <a:pt x="6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76" name="Freeform 196">
                    <a:extLst>
                      <a:ext uri="{FF2B5EF4-FFF2-40B4-BE49-F238E27FC236}">
                        <a16:creationId xmlns:a16="http://schemas.microsoft.com/office/drawing/2014/main" xmlns="" id="{BA9419C3-EC3C-4673-BAB4-8DC17FBD32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" y="549"/>
                    <a:ext cx="29" cy="25"/>
                  </a:xfrm>
                  <a:custGeom>
                    <a:avLst/>
                    <a:gdLst>
                      <a:gd name="T0" fmla="*/ 59 w 59"/>
                      <a:gd name="T1" fmla="*/ 49 h 49"/>
                      <a:gd name="T2" fmla="*/ 56 w 59"/>
                      <a:gd name="T3" fmla="*/ 49 h 49"/>
                      <a:gd name="T4" fmla="*/ 50 w 59"/>
                      <a:gd name="T5" fmla="*/ 47 h 49"/>
                      <a:gd name="T6" fmla="*/ 42 w 59"/>
                      <a:gd name="T7" fmla="*/ 42 h 49"/>
                      <a:gd name="T8" fmla="*/ 31 w 59"/>
                      <a:gd name="T9" fmla="*/ 37 h 49"/>
                      <a:gd name="T10" fmla="*/ 21 w 59"/>
                      <a:gd name="T11" fmla="*/ 29 h 49"/>
                      <a:gd name="T12" fmla="*/ 12 w 59"/>
                      <a:gd name="T13" fmla="*/ 19 h 49"/>
                      <a:gd name="T14" fmla="*/ 5 w 59"/>
                      <a:gd name="T15" fmla="*/ 10 h 49"/>
                      <a:gd name="T16" fmla="*/ 0 w 59"/>
                      <a:gd name="T17" fmla="*/ 0 h 49"/>
                      <a:gd name="T18" fmla="*/ 6 w 59"/>
                      <a:gd name="T19" fmla="*/ 5 h 49"/>
                      <a:gd name="T20" fmla="*/ 15 w 59"/>
                      <a:gd name="T21" fmla="*/ 12 h 49"/>
                      <a:gd name="T22" fmla="*/ 26 w 59"/>
                      <a:gd name="T23" fmla="*/ 20 h 49"/>
                      <a:gd name="T24" fmla="*/ 36 w 59"/>
                      <a:gd name="T25" fmla="*/ 27 h 49"/>
                      <a:gd name="T26" fmla="*/ 45 w 59"/>
                      <a:gd name="T27" fmla="*/ 34 h 49"/>
                      <a:gd name="T28" fmla="*/ 53 w 59"/>
                      <a:gd name="T29" fmla="*/ 41 h 49"/>
                      <a:gd name="T30" fmla="*/ 58 w 59"/>
                      <a:gd name="T31" fmla="*/ 46 h 49"/>
                      <a:gd name="T32" fmla="*/ 59 w 59"/>
                      <a:gd name="T33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49">
                        <a:moveTo>
                          <a:pt x="59" y="49"/>
                        </a:moveTo>
                        <a:lnTo>
                          <a:pt x="56" y="49"/>
                        </a:lnTo>
                        <a:lnTo>
                          <a:pt x="50" y="47"/>
                        </a:lnTo>
                        <a:lnTo>
                          <a:pt x="42" y="42"/>
                        </a:lnTo>
                        <a:lnTo>
                          <a:pt x="31" y="37"/>
                        </a:lnTo>
                        <a:lnTo>
                          <a:pt x="21" y="29"/>
                        </a:lnTo>
                        <a:lnTo>
                          <a:pt x="12" y="19"/>
                        </a:lnTo>
                        <a:lnTo>
                          <a:pt x="5" y="10"/>
                        </a:lnTo>
                        <a:lnTo>
                          <a:pt x="0" y="0"/>
                        </a:lnTo>
                        <a:lnTo>
                          <a:pt x="6" y="5"/>
                        </a:lnTo>
                        <a:lnTo>
                          <a:pt x="15" y="12"/>
                        </a:lnTo>
                        <a:lnTo>
                          <a:pt x="26" y="20"/>
                        </a:lnTo>
                        <a:lnTo>
                          <a:pt x="36" y="27"/>
                        </a:lnTo>
                        <a:lnTo>
                          <a:pt x="45" y="34"/>
                        </a:lnTo>
                        <a:lnTo>
                          <a:pt x="53" y="41"/>
                        </a:lnTo>
                        <a:lnTo>
                          <a:pt x="58" y="46"/>
                        </a:lnTo>
                        <a:lnTo>
                          <a:pt x="59" y="4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77" name="Freeform 197">
                    <a:extLst>
                      <a:ext uri="{FF2B5EF4-FFF2-40B4-BE49-F238E27FC236}">
                        <a16:creationId xmlns:a16="http://schemas.microsoft.com/office/drawing/2014/main" xmlns="" id="{315E5BAC-787C-453D-B405-564F5E206C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" y="526"/>
                    <a:ext cx="36" cy="32"/>
                  </a:xfrm>
                  <a:custGeom>
                    <a:avLst/>
                    <a:gdLst>
                      <a:gd name="T0" fmla="*/ 70 w 70"/>
                      <a:gd name="T1" fmla="*/ 64 h 65"/>
                      <a:gd name="T2" fmla="*/ 67 w 70"/>
                      <a:gd name="T3" fmla="*/ 65 h 65"/>
                      <a:gd name="T4" fmla="*/ 59 w 70"/>
                      <a:gd name="T5" fmla="*/ 62 h 65"/>
                      <a:gd name="T6" fmla="*/ 48 w 70"/>
                      <a:gd name="T7" fmla="*/ 55 h 65"/>
                      <a:gd name="T8" fmla="*/ 37 w 70"/>
                      <a:gd name="T9" fmla="*/ 45 h 65"/>
                      <a:gd name="T10" fmla="*/ 25 w 70"/>
                      <a:gd name="T11" fmla="*/ 34 h 65"/>
                      <a:gd name="T12" fmla="*/ 14 w 70"/>
                      <a:gd name="T13" fmla="*/ 22 h 65"/>
                      <a:gd name="T14" fmla="*/ 6 w 70"/>
                      <a:gd name="T15" fmla="*/ 11 h 65"/>
                      <a:gd name="T16" fmla="*/ 0 w 70"/>
                      <a:gd name="T17" fmla="*/ 0 h 65"/>
                      <a:gd name="T18" fmla="*/ 6 w 70"/>
                      <a:gd name="T19" fmla="*/ 5 h 65"/>
                      <a:gd name="T20" fmla="*/ 15 w 70"/>
                      <a:gd name="T21" fmla="*/ 13 h 65"/>
                      <a:gd name="T22" fmla="*/ 26 w 70"/>
                      <a:gd name="T23" fmla="*/ 22 h 65"/>
                      <a:gd name="T24" fmla="*/ 40 w 70"/>
                      <a:gd name="T25" fmla="*/ 33 h 65"/>
                      <a:gd name="T26" fmla="*/ 52 w 70"/>
                      <a:gd name="T27" fmla="*/ 43 h 65"/>
                      <a:gd name="T28" fmla="*/ 62 w 70"/>
                      <a:gd name="T29" fmla="*/ 52 h 65"/>
                      <a:gd name="T30" fmla="*/ 69 w 70"/>
                      <a:gd name="T31" fmla="*/ 59 h 65"/>
                      <a:gd name="T32" fmla="*/ 70 w 70"/>
                      <a:gd name="T33" fmla="*/ 64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65">
                        <a:moveTo>
                          <a:pt x="70" y="64"/>
                        </a:moveTo>
                        <a:lnTo>
                          <a:pt x="67" y="65"/>
                        </a:lnTo>
                        <a:lnTo>
                          <a:pt x="59" y="62"/>
                        </a:lnTo>
                        <a:lnTo>
                          <a:pt x="48" y="55"/>
                        </a:lnTo>
                        <a:lnTo>
                          <a:pt x="37" y="45"/>
                        </a:lnTo>
                        <a:lnTo>
                          <a:pt x="25" y="34"/>
                        </a:lnTo>
                        <a:lnTo>
                          <a:pt x="14" y="22"/>
                        </a:lnTo>
                        <a:lnTo>
                          <a:pt x="6" y="11"/>
                        </a:lnTo>
                        <a:lnTo>
                          <a:pt x="0" y="0"/>
                        </a:lnTo>
                        <a:lnTo>
                          <a:pt x="6" y="5"/>
                        </a:lnTo>
                        <a:lnTo>
                          <a:pt x="15" y="13"/>
                        </a:lnTo>
                        <a:lnTo>
                          <a:pt x="26" y="22"/>
                        </a:lnTo>
                        <a:lnTo>
                          <a:pt x="40" y="33"/>
                        </a:lnTo>
                        <a:lnTo>
                          <a:pt x="52" y="43"/>
                        </a:lnTo>
                        <a:lnTo>
                          <a:pt x="62" y="52"/>
                        </a:lnTo>
                        <a:lnTo>
                          <a:pt x="69" y="59"/>
                        </a:lnTo>
                        <a:lnTo>
                          <a:pt x="70" y="64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78" name="Freeform 198">
                    <a:extLst>
                      <a:ext uri="{FF2B5EF4-FFF2-40B4-BE49-F238E27FC236}">
                        <a16:creationId xmlns:a16="http://schemas.microsoft.com/office/drawing/2014/main" xmlns="" id="{58773047-6437-4652-B833-7463F71CB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" y="503"/>
                    <a:ext cx="38" cy="30"/>
                  </a:xfrm>
                  <a:custGeom>
                    <a:avLst/>
                    <a:gdLst>
                      <a:gd name="T0" fmla="*/ 76 w 76"/>
                      <a:gd name="T1" fmla="*/ 58 h 59"/>
                      <a:gd name="T2" fmla="*/ 71 w 76"/>
                      <a:gd name="T3" fmla="*/ 59 h 59"/>
                      <a:gd name="T4" fmla="*/ 62 w 76"/>
                      <a:gd name="T5" fmla="*/ 56 h 59"/>
                      <a:gd name="T6" fmla="*/ 50 w 76"/>
                      <a:gd name="T7" fmla="*/ 50 h 59"/>
                      <a:gd name="T8" fmla="*/ 38 w 76"/>
                      <a:gd name="T9" fmla="*/ 41 h 59"/>
                      <a:gd name="T10" fmla="*/ 25 w 76"/>
                      <a:gd name="T11" fmla="*/ 30 h 59"/>
                      <a:gd name="T12" fmla="*/ 13 w 76"/>
                      <a:gd name="T13" fmla="*/ 20 h 59"/>
                      <a:gd name="T14" fmla="*/ 4 w 76"/>
                      <a:gd name="T15" fmla="*/ 10 h 59"/>
                      <a:gd name="T16" fmla="*/ 0 w 76"/>
                      <a:gd name="T17" fmla="*/ 0 h 59"/>
                      <a:gd name="T18" fmla="*/ 5 w 76"/>
                      <a:gd name="T19" fmla="*/ 4 h 59"/>
                      <a:gd name="T20" fmla="*/ 16 w 76"/>
                      <a:gd name="T21" fmla="*/ 11 h 59"/>
                      <a:gd name="T22" fmla="*/ 28 w 76"/>
                      <a:gd name="T23" fmla="*/ 19 h 59"/>
                      <a:gd name="T24" fmla="*/ 42 w 76"/>
                      <a:gd name="T25" fmla="*/ 29 h 59"/>
                      <a:gd name="T26" fmla="*/ 55 w 76"/>
                      <a:gd name="T27" fmla="*/ 39 h 59"/>
                      <a:gd name="T28" fmla="*/ 66 w 76"/>
                      <a:gd name="T29" fmla="*/ 48 h 59"/>
                      <a:gd name="T30" fmla="*/ 73 w 76"/>
                      <a:gd name="T31" fmla="*/ 55 h 59"/>
                      <a:gd name="T32" fmla="*/ 76 w 76"/>
                      <a:gd name="T33" fmla="*/ 5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6" h="59">
                        <a:moveTo>
                          <a:pt x="76" y="58"/>
                        </a:moveTo>
                        <a:lnTo>
                          <a:pt x="71" y="59"/>
                        </a:lnTo>
                        <a:lnTo>
                          <a:pt x="62" y="56"/>
                        </a:lnTo>
                        <a:lnTo>
                          <a:pt x="50" y="50"/>
                        </a:lnTo>
                        <a:lnTo>
                          <a:pt x="38" y="41"/>
                        </a:lnTo>
                        <a:lnTo>
                          <a:pt x="25" y="30"/>
                        </a:lnTo>
                        <a:lnTo>
                          <a:pt x="13" y="20"/>
                        </a:lnTo>
                        <a:lnTo>
                          <a:pt x="4" y="10"/>
                        </a:lnTo>
                        <a:lnTo>
                          <a:pt x="0" y="0"/>
                        </a:lnTo>
                        <a:lnTo>
                          <a:pt x="5" y="4"/>
                        </a:lnTo>
                        <a:lnTo>
                          <a:pt x="16" y="11"/>
                        </a:lnTo>
                        <a:lnTo>
                          <a:pt x="28" y="19"/>
                        </a:lnTo>
                        <a:lnTo>
                          <a:pt x="42" y="29"/>
                        </a:lnTo>
                        <a:lnTo>
                          <a:pt x="55" y="39"/>
                        </a:lnTo>
                        <a:lnTo>
                          <a:pt x="66" y="48"/>
                        </a:lnTo>
                        <a:lnTo>
                          <a:pt x="73" y="55"/>
                        </a:lnTo>
                        <a:lnTo>
                          <a:pt x="76" y="5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79" name="Freeform 199">
                    <a:extLst>
                      <a:ext uri="{FF2B5EF4-FFF2-40B4-BE49-F238E27FC236}">
                        <a16:creationId xmlns:a16="http://schemas.microsoft.com/office/drawing/2014/main" xmlns="" id="{50597F9B-76B7-4690-B184-C7DE7D5EA3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" y="494"/>
                    <a:ext cx="34" cy="25"/>
                  </a:xfrm>
                  <a:custGeom>
                    <a:avLst/>
                    <a:gdLst>
                      <a:gd name="T0" fmla="*/ 69 w 69"/>
                      <a:gd name="T1" fmla="*/ 51 h 51"/>
                      <a:gd name="T2" fmla="*/ 66 w 69"/>
                      <a:gd name="T3" fmla="*/ 51 h 51"/>
                      <a:gd name="T4" fmla="*/ 57 w 69"/>
                      <a:gd name="T5" fmla="*/ 47 h 51"/>
                      <a:gd name="T6" fmla="*/ 47 w 69"/>
                      <a:gd name="T7" fmla="*/ 42 h 51"/>
                      <a:gd name="T8" fmla="*/ 34 w 69"/>
                      <a:gd name="T9" fmla="*/ 33 h 51"/>
                      <a:gd name="T10" fmla="*/ 22 w 69"/>
                      <a:gd name="T11" fmla="*/ 25 h 51"/>
                      <a:gd name="T12" fmla="*/ 11 w 69"/>
                      <a:gd name="T13" fmla="*/ 16 h 51"/>
                      <a:gd name="T14" fmla="*/ 3 w 69"/>
                      <a:gd name="T15" fmla="*/ 7 h 51"/>
                      <a:gd name="T16" fmla="*/ 0 w 69"/>
                      <a:gd name="T17" fmla="*/ 0 h 51"/>
                      <a:gd name="T18" fmla="*/ 7 w 69"/>
                      <a:gd name="T19" fmla="*/ 5 h 51"/>
                      <a:gd name="T20" fmla="*/ 16 w 69"/>
                      <a:gd name="T21" fmla="*/ 10 h 51"/>
                      <a:gd name="T22" fmla="*/ 29 w 69"/>
                      <a:gd name="T23" fmla="*/ 17 h 51"/>
                      <a:gd name="T24" fmla="*/ 41 w 69"/>
                      <a:gd name="T25" fmla="*/ 24 h 51"/>
                      <a:gd name="T26" fmla="*/ 53 w 69"/>
                      <a:gd name="T27" fmla="*/ 32 h 51"/>
                      <a:gd name="T28" fmla="*/ 62 w 69"/>
                      <a:gd name="T29" fmla="*/ 39 h 51"/>
                      <a:gd name="T30" fmla="*/ 68 w 69"/>
                      <a:gd name="T31" fmla="*/ 46 h 51"/>
                      <a:gd name="T32" fmla="*/ 69 w 69"/>
                      <a:gd name="T33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9" h="51">
                        <a:moveTo>
                          <a:pt x="69" y="51"/>
                        </a:moveTo>
                        <a:lnTo>
                          <a:pt x="66" y="51"/>
                        </a:lnTo>
                        <a:lnTo>
                          <a:pt x="57" y="47"/>
                        </a:lnTo>
                        <a:lnTo>
                          <a:pt x="47" y="42"/>
                        </a:lnTo>
                        <a:lnTo>
                          <a:pt x="34" y="33"/>
                        </a:lnTo>
                        <a:lnTo>
                          <a:pt x="22" y="25"/>
                        </a:lnTo>
                        <a:lnTo>
                          <a:pt x="11" y="16"/>
                        </a:lnTo>
                        <a:lnTo>
                          <a:pt x="3" y="7"/>
                        </a:lnTo>
                        <a:lnTo>
                          <a:pt x="0" y="0"/>
                        </a:lnTo>
                        <a:lnTo>
                          <a:pt x="7" y="5"/>
                        </a:lnTo>
                        <a:lnTo>
                          <a:pt x="16" y="10"/>
                        </a:lnTo>
                        <a:lnTo>
                          <a:pt x="29" y="17"/>
                        </a:lnTo>
                        <a:lnTo>
                          <a:pt x="41" y="24"/>
                        </a:lnTo>
                        <a:lnTo>
                          <a:pt x="53" y="32"/>
                        </a:lnTo>
                        <a:lnTo>
                          <a:pt x="62" y="39"/>
                        </a:lnTo>
                        <a:lnTo>
                          <a:pt x="68" y="46"/>
                        </a:lnTo>
                        <a:lnTo>
                          <a:pt x="69" y="5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80" name="Freeform 200">
                    <a:extLst>
                      <a:ext uri="{FF2B5EF4-FFF2-40B4-BE49-F238E27FC236}">
                        <a16:creationId xmlns:a16="http://schemas.microsoft.com/office/drawing/2014/main" xmlns="" id="{590DF25A-489A-43DC-9A6E-721ACA742F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" y="476"/>
                    <a:ext cx="29" cy="21"/>
                  </a:xfrm>
                  <a:custGeom>
                    <a:avLst/>
                    <a:gdLst>
                      <a:gd name="T0" fmla="*/ 59 w 59"/>
                      <a:gd name="T1" fmla="*/ 42 h 43"/>
                      <a:gd name="T2" fmla="*/ 55 w 59"/>
                      <a:gd name="T3" fmla="*/ 43 h 43"/>
                      <a:gd name="T4" fmla="*/ 48 w 59"/>
                      <a:gd name="T5" fmla="*/ 42 h 43"/>
                      <a:gd name="T6" fmla="*/ 40 w 59"/>
                      <a:gd name="T7" fmla="*/ 38 h 43"/>
                      <a:gd name="T8" fmla="*/ 30 w 59"/>
                      <a:gd name="T9" fmla="*/ 33 h 43"/>
                      <a:gd name="T10" fmla="*/ 21 w 59"/>
                      <a:gd name="T11" fmla="*/ 27 h 43"/>
                      <a:gd name="T12" fmla="*/ 12 w 59"/>
                      <a:gd name="T13" fmla="*/ 19 h 43"/>
                      <a:gd name="T14" fmla="*/ 5 w 59"/>
                      <a:gd name="T15" fmla="*/ 10 h 43"/>
                      <a:gd name="T16" fmla="*/ 0 w 59"/>
                      <a:gd name="T17" fmla="*/ 0 h 43"/>
                      <a:gd name="T18" fmla="*/ 6 w 59"/>
                      <a:gd name="T19" fmla="*/ 5 h 43"/>
                      <a:gd name="T20" fmla="*/ 15 w 59"/>
                      <a:gd name="T21" fmla="*/ 10 h 43"/>
                      <a:gd name="T22" fmla="*/ 25 w 59"/>
                      <a:gd name="T23" fmla="*/ 16 h 43"/>
                      <a:gd name="T24" fmla="*/ 36 w 59"/>
                      <a:gd name="T25" fmla="*/ 22 h 43"/>
                      <a:gd name="T26" fmla="*/ 45 w 59"/>
                      <a:gd name="T27" fmla="*/ 29 h 43"/>
                      <a:gd name="T28" fmla="*/ 53 w 59"/>
                      <a:gd name="T29" fmla="*/ 34 h 43"/>
                      <a:gd name="T30" fmla="*/ 58 w 59"/>
                      <a:gd name="T31" fmla="*/ 38 h 43"/>
                      <a:gd name="T32" fmla="*/ 59 w 59"/>
                      <a:gd name="T33" fmla="*/ 42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43">
                        <a:moveTo>
                          <a:pt x="59" y="42"/>
                        </a:moveTo>
                        <a:lnTo>
                          <a:pt x="55" y="43"/>
                        </a:lnTo>
                        <a:lnTo>
                          <a:pt x="48" y="42"/>
                        </a:lnTo>
                        <a:lnTo>
                          <a:pt x="40" y="38"/>
                        </a:lnTo>
                        <a:lnTo>
                          <a:pt x="30" y="33"/>
                        </a:lnTo>
                        <a:lnTo>
                          <a:pt x="21" y="27"/>
                        </a:lnTo>
                        <a:lnTo>
                          <a:pt x="12" y="19"/>
                        </a:lnTo>
                        <a:lnTo>
                          <a:pt x="5" y="10"/>
                        </a:lnTo>
                        <a:lnTo>
                          <a:pt x="0" y="0"/>
                        </a:lnTo>
                        <a:lnTo>
                          <a:pt x="6" y="5"/>
                        </a:lnTo>
                        <a:lnTo>
                          <a:pt x="15" y="10"/>
                        </a:lnTo>
                        <a:lnTo>
                          <a:pt x="25" y="16"/>
                        </a:lnTo>
                        <a:lnTo>
                          <a:pt x="36" y="22"/>
                        </a:lnTo>
                        <a:lnTo>
                          <a:pt x="45" y="29"/>
                        </a:lnTo>
                        <a:lnTo>
                          <a:pt x="53" y="34"/>
                        </a:lnTo>
                        <a:lnTo>
                          <a:pt x="58" y="38"/>
                        </a:lnTo>
                        <a:lnTo>
                          <a:pt x="59" y="4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81" name="Freeform 201">
                    <a:extLst>
                      <a:ext uri="{FF2B5EF4-FFF2-40B4-BE49-F238E27FC236}">
                        <a16:creationId xmlns:a16="http://schemas.microsoft.com/office/drawing/2014/main" xmlns="" id="{8D7C0A4C-B88F-4022-B11C-4ED13B7380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" y="461"/>
                    <a:ext cx="18" cy="5"/>
                  </a:xfrm>
                  <a:custGeom>
                    <a:avLst/>
                    <a:gdLst>
                      <a:gd name="T0" fmla="*/ 34 w 34"/>
                      <a:gd name="T1" fmla="*/ 8 h 12"/>
                      <a:gd name="T2" fmla="*/ 32 w 34"/>
                      <a:gd name="T3" fmla="*/ 11 h 12"/>
                      <a:gd name="T4" fmla="*/ 27 w 34"/>
                      <a:gd name="T5" fmla="*/ 12 h 12"/>
                      <a:gd name="T6" fmla="*/ 23 w 34"/>
                      <a:gd name="T7" fmla="*/ 12 h 12"/>
                      <a:gd name="T8" fmla="*/ 16 w 34"/>
                      <a:gd name="T9" fmla="*/ 12 h 12"/>
                      <a:gd name="T10" fmla="*/ 10 w 34"/>
                      <a:gd name="T11" fmla="*/ 11 h 12"/>
                      <a:gd name="T12" fmla="*/ 4 w 34"/>
                      <a:gd name="T13" fmla="*/ 8 h 12"/>
                      <a:gd name="T14" fmla="*/ 1 w 34"/>
                      <a:gd name="T15" fmla="*/ 5 h 12"/>
                      <a:gd name="T16" fmla="*/ 0 w 34"/>
                      <a:gd name="T17" fmla="*/ 0 h 12"/>
                      <a:gd name="T18" fmla="*/ 4 w 34"/>
                      <a:gd name="T19" fmla="*/ 4 h 12"/>
                      <a:gd name="T20" fmla="*/ 9 w 34"/>
                      <a:gd name="T21" fmla="*/ 5 h 12"/>
                      <a:gd name="T22" fmla="*/ 16 w 34"/>
                      <a:gd name="T23" fmla="*/ 5 h 12"/>
                      <a:gd name="T24" fmla="*/ 23 w 34"/>
                      <a:gd name="T25" fmla="*/ 5 h 12"/>
                      <a:gd name="T26" fmla="*/ 29 w 34"/>
                      <a:gd name="T27" fmla="*/ 5 h 12"/>
                      <a:gd name="T28" fmla="*/ 32 w 34"/>
                      <a:gd name="T29" fmla="*/ 5 h 12"/>
                      <a:gd name="T30" fmla="*/ 34 w 34"/>
                      <a:gd name="T31" fmla="*/ 6 h 12"/>
                      <a:gd name="T32" fmla="*/ 34 w 34"/>
                      <a:gd name="T33" fmla="*/ 8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4" h="12">
                        <a:moveTo>
                          <a:pt x="34" y="8"/>
                        </a:moveTo>
                        <a:lnTo>
                          <a:pt x="32" y="11"/>
                        </a:lnTo>
                        <a:lnTo>
                          <a:pt x="27" y="12"/>
                        </a:lnTo>
                        <a:lnTo>
                          <a:pt x="23" y="12"/>
                        </a:lnTo>
                        <a:lnTo>
                          <a:pt x="16" y="12"/>
                        </a:lnTo>
                        <a:lnTo>
                          <a:pt x="10" y="11"/>
                        </a:lnTo>
                        <a:lnTo>
                          <a:pt x="4" y="8"/>
                        </a:lnTo>
                        <a:lnTo>
                          <a:pt x="1" y="5"/>
                        </a:ln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9" y="5"/>
                        </a:lnTo>
                        <a:lnTo>
                          <a:pt x="16" y="5"/>
                        </a:lnTo>
                        <a:lnTo>
                          <a:pt x="23" y="5"/>
                        </a:lnTo>
                        <a:lnTo>
                          <a:pt x="29" y="5"/>
                        </a:lnTo>
                        <a:lnTo>
                          <a:pt x="32" y="5"/>
                        </a:lnTo>
                        <a:lnTo>
                          <a:pt x="34" y="6"/>
                        </a:lnTo>
                        <a:lnTo>
                          <a:pt x="34" y="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82" name="Freeform 202">
                    <a:extLst>
                      <a:ext uri="{FF2B5EF4-FFF2-40B4-BE49-F238E27FC236}">
                        <a16:creationId xmlns:a16="http://schemas.microsoft.com/office/drawing/2014/main" xmlns="" id="{CB2FD41C-3449-414B-AEEE-87B9A239B8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" y="537"/>
                    <a:ext cx="33" cy="28"/>
                  </a:xfrm>
                  <a:custGeom>
                    <a:avLst/>
                    <a:gdLst>
                      <a:gd name="T0" fmla="*/ 65 w 65"/>
                      <a:gd name="T1" fmla="*/ 56 h 57"/>
                      <a:gd name="T2" fmla="*/ 62 w 65"/>
                      <a:gd name="T3" fmla="*/ 57 h 57"/>
                      <a:gd name="T4" fmla="*/ 55 w 65"/>
                      <a:gd name="T5" fmla="*/ 53 h 57"/>
                      <a:gd name="T6" fmla="*/ 45 w 65"/>
                      <a:gd name="T7" fmla="*/ 49 h 57"/>
                      <a:gd name="T8" fmla="*/ 34 w 65"/>
                      <a:gd name="T9" fmla="*/ 41 h 57"/>
                      <a:gd name="T10" fmla="*/ 23 w 65"/>
                      <a:gd name="T11" fmla="*/ 31 h 57"/>
                      <a:gd name="T12" fmla="*/ 14 w 65"/>
                      <a:gd name="T13" fmla="*/ 21 h 57"/>
                      <a:gd name="T14" fmla="*/ 6 w 65"/>
                      <a:gd name="T15" fmla="*/ 11 h 57"/>
                      <a:gd name="T16" fmla="*/ 0 w 65"/>
                      <a:gd name="T17" fmla="*/ 0 h 57"/>
                      <a:gd name="T18" fmla="*/ 6 w 65"/>
                      <a:gd name="T19" fmla="*/ 5 h 57"/>
                      <a:gd name="T20" fmla="*/ 14 w 65"/>
                      <a:gd name="T21" fmla="*/ 11 h 57"/>
                      <a:gd name="T22" fmla="*/ 25 w 65"/>
                      <a:gd name="T23" fmla="*/ 19 h 57"/>
                      <a:gd name="T24" fmla="*/ 37 w 65"/>
                      <a:gd name="T25" fmla="*/ 28 h 57"/>
                      <a:gd name="T26" fmla="*/ 48 w 65"/>
                      <a:gd name="T27" fmla="*/ 37 h 57"/>
                      <a:gd name="T28" fmla="*/ 57 w 65"/>
                      <a:gd name="T29" fmla="*/ 45 h 57"/>
                      <a:gd name="T30" fmla="*/ 64 w 65"/>
                      <a:gd name="T31" fmla="*/ 51 h 57"/>
                      <a:gd name="T32" fmla="*/ 65 w 65"/>
                      <a:gd name="T33" fmla="*/ 5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5" h="57">
                        <a:moveTo>
                          <a:pt x="65" y="56"/>
                        </a:moveTo>
                        <a:lnTo>
                          <a:pt x="62" y="57"/>
                        </a:lnTo>
                        <a:lnTo>
                          <a:pt x="55" y="53"/>
                        </a:lnTo>
                        <a:lnTo>
                          <a:pt x="45" y="49"/>
                        </a:lnTo>
                        <a:lnTo>
                          <a:pt x="34" y="41"/>
                        </a:lnTo>
                        <a:lnTo>
                          <a:pt x="23" y="31"/>
                        </a:lnTo>
                        <a:lnTo>
                          <a:pt x="14" y="21"/>
                        </a:lnTo>
                        <a:lnTo>
                          <a:pt x="6" y="11"/>
                        </a:lnTo>
                        <a:lnTo>
                          <a:pt x="0" y="0"/>
                        </a:lnTo>
                        <a:lnTo>
                          <a:pt x="6" y="5"/>
                        </a:lnTo>
                        <a:lnTo>
                          <a:pt x="14" y="11"/>
                        </a:lnTo>
                        <a:lnTo>
                          <a:pt x="25" y="19"/>
                        </a:lnTo>
                        <a:lnTo>
                          <a:pt x="37" y="28"/>
                        </a:lnTo>
                        <a:lnTo>
                          <a:pt x="48" y="37"/>
                        </a:lnTo>
                        <a:lnTo>
                          <a:pt x="57" y="45"/>
                        </a:lnTo>
                        <a:lnTo>
                          <a:pt x="64" y="51"/>
                        </a:lnTo>
                        <a:lnTo>
                          <a:pt x="65" y="5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83" name="Freeform 203">
                    <a:extLst>
                      <a:ext uri="{FF2B5EF4-FFF2-40B4-BE49-F238E27FC236}">
                        <a16:creationId xmlns:a16="http://schemas.microsoft.com/office/drawing/2014/main" xmlns="" id="{3DE78053-8EBB-4885-BA37-C3083FB642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" y="515"/>
                    <a:ext cx="37" cy="29"/>
                  </a:xfrm>
                  <a:custGeom>
                    <a:avLst/>
                    <a:gdLst>
                      <a:gd name="T0" fmla="*/ 75 w 75"/>
                      <a:gd name="T1" fmla="*/ 55 h 56"/>
                      <a:gd name="T2" fmla="*/ 70 w 75"/>
                      <a:gd name="T3" fmla="*/ 56 h 56"/>
                      <a:gd name="T4" fmla="*/ 61 w 75"/>
                      <a:gd name="T5" fmla="*/ 53 h 56"/>
                      <a:gd name="T6" fmla="*/ 51 w 75"/>
                      <a:gd name="T7" fmla="*/ 47 h 56"/>
                      <a:gd name="T8" fmla="*/ 38 w 75"/>
                      <a:gd name="T9" fmla="*/ 39 h 56"/>
                      <a:gd name="T10" fmla="*/ 24 w 75"/>
                      <a:gd name="T11" fmla="*/ 30 h 56"/>
                      <a:gd name="T12" fmla="*/ 14 w 75"/>
                      <a:gd name="T13" fmla="*/ 19 h 56"/>
                      <a:gd name="T14" fmla="*/ 5 w 75"/>
                      <a:gd name="T15" fmla="*/ 9 h 56"/>
                      <a:gd name="T16" fmla="*/ 0 w 75"/>
                      <a:gd name="T17" fmla="*/ 0 h 56"/>
                      <a:gd name="T18" fmla="*/ 6 w 75"/>
                      <a:gd name="T19" fmla="*/ 3 h 56"/>
                      <a:gd name="T20" fmla="*/ 16 w 75"/>
                      <a:gd name="T21" fmla="*/ 9 h 56"/>
                      <a:gd name="T22" fmla="*/ 28 w 75"/>
                      <a:gd name="T23" fmla="*/ 18 h 56"/>
                      <a:gd name="T24" fmla="*/ 42 w 75"/>
                      <a:gd name="T25" fmla="*/ 27 h 56"/>
                      <a:gd name="T26" fmla="*/ 55 w 75"/>
                      <a:gd name="T27" fmla="*/ 37 h 56"/>
                      <a:gd name="T28" fmla="*/ 66 w 75"/>
                      <a:gd name="T29" fmla="*/ 45 h 56"/>
                      <a:gd name="T30" fmla="*/ 73 w 75"/>
                      <a:gd name="T31" fmla="*/ 52 h 56"/>
                      <a:gd name="T32" fmla="*/ 75 w 75"/>
                      <a:gd name="T33" fmla="*/ 55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5" h="56">
                        <a:moveTo>
                          <a:pt x="75" y="55"/>
                        </a:moveTo>
                        <a:lnTo>
                          <a:pt x="70" y="56"/>
                        </a:lnTo>
                        <a:lnTo>
                          <a:pt x="61" y="53"/>
                        </a:lnTo>
                        <a:lnTo>
                          <a:pt x="51" y="47"/>
                        </a:lnTo>
                        <a:lnTo>
                          <a:pt x="38" y="39"/>
                        </a:lnTo>
                        <a:lnTo>
                          <a:pt x="24" y="30"/>
                        </a:lnTo>
                        <a:lnTo>
                          <a:pt x="14" y="19"/>
                        </a:lnTo>
                        <a:lnTo>
                          <a:pt x="5" y="9"/>
                        </a:lnTo>
                        <a:lnTo>
                          <a:pt x="0" y="0"/>
                        </a:lnTo>
                        <a:lnTo>
                          <a:pt x="6" y="3"/>
                        </a:lnTo>
                        <a:lnTo>
                          <a:pt x="16" y="9"/>
                        </a:lnTo>
                        <a:lnTo>
                          <a:pt x="28" y="18"/>
                        </a:lnTo>
                        <a:lnTo>
                          <a:pt x="42" y="27"/>
                        </a:lnTo>
                        <a:lnTo>
                          <a:pt x="55" y="37"/>
                        </a:lnTo>
                        <a:lnTo>
                          <a:pt x="66" y="45"/>
                        </a:lnTo>
                        <a:lnTo>
                          <a:pt x="73" y="52"/>
                        </a:lnTo>
                        <a:lnTo>
                          <a:pt x="75" y="5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84" name="Freeform 204">
                    <a:extLst>
                      <a:ext uri="{FF2B5EF4-FFF2-40B4-BE49-F238E27FC236}">
                        <a16:creationId xmlns:a16="http://schemas.microsoft.com/office/drawing/2014/main" xmlns="" id="{7AFF3563-746A-46E0-9E8B-9038CCD43C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" y="485"/>
                    <a:ext cx="36" cy="21"/>
                  </a:xfrm>
                  <a:custGeom>
                    <a:avLst/>
                    <a:gdLst>
                      <a:gd name="T0" fmla="*/ 71 w 71"/>
                      <a:gd name="T1" fmla="*/ 41 h 42"/>
                      <a:gd name="T2" fmla="*/ 68 w 71"/>
                      <a:gd name="T3" fmla="*/ 42 h 42"/>
                      <a:gd name="T4" fmla="*/ 60 w 71"/>
                      <a:gd name="T5" fmla="*/ 41 h 42"/>
                      <a:gd name="T6" fmla="*/ 49 w 71"/>
                      <a:gd name="T7" fmla="*/ 38 h 42"/>
                      <a:gd name="T8" fmla="*/ 38 w 71"/>
                      <a:gd name="T9" fmla="*/ 32 h 42"/>
                      <a:gd name="T10" fmla="*/ 25 w 71"/>
                      <a:gd name="T11" fmla="*/ 25 h 42"/>
                      <a:gd name="T12" fmla="*/ 14 w 71"/>
                      <a:gd name="T13" fmla="*/ 18 h 42"/>
                      <a:gd name="T14" fmla="*/ 6 w 71"/>
                      <a:gd name="T15" fmla="*/ 9 h 42"/>
                      <a:gd name="T16" fmla="*/ 0 w 71"/>
                      <a:gd name="T17" fmla="*/ 0 h 42"/>
                      <a:gd name="T18" fmla="*/ 7 w 71"/>
                      <a:gd name="T19" fmla="*/ 4 h 42"/>
                      <a:gd name="T20" fmla="*/ 17 w 71"/>
                      <a:gd name="T21" fmla="*/ 9 h 42"/>
                      <a:gd name="T22" fmla="*/ 30 w 71"/>
                      <a:gd name="T23" fmla="*/ 15 h 42"/>
                      <a:gd name="T24" fmla="*/ 43 w 71"/>
                      <a:gd name="T25" fmla="*/ 22 h 42"/>
                      <a:gd name="T26" fmla="*/ 54 w 71"/>
                      <a:gd name="T27" fmla="*/ 27 h 42"/>
                      <a:gd name="T28" fmla="*/ 64 w 71"/>
                      <a:gd name="T29" fmla="*/ 33 h 42"/>
                      <a:gd name="T30" fmla="*/ 70 w 71"/>
                      <a:gd name="T31" fmla="*/ 38 h 42"/>
                      <a:gd name="T32" fmla="*/ 71 w 71"/>
                      <a:gd name="T33" fmla="*/ 41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42">
                        <a:moveTo>
                          <a:pt x="71" y="41"/>
                        </a:moveTo>
                        <a:lnTo>
                          <a:pt x="68" y="42"/>
                        </a:lnTo>
                        <a:lnTo>
                          <a:pt x="60" y="41"/>
                        </a:lnTo>
                        <a:lnTo>
                          <a:pt x="49" y="38"/>
                        </a:lnTo>
                        <a:lnTo>
                          <a:pt x="38" y="32"/>
                        </a:lnTo>
                        <a:lnTo>
                          <a:pt x="25" y="25"/>
                        </a:lnTo>
                        <a:lnTo>
                          <a:pt x="14" y="18"/>
                        </a:lnTo>
                        <a:lnTo>
                          <a:pt x="6" y="9"/>
                        </a:lnTo>
                        <a:lnTo>
                          <a:pt x="0" y="0"/>
                        </a:lnTo>
                        <a:lnTo>
                          <a:pt x="7" y="4"/>
                        </a:lnTo>
                        <a:lnTo>
                          <a:pt x="17" y="9"/>
                        </a:lnTo>
                        <a:lnTo>
                          <a:pt x="30" y="15"/>
                        </a:lnTo>
                        <a:lnTo>
                          <a:pt x="43" y="22"/>
                        </a:lnTo>
                        <a:lnTo>
                          <a:pt x="54" y="27"/>
                        </a:lnTo>
                        <a:lnTo>
                          <a:pt x="64" y="33"/>
                        </a:lnTo>
                        <a:lnTo>
                          <a:pt x="70" y="38"/>
                        </a:lnTo>
                        <a:lnTo>
                          <a:pt x="71" y="4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85" name="Freeform 205">
                    <a:extLst>
                      <a:ext uri="{FF2B5EF4-FFF2-40B4-BE49-F238E27FC236}">
                        <a16:creationId xmlns:a16="http://schemas.microsoft.com/office/drawing/2014/main" xmlns="" id="{5D746C0F-AE58-4AB5-8A99-0FE959F85F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" y="469"/>
                    <a:ext cx="27" cy="22"/>
                  </a:xfrm>
                  <a:custGeom>
                    <a:avLst/>
                    <a:gdLst>
                      <a:gd name="T0" fmla="*/ 53 w 53"/>
                      <a:gd name="T1" fmla="*/ 43 h 44"/>
                      <a:gd name="T2" fmla="*/ 50 w 53"/>
                      <a:gd name="T3" fmla="*/ 44 h 44"/>
                      <a:gd name="T4" fmla="*/ 43 w 53"/>
                      <a:gd name="T5" fmla="*/ 41 h 44"/>
                      <a:gd name="T6" fmla="*/ 35 w 53"/>
                      <a:gd name="T7" fmla="*/ 35 h 44"/>
                      <a:gd name="T8" fmla="*/ 26 w 53"/>
                      <a:gd name="T9" fmla="*/ 28 h 44"/>
                      <a:gd name="T10" fmla="*/ 15 w 53"/>
                      <a:gd name="T11" fmla="*/ 20 h 44"/>
                      <a:gd name="T12" fmla="*/ 7 w 53"/>
                      <a:gd name="T13" fmla="*/ 12 h 44"/>
                      <a:gd name="T14" fmla="*/ 3 w 53"/>
                      <a:gd name="T15" fmla="*/ 5 h 44"/>
                      <a:gd name="T16" fmla="*/ 0 w 53"/>
                      <a:gd name="T17" fmla="*/ 0 h 44"/>
                      <a:gd name="T18" fmla="*/ 6 w 53"/>
                      <a:gd name="T19" fmla="*/ 4 h 44"/>
                      <a:gd name="T20" fmla="*/ 13 w 53"/>
                      <a:gd name="T21" fmla="*/ 9 h 44"/>
                      <a:gd name="T22" fmla="*/ 22 w 53"/>
                      <a:gd name="T23" fmla="*/ 14 h 44"/>
                      <a:gd name="T24" fmla="*/ 30 w 53"/>
                      <a:gd name="T25" fmla="*/ 21 h 44"/>
                      <a:gd name="T26" fmla="*/ 39 w 53"/>
                      <a:gd name="T27" fmla="*/ 28 h 44"/>
                      <a:gd name="T28" fmla="*/ 46 w 53"/>
                      <a:gd name="T29" fmla="*/ 34 h 44"/>
                      <a:gd name="T30" fmla="*/ 51 w 53"/>
                      <a:gd name="T31" fmla="*/ 40 h 44"/>
                      <a:gd name="T32" fmla="*/ 53 w 53"/>
                      <a:gd name="T33" fmla="*/ 43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44">
                        <a:moveTo>
                          <a:pt x="53" y="43"/>
                        </a:moveTo>
                        <a:lnTo>
                          <a:pt x="50" y="44"/>
                        </a:lnTo>
                        <a:lnTo>
                          <a:pt x="43" y="41"/>
                        </a:lnTo>
                        <a:lnTo>
                          <a:pt x="35" y="35"/>
                        </a:lnTo>
                        <a:lnTo>
                          <a:pt x="26" y="28"/>
                        </a:lnTo>
                        <a:lnTo>
                          <a:pt x="15" y="20"/>
                        </a:lnTo>
                        <a:lnTo>
                          <a:pt x="7" y="12"/>
                        </a:lnTo>
                        <a:lnTo>
                          <a:pt x="3" y="5"/>
                        </a:lnTo>
                        <a:lnTo>
                          <a:pt x="0" y="0"/>
                        </a:lnTo>
                        <a:lnTo>
                          <a:pt x="6" y="4"/>
                        </a:lnTo>
                        <a:lnTo>
                          <a:pt x="13" y="9"/>
                        </a:lnTo>
                        <a:lnTo>
                          <a:pt x="22" y="14"/>
                        </a:lnTo>
                        <a:lnTo>
                          <a:pt x="30" y="21"/>
                        </a:lnTo>
                        <a:lnTo>
                          <a:pt x="39" y="28"/>
                        </a:lnTo>
                        <a:lnTo>
                          <a:pt x="46" y="34"/>
                        </a:lnTo>
                        <a:lnTo>
                          <a:pt x="51" y="40"/>
                        </a:lnTo>
                        <a:lnTo>
                          <a:pt x="53" y="4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86" name="Freeform 206">
                    <a:extLst>
                      <a:ext uri="{FF2B5EF4-FFF2-40B4-BE49-F238E27FC236}">
                        <a16:creationId xmlns:a16="http://schemas.microsoft.com/office/drawing/2014/main" xmlns="" id="{BCA440CF-87CF-4E70-B0C5-95C328CF1B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" y="466"/>
                    <a:ext cx="19" cy="8"/>
                  </a:xfrm>
                  <a:custGeom>
                    <a:avLst/>
                    <a:gdLst>
                      <a:gd name="T0" fmla="*/ 39 w 39"/>
                      <a:gd name="T1" fmla="*/ 15 h 17"/>
                      <a:gd name="T2" fmla="*/ 37 w 39"/>
                      <a:gd name="T3" fmla="*/ 16 h 17"/>
                      <a:gd name="T4" fmla="*/ 32 w 39"/>
                      <a:gd name="T5" fmla="*/ 17 h 17"/>
                      <a:gd name="T6" fmla="*/ 27 w 39"/>
                      <a:gd name="T7" fmla="*/ 16 h 17"/>
                      <a:gd name="T8" fmla="*/ 20 w 39"/>
                      <a:gd name="T9" fmla="*/ 15 h 17"/>
                      <a:gd name="T10" fmla="*/ 13 w 39"/>
                      <a:gd name="T11" fmla="*/ 12 h 17"/>
                      <a:gd name="T12" fmla="*/ 7 w 39"/>
                      <a:gd name="T13" fmla="*/ 9 h 17"/>
                      <a:gd name="T14" fmla="*/ 3 w 39"/>
                      <a:gd name="T15" fmla="*/ 4 h 17"/>
                      <a:gd name="T16" fmla="*/ 0 w 39"/>
                      <a:gd name="T17" fmla="*/ 0 h 17"/>
                      <a:gd name="T18" fmla="*/ 5 w 39"/>
                      <a:gd name="T19" fmla="*/ 3 h 17"/>
                      <a:gd name="T20" fmla="*/ 11 w 39"/>
                      <a:gd name="T21" fmla="*/ 5 h 17"/>
                      <a:gd name="T22" fmla="*/ 19 w 39"/>
                      <a:gd name="T23" fmla="*/ 6 h 17"/>
                      <a:gd name="T24" fmla="*/ 26 w 39"/>
                      <a:gd name="T25" fmla="*/ 8 h 17"/>
                      <a:gd name="T26" fmla="*/ 32 w 39"/>
                      <a:gd name="T27" fmla="*/ 9 h 17"/>
                      <a:gd name="T28" fmla="*/ 37 w 39"/>
                      <a:gd name="T29" fmla="*/ 10 h 17"/>
                      <a:gd name="T30" fmla="*/ 39 w 39"/>
                      <a:gd name="T31" fmla="*/ 12 h 17"/>
                      <a:gd name="T32" fmla="*/ 39 w 39"/>
                      <a:gd name="T33" fmla="*/ 1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17">
                        <a:moveTo>
                          <a:pt x="39" y="15"/>
                        </a:moveTo>
                        <a:lnTo>
                          <a:pt x="37" y="16"/>
                        </a:lnTo>
                        <a:lnTo>
                          <a:pt x="32" y="17"/>
                        </a:lnTo>
                        <a:lnTo>
                          <a:pt x="27" y="16"/>
                        </a:lnTo>
                        <a:lnTo>
                          <a:pt x="20" y="15"/>
                        </a:lnTo>
                        <a:lnTo>
                          <a:pt x="13" y="12"/>
                        </a:lnTo>
                        <a:lnTo>
                          <a:pt x="7" y="9"/>
                        </a:lnTo>
                        <a:lnTo>
                          <a:pt x="3" y="4"/>
                        </a:lnTo>
                        <a:lnTo>
                          <a:pt x="0" y="0"/>
                        </a:lnTo>
                        <a:lnTo>
                          <a:pt x="5" y="3"/>
                        </a:lnTo>
                        <a:lnTo>
                          <a:pt x="11" y="5"/>
                        </a:lnTo>
                        <a:lnTo>
                          <a:pt x="19" y="6"/>
                        </a:lnTo>
                        <a:lnTo>
                          <a:pt x="26" y="8"/>
                        </a:lnTo>
                        <a:lnTo>
                          <a:pt x="32" y="9"/>
                        </a:lnTo>
                        <a:lnTo>
                          <a:pt x="37" y="10"/>
                        </a:lnTo>
                        <a:lnTo>
                          <a:pt x="39" y="12"/>
                        </a:lnTo>
                        <a:lnTo>
                          <a:pt x="39" y="1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87" name="Freeform 207">
                    <a:extLst>
                      <a:ext uri="{FF2B5EF4-FFF2-40B4-BE49-F238E27FC236}">
                        <a16:creationId xmlns:a16="http://schemas.microsoft.com/office/drawing/2014/main" xmlns="" id="{C7CF76F6-D771-4AED-A2C8-7C761DC0AB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" y="571"/>
                    <a:ext cx="16" cy="17"/>
                  </a:xfrm>
                  <a:custGeom>
                    <a:avLst/>
                    <a:gdLst>
                      <a:gd name="T0" fmla="*/ 0 w 31"/>
                      <a:gd name="T1" fmla="*/ 0 h 33"/>
                      <a:gd name="T2" fmla="*/ 4 w 31"/>
                      <a:gd name="T3" fmla="*/ 2 h 33"/>
                      <a:gd name="T4" fmla="*/ 8 w 31"/>
                      <a:gd name="T5" fmla="*/ 5 h 33"/>
                      <a:gd name="T6" fmla="*/ 14 w 31"/>
                      <a:gd name="T7" fmla="*/ 10 h 33"/>
                      <a:gd name="T8" fmla="*/ 20 w 31"/>
                      <a:gd name="T9" fmla="*/ 15 h 33"/>
                      <a:gd name="T10" fmla="*/ 25 w 31"/>
                      <a:gd name="T11" fmla="*/ 20 h 33"/>
                      <a:gd name="T12" fmla="*/ 29 w 31"/>
                      <a:gd name="T13" fmla="*/ 25 h 33"/>
                      <a:gd name="T14" fmla="*/ 31 w 31"/>
                      <a:gd name="T15" fmla="*/ 30 h 33"/>
                      <a:gd name="T16" fmla="*/ 30 w 31"/>
                      <a:gd name="T17" fmla="*/ 33 h 33"/>
                      <a:gd name="T18" fmla="*/ 23 w 31"/>
                      <a:gd name="T19" fmla="*/ 32 h 33"/>
                      <a:gd name="T20" fmla="*/ 14 w 31"/>
                      <a:gd name="T21" fmla="*/ 21 h 33"/>
                      <a:gd name="T22" fmla="*/ 6 w 31"/>
                      <a:gd name="T23" fmla="*/ 9 h 33"/>
                      <a:gd name="T24" fmla="*/ 0 w 31"/>
                      <a:gd name="T25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1" h="33">
                        <a:moveTo>
                          <a:pt x="0" y="0"/>
                        </a:moveTo>
                        <a:lnTo>
                          <a:pt x="4" y="2"/>
                        </a:lnTo>
                        <a:lnTo>
                          <a:pt x="8" y="5"/>
                        </a:lnTo>
                        <a:lnTo>
                          <a:pt x="14" y="10"/>
                        </a:lnTo>
                        <a:lnTo>
                          <a:pt x="20" y="15"/>
                        </a:lnTo>
                        <a:lnTo>
                          <a:pt x="25" y="20"/>
                        </a:lnTo>
                        <a:lnTo>
                          <a:pt x="29" y="25"/>
                        </a:lnTo>
                        <a:lnTo>
                          <a:pt x="31" y="30"/>
                        </a:lnTo>
                        <a:lnTo>
                          <a:pt x="30" y="33"/>
                        </a:lnTo>
                        <a:lnTo>
                          <a:pt x="23" y="32"/>
                        </a:lnTo>
                        <a:lnTo>
                          <a:pt x="14" y="21"/>
                        </a:lnTo>
                        <a:lnTo>
                          <a:pt x="6" y="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88" name="Freeform 208">
                    <a:extLst>
                      <a:ext uri="{FF2B5EF4-FFF2-40B4-BE49-F238E27FC236}">
                        <a16:creationId xmlns:a16="http://schemas.microsoft.com/office/drawing/2014/main" xmlns="" id="{92529271-35B6-4BD5-B5C7-BF969D8552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" y="575"/>
                    <a:ext cx="5" cy="20"/>
                  </a:xfrm>
                  <a:custGeom>
                    <a:avLst/>
                    <a:gdLst>
                      <a:gd name="T0" fmla="*/ 2 w 8"/>
                      <a:gd name="T1" fmla="*/ 0 h 42"/>
                      <a:gd name="T2" fmla="*/ 2 w 8"/>
                      <a:gd name="T3" fmla="*/ 9 h 42"/>
                      <a:gd name="T4" fmla="*/ 0 w 8"/>
                      <a:gd name="T5" fmla="*/ 22 h 42"/>
                      <a:gd name="T6" fmla="*/ 0 w 8"/>
                      <a:gd name="T7" fmla="*/ 36 h 42"/>
                      <a:gd name="T8" fmla="*/ 5 w 8"/>
                      <a:gd name="T9" fmla="*/ 42 h 42"/>
                      <a:gd name="T10" fmla="*/ 8 w 8"/>
                      <a:gd name="T11" fmla="*/ 36 h 42"/>
                      <a:gd name="T12" fmla="*/ 8 w 8"/>
                      <a:gd name="T13" fmla="*/ 25 h 42"/>
                      <a:gd name="T14" fmla="*/ 5 w 8"/>
                      <a:gd name="T15" fmla="*/ 11 h 42"/>
                      <a:gd name="T16" fmla="*/ 2 w 8"/>
                      <a:gd name="T17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42">
                        <a:moveTo>
                          <a:pt x="2" y="0"/>
                        </a:moveTo>
                        <a:lnTo>
                          <a:pt x="2" y="9"/>
                        </a:lnTo>
                        <a:lnTo>
                          <a:pt x="0" y="22"/>
                        </a:lnTo>
                        <a:lnTo>
                          <a:pt x="0" y="36"/>
                        </a:lnTo>
                        <a:lnTo>
                          <a:pt x="5" y="42"/>
                        </a:lnTo>
                        <a:lnTo>
                          <a:pt x="8" y="36"/>
                        </a:lnTo>
                        <a:lnTo>
                          <a:pt x="8" y="25"/>
                        </a:lnTo>
                        <a:lnTo>
                          <a:pt x="5" y="1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89" name="Freeform 209">
                    <a:extLst>
                      <a:ext uri="{FF2B5EF4-FFF2-40B4-BE49-F238E27FC236}">
                        <a16:creationId xmlns:a16="http://schemas.microsoft.com/office/drawing/2014/main" xmlns="" id="{AF07BE1F-5EA6-45E1-8C47-CEF2E9FCCA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" y="571"/>
                    <a:ext cx="17" cy="19"/>
                  </a:xfrm>
                  <a:custGeom>
                    <a:avLst/>
                    <a:gdLst>
                      <a:gd name="T0" fmla="*/ 33 w 33"/>
                      <a:gd name="T1" fmla="*/ 0 h 38"/>
                      <a:gd name="T2" fmla="*/ 25 w 33"/>
                      <a:gd name="T3" fmla="*/ 12 h 38"/>
                      <a:gd name="T4" fmla="*/ 15 w 33"/>
                      <a:gd name="T5" fmla="*/ 26 h 38"/>
                      <a:gd name="T6" fmla="*/ 6 w 33"/>
                      <a:gd name="T7" fmla="*/ 37 h 38"/>
                      <a:gd name="T8" fmla="*/ 0 w 33"/>
                      <a:gd name="T9" fmla="*/ 38 h 38"/>
                      <a:gd name="T10" fmla="*/ 0 w 33"/>
                      <a:gd name="T11" fmla="*/ 35 h 38"/>
                      <a:gd name="T12" fmla="*/ 2 w 33"/>
                      <a:gd name="T13" fmla="*/ 30 h 38"/>
                      <a:gd name="T14" fmla="*/ 7 w 33"/>
                      <a:gd name="T15" fmla="*/ 26 h 38"/>
                      <a:gd name="T16" fmla="*/ 13 w 33"/>
                      <a:gd name="T17" fmla="*/ 19 h 38"/>
                      <a:gd name="T18" fmla="*/ 19 w 33"/>
                      <a:gd name="T19" fmla="*/ 13 h 38"/>
                      <a:gd name="T20" fmla="*/ 25 w 33"/>
                      <a:gd name="T21" fmla="*/ 8 h 38"/>
                      <a:gd name="T22" fmla="*/ 30 w 33"/>
                      <a:gd name="T23" fmla="*/ 4 h 38"/>
                      <a:gd name="T24" fmla="*/ 33 w 33"/>
                      <a:gd name="T25" fmla="*/ 0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3" h="38">
                        <a:moveTo>
                          <a:pt x="33" y="0"/>
                        </a:moveTo>
                        <a:lnTo>
                          <a:pt x="25" y="12"/>
                        </a:lnTo>
                        <a:lnTo>
                          <a:pt x="15" y="26"/>
                        </a:lnTo>
                        <a:lnTo>
                          <a:pt x="6" y="37"/>
                        </a:lnTo>
                        <a:lnTo>
                          <a:pt x="0" y="38"/>
                        </a:lnTo>
                        <a:lnTo>
                          <a:pt x="0" y="35"/>
                        </a:lnTo>
                        <a:lnTo>
                          <a:pt x="2" y="30"/>
                        </a:lnTo>
                        <a:lnTo>
                          <a:pt x="7" y="26"/>
                        </a:lnTo>
                        <a:lnTo>
                          <a:pt x="13" y="19"/>
                        </a:lnTo>
                        <a:lnTo>
                          <a:pt x="19" y="13"/>
                        </a:lnTo>
                        <a:lnTo>
                          <a:pt x="25" y="8"/>
                        </a:lnTo>
                        <a:lnTo>
                          <a:pt x="30" y="4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90" name="Freeform 210">
                    <a:extLst>
                      <a:ext uri="{FF2B5EF4-FFF2-40B4-BE49-F238E27FC236}">
                        <a16:creationId xmlns:a16="http://schemas.microsoft.com/office/drawing/2014/main" xmlns="" id="{F795F0AC-68D4-44D3-93F9-A0D5743182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" y="465"/>
                    <a:ext cx="26" cy="6"/>
                  </a:xfrm>
                  <a:custGeom>
                    <a:avLst/>
                    <a:gdLst>
                      <a:gd name="T0" fmla="*/ 52 w 52"/>
                      <a:gd name="T1" fmla="*/ 10 h 12"/>
                      <a:gd name="T2" fmla="*/ 46 w 52"/>
                      <a:gd name="T3" fmla="*/ 11 h 12"/>
                      <a:gd name="T4" fmla="*/ 38 w 52"/>
                      <a:gd name="T5" fmla="*/ 12 h 12"/>
                      <a:gd name="T6" fmla="*/ 30 w 52"/>
                      <a:gd name="T7" fmla="*/ 12 h 12"/>
                      <a:gd name="T8" fmla="*/ 22 w 52"/>
                      <a:gd name="T9" fmla="*/ 12 h 12"/>
                      <a:gd name="T10" fmla="*/ 14 w 52"/>
                      <a:gd name="T11" fmla="*/ 12 h 12"/>
                      <a:gd name="T12" fmla="*/ 7 w 52"/>
                      <a:gd name="T13" fmla="*/ 11 h 12"/>
                      <a:gd name="T14" fmla="*/ 2 w 52"/>
                      <a:gd name="T15" fmla="*/ 8 h 12"/>
                      <a:gd name="T16" fmla="*/ 0 w 52"/>
                      <a:gd name="T17" fmla="*/ 5 h 12"/>
                      <a:gd name="T18" fmla="*/ 1 w 52"/>
                      <a:gd name="T19" fmla="*/ 2 h 12"/>
                      <a:gd name="T20" fmla="*/ 6 w 52"/>
                      <a:gd name="T21" fmla="*/ 0 h 12"/>
                      <a:gd name="T22" fmla="*/ 12 w 52"/>
                      <a:gd name="T23" fmla="*/ 2 h 12"/>
                      <a:gd name="T24" fmla="*/ 21 w 52"/>
                      <a:gd name="T25" fmla="*/ 3 h 12"/>
                      <a:gd name="T26" fmla="*/ 29 w 52"/>
                      <a:gd name="T27" fmla="*/ 5 h 12"/>
                      <a:gd name="T28" fmla="*/ 38 w 52"/>
                      <a:gd name="T29" fmla="*/ 7 h 12"/>
                      <a:gd name="T30" fmla="*/ 46 w 52"/>
                      <a:gd name="T31" fmla="*/ 8 h 12"/>
                      <a:gd name="T32" fmla="*/ 52 w 52"/>
                      <a:gd name="T33" fmla="*/ 1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12">
                        <a:moveTo>
                          <a:pt x="52" y="10"/>
                        </a:moveTo>
                        <a:lnTo>
                          <a:pt x="46" y="11"/>
                        </a:lnTo>
                        <a:lnTo>
                          <a:pt x="38" y="12"/>
                        </a:lnTo>
                        <a:lnTo>
                          <a:pt x="30" y="12"/>
                        </a:lnTo>
                        <a:lnTo>
                          <a:pt x="22" y="12"/>
                        </a:lnTo>
                        <a:lnTo>
                          <a:pt x="14" y="12"/>
                        </a:lnTo>
                        <a:lnTo>
                          <a:pt x="7" y="11"/>
                        </a:lnTo>
                        <a:lnTo>
                          <a:pt x="2" y="8"/>
                        </a:lnTo>
                        <a:lnTo>
                          <a:pt x="0" y="5"/>
                        </a:lnTo>
                        <a:lnTo>
                          <a:pt x="1" y="2"/>
                        </a:lnTo>
                        <a:lnTo>
                          <a:pt x="6" y="0"/>
                        </a:lnTo>
                        <a:lnTo>
                          <a:pt x="12" y="2"/>
                        </a:lnTo>
                        <a:lnTo>
                          <a:pt x="21" y="3"/>
                        </a:lnTo>
                        <a:lnTo>
                          <a:pt x="29" y="5"/>
                        </a:lnTo>
                        <a:lnTo>
                          <a:pt x="38" y="7"/>
                        </a:lnTo>
                        <a:lnTo>
                          <a:pt x="46" y="8"/>
                        </a:lnTo>
                        <a:lnTo>
                          <a:pt x="52" y="1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91" name="Freeform 211">
                    <a:extLst>
                      <a:ext uri="{FF2B5EF4-FFF2-40B4-BE49-F238E27FC236}">
                        <a16:creationId xmlns:a16="http://schemas.microsoft.com/office/drawing/2014/main" xmlns="" id="{ABB25FD9-CC2E-4660-811E-F9329F2E97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" y="454"/>
                    <a:ext cx="24" cy="11"/>
                  </a:xfrm>
                  <a:custGeom>
                    <a:avLst/>
                    <a:gdLst>
                      <a:gd name="T0" fmla="*/ 49 w 49"/>
                      <a:gd name="T1" fmla="*/ 22 h 22"/>
                      <a:gd name="T2" fmla="*/ 44 w 49"/>
                      <a:gd name="T3" fmla="*/ 22 h 22"/>
                      <a:gd name="T4" fmla="*/ 37 w 49"/>
                      <a:gd name="T5" fmla="*/ 21 h 22"/>
                      <a:gd name="T6" fmla="*/ 29 w 49"/>
                      <a:gd name="T7" fmla="*/ 19 h 22"/>
                      <a:gd name="T8" fmla="*/ 21 w 49"/>
                      <a:gd name="T9" fmla="*/ 17 h 22"/>
                      <a:gd name="T10" fmla="*/ 14 w 49"/>
                      <a:gd name="T11" fmla="*/ 13 h 22"/>
                      <a:gd name="T12" fmla="*/ 7 w 49"/>
                      <a:gd name="T13" fmla="*/ 10 h 22"/>
                      <a:gd name="T14" fmla="*/ 3 w 49"/>
                      <a:gd name="T15" fmla="*/ 6 h 22"/>
                      <a:gd name="T16" fmla="*/ 0 w 49"/>
                      <a:gd name="T17" fmla="*/ 3 h 22"/>
                      <a:gd name="T18" fmla="*/ 1 w 49"/>
                      <a:gd name="T19" fmla="*/ 0 h 22"/>
                      <a:gd name="T20" fmla="*/ 6 w 49"/>
                      <a:gd name="T21" fmla="*/ 0 h 22"/>
                      <a:gd name="T22" fmla="*/ 14 w 49"/>
                      <a:gd name="T23" fmla="*/ 3 h 22"/>
                      <a:gd name="T24" fmla="*/ 22 w 49"/>
                      <a:gd name="T25" fmla="*/ 7 h 22"/>
                      <a:gd name="T26" fmla="*/ 30 w 49"/>
                      <a:gd name="T27" fmla="*/ 12 h 22"/>
                      <a:gd name="T28" fmla="*/ 38 w 49"/>
                      <a:gd name="T29" fmla="*/ 17 h 22"/>
                      <a:gd name="T30" fmla="*/ 45 w 49"/>
                      <a:gd name="T31" fmla="*/ 20 h 22"/>
                      <a:gd name="T32" fmla="*/ 49 w 49"/>
                      <a:gd name="T33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22">
                        <a:moveTo>
                          <a:pt x="49" y="22"/>
                        </a:moveTo>
                        <a:lnTo>
                          <a:pt x="44" y="22"/>
                        </a:lnTo>
                        <a:lnTo>
                          <a:pt x="37" y="21"/>
                        </a:lnTo>
                        <a:lnTo>
                          <a:pt x="29" y="19"/>
                        </a:lnTo>
                        <a:lnTo>
                          <a:pt x="21" y="17"/>
                        </a:lnTo>
                        <a:lnTo>
                          <a:pt x="14" y="13"/>
                        </a:lnTo>
                        <a:lnTo>
                          <a:pt x="7" y="10"/>
                        </a:lnTo>
                        <a:lnTo>
                          <a:pt x="3" y="6"/>
                        </a:lnTo>
                        <a:lnTo>
                          <a:pt x="0" y="3"/>
                        </a:lnTo>
                        <a:lnTo>
                          <a:pt x="1" y="0"/>
                        </a:lnTo>
                        <a:lnTo>
                          <a:pt x="6" y="0"/>
                        </a:lnTo>
                        <a:lnTo>
                          <a:pt x="14" y="3"/>
                        </a:lnTo>
                        <a:lnTo>
                          <a:pt x="22" y="7"/>
                        </a:lnTo>
                        <a:lnTo>
                          <a:pt x="30" y="12"/>
                        </a:lnTo>
                        <a:lnTo>
                          <a:pt x="38" y="17"/>
                        </a:lnTo>
                        <a:lnTo>
                          <a:pt x="45" y="20"/>
                        </a:lnTo>
                        <a:lnTo>
                          <a:pt x="49" y="2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92" name="Freeform 212">
                    <a:extLst>
                      <a:ext uri="{FF2B5EF4-FFF2-40B4-BE49-F238E27FC236}">
                        <a16:creationId xmlns:a16="http://schemas.microsoft.com/office/drawing/2014/main" xmlns="" id="{F023FFEF-7AEB-4B71-9B8A-0EB92086C1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" y="476"/>
                    <a:ext cx="25" cy="6"/>
                  </a:xfrm>
                  <a:custGeom>
                    <a:avLst/>
                    <a:gdLst>
                      <a:gd name="T0" fmla="*/ 48 w 48"/>
                      <a:gd name="T1" fmla="*/ 5 h 12"/>
                      <a:gd name="T2" fmla="*/ 46 w 48"/>
                      <a:gd name="T3" fmla="*/ 7 h 12"/>
                      <a:gd name="T4" fmla="*/ 41 w 48"/>
                      <a:gd name="T5" fmla="*/ 10 h 12"/>
                      <a:gd name="T6" fmla="*/ 33 w 48"/>
                      <a:gd name="T7" fmla="*/ 11 h 12"/>
                      <a:gd name="T8" fmla="*/ 25 w 48"/>
                      <a:gd name="T9" fmla="*/ 12 h 12"/>
                      <a:gd name="T10" fmla="*/ 17 w 48"/>
                      <a:gd name="T11" fmla="*/ 12 h 12"/>
                      <a:gd name="T12" fmla="*/ 9 w 48"/>
                      <a:gd name="T13" fmla="*/ 11 h 12"/>
                      <a:gd name="T14" fmla="*/ 3 w 48"/>
                      <a:gd name="T15" fmla="*/ 8 h 12"/>
                      <a:gd name="T16" fmla="*/ 0 w 48"/>
                      <a:gd name="T17" fmla="*/ 5 h 12"/>
                      <a:gd name="T18" fmla="*/ 0 w 48"/>
                      <a:gd name="T19" fmla="*/ 1 h 12"/>
                      <a:gd name="T20" fmla="*/ 3 w 48"/>
                      <a:gd name="T21" fmla="*/ 0 h 12"/>
                      <a:gd name="T22" fmla="*/ 10 w 48"/>
                      <a:gd name="T23" fmla="*/ 0 h 12"/>
                      <a:gd name="T24" fmla="*/ 17 w 48"/>
                      <a:gd name="T25" fmla="*/ 1 h 12"/>
                      <a:gd name="T26" fmla="*/ 26 w 48"/>
                      <a:gd name="T27" fmla="*/ 3 h 12"/>
                      <a:gd name="T28" fmla="*/ 34 w 48"/>
                      <a:gd name="T29" fmla="*/ 4 h 12"/>
                      <a:gd name="T30" fmla="*/ 42 w 48"/>
                      <a:gd name="T31" fmla="*/ 5 h 12"/>
                      <a:gd name="T32" fmla="*/ 48 w 48"/>
                      <a:gd name="T33" fmla="*/ 5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8" h="12">
                        <a:moveTo>
                          <a:pt x="48" y="5"/>
                        </a:moveTo>
                        <a:lnTo>
                          <a:pt x="46" y="7"/>
                        </a:lnTo>
                        <a:lnTo>
                          <a:pt x="41" y="10"/>
                        </a:lnTo>
                        <a:lnTo>
                          <a:pt x="33" y="11"/>
                        </a:lnTo>
                        <a:lnTo>
                          <a:pt x="25" y="12"/>
                        </a:lnTo>
                        <a:lnTo>
                          <a:pt x="17" y="12"/>
                        </a:lnTo>
                        <a:lnTo>
                          <a:pt x="9" y="11"/>
                        </a:lnTo>
                        <a:lnTo>
                          <a:pt x="3" y="8"/>
                        </a:lnTo>
                        <a:lnTo>
                          <a:pt x="0" y="5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10" y="0"/>
                        </a:lnTo>
                        <a:lnTo>
                          <a:pt x="17" y="1"/>
                        </a:lnTo>
                        <a:lnTo>
                          <a:pt x="26" y="3"/>
                        </a:lnTo>
                        <a:lnTo>
                          <a:pt x="34" y="4"/>
                        </a:lnTo>
                        <a:lnTo>
                          <a:pt x="42" y="5"/>
                        </a:lnTo>
                        <a:lnTo>
                          <a:pt x="48" y="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93" name="Freeform 213">
                    <a:extLst>
                      <a:ext uri="{FF2B5EF4-FFF2-40B4-BE49-F238E27FC236}">
                        <a16:creationId xmlns:a16="http://schemas.microsoft.com/office/drawing/2014/main" xmlns="" id="{CA74EE49-A7F6-4F79-8603-F5913BF3B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" y="487"/>
                    <a:ext cx="26" cy="4"/>
                  </a:xfrm>
                  <a:custGeom>
                    <a:avLst/>
                    <a:gdLst>
                      <a:gd name="T0" fmla="*/ 52 w 52"/>
                      <a:gd name="T1" fmla="*/ 0 h 8"/>
                      <a:gd name="T2" fmla="*/ 47 w 52"/>
                      <a:gd name="T3" fmla="*/ 2 h 8"/>
                      <a:gd name="T4" fmla="*/ 42 w 52"/>
                      <a:gd name="T5" fmla="*/ 4 h 8"/>
                      <a:gd name="T6" fmla="*/ 34 w 52"/>
                      <a:gd name="T7" fmla="*/ 6 h 8"/>
                      <a:gd name="T8" fmla="*/ 24 w 52"/>
                      <a:gd name="T9" fmla="*/ 7 h 8"/>
                      <a:gd name="T10" fmla="*/ 16 w 52"/>
                      <a:gd name="T11" fmla="*/ 8 h 8"/>
                      <a:gd name="T12" fmla="*/ 8 w 52"/>
                      <a:gd name="T13" fmla="*/ 8 h 8"/>
                      <a:gd name="T14" fmla="*/ 4 w 52"/>
                      <a:gd name="T15" fmla="*/ 7 h 8"/>
                      <a:gd name="T16" fmla="*/ 0 w 52"/>
                      <a:gd name="T17" fmla="*/ 5 h 8"/>
                      <a:gd name="T18" fmla="*/ 0 w 52"/>
                      <a:gd name="T19" fmla="*/ 2 h 8"/>
                      <a:gd name="T20" fmla="*/ 4 w 52"/>
                      <a:gd name="T21" fmla="*/ 0 h 8"/>
                      <a:gd name="T22" fmla="*/ 9 w 52"/>
                      <a:gd name="T23" fmla="*/ 0 h 8"/>
                      <a:gd name="T24" fmla="*/ 17 w 52"/>
                      <a:gd name="T25" fmla="*/ 0 h 8"/>
                      <a:gd name="T26" fmla="*/ 27 w 52"/>
                      <a:gd name="T27" fmla="*/ 0 h 8"/>
                      <a:gd name="T28" fmla="*/ 36 w 52"/>
                      <a:gd name="T29" fmla="*/ 1 h 8"/>
                      <a:gd name="T30" fmla="*/ 44 w 52"/>
                      <a:gd name="T31" fmla="*/ 1 h 8"/>
                      <a:gd name="T32" fmla="*/ 52 w 52"/>
                      <a:gd name="T33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8">
                        <a:moveTo>
                          <a:pt x="52" y="0"/>
                        </a:moveTo>
                        <a:lnTo>
                          <a:pt x="47" y="2"/>
                        </a:lnTo>
                        <a:lnTo>
                          <a:pt x="42" y="4"/>
                        </a:lnTo>
                        <a:lnTo>
                          <a:pt x="34" y="6"/>
                        </a:lnTo>
                        <a:lnTo>
                          <a:pt x="24" y="7"/>
                        </a:lnTo>
                        <a:lnTo>
                          <a:pt x="16" y="8"/>
                        </a:lnTo>
                        <a:lnTo>
                          <a:pt x="8" y="8"/>
                        </a:lnTo>
                        <a:lnTo>
                          <a:pt x="4" y="7"/>
                        </a:lnTo>
                        <a:lnTo>
                          <a:pt x="0" y="5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9" y="0"/>
                        </a:lnTo>
                        <a:lnTo>
                          <a:pt x="17" y="0"/>
                        </a:lnTo>
                        <a:lnTo>
                          <a:pt x="27" y="0"/>
                        </a:lnTo>
                        <a:lnTo>
                          <a:pt x="36" y="1"/>
                        </a:lnTo>
                        <a:lnTo>
                          <a:pt x="44" y="1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94" name="Freeform 214">
                    <a:extLst>
                      <a:ext uri="{FF2B5EF4-FFF2-40B4-BE49-F238E27FC236}">
                        <a16:creationId xmlns:a16="http://schemas.microsoft.com/office/drawing/2014/main" xmlns="" id="{8BEA89B6-7430-4A44-8BE0-631E9FA896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" y="495"/>
                    <a:ext cx="26" cy="6"/>
                  </a:xfrm>
                  <a:custGeom>
                    <a:avLst/>
                    <a:gdLst>
                      <a:gd name="T0" fmla="*/ 52 w 52"/>
                      <a:gd name="T1" fmla="*/ 0 h 12"/>
                      <a:gd name="T2" fmla="*/ 47 w 52"/>
                      <a:gd name="T3" fmla="*/ 2 h 12"/>
                      <a:gd name="T4" fmla="*/ 40 w 52"/>
                      <a:gd name="T5" fmla="*/ 4 h 12"/>
                      <a:gd name="T6" fmla="*/ 31 w 52"/>
                      <a:gd name="T7" fmla="*/ 7 h 12"/>
                      <a:gd name="T8" fmla="*/ 23 w 52"/>
                      <a:gd name="T9" fmla="*/ 10 h 12"/>
                      <a:gd name="T10" fmla="*/ 14 w 52"/>
                      <a:gd name="T11" fmla="*/ 11 h 12"/>
                      <a:gd name="T12" fmla="*/ 7 w 52"/>
                      <a:gd name="T13" fmla="*/ 12 h 12"/>
                      <a:gd name="T14" fmla="*/ 2 w 52"/>
                      <a:gd name="T15" fmla="*/ 11 h 12"/>
                      <a:gd name="T16" fmla="*/ 0 w 52"/>
                      <a:gd name="T17" fmla="*/ 8 h 12"/>
                      <a:gd name="T18" fmla="*/ 1 w 52"/>
                      <a:gd name="T19" fmla="*/ 5 h 12"/>
                      <a:gd name="T20" fmla="*/ 6 w 52"/>
                      <a:gd name="T21" fmla="*/ 4 h 12"/>
                      <a:gd name="T22" fmla="*/ 13 w 52"/>
                      <a:gd name="T23" fmla="*/ 3 h 12"/>
                      <a:gd name="T24" fmla="*/ 21 w 52"/>
                      <a:gd name="T25" fmla="*/ 2 h 12"/>
                      <a:gd name="T26" fmla="*/ 29 w 52"/>
                      <a:gd name="T27" fmla="*/ 2 h 12"/>
                      <a:gd name="T28" fmla="*/ 37 w 52"/>
                      <a:gd name="T29" fmla="*/ 2 h 12"/>
                      <a:gd name="T30" fmla="*/ 45 w 52"/>
                      <a:gd name="T31" fmla="*/ 2 h 12"/>
                      <a:gd name="T32" fmla="*/ 52 w 52"/>
                      <a:gd name="T3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12">
                        <a:moveTo>
                          <a:pt x="52" y="0"/>
                        </a:moveTo>
                        <a:lnTo>
                          <a:pt x="47" y="2"/>
                        </a:lnTo>
                        <a:lnTo>
                          <a:pt x="40" y="4"/>
                        </a:lnTo>
                        <a:lnTo>
                          <a:pt x="31" y="7"/>
                        </a:lnTo>
                        <a:lnTo>
                          <a:pt x="23" y="10"/>
                        </a:lnTo>
                        <a:lnTo>
                          <a:pt x="14" y="11"/>
                        </a:lnTo>
                        <a:lnTo>
                          <a:pt x="7" y="12"/>
                        </a:lnTo>
                        <a:lnTo>
                          <a:pt x="2" y="11"/>
                        </a:lnTo>
                        <a:lnTo>
                          <a:pt x="0" y="8"/>
                        </a:lnTo>
                        <a:lnTo>
                          <a:pt x="1" y="5"/>
                        </a:lnTo>
                        <a:lnTo>
                          <a:pt x="6" y="4"/>
                        </a:lnTo>
                        <a:lnTo>
                          <a:pt x="13" y="3"/>
                        </a:lnTo>
                        <a:lnTo>
                          <a:pt x="21" y="2"/>
                        </a:lnTo>
                        <a:lnTo>
                          <a:pt x="29" y="2"/>
                        </a:lnTo>
                        <a:lnTo>
                          <a:pt x="37" y="2"/>
                        </a:lnTo>
                        <a:lnTo>
                          <a:pt x="45" y="2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95" name="Freeform 215">
                    <a:extLst>
                      <a:ext uri="{FF2B5EF4-FFF2-40B4-BE49-F238E27FC236}">
                        <a16:creationId xmlns:a16="http://schemas.microsoft.com/office/drawing/2014/main" xmlns="" id="{905482E2-77AF-4E22-8D6A-9E905A9518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" y="504"/>
                    <a:ext cx="29" cy="7"/>
                  </a:xfrm>
                  <a:custGeom>
                    <a:avLst/>
                    <a:gdLst>
                      <a:gd name="T0" fmla="*/ 57 w 57"/>
                      <a:gd name="T1" fmla="*/ 0 h 14"/>
                      <a:gd name="T2" fmla="*/ 50 w 57"/>
                      <a:gd name="T3" fmla="*/ 3 h 14"/>
                      <a:gd name="T4" fmla="*/ 42 w 57"/>
                      <a:gd name="T5" fmla="*/ 7 h 14"/>
                      <a:gd name="T6" fmla="*/ 33 w 57"/>
                      <a:gd name="T7" fmla="*/ 9 h 14"/>
                      <a:gd name="T8" fmla="*/ 24 w 57"/>
                      <a:gd name="T9" fmla="*/ 12 h 14"/>
                      <a:gd name="T10" fmla="*/ 15 w 57"/>
                      <a:gd name="T11" fmla="*/ 14 h 14"/>
                      <a:gd name="T12" fmla="*/ 6 w 57"/>
                      <a:gd name="T13" fmla="*/ 14 h 14"/>
                      <a:gd name="T14" fmla="*/ 2 w 57"/>
                      <a:gd name="T15" fmla="*/ 11 h 14"/>
                      <a:gd name="T16" fmla="*/ 0 w 57"/>
                      <a:gd name="T17" fmla="*/ 8 h 14"/>
                      <a:gd name="T18" fmla="*/ 1 w 57"/>
                      <a:gd name="T19" fmla="*/ 4 h 14"/>
                      <a:gd name="T20" fmla="*/ 6 w 57"/>
                      <a:gd name="T21" fmla="*/ 2 h 14"/>
                      <a:gd name="T22" fmla="*/ 15 w 57"/>
                      <a:gd name="T23" fmla="*/ 1 h 14"/>
                      <a:gd name="T24" fmla="*/ 24 w 57"/>
                      <a:gd name="T25" fmla="*/ 0 h 14"/>
                      <a:gd name="T26" fmla="*/ 34 w 57"/>
                      <a:gd name="T27" fmla="*/ 1 h 14"/>
                      <a:gd name="T28" fmla="*/ 43 w 57"/>
                      <a:gd name="T29" fmla="*/ 1 h 14"/>
                      <a:gd name="T30" fmla="*/ 51 w 57"/>
                      <a:gd name="T31" fmla="*/ 1 h 14"/>
                      <a:gd name="T32" fmla="*/ 57 w 57"/>
                      <a:gd name="T33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7" h="14">
                        <a:moveTo>
                          <a:pt x="57" y="0"/>
                        </a:moveTo>
                        <a:lnTo>
                          <a:pt x="50" y="3"/>
                        </a:lnTo>
                        <a:lnTo>
                          <a:pt x="42" y="7"/>
                        </a:lnTo>
                        <a:lnTo>
                          <a:pt x="33" y="9"/>
                        </a:lnTo>
                        <a:lnTo>
                          <a:pt x="24" y="12"/>
                        </a:lnTo>
                        <a:lnTo>
                          <a:pt x="15" y="14"/>
                        </a:lnTo>
                        <a:lnTo>
                          <a:pt x="6" y="14"/>
                        </a:lnTo>
                        <a:lnTo>
                          <a:pt x="2" y="11"/>
                        </a:lnTo>
                        <a:lnTo>
                          <a:pt x="0" y="8"/>
                        </a:lnTo>
                        <a:lnTo>
                          <a:pt x="1" y="4"/>
                        </a:lnTo>
                        <a:lnTo>
                          <a:pt x="6" y="2"/>
                        </a:lnTo>
                        <a:lnTo>
                          <a:pt x="15" y="1"/>
                        </a:lnTo>
                        <a:lnTo>
                          <a:pt x="24" y="0"/>
                        </a:lnTo>
                        <a:lnTo>
                          <a:pt x="34" y="1"/>
                        </a:lnTo>
                        <a:lnTo>
                          <a:pt x="43" y="1"/>
                        </a:lnTo>
                        <a:lnTo>
                          <a:pt x="51" y="1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96" name="Freeform 216">
                    <a:extLst>
                      <a:ext uri="{FF2B5EF4-FFF2-40B4-BE49-F238E27FC236}">
                        <a16:creationId xmlns:a16="http://schemas.microsoft.com/office/drawing/2014/main" xmlns="" id="{8EB4B413-76D9-40C8-83F8-84CBC5E0DC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" y="515"/>
                    <a:ext cx="31" cy="10"/>
                  </a:xfrm>
                  <a:custGeom>
                    <a:avLst/>
                    <a:gdLst>
                      <a:gd name="T0" fmla="*/ 64 w 64"/>
                      <a:gd name="T1" fmla="*/ 0 h 19"/>
                      <a:gd name="T2" fmla="*/ 58 w 64"/>
                      <a:gd name="T3" fmla="*/ 2 h 19"/>
                      <a:gd name="T4" fmla="*/ 49 w 64"/>
                      <a:gd name="T5" fmla="*/ 6 h 19"/>
                      <a:gd name="T6" fmla="*/ 37 w 64"/>
                      <a:gd name="T7" fmla="*/ 11 h 19"/>
                      <a:gd name="T8" fmla="*/ 27 w 64"/>
                      <a:gd name="T9" fmla="*/ 15 h 19"/>
                      <a:gd name="T10" fmla="*/ 15 w 64"/>
                      <a:gd name="T11" fmla="*/ 18 h 19"/>
                      <a:gd name="T12" fmla="*/ 7 w 64"/>
                      <a:gd name="T13" fmla="*/ 19 h 19"/>
                      <a:gd name="T14" fmla="*/ 1 w 64"/>
                      <a:gd name="T15" fmla="*/ 19 h 19"/>
                      <a:gd name="T16" fmla="*/ 0 w 64"/>
                      <a:gd name="T17" fmla="*/ 16 h 19"/>
                      <a:gd name="T18" fmla="*/ 4 w 64"/>
                      <a:gd name="T19" fmla="*/ 11 h 19"/>
                      <a:gd name="T20" fmla="*/ 10 w 64"/>
                      <a:gd name="T21" fmla="*/ 9 h 19"/>
                      <a:gd name="T22" fmla="*/ 19 w 64"/>
                      <a:gd name="T23" fmla="*/ 6 h 19"/>
                      <a:gd name="T24" fmla="*/ 30 w 64"/>
                      <a:gd name="T25" fmla="*/ 4 h 19"/>
                      <a:gd name="T26" fmla="*/ 41 w 64"/>
                      <a:gd name="T27" fmla="*/ 3 h 19"/>
                      <a:gd name="T28" fmla="*/ 51 w 64"/>
                      <a:gd name="T29" fmla="*/ 2 h 19"/>
                      <a:gd name="T30" fmla="*/ 59 w 64"/>
                      <a:gd name="T31" fmla="*/ 1 h 19"/>
                      <a:gd name="T32" fmla="*/ 64 w 64"/>
                      <a:gd name="T33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4" h="19">
                        <a:moveTo>
                          <a:pt x="64" y="0"/>
                        </a:moveTo>
                        <a:lnTo>
                          <a:pt x="58" y="2"/>
                        </a:lnTo>
                        <a:lnTo>
                          <a:pt x="49" y="6"/>
                        </a:lnTo>
                        <a:lnTo>
                          <a:pt x="37" y="11"/>
                        </a:lnTo>
                        <a:lnTo>
                          <a:pt x="27" y="15"/>
                        </a:lnTo>
                        <a:lnTo>
                          <a:pt x="15" y="18"/>
                        </a:lnTo>
                        <a:lnTo>
                          <a:pt x="7" y="19"/>
                        </a:lnTo>
                        <a:lnTo>
                          <a:pt x="1" y="19"/>
                        </a:lnTo>
                        <a:lnTo>
                          <a:pt x="0" y="16"/>
                        </a:lnTo>
                        <a:lnTo>
                          <a:pt x="4" y="11"/>
                        </a:lnTo>
                        <a:lnTo>
                          <a:pt x="10" y="9"/>
                        </a:lnTo>
                        <a:lnTo>
                          <a:pt x="19" y="6"/>
                        </a:lnTo>
                        <a:lnTo>
                          <a:pt x="30" y="4"/>
                        </a:lnTo>
                        <a:lnTo>
                          <a:pt x="41" y="3"/>
                        </a:lnTo>
                        <a:lnTo>
                          <a:pt x="51" y="2"/>
                        </a:lnTo>
                        <a:lnTo>
                          <a:pt x="59" y="1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97" name="Freeform 217">
                    <a:extLst>
                      <a:ext uri="{FF2B5EF4-FFF2-40B4-BE49-F238E27FC236}">
                        <a16:creationId xmlns:a16="http://schemas.microsoft.com/office/drawing/2014/main" xmlns="" id="{BB22A2CC-BBD7-43DD-BE06-9BF235D1B6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" y="523"/>
                    <a:ext cx="34" cy="13"/>
                  </a:xfrm>
                  <a:custGeom>
                    <a:avLst/>
                    <a:gdLst>
                      <a:gd name="T0" fmla="*/ 68 w 68"/>
                      <a:gd name="T1" fmla="*/ 0 h 26"/>
                      <a:gd name="T2" fmla="*/ 62 w 68"/>
                      <a:gd name="T3" fmla="*/ 5 h 26"/>
                      <a:gd name="T4" fmla="*/ 53 w 68"/>
                      <a:gd name="T5" fmla="*/ 12 h 26"/>
                      <a:gd name="T6" fmla="*/ 41 w 68"/>
                      <a:gd name="T7" fmla="*/ 17 h 26"/>
                      <a:gd name="T8" fmla="*/ 30 w 68"/>
                      <a:gd name="T9" fmla="*/ 22 h 26"/>
                      <a:gd name="T10" fmla="*/ 18 w 68"/>
                      <a:gd name="T11" fmla="*/ 25 h 26"/>
                      <a:gd name="T12" fmla="*/ 9 w 68"/>
                      <a:gd name="T13" fmla="*/ 26 h 26"/>
                      <a:gd name="T14" fmla="*/ 2 w 68"/>
                      <a:gd name="T15" fmla="*/ 25 h 26"/>
                      <a:gd name="T16" fmla="*/ 0 w 68"/>
                      <a:gd name="T17" fmla="*/ 22 h 26"/>
                      <a:gd name="T18" fmla="*/ 1 w 68"/>
                      <a:gd name="T19" fmla="*/ 17 h 26"/>
                      <a:gd name="T20" fmla="*/ 8 w 68"/>
                      <a:gd name="T21" fmla="*/ 12 h 26"/>
                      <a:gd name="T22" fmla="*/ 16 w 68"/>
                      <a:gd name="T23" fmla="*/ 9 h 26"/>
                      <a:gd name="T24" fmla="*/ 27 w 68"/>
                      <a:gd name="T25" fmla="*/ 7 h 26"/>
                      <a:gd name="T26" fmla="*/ 39 w 68"/>
                      <a:gd name="T27" fmla="*/ 4 h 26"/>
                      <a:gd name="T28" fmla="*/ 50 w 68"/>
                      <a:gd name="T29" fmla="*/ 2 h 26"/>
                      <a:gd name="T30" fmla="*/ 61 w 68"/>
                      <a:gd name="T31" fmla="*/ 1 h 26"/>
                      <a:gd name="T32" fmla="*/ 68 w 68"/>
                      <a:gd name="T33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8" h="26">
                        <a:moveTo>
                          <a:pt x="68" y="0"/>
                        </a:moveTo>
                        <a:lnTo>
                          <a:pt x="62" y="5"/>
                        </a:lnTo>
                        <a:lnTo>
                          <a:pt x="53" y="12"/>
                        </a:lnTo>
                        <a:lnTo>
                          <a:pt x="41" y="17"/>
                        </a:lnTo>
                        <a:lnTo>
                          <a:pt x="30" y="22"/>
                        </a:lnTo>
                        <a:lnTo>
                          <a:pt x="18" y="25"/>
                        </a:lnTo>
                        <a:lnTo>
                          <a:pt x="9" y="26"/>
                        </a:lnTo>
                        <a:lnTo>
                          <a:pt x="2" y="25"/>
                        </a:lnTo>
                        <a:lnTo>
                          <a:pt x="0" y="22"/>
                        </a:lnTo>
                        <a:lnTo>
                          <a:pt x="1" y="17"/>
                        </a:lnTo>
                        <a:lnTo>
                          <a:pt x="8" y="12"/>
                        </a:lnTo>
                        <a:lnTo>
                          <a:pt x="16" y="9"/>
                        </a:lnTo>
                        <a:lnTo>
                          <a:pt x="27" y="7"/>
                        </a:lnTo>
                        <a:lnTo>
                          <a:pt x="39" y="4"/>
                        </a:lnTo>
                        <a:lnTo>
                          <a:pt x="50" y="2"/>
                        </a:lnTo>
                        <a:lnTo>
                          <a:pt x="61" y="1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698" name="Freeform 218">
                  <a:extLst>
                    <a:ext uri="{FF2B5EF4-FFF2-40B4-BE49-F238E27FC236}">
                      <a16:creationId xmlns:a16="http://schemas.microsoft.com/office/drawing/2014/main" xmlns="" id="{683A0757-FF70-4D4B-B248-B4FB6BAEF6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" y="536"/>
                  <a:ext cx="32" cy="21"/>
                </a:xfrm>
                <a:custGeom>
                  <a:avLst/>
                  <a:gdLst>
                    <a:gd name="T0" fmla="*/ 65 w 65"/>
                    <a:gd name="T1" fmla="*/ 0 h 43"/>
                    <a:gd name="T2" fmla="*/ 59 w 65"/>
                    <a:gd name="T3" fmla="*/ 7 h 43"/>
                    <a:gd name="T4" fmla="*/ 51 w 65"/>
                    <a:gd name="T5" fmla="*/ 14 h 43"/>
                    <a:gd name="T6" fmla="*/ 40 w 65"/>
                    <a:gd name="T7" fmla="*/ 22 h 43"/>
                    <a:gd name="T8" fmla="*/ 30 w 65"/>
                    <a:gd name="T9" fmla="*/ 30 h 43"/>
                    <a:gd name="T10" fmla="*/ 20 w 65"/>
                    <a:gd name="T11" fmla="*/ 36 h 43"/>
                    <a:gd name="T12" fmla="*/ 11 w 65"/>
                    <a:gd name="T13" fmla="*/ 41 h 43"/>
                    <a:gd name="T14" fmla="*/ 4 w 65"/>
                    <a:gd name="T15" fmla="*/ 43 h 43"/>
                    <a:gd name="T16" fmla="*/ 0 w 65"/>
                    <a:gd name="T17" fmla="*/ 41 h 43"/>
                    <a:gd name="T18" fmla="*/ 1 w 65"/>
                    <a:gd name="T19" fmla="*/ 36 h 43"/>
                    <a:gd name="T20" fmla="*/ 6 w 65"/>
                    <a:gd name="T21" fmla="*/ 30 h 43"/>
                    <a:gd name="T22" fmla="*/ 13 w 65"/>
                    <a:gd name="T23" fmla="*/ 24 h 43"/>
                    <a:gd name="T24" fmla="*/ 23 w 65"/>
                    <a:gd name="T25" fmla="*/ 17 h 43"/>
                    <a:gd name="T26" fmla="*/ 34 w 65"/>
                    <a:gd name="T27" fmla="*/ 12 h 43"/>
                    <a:gd name="T28" fmla="*/ 45 w 65"/>
                    <a:gd name="T29" fmla="*/ 6 h 43"/>
                    <a:gd name="T30" fmla="*/ 55 w 65"/>
                    <a:gd name="T31" fmla="*/ 3 h 43"/>
                    <a:gd name="T32" fmla="*/ 65 w 65"/>
                    <a:gd name="T3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43">
                      <a:moveTo>
                        <a:pt x="65" y="0"/>
                      </a:moveTo>
                      <a:lnTo>
                        <a:pt x="59" y="7"/>
                      </a:lnTo>
                      <a:lnTo>
                        <a:pt x="51" y="14"/>
                      </a:lnTo>
                      <a:lnTo>
                        <a:pt x="40" y="22"/>
                      </a:lnTo>
                      <a:lnTo>
                        <a:pt x="30" y="30"/>
                      </a:lnTo>
                      <a:lnTo>
                        <a:pt x="20" y="36"/>
                      </a:lnTo>
                      <a:lnTo>
                        <a:pt x="11" y="41"/>
                      </a:lnTo>
                      <a:lnTo>
                        <a:pt x="4" y="43"/>
                      </a:lnTo>
                      <a:lnTo>
                        <a:pt x="0" y="41"/>
                      </a:lnTo>
                      <a:lnTo>
                        <a:pt x="1" y="36"/>
                      </a:lnTo>
                      <a:lnTo>
                        <a:pt x="6" y="30"/>
                      </a:lnTo>
                      <a:lnTo>
                        <a:pt x="13" y="24"/>
                      </a:lnTo>
                      <a:lnTo>
                        <a:pt x="23" y="17"/>
                      </a:lnTo>
                      <a:lnTo>
                        <a:pt x="34" y="12"/>
                      </a:lnTo>
                      <a:lnTo>
                        <a:pt x="45" y="6"/>
                      </a:lnTo>
                      <a:lnTo>
                        <a:pt x="55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9" name="Freeform 219">
                  <a:extLst>
                    <a:ext uri="{FF2B5EF4-FFF2-40B4-BE49-F238E27FC236}">
                      <a16:creationId xmlns:a16="http://schemas.microsoft.com/office/drawing/2014/main" xmlns="" id="{3A33A21D-16F8-45BE-A9B1-F612231928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" y="548"/>
                  <a:ext cx="27" cy="27"/>
                </a:xfrm>
                <a:custGeom>
                  <a:avLst/>
                  <a:gdLst>
                    <a:gd name="T0" fmla="*/ 54 w 54"/>
                    <a:gd name="T1" fmla="*/ 0 h 55"/>
                    <a:gd name="T2" fmla="*/ 50 w 54"/>
                    <a:gd name="T3" fmla="*/ 7 h 55"/>
                    <a:gd name="T4" fmla="*/ 43 w 54"/>
                    <a:gd name="T5" fmla="*/ 15 h 55"/>
                    <a:gd name="T6" fmla="*/ 35 w 54"/>
                    <a:gd name="T7" fmla="*/ 26 h 55"/>
                    <a:gd name="T8" fmla="*/ 27 w 54"/>
                    <a:gd name="T9" fmla="*/ 35 h 55"/>
                    <a:gd name="T10" fmla="*/ 18 w 54"/>
                    <a:gd name="T11" fmla="*/ 44 h 55"/>
                    <a:gd name="T12" fmla="*/ 10 w 54"/>
                    <a:gd name="T13" fmla="*/ 51 h 55"/>
                    <a:gd name="T14" fmla="*/ 3 w 54"/>
                    <a:gd name="T15" fmla="*/ 55 h 55"/>
                    <a:gd name="T16" fmla="*/ 0 w 54"/>
                    <a:gd name="T17" fmla="*/ 53 h 55"/>
                    <a:gd name="T18" fmla="*/ 0 w 54"/>
                    <a:gd name="T19" fmla="*/ 48 h 55"/>
                    <a:gd name="T20" fmla="*/ 4 w 54"/>
                    <a:gd name="T21" fmla="*/ 41 h 55"/>
                    <a:gd name="T22" fmla="*/ 11 w 54"/>
                    <a:gd name="T23" fmla="*/ 32 h 55"/>
                    <a:gd name="T24" fmla="*/ 20 w 54"/>
                    <a:gd name="T25" fmla="*/ 23 h 55"/>
                    <a:gd name="T26" fmla="*/ 31 w 54"/>
                    <a:gd name="T27" fmla="*/ 14 h 55"/>
                    <a:gd name="T28" fmla="*/ 40 w 54"/>
                    <a:gd name="T29" fmla="*/ 7 h 55"/>
                    <a:gd name="T30" fmla="*/ 48 w 54"/>
                    <a:gd name="T31" fmla="*/ 3 h 55"/>
                    <a:gd name="T32" fmla="*/ 54 w 54"/>
                    <a:gd name="T3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55">
                      <a:moveTo>
                        <a:pt x="54" y="0"/>
                      </a:moveTo>
                      <a:lnTo>
                        <a:pt x="50" y="7"/>
                      </a:lnTo>
                      <a:lnTo>
                        <a:pt x="43" y="15"/>
                      </a:lnTo>
                      <a:lnTo>
                        <a:pt x="35" y="26"/>
                      </a:lnTo>
                      <a:lnTo>
                        <a:pt x="27" y="35"/>
                      </a:lnTo>
                      <a:lnTo>
                        <a:pt x="18" y="44"/>
                      </a:lnTo>
                      <a:lnTo>
                        <a:pt x="10" y="51"/>
                      </a:lnTo>
                      <a:lnTo>
                        <a:pt x="3" y="55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4" y="41"/>
                      </a:lnTo>
                      <a:lnTo>
                        <a:pt x="11" y="32"/>
                      </a:lnTo>
                      <a:lnTo>
                        <a:pt x="20" y="23"/>
                      </a:lnTo>
                      <a:lnTo>
                        <a:pt x="31" y="14"/>
                      </a:lnTo>
                      <a:lnTo>
                        <a:pt x="40" y="7"/>
                      </a:lnTo>
                      <a:lnTo>
                        <a:pt x="48" y="3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0" name="Freeform 220">
                  <a:extLst>
                    <a:ext uri="{FF2B5EF4-FFF2-40B4-BE49-F238E27FC236}">
                      <a16:creationId xmlns:a16="http://schemas.microsoft.com/office/drawing/2014/main" xmlns="" id="{535ECE51-1177-4EAA-BFC9-3F6D1120BB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" y="560"/>
                  <a:ext cx="24" cy="24"/>
                </a:xfrm>
                <a:custGeom>
                  <a:avLst/>
                  <a:gdLst>
                    <a:gd name="T0" fmla="*/ 0 w 50"/>
                    <a:gd name="T1" fmla="*/ 47 h 49"/>
                    <a:gd name="T2" fmla="*/ 2 w 50"/>
                    <a:gd name="T3" fmla="*/ 43 h 49"/>
                    <a:gd name="T4" fmla="*/ 6 w 50"/>
                    <a:gd name="T5" fmla="*/ 39 h 49"/>
                    <a:gd name="T6" fmla="*/ 13 w 50"/>
                    <a:gd name="T7" fmla="*/ 34 h 49"/>
                    <a:gd name="T8" fmla="*/ 21 w 50"/>
                    <a:gd name="T9" fmla="*/ 27 h 49"/>
                    <a:gd name="T10" fmla="*/ 30 w 50"/>
                    <a:gd name="T11" fmla="*/ 20 h 49"/>
                    <a:gd name="T12" fmla="*/ 38 w 50"/>
                    <a:gd name="T13" fmla="*/ 13 h 49"/>
                    <a:gd name="T14" fmla="*/ 45 w 50"/>
                    <a:gd name="T15" fmla="*/ 6 h 49"/>
                    <a:gd name="T16" fmla="*/ 50 w 50"/>
                    <a:gd name="T17" fmla="*/ 0 h 49"/>
                    <a:gd name="T18" fmla="*/ 48 w 50"/>
                    <a:gd name="T19" fmla="*/ 9 h 49"/>
                    <a:gd name="T20" fmla="*/ 42 w 50"/>
                    <a:gd name="T21" fmla="*/ 18 h 49"/>
                    <a:gd name="T22" fmla="*/ 35 w 50"/>
                    <a:gd name="T23" fmla="*/ 27 h 49"/>
                    <a:gd name="T24" fmla="*/ 27 w 50"/>
                    <a:gd name="T25" fmla="*/ 36 h 49"/>
                    <a:gd name="T26" fmla="*/ 19 w 50"/>
                    <a:gd name="T27" fmla="*/ 43 h 49"/>
                    <a:gd name="T28" fmla="*/ 12 w 50"/>
                    <a:gd name="T29" fmla="*/ 48 h 49"/>
                    <a:gd name="T30" fmla="*/ 5 w 50"/>
                    <a:gd name="T31" fmla="*/ 49 h 49"/>
                    <a:gd name="T32" fmla="*/ 0 w 50"/>
                    <a:gd name="T33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0" y="47"/>
                      </a:moveTo>
                      <a:lnTo>
                        <a:pt x="2" y="43"/>
                      </a:lnTo>
                      <a:lnTo>
                        <a:pt x="6" y="39"/>
                      </a:lnTo>
                      <a:lnTo>
                        <a:pt x="13" y="34"/>
                      </a:lnTo>
                      <a:lnTo>
                        <a:pt x="21" y="27"/>
                      </a:lnTo>
                      <a:lnTo>
                        <a:pt x="30" y="20"/>
                      </a:lnTo>
                      <a:lnTo>
                        <a:pt x="38" y="13"/>
                      </a:lnTo>
                      <a:lnTo>
                        <a:pt x="45" y="6"/>
                      </a:lnTo>
                      <a:lnTo>
                        <a:pt x="50" y="0"/>
                      </a:lnTo>
                      <a:lnTo>
                        <a:pt x="48" y="9"/>
                      </a:lnTo>
                      <a:lnTo>
                        <a:pt x="42" y="18"/>
                      </a:lnTo>
                      <a:lnTo>
                        <a:pt x="35" y="27"/>
                      </a:lnTo>
                      <a:lnTo>
                        <a:pt x="27" y="36"/>
                      </a:lnTo>
                      <a:lnTo>
                        <a:pt x="19" y="43"/>
                      </a:lnTo>
                      <a:lnTo>
                        <a:pt x="12" y="48"/>
                      </a:lnTo>
                      <a:lnTo>
                        <a:pt x="5" y="49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1" name="Freeform 221">
                  <a:extLst>
                    <a:ext uri="{FF2B5EF4-FFF2-40B4-BE49-F238E27FC236}">
                      <a16:creationId xmlns:a16="http://schemas.microsoft.com/office/drawing/2014/main" xmlns="" id="{A3EBA8C3-5866-4340-BB2B-FFFB2ED0BD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" y="585"/>
                  <a:ext cx="29" cy="118"/>
                </a:xfrm>
                <a:custGeom>
                  <a:avLst/>
                  <a:gdLst>
                    <a:gd name="T0" fmla="*/ 53 w 59"/>
                    <a:gd name="T1" fmla="*/ 0 h 237"/>
                    <a:gd name="T2" fmla="*/ 54 w 59"/>
                    <a:gd name="T3" fmla="*/ 0 h 237"/>
                    <a:gd name="T4" fmla="*/ 56 w 59"/>
                    <a:gd name="T5" fmla="*/ 1 h 237"/>
                    <a:gd name="T6" fmla="*/ 58 w 59"/>
                    <a:gd name="T7" fmla="*/ 4 h 237"/>
                    <a:gd name="T8" fmla="*/ 59 w 59"/>
                    <a:gd name="T9" fmla="*/ 6 h 237"/>
                    <a:gd name="T10" fmla="*/ 36 w 59"/>
                    <a:gd name="T11" fmla="*/ 35 h 237"/>
                    <a:gd name="T12" fmla="*/ 21 w 59"/>
                    <a:gd name="T13" fmla="*/ 66 h 237"/>
                    <a:gd name="T14" fmla="*/ 13 w 59"/>
                    <a:gd name="T15" fmla="*/ 98 h 237"/>
                    <a:gd name="T16" fmla="*/ 12 w 59"/>
                    <a:gd name="T17" fmla="*/ 129 h 237"/>
                    <a:gd name="T18" fmla="*/ 13 w 59"/>
                    <a:gd name="T19" fmla="*/ 160 h 237"/>
                    <a:gd name="T20" fmla="*/ 17 w 59"/>
                    <a:gd name="T21" fmla="*/ 188 h 237"/>
                    <a:gd name="T22" fmla="*/ 23 w 59"/>
                    <a:gd name="T23" fmla="*/ 215 h 237"/>
                    <a:gd name="T24" fmla="*/ 29 w 59"/>
                    <a:gd name="T25" fmla="*/ 237 h 237"/>
                    <a:gd name="T26" fmla="*/ 16 w 59"/>
                    <a:gd name="T27" fmla="*/ 222 h 237"/>
                    <a:gd name="T28" fmla="*/ 7 w 59"/>
                    <a:gd name="T29" fmla="*/ 196 h 237"/>
                    <a:gd name="T30" fmla="*/ 1 w 59"/>
                    <a:gd name="T31" fmla="*/ 164 h 237"/>
                    <a:gd name="T32" fmla="*/ 0 w 59"/>
                    <a:gd name="T33" fmla="*/ 127 h 237"/>
                    <a:gd name="T34" fmla="*/ 5 w 59"/>
                    <a:gd name="T35" fmla="*/ 89 h 237"/>
                    <a:gd name="T36" fmla="*/ 14 w 59"/>
                    <a:gd name="T37" fmla="*/ 52 h 237"/>
                    <a:gd name="T38" fmla="*/ 30 w 59"/>
                    <a:gd name="T39" fmla="*/ 22 h 237"/>
                    <a:gd name="T40" fmla="*/ 53 w 59"/>
                    <a:gd name="T41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9" h="237">
                      <a:moveTo>
                        <a:pt x="53" y="0"/>
                      </a:moveTo>
                      <a:lnTo>
                        <a:pt x="54" y="0"/>
                      </a:lnTo>
                      <a:lnTo>
                        <a:pt x="56" y="1"/>
                      </a:lnTo>
                      <a:lnTo>
                        <a:pt x="58" y="4"/>
                      </a:lnTo>
                      <a:lnTo>
                        <a:pt x="59" y="6"/>
                      </a:lnTo>
                      <a:lnTo>
                        <a:pt x="36" y="35"/>
                      </a:lnTo>
                      <a:lnTo>
                        <a:pt x="21" y="66"/>
                      </a:lnTo>
                      <a:lnTo>
                        <a:pt x="13" y="98"/>
                      </a:lnTo>
                      <a:lnTo>
                        <a:pt x="12" y="129"/>
                      </a:lnTo>
                      <a:lnTo>
                        <a:pt x="13" y="160"/>
                      </a:lnTo>
                      <a:lnTo>
                        <a:pt x="17" y="188"/>
                      </a:lnTo>
                      <a:lnTo>
                        <a:pt x="23" y="215"/>
                      </a:lnTo>
                      <a:lnTo>
                        <a:pt x="29" y="237"/>
                      </a:lnTo>
                      <a:lnTo>
                        <a:pt x="16" y="222"/>
                      </a:lnTo>
                      <a:lnTo>
                        <a:pt x="7" y="196"/>
                      </a:lnTo>
                      <a:lnTo>
                        <a:pt x="1" y="164"/>
                      </a:lnTo>
                      <a:lnTo>
                        <a:pt x="0" y="127"/>
                      </a:lnTo>
                      <a:lnTo>
                        <a:pt x="5" y="89"/>
                      </a:lnTo>
                      <a:lnTo>
                        <a:pt x="14" y="52"/>
                      </a:lnTo>
                      <a:lnTo>
                        <a:pt x="30" y="22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2" name="Freeform 222">
                  <a:extLst>
                    <a:ext uri="{FF2B5EF4-FFF2-40B4-BE49-F238E27FC236}">
                      <a16:creationId xmlns:a16="http://schemas.microsoft.com/office/drawing/2014/main" xmlns="" id="{585F2432-31C9-496D-9A98-4ED0F9542C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" y="687"/>
                  <a:ext cx="26" cy="15"/>
                </a:xfrm>
                <a:custGeom>
                  <a:avLst/>
                  <a:gdLst>
                    <a:gd name="T0" fmla="*/ 0 w 51"/>
                    <a:gd name="T1" fmla="*/ 0 h 29"/>
                    <a:gd name="T2" fmla="*/ 6 w 51"/>
                    <a:gd name="T3" fmla="*/ 6 h 29"/>
                    <a:gd name="T4" fmla="*/ 13 w 51"/>
                    <a:gd name="T5" fmla="*/ 12 h 29"/>
                    <a:gd name="T6" fmla="*/ 21 w 51"/>
                    <a:gd name="T7" fmla="*/ 18 h 29"/>
                    <a:gd name="T8" fmla="*/ 29 w 51"/>
                    <a:gd name="T9" fmla="*/ 22 h 29"/>
                    <a:gd name="T10" fmla="*/ 37 w 51"/>
                    <a:gd name="T11" fmla="*/ 26 h 29"/>
                    <a:gd name="T12" fmla="*/ 44 w 51"/>
                    <a:gd name="T13" fmla="*/ 29 h 29"/>
                    <a:gd name="T14" fmla="*/ 48 w 51"/>
                    <a:gd name="T15" fmla="*/ 29 h 29"/>
                    <a:gd name="T16" fmla="*/ 51 w 51"/>
                    <a:gd name="T17" fmla="*/ 28 h 29"/>
                    <a:gd name="T18" fmla="*/ 51 w 51"/>
                    <a:gd name="T19" fmla="*/ 26 h 29"/>
                    <a:gd name="T20" fmla="*/ 46 w 51"/>
                    <a:gd name="T21" fmla="*/ 23 h 29"/>
                    <a:gd name="T22" fmla="*/ 40 w 51"/>
                    <a:gd name="T23" fmla="*/ 20 h 29"/>
                    <a:gd name="T24" fmla="*/ 32 w 51"/>
                    <a:gd name="T25" fmla="*/ 16 h 29"/>
                    <a:gd name="T26" fmla="*/ 24 w 51"/>
                    <a:gd name="T27" fmla="*/ 13 h 29"/>
                    <a:gd name="T28" fmla="*/ 15 w 51"/>
                    <a:gd name="T29" fmla="*/ 9 h 29"/>
                    <a:gd name="T30" fmla="*/ 7 w 51"/>
                    <a:gd name="T31" fmla="*/ 5 h 29"/>
                    <a:gd name="T32" fmla="*/ 0 w 51"/>
                    <a:gd name="T3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29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3" y="12"/>
                      </a:lnTo>
                      <a:lnTo>
                        <a:pt x="21" y="18"/>
                      </a:lnTo>
                      <a:lnTo>
                        <a:pt x="29" y="22"/>
                      </a:lnTo>
                      <a:lnTo>
                        <a:pt x="37" y="26"/>
                      </a:lnTo>
                      <a:lnTo>
                        <a:pt x="44" y="29"/>
                      </a:lnTo>
                      <a:lnTo>
                        <a:pt x="48" y="29"/>
                      </a:lnTo>
                      <a:lnTo>
                        <a:pt x="51" y="28"/>
                      </a:lnTo>
                      <a:lnTo>
                        <a:pt x="51" y="26"/>
                      </a:lnTo>
                      <a:lnTo>
                        <a:pt x="46" y="23"/>
                      </a:lnTo>
                      <a:lnTo>
                        <a:pt x="40" y="20"/>
                      </a:lnTo>
                      <a:lnTo>
                        <a:pt x="32" y="16"/>
                      </a:lnTo>
                      <a:lnTo>
                        <a:pt x="24" y="13"/>
                      </a:lnTo>
                      <a:lnTo>
                        <a:pt x="15" y="9"/>
                      </a:lnTo>
                      <a:lnTo>
                        <a:pt x="7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3" name="Freeform 223">
                  <a:extLst>
                    <a:ext uri="{FF2B5EF4-FFF2-40B4-BE49-F238E27FC236}">
                      <a16:creationId xmlns:a16="http://schemas.microsoft.com/office/drawing/2014/main" xmlns="" id="{B2563067-7761-439E-B697-9D3380BED9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" y="677"/>
                  <a:ext cx="28" cy="17"/>
                </a:xfrm>
                <a:custGeom>
                  <a:avLst/>
                  <a:gdLst>
                    <a:gd name="T0" fmla="*/ 58 w 58"/>
                    <a:gd name="T1" fmla="*/ 33 h 34"/>
                    <a:gd name="T2" fmla="*/ 55 w 58"/>
                    <a:gd name="T3" fmla="*/ 34 h 34"/>
                    <a:gd name="T4" fmla="*/ 50 w 58"/>
                    <a:gd name="T5" fmla="*/ 33 h 34"/>
                    <a:gd name="T6" fmla="*/ 43 w 58"/>
                    <a:gd name="T7" fmla="*/ 31 h 34"/>
                    <a:gd name="T8" fmla="*/ 34 w 58"/>
                    <a:gd name="T9" fmla="*/ 26 h 34"/>
                    <a:gd name="T10" fmla="*/ 24 w 58"/>
                    <a:gd name="T11" fmla="*/ 21 h 34"/>
                    <a:gd name="T12" fmla="*/ 15 w 58"/>
                    <a:gd name="T13" fmla="*/ 16 h 34"/>
                    <a:gd name="T14" fmla="*/ 7 w 58"/>
                    <a:gd name="T15" fmla="*/ 8 h 34"/>
                    <a:gd name="T16" fmla="*/ 0 w 58"/>
                    <a:gd name="T17" fmla="*/ 0 h 34"/>
                    <a:gd name="T18" fmla="*/ 7 w 58"/>
                    <a:gd name="T19" fmla="*/ 3 h 34"/>
                    <a:gd name="T20" fmla="*/ 16 w 58"/>
                    <a:gd name="T21" fmla="*/ 8 h 34"/>
                    <a:gd name="T22" fmla="*/ 25 w 58"/>
                    <a:gd name="T23" fmla="*/ 12 h 34"/>
                    <a:gd name="T24" fmla="*/ 36 w 58"/>
                    <a:gd name="T25" fmla="*/ 18 h 34"/>
                    <a:gd name="T26" fmla="*/ 44 w 58"/>
                    <a:gd name="T27" fmla="*/ 23 h 34"/>
                    <a:gd name="T28" fmla="*/ 52 w 58"/>
                    <a:gd name="T29" fmla="*/ 26 h 34"/>
                    <a:gd name="T30" fmla="*/ 57 w 58"/>
                    <a:gd name="T31" fmla="*/ 31 h 34"/>
                    <a:gd name="T32" fmla="*/ 58 w 58"/>
                    <a:gd name="T33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34">
                      <a:moveTo>
                        <a:pt x="58" y="33"/>
                      </a:moveTo>
                      <a:lnTo>
                        <a:pt x="55" y="34"/>
                      </a:lnTo>
                      <a:lnTo>
                        <a:pt x="50" y="33"/>
                      </a:lnTo>
                      <a:lnTo>
                        <a:pt x="43" y="31"/>
                      </a:lnTo>
                      <a:lnTo>
                        <a:pt x="34" y="26"/>
                      </a:lnTo>
                      <a:lnTo>
                        <a:pt x="24" y="21"/>
                      </a:lnTo>
                      <a:lnTo>
                        <a:pt x="15" y="16"/>
                      </a:lnTo>
                      <a:lnTo>
                        <a:pt x="7" y="8"/>
                      </a:lnTo>
                      <a:lnTo>
                        <a:pt x="0" y="0"/>
                      </a:lnTo>
                      <a:lnTo>
                        <a:pt x="7" y="3"/>
                      </a:lnTo>
                      <a:lnTo>
                        <a:pt x="16" y="8"/>
                      </a:lnTo>
                      <a:lnTo>
                        <a:pt x="25" y="12"/>
                      </a:lnTo>
                      <a:lnTo>
                        <a:pt x="36" y="18"/>
                      </a:lnTo>
                      <a:lnTo>
                        <a:pt x="44" y="23"/>
                      </a:lnTo>
                      <a:lnTo>
                        <a:pt x="52" y="26"/>
                      </a:lnTo>
                      <a:lnTo>
                        <a:pt x="57" y="31"/>
                      </a:lnTo>
                      <a:lnTo>
                        <a:pt x="58" y="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4" name="Freeform 224">
                  <a:extLst>
                    <a:ext uri="{FF2B5EF4-FFF2-40B4-BE49-F238E27FC236}">
                      <a16:creationId xmlns:a16="http://schemas.microsoft.com/office/drawing/2014/main" xmlns="" id="{237FCB2C-1FA8-40F2-8A5B-DCECDAF19F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" y="653"/>
                  <a:ext cx="37" cy="23"/>
                </a:xfrm>
                <a:custGeom>
                  <a:avLst/>
                  <a:gdLst>
                    <a:gd name="T0" fmla="*/ 73 w 73"/>
                    <a:gd name="T1" fmla="*/ 45 h 46"/>
                    <a:gd name="T2" fmla="*/ 70 w 73"/>
                    <a:gd name="T3" fmla="*/ 46 h 46"/>
                    <a:gd name="T4" fmla="*/ 62 w 73"/>
                    <a:gd name="T5" fmla="*/ 44 h 46"/>
                    <a:gd name="T6" fmla="*/ 51 w 73"/>
                    <a:gd name="T7" fmla="*/ 41 h 46"/>
                    <a:gd name="T8" fmla="*/ 40 w 73"/>
                    <a:gd name="T9" fmla="*/ 35 h 46"/>
                    <a:gd name="T10" fmla="*/ 27 w 73"/>
                    <a:gd name="T11" fmla="*/ 27 h 46"/>
                    <a:gd name="T12" fmla="*/ 16 w 73"/>
                    <a:gd name="T13" fmla="*/ 19 h 46"/>
                    <a:gd name="T14" fmla="*/ 5 w 73"/>
                    <a:gd name="T15" fmla="*/ 9 h 46"/>
                    <a:gd name="T16" fmla="*/ 0 w 73"/>
                    <a:gd name="T17" fmla="*/ 0 h 46"/>
                    <a:gd name="T18" fmla="*/ 5 w 73"/>
                    <a:gd name="T19" fmla="*/ 4 h 46"/>
                    <a:gd name="T20" fmla="*/ 14 w 73"/>
                    <a:gd name="T21" fmla="*/ 9 h 46"/>
                    <a:gd name="T22" fmla="*/ 27 w 73"/>
                    <a:gd name="T23" fmla="*/ 16 h 46"/>
                    <a:gd name="T24" fmla="*/ 41 w 73"/>
                    <a:gd name="T25" fmla="*/ 23 h 46"/>
                    <a:gd name="T26" fmla="*/ 54 w 73"/>
                    <a:gd name="T27" fmla="*/ 30 h 46"/>
                    <a:gd name="T28" fmla="*/ 64 w 73"/>
                    <a:gd name="T29" fmla="*/ 36 h 46"/>
                    <a:gd name="T30" fmla="*/ 71 w 73"/>
                    <a:gd name="T31" fmla="*/ 42 h 46"/>
                    <a:gd name="T32" fmla="*/ 73 w 73"/>
                    <a:gd name="T3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46">
                      <a:moveTo>
                        <a:pt x="73" y="45"/>
                      </a:moveTo>
                      <a:lnTo>
                        <a:pt x="70" y="46"/>
                      </a:lnTo>
                      <a:lnTo>
                        <a:pt x="62" y="44"/>
                      </a:lnTo>
                      <a:lnTo>
                        <a:pt x="51" y="41"/>
                      </a:lnTo>
                      <a:lnTo>
                        <a:pt x="40" y="35"/>
                      </a:lnTo>
                      <a:lnTo>
                        <a:pt x="27" y="27"/>
                      </a:lnTo>
                      <a:lnTo>
                        <a:pt x="16" y="19"/>
                      </a:lnTo>
                      <a:lnTo>
                        <a:pt x="5" y="9"/>
                      </a:ln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14" y="9"/>
                      </a:lnTo>
                      <a:lnTo>
                        <a:pt x="27" y="16"/>
                      </a:lnTo>
                      <a:lnTo>
                        <a:pt x="41" y="23"/>
                      </a:lnTo>
                      <a:lnTo>
                        <a:pt x="54" y="30"/>
                      </a:lnTo>
                      <a:lnTo>
                        <a:pt x="64" y="36"/>
                      </a:lnTo>
                      <a:lnTo>
                        <a:pt x="71" y="42"/>
                      </a:lnTo>
                      <a:lnTo>
                        <a:pt x="73" y="4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5" name="Freeform 225">
                  <a:extLst>
                    <a:ext uri="{FF2B5EF4-FFF2-40B4-BE49-F238E27FC236}">
                      <a16:creationId xmlns:a16="http://schemas.microsoft.com/office/drawing/2014/main" xmlns="" id="{1BE1CC32-9778-4590-9F01-720B98C38D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" y="631"/>
                  <a:ext cx="40" cy="26"/>
                </a:xfrm>
                <a:custGeom>
                  <a:avLst/>
                  <a:gdLst>
                    <a:gd name="T0" fmla="*/ 81 w 81"/>
                    <a:gd name="T1" fmla="*/ 50 h 51"/>
                    <a:gd name="T2" fmla="*/ 76 w 81"/>
                    <a:gd name="T3" fmla="*/ 51 h 51"/>
                    <a:gd name="T4" fmla="*/ 67 w 81"/>
                    <a:gd name="T5" fmla="*/ 49 h 51"/>
                    <a:gd name="T6" fmla="*/ 55 w 81"/>
                    <a:gd name="T7" fmla="*/ 43 h 51"/>
                    <a:gd name="T8" fmla="*/ 41 w 81"/>
                    <a:gd name="T9" fmla="*/ 36 h 51"/>
                    <a:gd name="T10" fmla="*/ 28 w 81"/>
                    <a:gd name="T11" fmla="*/ 28 h 51"/>
                    <a:gd name="T12" fmla="*/ 16 w 81"/>
                    <a:gd name="T13" fmla="*/ 19 h 51"/>
                    <a:gd name="T14" fmla="*/ 6 w 81"/>
                    <a:gd name="T15" fmla="*/ 10 h 51"/>
                    <a:gd name="T16" fmla="*/ 0 w 81"/>
                    <a:gd name="T17" fmla="*/ 0 h 51"/>
                    <a:gd name="T18" fmla="*/ 6 w 81"/>
                    <a:gd name="T19" fmla="*/ 4 h 51"/>
                    <a:gd name="T20" fmla="*/ 17 w 81"/>
                    <a:gd name="T21" fmla="*/ 10 h 51"/>
                    <a:gd name="T22" fmla="*/ 30 w 81"/>
                    <a:gd name="T23" fmla="*/ 17 h 51"/>
                    <a:gd name="T24" fmla="*/ 45 w 81"/>
                    <a:gd name="T25" fmla="*/ 25 h 51"/>
                    <a:gd name="T26" fmla="*/ 59 w 81"/>
                    <a:gd name="T27" fmla="*/ 34 h 51"/>
                    <a:gd name="T28" fmla="*/ 70 w 81"/>
                    <a:gd name="T29" fmla="*/ 41 h 51"/>
                    <a:gd name="T30" fmla="*/ 78 w 81"/>
                    <a:gd name="T31" fmla="*/ 47 h 51"/>
                    <a:gd name="T32" fmla="*/ 81 w 81"/>
                    <a:gd name="T33" fmla="*/ 5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51">
                      <a:moveTo>
                        <a:pt x="81" y="50"/>
                      </a:moveTo>
                      <a:lnTo>
                        <a:pt x="76" y="51"/>
                      </a:lnTo>
                      <a:lnTo>
                        <a:pt x="67" y="49"/>
                      </a:lnTo>
                      <a:lnTo>
                        <a:pt x="55" y="43"/>
                      </a:lnTo>
                      <a:lnTo>
                        <a:pt x="41" y="36"/>
                      </a:lnTo>
                      <a:lnTo>
                        <a:pt x="28" y="28"/>
                      </a:lnTo>
                      <a:lnTo>
                        <a:pt x="16" y="19"/>
                      </a:lnTo>
                      <a:lnTo>
                        <a:pt x="6" y="1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7" y="10"/>
                      </a:lnTo>
                      <a:lnTo>
                        <a:pt x="30" y="17"/>
                      </a:lnTo>
                      <a:lnTo>
                        <a:pt x="45" y="25"/>
                      </a:lnTo>
                      <a:lnTo>
                        <a:pt x="59" y="34"/>
                      </a:lnTo>
                      <a:lnTo>
                        <a:pt x="70" y="41"/>
                      </a:lnTo>
                      <a:lnTo>
                        <a:pt x="78" y="47"/>
                      </a:lnTo>
                      <a:lnTo>
                        <a:pt x="81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6" name="Freeform 226">
                  <a:extLst>
                    <a:ext uri="{FF2B5EF4-FFF2-40B4-BE49-F238E27FC236}">
                      <a16:creationId xmlns:a16="http://schemas.microsoft.com/office/drawing/2014/main" xmlns="" id="{97EEA8A1-F208-4F0D-883D-5DB41197C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617"/>
                  <a:ext cx="32" cy="27"/>
                </a:xfrm>
                <a:custGeom>
                  <a:avLst/>
                  <a:gdLst>
                    <a:gd name="T0" fmla="*/ 65 w 65"/>
                    <a:gd name="T1" fmla="*/ 54 h 54"/>
                    <a:gd name="T2" fmla="*/ 61 w 65"/>
                    <a:gd name="T3" fmla="*/ 54 h 54"/>
                    <a:gd name="T4" fmla="*/ 54 w 65"/>
                    <a:gd name="T5" fmla="*/ 50 h 54"/>
                    <a:gd name="T6" fmla="*/ 44 w 65"/>
                    <a:gd name="T7" fmla="*/ 43 h 54"/>
                    <a:gd name="T8" fmla="*/ 32 w 65"/>
                    <a:gd name="T9" fmla="*/ 35 h 54"/>
                    <a:gd name="T10" fmla="*/ 21 w 65"/>
                    <a:gd name="T11" fmla="*/ 25 h 54"/>
                    <a:gd name="T12" fmla="*/ 10 w 65"/>
                    <a:gd name="T13" fmla="*/ 16 h 54"/>
                    <a:gd name="T14" fmla="*/ 3 w 65"/>
                    <a:gd name="T15" fmla="*/ 7 h 54"/>
                    <a:gd name="T16" fmla="*/ 0 w 65"/>
                    <a:gd name="T17" fmla="*/ 0 h 54"/>
                    <a:gd name="T18" fmla="*/ 6 w 65"/>
                    <a:gd name="T19" fmla="*/ 4 h 54"/>
                    <a:gd name="T20" fmla="*/ 15 w 65"/>
                    <a:gd name="T21" fmla="*/ 11 h 54"/>
                    <a:gd name="T22" fmla="*/ 27 w 65"/>
                    <a:gd name="T23" fmla="*/ 19 h 54"/>
                    <a:gd name="T24" fmla="*/ 39 w 65"/>
                    <a:gd name="T25" fmla="*/ 27 h 54"/>
                    <a:gd name="T26" fmla="*/ 50 w 65"/>
                    <a:gd name="T27" fmla="*/ 35 h 54"/>
                    <a:gd name="T28" fmla="*/ 59 w 65"/>
                    <a:gd name="T29" fmla="*/ 43 h 54"/>
                    <a:gd name="T30" fmla="*/ 65 w 65"/>
                    <a:gd name="T31" fmla="*/ 49 h 54"/>
                    <a:gd name="T32" fmla="*/ 65 w 65"/>
                    <a:gd name="T3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54">
                      <a:moveTo>
                        <a:pt x="65" y="54"/>
                      </a:moveTo>
                      <a:lnTo>
                        <a:pt x="61" y="54"/>
                      </a:lnTo>
                      <a:lnTo>
                        <a:pt x="54" y="50"/>
                      </a:lnTo>
                      <a:lnTo>
                        <a:pt x="44" y="43"/>
                      </a:lnTo>
                      <a:lnTo>
                        <a:pt x="32" y="35"/>
                      </a:lnTo>
                      <a:lnTo>
                        <a:pt x="21" y="25"/>
                      </a:lnTo>
                      <a:lnTo>
                        <a:pt x="10" y="16"/>
                      </a:lnTo>
                      <a:lnTo>
                        <a:pt x="3" y="7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5" y="11"/>
                      </a:lnTo>
                      <a:lnTo>
                        <a:pt x="27" y="19"/>
                      </a:lnTo>
                      <a:lnTo>
                        <a:pt x="39" y="27"/>
                      </a:lnTo>
                      <a:lnTo>
                        <a:pt x="50" y="35"/>
                      </a:lnTo>
                      <a:lnTo>
                        <a:pt x="59" y="43"/>
                      </a:lnTo>
                      <a:lnTo>
                        <a:pt x="65" y="49"/>
                      </a:lnTo>
                      <a:lnTo>
                        <a:pt x="65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7" name="Freeform 227">
                  <a:extLst>
                    <a:ext uri="{FF2B5EF4-FFF2-40B4-BE49-F238E27FC236}">
                      <a16:creationId xmlns:a16="http://schemas.microsoft.com/office/drawing/2014/main" xmlns="" id="{7148C3EA-CE7E-462F-8D3F-E11A4790C7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" y="606"/>
                  <a:ext cx="27" cy="23"/>
                </a:xfrm>
                <a:custGeom>
                  <a:avLst/>
                  <a:gdLst>
                    <a:gd name="T0" fmla="*/ 54 w 54"/>
                    <a:gd name="T1" fmla="*/ 46 h 46"/>
                    <a:gd name="T2" fmla="*/ 51 w 54"/>
                    <a:gd name="T3" fmla="*/ 46 h 46"/>
                    <a:gd name="T4" fmla="*/ 45 w 54"/>
                    <a:gd name="T5" fmla="*/ 45 h 46"/>
                    <a:gd name="T6" fmla="*/ 37 w 54"/>
                    <a:gd name="T7" fmla="*/ 40 h 46"/>
                    <a:gd name="T8" fmla="*/ 28 w 54"/>
                    <a:gd name="T9" fmla="*/ 34 h 46"/>
                    <a:gd name="T10" fmla="*/ 19 w 54"/>
                    <a:gd name="T11" fmla="*/ 26 h 46"/>
                    <a:gd name="T12" fmla="*/ 10 w 54"/>
                    <a:gd name="T13" fmla="*/ 18 h 46"/>
                    <a:gd name="T14" fmla="*/ 4 w 54"/>
                    <a:gd name="T15" fmla="*/ 9 h 46"/>
                    <a:gd name="T16" fmla="*/ 0 w 54"/>
                    <a:gd name="T17" fmla="*/ 0 h 46"/>
                    <a:gd name="T18" fmla="*/ 6 w 54"/>
                    <a:gd name="T19" fmla="*/ 4 h 46"/>
                    <a:gd name="T20" fmla="*/ 14 w 54"/>
                    <a:gd name="T21" fmla="*/ 11 h 46"/>
                    <a:gd name="T22" fmla="*/ 23 w 54"/>
                    <a:gd name="T23" fmla="*/ 18 h 46"/>
                    <a:gd name="T24" fmla="*/ 33 w 54"/>
                    <a:gd name="T25" fmla="*/ 25 h 46"/>
                    <a:gd name="T26" fmla="*/ 43 w 54"/>
                    <a:gd name="T27" fmla="*/ 32 h 46"/>
                    <a:gd name="T28" fmla="*/ 50 w 54"/>
                    <a:gd name="T29" fmla="*/ 38 h 46"/>
                    <a:gd name="T30" fmla="*/ 54 w 54"/>
                    <a:gd name="T31" fmla="*/ 42 h 46"/>
                    <a:gd name="T32" fmla="*/ 54 w 54"/>
                    <a:gd name="T3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46">
                      <a:moveTo>
                        <a:pt x="54" y="46"/>
                      </a:moveTo>
                      <a:lnTo>
                        <a:pt x="51" y="46"/>
                      </a:lnTo>
                      <a:lnTo>
                        <a:pt x="45" y="45"/>
                      </a:lnTo>
                      <a:lnTo>
                        <a:pt x="37" y="40"/>
                      </a:lnTo>
                      <a:lnTo>
                        <a:pt x="28" y="34"/>
                      </a:lnTo>
                      <a:lnTo>
                        <a:pt x="19" y="26"/>
                      </a:lnTo>
                      <a:lnTo>
                        <a:pt x="10" y="18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4" y="11"/>
                      </a:lnTo>
                      <a:lnTo>
                        <a:pt x="23" y="18"/>
                      </a:lnTo>
                      <a:lnTo>
                        <a:pt x="33" y="25"/>
                      </a:lnTo>
                      <a:lnTo>
                        <a:pt x="43" y="32"/>
                      </a:lnTo>
                      <a:lnTo>
                        <a:pt x="50" y="38"/>
                      </a:lnTo>
                      <a:lnTo>
                        <a:pt x="54" y="42"/>
                      </a:lnTo>
                      <a:lnTo>
                        <a:pt x="54" y="4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8" name="Freeform 228">
                  <a:extLst>
                    <a:ext uri="{FF2B5EF4-FFF2-40B4-BE49-F238E27FC236}">
                      <a16:creationId xmlns:a16="http://schemas.microsoft.com/office/drawing/2014/main" xmlns="" id="{AFEE239E-D9B4-4F32-BEB4-58C1018C6E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" y="595"/>
                  <a:ext cx="19" cy="20"/>
                </a:xfrm>
                <a:custGeom>
                  <a:avLst/>
                  <a:gdLst>
                    <a:gd name="T0" fmla="*/ 38 w 38"/>
                    <a:gd name="T1" fmla="*/ 40 h 40"/>
                    <a:gd name="T2" fmla="*/ 35 w 38"/>
                    <a:gd name="T3" fmla="*/ 40 h 40"/>
                    <a:gd name="T4" fmla="*/ 30 w 38"/>
                    <a:gd name="T5" fmla="*/ 37 h 40"/>
                    <a:gd name="T6" fmla="*/ 23 w 38"/>
                    <a:gd name="T7" fmla="*/ 32 h 40"/>
                    <a:gd name="T8" fmla="*/ 16 w 38"/>
                    <a:gd name="T9" fmla="*/ 25 h 40"/>
                    <a:gd name="T10" fmla="*/ 11 w 38"/>
                    <a:gd name="T11" fmla="*/ 18 h 40"/>
                    <a:gd name="T12" fmla="*/ 5 w 38"/>
                    <a:gd name="T13" fmla="*/ 10 h 40"/>
                    <a:gd name="T14" fmla="*/ 1 w 38"/>
                    <a:gd name="T15" fmla="*/ 4 h 40"/>
                    <a:gd name="T16" fmla="*/ 0 w 38"/>
                    <a:gd name="T17" fmla="*/ 0 h 40"/>
                    <a:gd name="T18" fmla="*/ 4 w 38"/>
                    <a:gd name="T19" fmla="*/ 4 h 40"/>
                    <a:gd name="T20" fmla="*/ 9 w 38"/>
                    <a:gd name="T21" fmla="*/ 9 h 40"/>
                    <a:gd name="T22" fmla="*/ 16 w 38"/>
                    <a:gd name="T23" fmla="*/ 15 h 40"/>
                    <a:gd name="T24" fmla="*/ 22 w 38"/>
                    <a:gd name="T25" fmla="*/ 21 h 40"/>
                    <a:gd name="T26" fmla="*/ 28 w 38"/>
                    <a:gd name="T27" fmla="*/ 26 h 40"/>
                    <a:gd name="T28" fmla="*/ 34 w 38"/>
                    <a:gd name="T29" fmla="*/ 32 h 40"/>
                    <a:gd name="T30" fmla="*/ 37 w 38"/>
                    <a:gd name="T31" fmla="*/ 37 h 40"/>
                    <a:gd name="T32" fmla="*/ 38 w 38"/>
                    <a:gd name="T33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40">
                      <a:moveTo>
                        <a:pt x="38" y="40"/>
                      </a:moveTo>
                      <a:lnTo>
                        <a:pt x="35" y="40"/>
                      </a:lnTo>
                      <a:lnTo>
                        <a:pt x="30" y="37"/>
                      </a:lnTo>
                      <a:lnTo>
                        <a:pt x="23" y="32"/>
                      </a:lnTo>
                      <a:lnTo>
                        <a:pt x="16" y="25"/>
                      </a:lnTo>
                      <a:lnTo>
                        <a:pt x="11" y="18"/>
                      </a:lnTo>
                      <a:lnTo>
                        <a:pt x="5" y="10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9" y="9"/>
                      </a:lnTo>
                      <a:lnTo>
                        <a:pt x="16" y="15"/>
                      </a:lnTo>
                      <a:lnTo>
                        <a:pt x="22" y="21"/>
                      </a:lnTo>
                      <a:lnTo>
                        <a:pt x="28" y="26"/>
                      </a:lnTo>
                      <a:lnTo>
                        <a:pt x="34" y="32"/>
                      </a:lnTo>
                      <a:lnTo>
                        <a:pt x="37" y="37"/>
                      </a:lnTo>
                      <a:lnTo>
                        <a:pt x="38" y="4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9" name="Freeform 229">
                  <a:extLst>
                    <a:ext uri="{FF2B5EF4-FFF2-40B4-BE49-F238E27FC236}">
                      <a16:creationId xmlns:a16="http://schemas.microsoft.com/office/drawing/2014/main" xmlns="" id="{F9C20C88-5658-46EC-92FA-88EF27F55B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" y="589"/>
                  <a:ext cx="11" cy="13"/>
                </a:xfrm>
                <a:custGeom>
                  <a:avLst/>
                  <a:gdLst>
                    <a:gd name="T0" fmla="*/ 23 w 23"/>
                    <a:gd name="T1" fmla="*/ 27 h 27"/>
                    <a:gd name="T2" fmla="*/ 18 w 23"/>
                    <a:gd name="T3" fmla="*/ 25 h 27"/>
                    <a:gd name="T4" fmla="*/ 8 w 23"/>
                    <a:gd name="T5" fmla="*/ 19 h 27"/>
                    <a:gd name="T6" fmla="*/ 0 w 23"/>
                    <a:gd name="T7" fmla="*/ 9 h 27"/>
                    <a:gd name="T8" fmla="*/ 0 w 23"/>
                    <a:gd name="T9" fmla="*/ 0 h 27"/>
                    <a:gd name="T10" fmla="*/ 6 w 23"/>
                    <a:gd name="T11" fmla="*/ 9 h 27"/>
                    <a:gd name="T12" fmla="*/ 15 w 23"/>
                    <a:gd name="T13" fmla="*/ 16 h 27"/>
                    <a:gd name="T14" fmla="*/ 23 w 23"/>
                    <a:gd name="T15" fmla="*/ 22 h 27"/>
                    <a:gd name="T16" fmla="*/ 23 w 23"/>
                    <a:gd name="T17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7">
                      <a:moveTo>
                        <a:pt x="23" y="27"/>
                      </a:moveTo>
                      <a:lnTo>
                        <a:pt x="18" y="25"/>
                      </a:lnTo>
                      <a:lnTo>
                        <a:pt x="8" y="19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6" y="9"/>
                      </a:lnTo>
                      <a:lnTo>
                        <a:pt x="15" y="16"/>
                      </a:lnTo>
                      <a:lnTo>
                        <a:pt x="23" y="22"/>
                      </a:lnTo>
                      <a:lnTo>
                        <a:pt x="23" y="2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0" name="Freeform 230">
                  <a:extLst>
                    <a:ext uri="{FF2B5EF4-FFF2-40B4-BE49-F238E27FC236}">
                      <a16:creationId xmlns:a16="http://schemas.microsoft.com/office/drawing/2014/main" xmlns="" id="{5B742D39-3643-42A9-BE8D-4307553321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" y="696"/>
                  <a:ext cx="17" cy="15"/>
                </a:xfrm>
                <a:custGeom>
                  <a:avLst/>
                  <a:gdLst>
                    <a:gd name="T0" fmla="*/ 0 w 33"/>
                    <a:gd name="T1" fmla="*/ 0 h 29"/>
                    <a:gd name="T2" fmla="*/ 2 w 33"/>
                    <a:gd name="T3" fmla="*/ 2 h 29"/>
                    <a:gd name="T4" fmla="*/ 7 w 33"/>
                    <a:gd name="T5" fmla="*/ 4 h 29"/>
                    <a:gd name="T6" fmla="*/ 14 w 33"/>
                    <a:gd name="T7" fmla="*/ 9 h 29"/>
                    <a:gd name="T8" fmla="*/ 20 w 33"/>
                    <a:gd name="T9" fmla="*/ 12 h 29"/>
                    <a:gd name="T10" fmla="*/ 27 w 33"/>
                    <a:gd name="T11" fmla="*/ 17 h 29"/>
                    <a:gd name="T12" fmla="*/ 31 w 33"/>
                    <a:gd name="T13" fmla="*/ 22 h 29"/>
                    <a:gd name="T14" fmla="*/ 33 w 33"/>
                    <a:gd name="T15" fmla="*/ 25 h 29"/>
                    <a:gd name="T16" fmla="*/ 32 w 33"/>
                    <a:gd name="T17" fmla="*/ 29 h 29"/>
                    <a:gd name="T18" fmla="*/ 25 w 33"/>
                    <a:gd name="T19" fmla="*/ 29 h 29"/>
                    <a:gd name="T20" fmla="*/ 16 w 33"/>
                    <a:gd name="T21" fmla="*/ 19 h 29"/>
                    <a:gd name="T22" fmla="*/ 7 w 33"/>
                    <a:gd name="T23" fmla="*/ 8 h 29"/>
                    <a:gd name="T24" fmla="*/ 0 w 33"/>
                    <a:gd name="T25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29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7" y="4"/>
                      </a:lnTo>
                      <a:lnTo>
                        <a:pt x="14" y="9"/>
                      </a:lnTo>
                      <a:lnTo>
                        <a:pt x="20" y="12"/>
                      </a:lnTo>
                      <a:lnTo>
                        <a:pt x="27" y="17"/>
                      </a:lnTo>
                      <a:lnTo>
                        <a:pt x="31" y="22"/>
                      </a:lnTo>
                      <a:lnTo>
                        <a:pt x="33" y="25"/>
                      </a:lnTo>
                      <a:lnTo>
                        <a:pt x="32" y="29"/>
                      </a:lnTo>
                      <a:lnTo>
                        <a:pt x="25" y="29"/>
                      </a:lnTo>
                      <a:lnTo>
                        <a:pt x="16" y="19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1" name="Freeform 231">
                  <a:extLst>
                    <a:ext uri="{FF2B5EF4-FFF2-40B4-BE49-F238E27FC236}">
                      <a16:creationId xmlns:a16="http://schemas.microsoft.com/office/drawing/2014/main" xmlns="" id="{8FD3772D-3848-477B-8ACE-2D637398C6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" y="696"/>
                  <a:ext cx="8" cy="18"/>
                </a:xfrm>
                <a:custGeom>
                  <a:avLst/>
                  <a:gdLst>
                    <a:gd name="T0" fmla="*/ 16 w 16"/>
                    <a:gd name="T1" fmla="*/ 0 h 35"/>
                    <a:gd name="T2" fmla="*/ 12 w 16"/>
                    <a:gd name="T3" fmla="*/ 5 h 35"/>
                    <a:gd name="T4" fmla="*/ 6 w 16"/>
                    <a:gd name="T5" fmla="*/ 17 h 35"/>
                    <a:gd name="T6" fmla="*/ 0 w 16"/>
                    <a:gd name="T7" fmla="*/ 27 h 35"/>
                    <a:gd name="T8" fmla="*/ 1 w 16"/>
                    <a:gd name="T9" fmla="*/ 35 h 35"/>
                    <a:gd name="T10" fmla="*/ 6 w 16"/>
                    <a:gd name="T11" fmla="*/ 33 h 35"/>
                    <a:gd name="T12" fmla="*/ 10 w 16"/>
                    <a:gd name="T13" fmla="*/ 23 h 35"/>
                    <a:gd name="T14" fmla="*/ 14 w 16"/>
                    <a:gd name="T15" fmla="*/ 9 h 35"/>
                    <a:gd name="T16" fmla="*/ 16 w 16"/>
                    <a:gd name="T17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35">
                      <a:moveTo>
                        <a:pt x="16" y="0"/>
                      </a:moveTo>
                      <a:lnTo>
                        <a:pt x="12" y="5"/>
                      </a:lnTo>
                      <a:lnTo>
                        <a:pt x="6" y="17"/>
                      </a:lnTo>
                      <a:lnTo>
                        <a:pt x="0" y="27"/>
                      </a:lnTo>
                      <a:lnTo>
                        <a:pt x="1" y="35"/>
                      </a:lnTo>
                      <a:lnTo>
                        <a:pt x="6" y="33"/>
                      </a:lnTo>
                      <a:lnTo>
                        <a:pt x="10" y="23"/>
                      </a:lnTo>
                      <a:lnTo>
                        <a:pt x="14" y="9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2" name="Freeform 232">
                  <a:extLst>
                    <a:ext uri="{FF2B5EF4-FFF2-40B4-BE49-F238E27FC236}">
                      <a16:creationId xmlns:a16="http://schemas.microsoft.com/office/drawing/2014/main" xmlns="" id="{6C1992D2-4877-49C8-8837-8386FC083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" y="699"/>
                  <a:ext cx="5" cy="20"/>
                </a:xfrm>
                <a:custGeom>
                  <a:avLst/>
                  <a:gdLst>
                    <a:gd name="T0" fmla="*/ 0 w 11"/>
                    <a:gd name="T1" fmla="*/ 0 h 41"/>
                    <a:gd name="T2" fmla="*/ 1 w 11"/>
                    <a:gd name="T3" fmla="*/ 9 h 41"/>
                    <a:gd name="T4" fmla="*/ 1 w 11"/>
                    <a:gd name="T5" fmla="*/ 22 h 41"/>
                    <a:gd name="T6" fmla="*/ 3 w 11"/>
                    <a:gd name="T7" fmla="*/ 35 h 41"/>
                    <a:gd name="T8" fmla="*/ 7 w 11"/>
                    <a:gd name="T9" fmla="*/ 41 h 41"/>
                    <a:gd name="T10" fmla="*/ 11 w 11"/>
                    <a:gd name="T11" fmla="*/ 36 h 41"/>
                    <a:gd name="T12" fmla="*/ 8 w 11"/>
                    <a:gd name="T13" fmla="*/ 24 h 41"/>
                    <a:gd name="T14" fmla="*/ 4 w 11"/>
                    <a:gd name="T15" fmla="*/ 10 h 41"/>
                    <a:gd name="T16" fmla="*/ 0 w 11"/>
                    <a:gd name="T17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41">
                      <a:moveTo>
                        <a:pt x="0" y="0"/>
                      </a:moveTo>
                      <a:lnTo>
                        <a:pt x="1" y="9"/>
                      </a:lnTo>
                      <a:lnTo>
                        <a:pt x="1" y="22"/>
                      </a:lnTo>
                      <a:lnTo>
                        <a:pt x="3" y="35"/>
                      </a:lnTo>
                      <a:lnTo>
                        <a:pt x="7" y="41"/>
                      </a:lnTo>
                      <a:lnTo>
                        <a:pt x="11" y="36"/>
                      </a:lnTo>
                      <a:lnTo>
                        <a:pt x="8" y="24"/>
                      </a:lnTo>
                      <a:lnTo>
                        <a:pt x="4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3" name="Freeform 233">
                  <a:extLst>
                    <a:ext uri="{FF2B5EF4-FFF2-40B4-BE49-F238E27FC236}">
                      <a16:creationId xmlns:a16="http://schemas.microsoft.com/office/drawing/2014/main" xmlns="" id="{9C4EDEB2-04B0-46FC-9FAE-2721CE99B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" y="689"/>
                  <a:ext cx="15" cy="18"/>
                </a:xfrm>
                <a:custGeom>
                  <a:avLst/>
                  <a:gdLst>
                    <a:gd name="T0" fmla="*/ 30 w 30"/>
                    <a:gd name="T1" fmla="*/ 0 h 36"/>
                    <a:gd name="T2" fmla="*/ 23 w 30"/>
                    <a:gd name="T3" fmla="*/ 11 h 36"/>
                    <a:gd name="T4" fmla="*/ 15 w 30"/>
                    <a:gd name="T5" fmla="*/ 24 h 36"/>
                    <a:gd name="T6" fmla="*/ 6 w 30"/>
                    <a:gd name="T7" fmla="*/ 34 h 36"/>
                    <a:gd name="T8" fmla="*/ 0 w 30"/>
                    <a:gd name="T9" fmla="*/ 36 h 36"/>
                    <a:gd name="T10" fmla="*/ 0 w 30"/>
                    <a:gd name="T11" fmla="*/ 32 h 36"/>
                    <a:gd name="T12" fmla="*/ 3 w 30"/>
                    <a:gd name="T13" fmla="*/ 29 h 36"/>
                    <a:gd name="T14" fmla="*/ 6 w 30"/>
                    <a:gd name="T15" fmla="*/ 23 h 36"/>
                    <a:gd name="T16" fmla="*/ 12 w 30"/>
                    <a:gd name="T17" fmla="*/ 17 h 36"/>
                    <a:gd name="T18" fmla="*/ 18 w 30"/>
                    <a:gd name="T19" fmla="*/ 13 h 36"/>
                    <a:gd name="T20" fmla="*/ 23 w 30"/>
                    <a:gd name="T21" fmla="*/ 7 h 36"/>
                    <a:gd name="T22" fmla="*/ 28 w 30"/>
                    <a:gd name="T23" fmla="*/ 3 h 36"/>
                    <a:gd name="T24" fmla="*/ 30 w 30"/>
                    <a:gd name="T2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" h="36">
                      <a:moveTo>
                        <a:pt x="30" y="0"/>
                      </a:moveTo>
                      <a:lnTo>
                        <a:pt x="23" y="11"/>
                      </a:lnTo>
                      <a:lnTo>
                        <a:pt x="15" y="24"/>
                      </a:lnTo>
                      <a:lnTo>
                        <a:pt x="6" y="34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3" y="29"/>
                      </a:lnTo>
                      <a:lnTo>
                        <a:pt x="6" y="23"/>
                      </a:lnTo>
                      <a:lnTo>
                        <a:pt x="12" y="17"/>
                      </a:lnTo>
                      <a:lnTo>
                        <a:pt x="18" y="13"/>
                      </a:lnTo>
                      <a:lnTo>
                        <a:pt x="23" y="7"/>
                      </a:lnTo>
                      <a:lnTo>
                        <a:pt x="28" y="3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4" name="Freeform 234">
                  <a:extLst>
                    <a:ext uri="{FF2B5EF4-FFF2-40B4-BE49-F238E27FC236}">
                      <a16:creationId xmlns:a16="http://schemas.microsoft.com/office/drawing/2014/main" xmlns="" id="{FAF0A940-A4F6-4F0B-9881-BD02B560F3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" y="592"/>
                  <a:ext cx="26" cy="5"/>
                </a:xfrm>
                <a:custGeom>
                  <a:avLst/>
                  <a:gdLst>
                    <a:gd name="T0" fmla="*/ 52 w 52"/>
                    <a:gd name="T1" fmla="*/ 9 h 10"/>
                    <a:gd name="T2" fmla="*/ 46 w 52"/>
                    <a:gd name="T3" fmla="*/ 9 h 10"/>
                    <a:gd name="T4" fmla="*/ 38 w 52"/>
                    <a:gd name="T5" fmla="*/ 10 h 10"/>
                    <a:gd name="T6" fmla="*/ 30 w 52"/>
                    <a:gd name="T7" fmla="*/ 10 h 10"/>
                    <a:gd name="T8" fmla="*/ 22 w 52"/>
                    <a:gd name="T9" fmla="*/ 10 h 10"/>
                    <a:gd name="T10" fmla="*/ 14 w 52"/>
                    <a:gd name="T11" fmla="*/ 10 h 10"/>
                    <a:gd name="T12" fmla="*/ 7 w 52"/>
                    <a:gd name="T13" fmla="*/ 9 h 10"/>
                    <a:gd name="T14" fmla="*/ 2 w 52"/>
                    <a:gd name="T15" fmla="*/ 7 h 10"/>
                    <a:gd name="T16" fmla="*/ 0 w 52"/>
                    <a:gd name="T17" fmla="*/ 3 h 10"/>
                    <a:gd name="T18" fmla="*/ 1 w 52"/>
                    <a:gd name="T19" fmla="*/ 1 h 10"/>
                    <a:gd name="T20" fmla="*/ 5 w 52"/>
                    <a:gd name="T21" fmla="*/ 0 h 10"/>
                    <a:gd name="T22" fmla="*/ 12 w 52"/>
                    <a:gd name="T23" fmla="*/ 0 h 10"/>
                    <a:gd name="T24" fmla="*/ 20 w 52"/>
                    <a:gd name="T25" fmla="*/ 2 h 10"/>
                    <a:gd name="T26" fmla="*/ 28 w 52"/>
                    <a:gd name="T27" fmla="*/ 5 h 10"/>
                    <a:gd name="T28" fmla="*/ 38 w 52"/>
                    <a:gd name="T29" fmla="*/ 7 h 10"/>
                    <a:gd name="T30" fmla="*/ 46 w 52"/>
                    <a:gd name="T31" fmla="*/ 8 h 10"/>
                    <a:gd name="T32" fmla="*/ 52 w 52"/>
                    <a:gd name="T33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10">
                      <a:moveTo>
                        <a:pt x="52" y="9"/>
                      </a:moveTo>
                      <a:lnTo>
                        <a:pt x="46" y="9"/>
                      </a:lnTo>
                      <a:lnTo>
                        <a:pt x="38" y="10"/>
                      </a:lnTo>
                      <a:lnTo>
                        <a:pt x="30" y="10"/>
                      </a:lnTo>
                      <a:lnTo>
                        <a:pt x="22" y="10"/>
                      </a:lnTo>
                      <a:lnTo>
                        <a:pt x="14" y="10"/>
                      </a:lnTo>
                      <a:lnTo>
                        <a:pt x="7" y="9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20" y="2"/>
                      </a:lnTo>
                      <a:lnTo>
                        <a:pt x="28" y="5"/>
                      </a:lnTo>
                      <a:lnTo>
                        <a:pt x="38" y="7"/>
                      </a:lnTo>
                      <a:lnTo>
                        <a:pt x="46" y="8"/>
                      </a:lnTo>
                      <a:lnTo>
                        <a:pt x="52" y="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5" name="Freeform 235">
                  <a:extLst>
                    <a:ext uri="{FF2B5EF4-FFF2-40B4-BE49-F238E27FC236}">
                      <a16:creationId xmlns:a16="http://schemas.microsoft.com/office/drawing/2014/main" xmlns="" id="{4A626AAF-37BC-4D63-94DA-9633C23620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" y="582"/>
                  <a:ext cx="25" cy="8"/>
                </a:xfrm>
                <a:custGeom>
                  <a:avLst/>
                  <a:gdLst>
                    <a:gd name="T0" fmla="*/ 49 w 49"/>
                    <a:gd name="T1" fmla="*/ 18 h 18"/>
                    <a:gd name="T2" fmla="*/ 45 w 49"/>
                    <a:gd name="T3" fmla="*/ 18 h 18"/>
                    <a:gd name="T4" fmla="*/ 38 w 49"/>
                    <a:gd name="T5" fmla="*/ 16 h 18"/>
                    <a:gd name="T6" fmla="*/ 30 w 49"/>
                    <a:gd name="T7" fmla="*/ 15 h 18"/>
                    <a:gd name="T8" fmla="*/ 22 w 49"/>
                    <a:gd name="T9" fmla="*/ 14 h 18"/>
                    <a:gd name="T10" fmla="*/ 14 w 49"/>
                    <a:gd name="T11" fmla="*/ 12 h 18"/>
                    <a:gd name="T12" fmla="*/ 7 w 49"/>
                    <a:gd name="T13" fmla="*/ 10 h 18"/>
                    <a:gd name="T14" fmla="*/ 2 w 49"/>
                    <a:gd name="T15" fmla="*/ 6 h 18"/>
                    <a:gd name="T16" fmla="*/ 0 w 49"/>
                    <a:gd name="T17" fmla="*/ 3 h 18"/>
                    <a:gd name="T18" fmla="*/ 1 w 49"/>
                    <a:gd name="T19" fmla="*/ 0 h 18"/>
                    <a:gd name="T20" fmla="*/ 7 w 49"/>
                    <a:gd name="T21" fmla="*/ 0 h 18"/>
                    <a:gd name="T22" fmla="*/ 14 w 49"/>
                    <a:gd name="T23" fmla="*/ 3 h 18"/>
                    <a:gd name="T24" fmla="*/ 22 w 49"/>
                    <a:gd name="T25" fmla="*/ 6 h 18"/>
                    <a:gd name="T26" fmla="*/ 31 w 49"/>
                    <a:gd name="T27" fmla="*/ 10 h 18"/>
                    <a:gd name="T28" fmla="*/ 39 w 49"/>
                    <a:gd name="T29" fmla="*/ 13 h 18"/>
                    <a:gd name="T30" fmla="*/ 46 w 49"/>
                    <a:gd name="T31" fmla="*/ 16 h 18"/>
                    <a:gd name="T32" fmla="*/ 49 w 49"/>
                    <a:gd name="T3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18">
                      <a:moveTo>
                        <a:pt x="49" y="18"/>
                      </a:moveTo>
                      <a:lnTo>
                        <a:pt x="45" y="18"/>
                      </a:lnTo>
                      <a:lnTo>
                        <a:pt x="38" y="16"/>
                      </a:lnTo>
                      <a:lnTo>
                        <a:pt x="30" y="15"/>
                      </a:lnTo>
                      <a:lnTo>
                        <a:pt x="22" y="14"/>
                      </a:lnTo>
                      <a:lnTo>
                        <a:pt x="14" y="12"/>
                      </a:lnTo>
                      <a:lnTo>
                        <a:pt x="7" y="10"/>
                      </a:lnTo>
                      <a:lnTo>
                        <a:pt x="2" y="6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4" y="3"/>
                      </a:lnTo>
                      <a:lnTo>
                        <a:pt x="22" y="6"/>
                      </a:lnTo>
                      <a:lnTo>
                        <a:pt x="31" y="10"/>
                      </a:lnTo>
                      <a:lnTo>
                        <a:pt x="39" y="13"/>
                      </a:lnTo>
                      <a:lnTo>
                        <a:pt x="46" y="16"/>
                      </a:lnTo>
                      <a:lnTo>
                        <a:pt x="49" y="1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6" name="Freeform 236">
                  <a:extLst>
                    <a:ext uri="{FF2B5EF4-FFF2-40B4-BE49-F238E27FC236}">
                      <a16:creationId xmlns:a16="http://schemas.microsoft.com/office/drawing/2014/main" xmlns="" id="{715D86B9-A4B3-44AC-B9A6-C83235BCCF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" y="605"/>
                  <a:ext cx="25" cy="5"/>
                </a:xfrm>
                <a:custGeom>
                  <a:avLst/>
                  <a:gdLst>
                    <a:gd name="T0" fmla="*/ 48 w 48"/>
                    <a:gd name="T1" fmla="*/ 5 h 11"/>
                    <a:gd name="T2" fmla="*/ 46 w 48"/>
                    <a:gd name="T3" fmla="*/ 7 h 11"/>
                    <a:gd name="T4" fmla="*/ 41 w 48"/>
                    <a:gd name="T5" fmla="*/ 8 h 11"/>
                    <a:gd name="T6" fmla="*/ 34 w 48"/>
                    <a:gd name="T7" fmla="*/ 11 h 11"/>
                    <a:gd name="T8" fmla="*/ 26 w 48"/>
                    <a:gd name="T9" fmla="*/ 11 h 11"/>
                    <a:gd name="T10" fmla="*/ 17 w 48"/>
                    <a:gd name="T11" fmla="*/ 11 h 11"/>
                    <a:gd name="T12" fmla="*/ 10 w 48"/>
                    <a:gd name="T13" fmla="*/ 10 h 11"/>
                    <a:gd name="T14" fmla="*/ 3 w 48"/>
                    <a:gd name="T15" fmla="*/ 8 h 11"/>
                    <a:gd name="T16" fmla="*/ 0 w 48"/>
                    <a:gd name="T17" fmla="*/ 5 h 11"/>
                    <a:gd name="T18" fmla="*/ 0 w 48"/>
                    <a:gd name="T19" fmla="*/ 2 h 11"/>
                    <a:gd name="T20" fmla="*/ 3 w 48"/>
                    <a:gd name="T21" fmla="*/ 0 h 11"/>
                    <a:gd name="T22" fmla="*/ 10 w 48"/>
                    <a:gd name="T23" fmla="*/ 0 h 11"/>
                    <a:gd name="T24" fmla="*/ 17 w 48"/>
                    <a:gd name="T25" fmla="*/ 2 h 11"/>
                    <a:gd name="T26" fmla="*/ 26 w 48"/>
                    <a:gd name="T27" fmla="*/ 3 h 11"/>
                    <a:gd name="T28" fmla="*/ 34 w 48"/>
                    <a:gd name="T29" fmla="*/ 4 h 11"/>
                    <a:gd name="T30" fmla="*/ 42 w 48"/>
                    <a:gd name="T31" fmla="*/ 5 h 11"/>
                    <a:gd name="T32" fmla="*/ 48 w 48"/>
                    <a:gd name="T33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11">
                      <a:moveTo>
                        <a:pt x="48" y="5"/>
                      </a:moveTo>
                      <a:lnTo>
                        <a:pt x="46" y="7"/>
                      </a:lnTo>
                      <a:lnTo>
                        <a:pt x="41" y="8"/>
                      </a:lnTo>
                      <a:lnTo>
                        <a:pt x="34" y="11"/>
                      </a:lnTo>
                      <a:lnTo>
                        <a:pt x="26" y="11"/>
                      </a:lnTo>
                      <a:lnTo>
                        <a:pt x="17" y="11"/>
                      </a:lnTo>
                      <a:lnTo>
                        <a:pt x="10" y="10"/>
                      </a:ln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10" y="0"/>
                      </a:lnTo>
                      <a:lnTo>
                        <a:pt x="17" y="2"/>
                      </a:lnTo>
                      <a:lnTo>
                        <a:pt x="26" y="3"/>
                      </a:lnTo>
                      <a:lnTo>
                        <a:pt x="34" y="4"/>
                      </a:lnTo>
                      <a:lnTo>
                        <a:pt x="42" y="5"/>
                      </a:lnTo>
                      <a:lnTo>
                        <a:pt x="48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7" name="Freeform 237">
                  <a:extLst>
                    <a:ext uri="{FF2B5EF4-FFF2-40B4-BE49-F238E27FC236}">
                      <a16:creationId xmlns:a16="http://schemas.microsoft.com/office/drawing/2014/main" xmlns="" id="{8A1E468F-0E87-4AE3-A521-E7E2B53A9C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" y="617"/>
                  <a:ext cx="28" cy="8"/>
                </a:xfrm>
                <a:custGeom>
                  <a:avLst/>
                  <a:gdLst>
                    <a:gd name="T0" fmla="*/ 56 w 56"/>
                    <a:gd name="T1" fmla="*/ 0 h 16"/>
                    <a:gd name="T2" fmla="*/ 51 w 56"/>
                    <a:gd name="T3" fmla="*/ 3 h 16"/>
                    <a:gd name="T4" fmla="*/ 43 w 56"/>
                    <a:gd name="T5" fmla="*/ 7 h 16"/>
                    <a:gd name="T6" fmla="*/ 33 w 56"/>
                    <a:gd name="T7" fmla="*/ 10 h 16"/>
                    <a:gd name="T8" fmla="*/ 25 w 56"/>
                    <a:gd name="T9" fmla="*/ 13 h 16"/>
                    <a:gd name="T10" fmla="*/ 16 w 56"/>
                    <a:gd name="T11" fmla="*/ 16 h 16"/>
                    <a:gd name="T12" fmla="*/ 8 w 56"/>
                    <a:gd name="T13" fmla="*/ 16 h 16"/>
                    <a:gd name="T14" fmla="*/ 3 w 56"/>
                    <a:gd name="T15" fmla="*/ 16 h 16"/>
                    <a:gd name="T16" fmla="*/ 0 w 56"/>
                    <a:gd name="T17" fmla="*/ 12 h 16"/>
                    <a:gd name="T18" fmla="*/ 1 w 56"/>
                    <a:gd name="T19" fmla="*/ 9 h 16"/>
                    <a:gd name="T20" fmla="*/ 7 w 56"/>
                    <a:gd name="T21" fmla="*/ 7 h 16"/>
                    <a:gd name="T22" fmla="*/ 14 w 56"/>
                    <a:gd name="T23" fmla="*/ 4 h 16"/>
                    <a:gd name="T24" fmla="*/ 23 w 56"/>
                    <a:gd name="T25" fmla="*/ 3 h 16"/>
                    <a:gd name="T26" fmla="*/ 33 w 56"/>
                    <a:gd name="T27" fmla="*/ 3 h 16"/>
                    <a:gd name="T28" fmla="*/ 43 w 56"/>
                    <a:gd name="T29" fmla="*/ 2 h 16"/>
                    <a:gd name="T30" fmla="*/ 51 w 56"/>
                    <a:gd name="T31" fmla="*/ 1 h 16"/>
                    <a:gd name="T32" fmla="*/ 56 w 56"/>
                    <a:gd name="T3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16">
                      <a:moveTo>
                        <a:pt x="56" y="0"/>
                      </a:moveTo>
                      <a:lnTo>
                        <a:pt x="51" y="3"/>
                      </a:lnTo>
                      <a:lnTo>
                        <a:pt x="43" y="7"/>
                      </a:lnTo>
                      <a:lnTo>
                        <a:pt x="33" y="10"/>
                      </a:lnTo>
                      <a:lnTo>
                        <a:pt x="25" y="13"/>
                      </a:lnTo>
                      <a:lnTo>
                        <a:pt x="16" y="16"/>
                      </a:lnTo>
                      <a:lnTo>
                        <a:pt x="8" y="16"/>
                      </a:lnTo>
                      <a:lnTo>
                        <a:pt x="3" y="16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7" y="7"/>
                      </a:lnTo>
                      <a:lnTo>
                        <a:pt x="14" y="4"/>
                      </a:lnTo>
                      <a:lnTo>
                        <a:pt x="23" y="3"/>
                      </a:lnTo>
                      <a:lnTo>
                        <a:pt x="33" y="3"/>
                      </a:lnTo>
                      <a:lnTo>
                        <a:pt x="43" y="2"/>
                      </a:lnTo>
                      <a:lnTo>
                        <a:pt x="51" y="1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8" name="Freeform 238">
                  <a:extLst>
                    <a:ext uri="{FF2B5EF4-FFF2-40B4-BE49-F238E27FC236}">
                      <a16:creationId xmlns:a16="http://schemas.microsoft.com/office/drawing/2014/main" xmlns="" id="{7F8658E1-ECB2-448E-BF3B-B4488BCF46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" y="629"/>
                  <a:ext cx="30" cy="10"/>
                </a:xfrm>
                <a:custGeom>
                  <a:avLst/>
                  <a:gdLst>
                    <a:gd name="T0" fmla="*/ 61 w 61"/>
                    <a:gd name="T1" fmla="*/ 0 h 20"/>
                    <a:gd name="T2" fmla="*/ 56 w 61"/>
                    <a:gd name="T3" fmla="*/ 2 h 20"/>
                    <a:gd name="T4" fmla="*/ 47 w 61"/>
                    <a:gd name="T5" fmla="*/ 7 h 20"/>
                    <a:gd name="T6" fmla="*/ 37 w 61"/>
                    <a:gd name="T7" fmla="*/ 10 h 20"/>
                    <a:gd name="T8" fmla="*/ 27 w 61"/>
                    <a:gd name="T9" fmla="*/ 15 h 20"/>
                    <a:gd name="T10" fmla="*/ 16 w 61"/>
                    <a:gd name="T11" fmla="*/ 17 h 20"/>
                    <a:gd name="T12" fmla="*/ 8 w 61"/>
                    <a:gd name="T13" fmla="*/ 20 h 20"/>
                    <a:gd name="T14" fmla="*/ 3 w 61"/>
                    <a:gd name="T15" fmla="*/ 18 h 20"/>
                    <a:gd name="T16" fmla="*/ 0 w 61"/>
                    <a:gd name="T17" fmla="*/ 16 h 20"/>
                    <a:gd name="T18" fmla="*/ 3 w 61"/>
                    <a:gd name="T19" fmla="*/ 12 h 20"/>
                    <a:gd name="T20" fmla="*/ 9 w 61"/>
                    <a:gd name="T21" fmla="*/ 9 h 20"/>
                    <a:gd name="T22" fmla="*/ 19 w 61"/>
                    <a:gd name="T23" fmla="*/ 7 h 20"/>
                    <a:gd name="T24" fmla="*/ 29 w 61"/>
                    <a:gd name="T25" fmla="*/ 5 h 20"/>
                    <a:gd name="T26" fmla="*/ 39 w 61"/>
                    <a:gd name="T27" fmla="*/ 3 h 20"/>
                    <a:gd name="T28" fmla="*/ 49 w 61"/>
                    <a:gd name="T29" fmla="*/ 2 h 20"/>
                    <a:gd name="T30" fmla="*/ 57 w 61"/>
                    <a:gd name="T31" fmla="*/ 1 h 20"/>
                    <a:gd name="T32" fmla="*/ 61 w 61"/>
                    <a:gd name="T3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0">
                      <a:moveTo>
                        <a:pt x="61" y="0"/>
                      </a:moveTo>
                      <a:lnTo>
                        <a:pt x="56" y="2"/>
                      </a:lnTo>
                      <a:lnTo>
                        <a:pt x="47" y="7"/>
                      </a:lnTo>
                      <a:lnTo>
                        <a:pt x="37" y="10"/>
                      </a:lnTo>
                      <a:lnTo>
                        <a:pt x="27" y="15"/>
                      </a:lnTo>
                      <a:lnTo>
                        <a:pt x="16" y="17"/>
                      </a:lnTo>
                      <a:lnTo>
                        <a:pt x="8" y="20"/>
                      </a:lnTo>
                      <a:lnTo>
                        <a:pt x="3" y="18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9" y="9"/>
                      </a:lnTo>
                      <a:lnTo>
                        <a:pt x="19" y="7"/>
                      </a:lnTo>
                      <a:lnTo>
                        <a:pt x="29" y="5"/>
                      </a:lnTo>
                      <a:lnTo>
                        <a:pt x="39" y="3"/>
                      </a:lnTo>
                      <a:lnTo>
                        <a:pt x="49" y="2"/>
                      </a:lnTo>
                      <a:lnTo>
                        <a:pt x="57" y="1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9" name="Freeform 239">
                  <a:extLst>
                    <a:ext uri="{FF2B5EF4-FFF2-40B4-BE49-F238E27FC236}">
                      <a16:creationId xmlns:a16="http://schemas.microsoft.com/office/drawing/2014/main" xmlns="" id="{018D7C2C-5E58-4A2D-A6A1-0833FFE0C2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" y="653"/>
                  <a:ext cx="33" cy="17"/>
                </a:xfrm>
                <a:custGeom>
                  <a:avLst/>
                  <a:gdLst>
                    <a:gd name="T0" fmla="*/ 65 w 65"/>
                    <a:gd name="T1" fmla="*/ 0 h 35"/>
                    <a:gd name="T2" fmla="*/ 60 w 65"/>
                    <a:gd name="T3" fmla="*/ 6 h 35"/>
                    <a:gd name="T4" fmla="*/ 50 w 65"/>
                    <a:gd name="T5" fmla="*/ 13 h 35"/>
                    <a:gd name="T6" fmla="*/ 41 w 65"/>
                    <a:gd name="T7" fmla="*/ 19 h 35"/>
                    <a:gd name="T8" fmla="*/ 30 w 65"/>
                    <a:gd name="T9" fmla="*/ 24 h 35"/>
                    <a:gd name="T10" fmla="*/ 19 w 65"/>
                    <a:gd name="T11" fmla="*/ 30 h 35"/>
                    <a:gd name="T12" fmla="*/ 10 w 65"/>
                    <a:gd name="T13" fmla="*/ 34 h 35"/>
                    <a:gd name="T14" fmla="*/ 3 w 65"/>
                    <a:gd name="T15" fmla="*/ 35 h 35"/>
                    <a:gd name="T16" fmla="*/ 0 w 65"/>
                    <a:gd name="T17" fmla="*/ 32 h 35"/>
                    <a:gd name="T18" fmla="*/ 1 w 65"/>
                    <a:gd name="T19" fmla="*/ 29 h 35"/>
                    <a:gd name="T20" fmla="*/ 8 w 65"/>
                    <a:gd name="T21" fmla="*/ 25 h 35"/>
                    <a:gd name="T22" fmla="*/ 17 w 65"/>
                    <a:gd name="T23" fmla="*/ 21 h 35"/>
                    <a:gd name="T24" fmla="*/ 28 w 65"/>
                    <a:gd name="T25" fmla="*/ 16 h 35"/>
                    <a:gd name="T26" fmla="*/ 41 w 65"/>
                    <a:gd name="T27" fmla="*/ 13 h 35"/>
                    <a:gd name="T28" fmla="*/ 51 w 65"/>
                    <a:gd name="T29" fmla="*/ 8 h 35"/>
                    <a:gd name="T30" fmla="*/ 61 w 65"/>
                    <a:gd name="T31" fmla="*/ 4 h 35"/>
                    <a:gd name="T32" fmla="*/ 65 w 65"/>
                    <a:gd name="T3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35">
                      <a:moveTo>
                        <a:pt x="65" y="0"/>
                      </a:moveTo>
                      <a:lnTo>
                        <a:pt x="60" y="6"/>
                      </a:lnTo>
                      <a:lnTo>
                        <a:pt x="50" y="13"/>
                      </a:lnTo>
                      <a:lnTo>
                        <a:pt x="41" y="19"/>
                      </a:lnTo>
                      <a:lnTo>
                        <a:pt x="30" y="24"/>
                      </a:lnTo>
                      <a:lnTo>
                        <a:pt x="19" y="30"/>
                      </a:lnTo>
                      <a:lnTo>
                        <a:pt x="10" y="34"/>
                      </a:lnTo>
                      <a:lnTo>
                        <a:pt x="3" y="35"/>
                      </a:lnTo>
                      <a:lnTo>
                        <a:pt x="0" y="32"/>
                      </a:lnTo>
                      <a:lnTo>
                        <a:pt x="1" y="29"/>
                      </a:lnTo>
                      <a:lnTo>
                        <a:pt x="8" y="25"/>
                      </a:lnTo>
                      <a:lnTo>
                        <a:pt x="17" y="21"/>
                      </a:lnTo>
                      <a:lnTo>
                        <a:pt x="28" y="16"/>
                      </a:lnTo>
                      <a:lnTo>
                        <a:pt x="41" y="13"/>
                      </a:lnTo>
                      <a:lnTo>
                        <a:pt x="51" y="8"/>
                      </a:lnTo>
                      <a:lnTo>
                        <a:pt x="61" y="4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0" name="Freeform 240">
                  <a:extLst>
                    <a:ext uri="{FF2B5EF4-FFF2-40B4-BE49-F238E27FC236}">
                      <a16:creationId xmlns:a16="http://schemas.microsoft.com/office/drawing/2014/main" xmlns="" id="{3FF5ED3E-1EDE-476A-9E9F-4CA0F1FEDC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" y="679"/>
                  <a:ext cx="31" cy="20"/>
                </a:xfrm>
                <a:custGeom>
                  <a:avLst/>
                  <a:gdLst>
                    <a:gd name="T0" fmla="*/ 61 w 61"/>
                    <a:gd name="T1" fmla="*/ 0 h 39"/>
                    <a:gd name="T2" fmla="*/ 56 w 61"/>
                    <a:gd name="T3" fmla="*/ 5 h 39"/>
                    <a:gd name="T4" fmla="*/ 48 w 61"/>
                    <a:gd name="T5" fmla="*/ 12 h 39"/>
                    <a:gd name="T6" fmla="*/ 39 w 61"/>
                    <a:gd name="T7" fmla="*/ 19 h 39"/>
                    <a:gd name="T8" fmla="*/ 29 w 61"/>
                    <a:gd name="T9" fmla="*/ 25 h 39"/>
                    <a:gd name="T10" fmla="*/ 18 w 61"/>
                    <a:gd name="T11" fmla="*/ 32 h 39"/>
                    <a:gd name="T12" fmla="*/ 10 w 61"/>
                    <a:gd name="T13" fmla="*/ 37 h 39"/>
                    <a:gd name="T14" fmla="*/ 3 w 61"/>
                    <a:gd name="T15" fmla="*/ 39 h 39"/>
                    <a:gd name="T16" fmla="*/ 0 w 61"/>
                    <a:gd name="T17" fmla="*/ 37 h 39"/>
                    <a:gd name="T18" fmla="*/ 1 w 61"/>
                    <a:gd name="T19" fmla="*/ 32 h 39"/>
                    <a:gd name="T20" fmla="*/ 7 w 61"/>
                    <a:gd name="T21" fmla="*/ 28 h 39"/>
                    <a:gd name="T22" fmla="*/ 16 w 61"/>
                    <a:gd name="T23" fmla="*/ 22 h 39"/>
                    <a:gd name="T24" fmla="*/ 28 w 61"/>
                    <a:gd name="T25" fmla="*/ 16 h 39"/>
                    <a:gd name="T26" fmla="*/ 38 w 61"/>
                    <a:gd name="T27" fmla="*/ 12 h 39"/>
                    <a:gd name="T28" fmla="*/ 48 w 61"/>
                    <a:gd name="T29" fmla="*/ 7 h 39"/>
                    <a:gd name="T30" fmla="*/ 56 w 61"/>
                    <a:gd name="T31" fmla="*/ 2 h 39"/>
                    <a:gd name="T32" fmla="*/ 61 w 61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39">
                      <a:moveTo>
                        <a:pt x="61" y="0"/>
                      </a:moveTo>
                      <a:lnTo>
                        <a:pt x="56" y="5"/>
                      </a:lnTo>
                      <a:lnTo>
                        <a:pt x="48" y="12"/>
                      </a:lnTo>
                      <a:lnTo>
                        <a:pt x="39" y="19"/>
                      </a:lnTo>
                      <a:lnTo>
                        <a:pt x="29" y="25"/>
                      </a:lnTo>
                      <a:lnTo>
                        <a:pt x="18" y="32"/>
                      </a:lnTo>
                      <a:lnTo>
                        <a:pt x="10" y="37"/>
                      </a:lnTo>
                      <a:lnTo>
                        <a:pt x="3" y="39"/>
                      </a:lnTo>
                      <a:lnTo>
                        <a:pt x="0" y="37"/>
                      </a:lnTo>
                      <a:lnTo>
                        <a:pt x="1" y="32"/>
                      </a:lnTo>
                      <a:lnTo>
                        <a:pt x="7" y="28"/>
                      </a:lnTo>
                      <a:lnTo>
                        <a:pt x="16" y="22"/>
                      </a:lnTo>
                      <a:lnTo>
                        <a:pt x="28" y="16"/>
                      </a:lnTo>
                      <a:lnTo>
                        <a:pt x="38" y="12"/>
                      </a:lnTo>
                      <a:lnTo>
                        <a:pt x="48" y="7"/>
                      </a:lnTo>
                      <a:lnTo>
                        <a:pt x="56" y="2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1" name="Freeform 241">
                  <a:extLst>
                    <a:ext uri="{FF2B5EF4-FFF2-40B4-BE49-F238E27FC236}">
                      <a16:creationId xmlns:a16="http://schemas.microsoft.com/office/drawing/2014/main" xmlns="" id="{2F1C0FD5-6BC8-4B85-AA7E-CFFAF75079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" y="641"/>
                  <a:ext cx="28" cy="17"/>
                </a:xfrm>
                <a:custGeom>
                  <a:avLst/>
                  <a:gdLst>
                    <a:gd name="T0" fmla="*/ 55 w 55"/>
                    <a:gd name="T1" fmla="*/ 0 h 33"/>
                    <a:gd name="T2" fmla="*/ 50 w 55"/>
                    <a:gd name="T3" fmla="*/ 5 h 33"/>
                    <a:gd name="T4" fmla="*/ 42 w 55"/>
                    <a:gd name="T5" fmla="*/ 10 h 33"/>
                    <a:gd name="T6" fmla="*/ 34 w 55"/>
                    <a:gd name="T7" fmla="*/ 16 h 33"/>
                    <a:gd name="T8" fmla="*/ 24 w 55"/>
                    <a:gd name="T9" fmla="*/ 23 h 33"/>
                    <a:gd name="T10" fmla="*/ 16 w 55"/>
                    <a:gd name="T11" fmla="*/ 29 h 33"/>
                    <a:gd name="T12" fmla="*/ 8 w 55"/>
                    <a:gd name="T13" fmla="*/ 32 h 33"/>
                    <a:gd name="T14" fmla="*/ 2 w 55"/>
                    <a:gd name="T15" fmla="*/ 33 h 33"/>
                    <a:gd name="T16" fmla="*/ 0 w 55"/>
                    <a:gd name="T17" fmla="*/ 31 h 33"/>
                    <a:gd name="T18" fmla="*/ 2 w 55"/>
                    <a:gd name="T19" fmla="*/ 27 h 33"/>
                    <a:gd name="T20" fmla="*/ 7 w 55"/>
                    <a:gd name="T21" fmla="*/ 22 h 33"/>
                    <a:gd name="T22" fmla="*/ 15 w 55"/>
                    <a:gd name="T23" fmla="*/ 17 h 33"/>
                    <a:gd name="T24" fmla="*/ 25 w 55"/>
                    <a:gd name="T25" fmla="*/ 13 h 33"/>
                    <a:gd name="T26" fmla="*/ 34 w 55"/>
                    <a:gd name="T27" fmla="*/ 8 h 33"/>
                    <a:gd name="T28" fmla="*/ 43 w 55"/>
                    <a:gd name="T29" fmla="*/ 5 h 33"/>
                    <a:gd name="T30" fmla="*/ 50 w 55"/>
                    <a:gd name="T31" fmla="*/ 2 h 33"/>
                    <a:gd name="T32" fmla="*/ 55 w 55"/>
                    <a:gd name="T3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33">
                      <a:moveTo>
                        <a:pt x="55" y="0"/>
                      </a:moveTo>
                      <a:lnTo>
                        <a:pt x="50" y="5"/>
                      </a:lnTo>
                      <a:lnTo>
                        <a:pt x="42" y="10"/>
                      </a:lnTo>
                      <a:lnTo>
                        <a:pt x="34" y="16"/>
                      </a:lnTo>
                      <a:lnTo>
                        <a:pt x="24" y="23"/>
                      </a:lnTo>
                      <a:lnTo>
                        <a:pt x="16" y="29"/>
                      </a:lnTo>
                      <a:lnTo>
                        <a:pt x="8" y="32"/>
                      </a:lnTo>
                      <a:lnTo>
                        <a:pt x="2" y="33"/>
                      </a:lnTo>
                      <a:lnTo>
                        <a:pt x="0" y="31"/>
                      </a:lnTo>
                      <a:lnTo>
                        <a:pt x="2" y="27"/>
                      </a:lnTo>
                      <a:lnTo>
                        <a:pt x="7" y="22"/>
                      </a:lnTo>
                      <a:lnTo>
                        <a:pt x="15" y="17"/>
                      </a:lnTo>
                      <a:lnTo>
                        <a:pt x="25" y="13"/>
                      </a:lnTo>
                      <a:lnTo>
                        <a:pt x="34" y="8"/>
                      </a:lnTo>
                      <a:lnTo>
                        <a:pt x="43" y="5"/>
                      </a:lnTo>
                      <a:lnTo>
                        <a:pt x="50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2" name="Freeform 242">
                  <a:extLst>
                    <a:ext uri="{FF2B5EF4-FFF2-40B4-BE49-F238E27FC236}">
                      <a16:creationId xmlns:a16="http://schemas.microsoft.com/office/drawing/2014/main" xmlns="" id="{4008E92C-C9B1-46D5-9D79-2C2962989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" y="642"/>
                  <a:ext cx="40" cy="26"/>
                </a:xfrm>
                <a:custGeom>
                  <a:avLst/>
                  <a:gdLst>
                    <a:gd name="T0" fmla="*/ 81 w 81"/>
                    <a:gd name="T1" fmla="*/ 50 h 51"/>
                    <a:gd name="T2" fmla="*/ 76 w 81"/>
                    <a:gd name="T3" fmla="*/ 51 h 51"/>
                    <a:gd name="T4" fmla="*/ 67 w 81"/>
                    <a:gd name="T5" fmla="*/ 49 h 51"/>
                    <a:gd name="T6" fmla="*/ 56 w 81"/>
                    <a:gd name="T7" fmla="*/ 43 h 51"/>
                    <a:gd name="T8" fmla="*/ 42 w 81"/>
                    <a:gd name="T9" fmla="*/ 36 h 51"/>
                    <a:gd name="T10" fmla="*/ 28 w 81"/>
                    <a:gd name="T11" fmla="*/ 28 h 51"/>
                    <a:gd name="T12" fmla="*/ 15 w 81"/>
                    <a:gd name="T13" fmla="*/ 19 h 51"/>
                    <a:gd name="T14" fmla="*/ 6 w 81"/>
                    <a:gd name="T15" fmla="*/ 10 h 51"/>
                    <a:gd name="T16" fmla="*/ 0 w 81"/>
                    <a:gd name="T17" fmla="*/ 0 h 51"/>
                    <a:gd name="T18" fmla="*/ 6 w 81"/>
                    <a:gd name="T19" fmla="*/ 4 h 51"/>
                    <a:gd name="T20" fmla="*/ 18 w 81"/>
                    <a:gd name="T21" fmla="*/ 10 h 51"/>
                    <a:gd name="T22" fmla="*/ 30 w 81"/>
                    <a:gd name="T23" fmla="*/ 16 h 51"/>
                    <a:gd name="T24" fmla="*/ 45 w 81"/>
                    <a:gd name="T25" fmla="*/ 25 h 51"/>
                    <a:gd name="T26" fmla="*/ 59 w 81"/>
                    <a:gd name="T27" fmla="*/ 34 h 51"/>
                    <a:gd name="T28" fmla="*/ 71 w 81"/>
                    <a:gd name="T29" fmla="*/ 41 h 51"/>
                    <a:gd name="T30" fmla="*/ 79 w 81"/>
                    <a:gd name="T31" fmla="*/ 46 h 51"/>
                    <a:gd name="T32" fmla="*/ 81 w 81"/>
                    <a:gd name="T33" fmla="*/ 5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51">
                      <a:moveTo>
                        <a:pt x="81" y="50"/>
                      </a:moveTo>
                      <a:lnTo>
                        <a:pt x="76" y="51"/>
                      </a:lnTo>
                      <a:lnTo>
                        <a:pt x="67" y="49"/>
                      </a:lnTo>
                      <a:lnTo>
                        <a:pt x="56" y="43"/>
                      </a:lnTo>
                      <a:lnTo>
                        <a:pt x="42" y="36"/>
                      </a:lnTo>
                      <a:lnTo>
                        <a:pt x="28" y="28"/>
                      </a:lnTo>
                      <a:lnTo>
                        <a:pt x="15" y="19"/>
                      </a:lnTo>
                      <a:lnTo>
                        <a:pt x="6" y="1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8" y="10"/>
                      </a:lnTo>
                      <a:lnTo>
                        <a:pt x="30" y="16"/>
                      </a:lnTo>
                      <a:lnTo>
                        <a:pt x="45" y="25"/>
                      </a:lnTo>
                      <a:lnTo>
                        <a:pt x="59" y="34"/>
                      </a:lnTo>
                      <a:lnTo>
                        <a:pt x="71" y="41"/>
                      </a:lnTo>
                      <a:lnTo>
                        <a:pt x="79" y="46"/>
                      </a:lnTo>
                      <a:lnTo>
                        <a:pt x="81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3" name="Freeform 243">
                  <a:extLst>
                    <a:ext uri="{FF2B5EF4-FFF2-40B4-BE49-F238E27FC236}">
                      <a16:creationId xmlns:a16="http://schemas.microsoft.com/office/drawing/2014/main" xmlns="" id="{84A43774-A92F-4D6D-9602-ACCD0A9778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" y="663"/>
                  <a:ext cx="32" cy="22"/>
                </a:xfrm>
                <a:custGeom>
                  <a:avLst/>
                  <a:gdLst>
                    <a:gd name="T0" fmla="*/ 63 w 63"/>
                    <a:gd name="T1" fmla="*/ 44 h 44"/>
                    <a:gd name="T2" fmla="*/ 60 w 63"/>
                    <a:gd name="T3" fmla="*/ 44 h 44"/>
                    <a:gd name="T4" fmla="*/ 54 w 63"/>
                    <a:gd name="T5" fmla="*/ 43 h 44"/>
                    <a:gd name="T6" fmla="*/ 45 w 63"/>
                    <a:gd name="T7" fmla="*/ 39 h 44"/>
                    <a:gd name="T8" fmla="*/ 34 w 63"/>
                    <a:gd name="T9" fmla="*/ 33 h 44"/>
                    <a:gd name="T10" fmla="*/ 24 w 63"/>
                    <a:gd name="T11" fmla="*/ 26 h 44"/>
                    <a:gd name="T12" fmla="*/ 14 w 63"/>
                    <a:gd name="T13" fmla="*/ 18 h 44"/>
                    <a:gd name="T14" fmla="*/ 6 w 63"/>
                    <a:gd name="T15" fmla="*/ 9 h 44"/>
                    <a:gd name="T16" fmla="*/ 0 w 63"/>
                    <a:gd name="T17" fmla="*/ 0 h 44"/>
                    <a:gd name="T18" fmla="*/ 7 w 63"/>
                    <a:gd name="T19" fmla="*/ 6 h 44"/>
                    <a:gd name="T20" fmla="*/ 16 w 63"/>
                    <a:gd name="T21" fmla="*/ 11 h 44"/>
                    <a:gd name="T22" fmla="*/ 27 w 63"/>
                    <a:gd name="T23" fmla="*/ 18 h 44"/>
                    <a:gd name="T24" fmla="*/ 38 w 63"/>
                    <a:gd name="T25" fmla="*/ 25 h 44"/>
                    <a:gd name="T26" fmla="*/ 48 w 63"/>
                    <a:gd name="T27" fmla="*/ 31 h 44"/>
                    <a:gd name="T28" fmla="*/ 56 w 63"/>
                    <a:gd name="T29" fmla="*/ 37 h 44"/>
                    <a:gd name="T30" fmla="*/ 62 w 63"/>
                    <a:gd name="T31" fmla="*/ 41 h 44"/>
                    <a:gd name="T32" fmla="*/ 63 w 63"/>
                    <a:gd name="T3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44">
                      <a:moveTo>
                        <a:pt x="63" y="44"/>
                      </a:moveTo>
                      <a:lnTo>
                        <a:pt x="60" y="44"/>
                      </a:lnTo>
                      <a:lnTo>
                        <a:pt x="54" y="43"/>
                      </a:lnTo>
                      <a:lnTo>
                        <a:pt x="45" y="39"/>
                      </a:lnTo>
                      <a:lnTo>
                        <a:pt x="34" y="33"/>
                      </a:lnTo>
                      <a:lnTo>
                        <a:pt x="24" y="26"/>
                      </a:lnTo>
                      <a:lnTo>
                        <a:pt x="14" y="18"/>
                      </a:lnTo>
                      <a:lnTo>
                        <a:pt x="6" y="9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6" y="11"/>
                      </a:lnTo>
                      <a:lnTo>
                        <a:pt x="27" y="18"/>
                      </a:lnTo>
                      <a:lnTo>
                        <a:pt x="38" y="25"/>
                      </a:lnTo>
                      <a:lnTo>
                        <a:pt x="48" y="31"/>
                      </a:lnTo>
                      <a:lnTo>
                        <a:pt x="56" y="37"/>
                      </a:lnTo>
                      <a:lnTo>
                        <a:pt x="62" y="41"/>
                      </a:lnTo>
                      <a:lnTo>
                        <a:pt x="63" y="4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4" name="Freeform 244">
                  <a:extLst>
                    <a:ext uri="{FF2B5EF4-FFF2-40B4-BE49-F238E27FC236}">
                      <a16:creationId xmlns:a16="http://schemas.microsoft.com/office/drawing/2014/main" xmlns="" id="{B576D8C4-4ADB-42A5-85D2-1C02D11D55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" y="666"/>
                  <a:ext cx="30" cy="19"/>
                </a:xfrm>
                <a:custGeom>
                  <a:avLst/>
                  <a:gdLst>
                    <a:gd name="T0" fmla="*/ 59 w 59"/>
                    <a:gd name="T1" fmla="*/ 0 h 39"/>
                    <a:gd name="T2" fmla="*/ 55 w 59"/>
                    <a:gd name="T3" fmla="*/ 4 h 39"/>
                    <a:gd name="T4" fmla="*/ 47 w 59"/>
                    <a:gd name="T5" fmla="*/ 11 h 39"/>
                    <a:gd name="T6" fmla="*/ 38 w 59"/>
                    <a:gd name="T7" fmla="*/ 18 h 39"/>
                    <a:gd name="T8" fmla="*/ 28 w 59"/>
                    <a:gd name="T9" fmla="*/ 26 h 39"/>
                    <a:gd name="T10" fmla="*/ 18 w 59"/>
                    <a:gd name="T11" fmla="*/ 32 h 39"/>
                    <a:gd name="T12" fmla="*/ 10 w 59"/>
                    <a:gd name="T13" fmla="*/ 37 h 39"/>
                    <a:gd name="T14" fmla="*/ 3 w 59"/>
                    <a:gd name="T15" fmla="*/ 39 h 39"/>
                    <a:gd name="T16" fmla="*/ 0 w 59"/>
                    <a:gd name="T17" fmla="*/ 37 h 39"/>
                    <a:gd name="T18" fmla="*/ 1 w 59"/>
                    <a:gd name="T19" fmla="*/ 32 h 39"/>
                    <a:gd name="T20" fmla="*/ 5 w 59"/>
                    <a:gd name="T21" fmla="*/ 27 h 39"/>
                    <a:gd name="T22" fmla="*/ 14 w 59"/>
                    <a:gd name="T23" fmla="*/ 23 h 39"/>
                    <a:gd name="T24" fmla="*/ 26 w 59"/>
                    <a:gd name="T25" fmla="*/ 17 h 39"/>
                    <a:gd name="T26" fmla="*/ 36 w 59"/>
                    <a:gd name="T27" fmla="*/ 11 h 39"/>
                    <a:gd name="T28" fmla="*/ 47 w 59"/>
                    <a:gd name="T29" fmla="*/ 7 h 39"/>
                    <a:gd name="T30" fmla="*/ 55 w 59"/>
                    <a:gd name="T31" fmla="*/ 3 h 39"/>
                    <a:gd name="T32" fmla="*/ 59 w 59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39">
                      <a:moveTo>
                        <a:pt x="59" y="0"/>
                      </a:moveTo>
                      <a:lnTo>
                        <a:pt x="55" y="4"/>
                      </a:lnTo>
                      <a:lnTo>
                        <a:pt x="47" y="11"/>
                      </a:lnTo>
                      <a:lnTo>
                        <a:pt x="38" y="18"/>
                      </a:lnTo>
                      <a:lnTo>
                        <a:pt x="28" y="26"/>
                      </a:lnTo>
                      <a:lnTo>
                        <a:pt x="18" y="32"/>
                      </a:lnTo>
                      <a:lnTo>
                        <a:pt x="10" y="37"/>
                      </a:lnTo>
                      <a:lnTo>
                        <a:pt x="3" y="39"/>
                      </a:lnTo>
                      <a:lnTo>
                        <a:pt x="0" y="37"/>
                      </a:lnTo>
                      <a:lnTo>
                        <a:pt x="1" y="32"/>
                      </a:lnTo>
                      <a:lnTo>
                        <a:pt x="5" y="27"/>
                      </a:lnTo>
                      <a:lnTo>
                        <a:pt x="14" y="23"/>
                      </a:lnTo>
                      <a:lnTo>
                        <a:pt x="26" y="17"/>
                      </a:lnTo>
                      <a:lnTo>
                        <a:pt x="36" y="11"/>
                      </a:lnTo>
                      <a:lnTo>
                        <a:pt x="47" y="7"/>
                      </a:lnTo>
                      <a:lnTo>
                        <a:pt x="55" y="3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5" name="Freeform 245">
                  <a:extLst>
                    <a:ext uri="{FF2B5EF4-FFF2-40B4-BE49-F238E27FC236}">
                      <a16:creationId xmlns:a16="http://schemas.microsoft.com/office/drawing/2014/main" xmlns="" id="{3105B34D-A3E7-482A-99C8-946F424813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" y="689"/>
                  <a:ext cx="24" cy="100"/>
                </a:xfrm>
                <a:custGeom>
                  <a:avLst/>
                  <a:gdLst>
                    <a:gd name="T0" fmla="*/ 43 w 48"/>
                    <a:gd name="T1" fmla="*/ 0 h 200"/>
                    <a:gd name="T2" fmla="*/ 45 w 48"/>
                    <a:gd name="T3" fmla="*/ 0 h 200"/>
                    <a:gd name="T4" fmla="*/ 47 w 48"/>
                    <a:gd name="T5" fmla="*/ 1 h 200"/>
                    <a:gd name="T6" fmla="*/ 48 w 48"/>
                    <a:gd name="T7" fmla="*/ 3 h 200"/>
                    <a:gd name="T8" fmla="*/ 48 w 48"/>
                    <a:gd name="T9" fmla="*/ 4 h 200"/>
                    <a:gd name="T10" fmla="*/ 29 w 48"/>
                    <a:gd name="T11" fmla="*/ 29 h 200"/>
                    <a:gd name="T12" fmla="*/ 16 w 48"/>
                    <a:gd name="T13" fmla="*/ 55 h 200"/>
                    <a:gd name="T14" fmla="*/ 10 w 48"/>
                    <a:gd name="T15" fmla="*/ 83 h 200"/>
                    <a:gd name="T16" fmla="*/ 8 w 48"/>
                    <a:gd name="T17" fmla="*/ 109 h 200"/>
                    <a:gd name="T18" fmla="*/ 10 w 48"/>
                    <a:gd name="T19" fmla="*/ 136 h 200"/>
                    <a:gd name="T20" fmla="*/ 14 w 48"/>
                    <a:gd name="T21" fmla="*/ 160 h 200"/>
                    <a:gd name="T22" fmla="*/ 19 w 48"/>
                    <a:gd name="T23" fmla="*/ 182 h 200"/>
                    <a:gd name="T24" fmla="*/ 24 w 48"/>
                    <a:gd name="T25" fmla="*/ 200 h 200"/>
                    <a:gd name="T26" fmla="*/ 14 w 48"/>
                    <a:gd name="T27" fmla="*/ 188 h 200"/>
                    <a:gd name="T28" fmla="*/ 5 w 48"/>
                    <a:gd name="T29" fmla="*/ 167 h 200"/>
                    <a:gd name="T30" fmla="*/ 1 w 48"/>
                    <a:gd name="T31" fmla="*/ 138 h 200"/>
                    <a:gd name="T32" fmla="*/ 0 w 48"/>
                    <a:gd name="T33" fmla="*/ 107 h 200"/>
                    <a:gd name="T34" fmla="*/ 3 w 48"/>
                    <a:gd name="T35" fmla="*/ 75 h 200"/>
                    <a:gd name="T36" fmla="*/ 11 w 48"/>
                    <a:gd name="T37" fmla="*/ 44 h 200"/>
                    <a:gd name="T38" fmla="*/ 24 w 48"/>
                    <a:gd name="T39" fmla="*/ 18 h 200"/>
                    <a:gd name="T40" fmla="*/ 43 w 48"/>
                    <a:gd name="T41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8" h="200">
                      <a:moveTo>
                        <a:pt x="43" y="0"/>
                      </a:moveTo>
                      <a:lnTo>
                        <a:pt x="45" y="0"/>
                      </a:lnTo>
                      <a:lnTo>
                        <a:pt x="47" y="1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29" y="29"/>
                      </a:lnTo>
                      <a:lnTo>
                        <a:pt x="16" y="55"/>
                      </a:lnTo>
                      <a:lnTo>
                        <a:pt x="10" y="83"/>
                      </a:lnTo>
                      <a:lnTo>
                        <a:pt x="8" y="109"/>
                      </a:lnTo>
                      <a:lnTo>
                        <a:pt x="10" y="136"/>
                      </a:lnTo>
                      <a:lnTo>
                        <a:pt x="14" y="160"/>
                      </a:lnTo>
                      <a:lnTo>
                        <a:pt x="19" y="182"/>
                      </a:lnTo>
                      <a:lnTo>
                        <a:pt x="24" y="200"/>
                      </a:lnTo>
                      <a:lnTo>
                        <a:pt x="14" y="188"/>
                      </a:lnTo>
                      <a:lnTo>
                        <a:pt x="5" y="167"/>
                      </a:lnTo>
                      <a:lnTo>
                        <a:pt x="1" y="138"/>
                      </a:lnTo>
                      <a:lnTo>
                        <a:pt x="0" y="107"/>
                      </a:lnTo>
                      <a:lnTo>
                        <a:pt x="3" y="75"/>
                      </a:lnTo>
                      <a:lnTo>
                        <a:pt x="11" y="44"/>
                      </a:lnTo>
                      <a:lnTo>
                        <a:pt x="24" y="18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6" name="Freeform 246">
                  <a:extLst>
                    <a:ext uri="{FF2B5EF4-FFF2-40B4-BE49-F238E27FC236}">
                      <a16:creationId xmlns:a16="http://schemas.microsoft.com/office/drawing/2014/main" xmlns="" id="{07F2F211-AF6E-49FF-BB15-C6F8BFC749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" y="775"/>
                  <a:ext cx="22" cy="13"/>
                </a:xfrm>
                <a:custGeom>
                  <a:avLst/>
                  <a:gdLst>
                    <a:gd name="T0" fmla="*/ 0 w 44"/>
                    <a:gd name="T1" fmla="*/ 0 h 25"/>
                    <a:gd name="T2" fmla="*/ 5 w 44"/>
                    <a:gd name="T3" fmla="*/ 4 h 25"/>
                    <a:gd name="T4" fmla="*/ 10 w 44"/>
                    <a:gd name="T5" fmla="*/ 10 h 25"/>
                    <a:gd name="T6" fmla="*/ 17 w 44"/>
                    <a:gd name="T7" fmla="*/ 15 h 25"/>
                    <a:gd name="T8" fmla="*/ 25 w 44"/>
                    <a:gd name="T9" fmla="*/ 18 h 25"/>
                    <a:gd name="T10" fmla="*/ 31 w 44"/>
                    <a:gd name="T11" fmla="*/ 22 h 25"/>
                    <a:gd name="T12" fmla="*/ 37 w 44"/>
                    <a:gd name="T13" fmla="*/ 24 h 25"/>
                    <a:gd name="T14" fmla="*/ 42 w 44"/>
                    <a:gd name="T15" fmla="*/ 25 h 25"/>
                    <a:gd name="T16" fmla="*/ 44 w 44"/>
                    <a:gd name="T17" fmla="*/ 24 h 25"/>
                    <a:gd name="T18" fmla="*/ 44 w 44"/>
                    <a:gd name="T19" fmla="*/ 22 h 25"/>
                    <a:gd name="T20" fmla="*/ 40 w 44"/>
                    <a:gd name="T21" fmla="*/ 19 h 25"/>
                    <a:gd name="T22" fmla="*/ 36 w 44"/>
                    <a:gd name="T23" fmla="*/ 17 h 25"/>
                    <a:gd name="T24" fmla="*/ 29 w 44"/>
                    <a:gd name="T25" fmla="*/ 13 h 25"/>
                    <a:gd name="T26" fmla="*/ 22 w 44"/>
                    <a:gd name="T27" fmla="*/ 11 h 25"/>
                    <a:gd name="T28" fmla="*/ 14 w 44"/>
                    <a:gd name="T29" fmla="*/ 8 h 25"/>
                    <a:gd name="T30" fmla="*/ 6 w 44"/>
                    <a:gd name="T31" fmla="*/ 4 h 25"/>
                    <a:gd name="T32" fmla="*/ 0 w 44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25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0" y="10"/>
                      </a:lnTo>
                      <a:lnTo>
                        <a:pt x="17" y="15"/>
                      </a:lnTo>
                      <a:lnTo>
                        <a:pt x="25" y="18"/>
                      </a:lnTo>
                      <a:lnTo>
                        <a:pt x="31" y="22"/>
                      </a:lnTo>
                      <a:lnTo>
                        <a:pt x="37" y="24"/>
                      </a:lnTo>
                      <a:lnTo>
                        <a:pt x="42" y="25"/>
                      </a:lnTo>
                      <a:lnTo>
                        <a:pt x="44" y="24"/>
                      </a:lnTo>
                      <a:lnTo>
                        <a:pt x="44" y="22"/>
                      </a:lnTo>
                      <a:lnTo>
                        <a:pt x="40" y="19"/>
                      </a:lnTo>
                      <a:lnTo>
                        <a:pt x="36" y="17"/>
                      </a:lnTo>
                      <a:lnTo>
                        <a:pt x="29" y="13"/>
                      </a:lnTo>
                      <a:lnTo>
                        <a:pt x="22" y="11"/>
                      </a:lnTo>
                      <a:lnTo>
                        <a:pt x="14" y="8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7" name="Freeform 247">
                  <a:extLst>
                    <a:ext uri="{FF2B5EF4-FFF2-40B4-BE49-F238E27FC236}">
                      <a16:creationId xmlns:a16="http://schemas.microsoft.com/office/drawing/2014/main" xmlns="" id="{81E8AF15-4799-4196-BD52-A2EAF8BDF7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" y="767"/>
                  <a:ext cx="24" cy="14"/>
                </a:xfrm>
                <a:custGeom>
                  <a:avLst/>
                  <a:gdLst>
                    <a:gd name="T0" fmla="*/ 47 w 47"/>
                    <a:gd name="T1" fmla="*/ 28 h 29"/>
                    <a:gd name="T2" fmla="*/ 45 w 47"/>
                    <a:gd name="T3" fmla="*/ 29 h 29"/>
                    <a:gd name="T4" fmla="*/ 41 w 47"/>
                    <a:gd name="T5" fmla="*/ 28 h 29"/>
                    <a:gd name="T6" fmla="*/ 34 w 47"/>
                    <a:gd name="T7" fmla="*/ 27 h 29"/>
                    <a:gd name="T8" fmla="*/ 27 w 47"/>
                    <a:gd name="T9" fmla="*/ 23 h 29"/>
                    <a:gd name="T10" fmla="*/ 19 w 47"/>
                    <a:gd name="T11" fmla="*/ 19 h 29"/>
                    <a:gd name="T12" fmla="*/ 11 w 47"/>
                    <a:gd name="T13" fmla="*/ 13 h 29"/>
                    <a:gd name="T14" fmla="*/ 5 w 47"/>
                    <a:gd name="T15" fmla="*/ 7 h 29"/>
                    <a:gd name="T16" fmla="*/ 0 w 47"/>
                    <a:gd name="T17" fmla="*/ 0 h 29"/>
                    <a:gd name="T18" fmla="*/ 5 w 47"/>
                    <a:gd name="T19" fmla="*/ 4 h 29"/>
                    <a:gd name="T20" fmla="*/ 12 w 47"/>
                    <a:gd name="T21" fmla="*/ 7 h 29"/>
                    <a:gd name="T22" fmla="*/ 20 w 47"/>
                    <a:gd name="T23" fmla="*/ 12 h 29"/>
                    <a:gd name="T24" fmla="*/ 28 w 47"/>
                    <a:gd name="T25" fmla="*/ 15 h 29"/>
                    <a:gd name="T26" fmla="*/ 36 w 47"/>
                    <a:gd name="T27" fmla="*/ 20 h 29"/>
                    <a:gd name="T28" fmla="*/ 42 w 47"/>
                    <a:gd name="T29" fmla="*/ 23 h 29"/>
                    <a:gd name="T30" fmla="*/ 46 w 47"/>
                    <a:gd name="T31" fmla="*/ 26 h 29"/>
                    <a:gd name="T32" fmla="*/ 47 w 47"/>
                    <a:gd name="T33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29">
                      <a:moveTo>
                        <a:pt x="47" y="28"/>
                      </a:moveTo>
                      <a:lnTo>
                        <a:pt x="45" y="29"/>
                      </a:lnTo>
                      <a:lnTo>
                        <a:pt x="41" y="28"/>
                      </a:lnTo>
                      <a:lnTo>
                        <a:pt x="34" y="27"/>
                      </a:lnTo>
                      <a:lnTo>
                        <a:pt x="27" y="23"/>
                      </a:lnTo>
                      <a:lnTo>
                        <a:pt x="19" y="19"/>
                      </a:lnTo>
                      <a:lnTo>
                        <a:pt x="11" y="13"/>
                      </a:lnTo>
                      <a:lnTo>
                        <a:pt x="5" y="7"/>
                      </a:ln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12" y="7"/>
                      </a:lnTo>
                      <a:lnTo>
                        <a:pt x="20" y="12"/>
                      </a:lnTo>
                      <a:lnTo>
                        <a:pt x="28" y="15"/>
                      </a:lnTo>
                      <a:lnTo>
                        <a:pt x="36" y="20"/>
                      </a:lnTo>
                      <a:lnTo>
                        <a:pt x="42" y="23"/>
                      </a:lnTo>
                      <a:lnTo>
                        <a:pt x="46" y="26"/>
                      </a:lnTo>
                      <a:lnTo>
                        <a:pt x="47" y="2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8" name="Freeform 248">
                  <a:extLst>
                    <a:ext uri="{FF2B5EF4-FFF2-40B4-BE49-F238E27FC236}">
                      <a16:creationId xmlns:a16="http://schemas.microsoft.com/office/drawing/2014/main" xmlns="" id="{C43894F1-1931-4F8E-908D-019390E620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" y="747"/>
                  <a:ext cx="31" cy="19"/>
                </a:xfrm>
                <a:custGeom>
                  <a:avLst/>
                  <a:gdLst>
                    <a:gd name="T0" fmla="*/ 62 w 62"/>
                    <a:gd name="T1" fmla="*/ 38 h 39"/>
                    <a:gd name="T2" fmla="*/ 59 w 62"/>
                    <a:gd name="T3" fmla="*/ 39 h 39"/>
                    <a:gd name="T4" fmla="*/ 52 w 62"/>
                    <a:gd name="T5" fmla="*/ 38 h 39"/>
                    <a:gd name="T6" fmla="*/ 44 w 62"/>
                    <a:gd name="T7" fmla="*/ 35 h 39"/>
                    <a:gd name="T8" fmla="*/ 33 w 62"/>
                    <a:gd name="T9" fmla="*/ 29 h 39"/>
                    <a:gd name="T10" fmla="*/ 23 w 62"/>
                    <a:gd name="T11" fmla="*/ 23 h 39"/>
                    <a:gd name="T12" fmla="*/ 13 w 62"/>
                    <a:gd name="T13" fmla="*/ 16 h 39"/>
                    <a:gd name="T14" fmla="*/ 5 w 62"/>
                    <a:gd name="T15" fmla="*/ 8 h 39"/>
                    <a:gd name="T16" fmla="*/ 0 w 62"/>
                    <a:gd name="T17" fmla="*/ 0 h 39"/>
                    <a:gd name="T18" fmla="*/ 5 w 62"/>
                    <a:gd name="T19" fmla="*/ 3 h 39"/>
                    <a:gd name="T20" fmla="*/ 13 w 62"/>
                    <a:gd name="T21" fmla="*/ 8 h 39"/>
                    <a:gd name="T22" fmla="*/ 24 w 62"/>
                    <a:gd name="T23" fmla="*/ 14 h 39"/>
                    <a:gd name="T24" fmla="*/ 35 w 62"/>
                    <a:gd name="T25" fmla="*/ 20 h 39"/>
                    <a:gd name="T26" fmla="*/ 46 w 62"/>
                    <a:gd name="T27" fmla="*/ 25 h 39"/>
                    <a:gd name="T28" fmla="*/ 55 w 62"/>
                    <a:gd name="T29" fmla="*/ 31 h 39"/>
                    <a:gd name="T30" fmla="*/ 61 w 62"/>
                    <a:gd name="T31" fmla="*/ 35 h 39"/>
                    <a:gd name="T32" fmla="*/ 62 w 62"/>
                    <a:gd name="T33" fmla="*/ 3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39">
                      <a:moveTo>
                        <a:pt x="62" y="38"/>
                      </a:moveTo>
                      <a:lnTo>
                        <a:pt x="59" y="39"/>
                      </a:lnTo>
                      <a:lnTo>
                        <a:pt x="52" y="38"/>
                      </a:lnTo>
                      <a:lnTo>
                        <a:pt x="44" y="35"/>
                      </a:lnTo>
                      <a:lnTo>
                        <a:pt x="33" y="29"/>
                      </a:lnTo>
                      <a:lnTo>
                        <a:pt x="23" y="23"/>
                      </a:lnTo>
                      <a:lnTo>
                        <a:pt x="13" y="16"/>
                      </a:lnTo>
                      <a:lnTo>
                        <a:pt x="5" y="8"/>
                      </a:lnTo>
                      <a:lnTo>
                        <a:pt x="0" y="0"/>
                      </a:lnTo>
                      <a:lnTo>
                        <a:pt x="5" y="3"/>
                      </a:lnTo>
                      <a:lnTo>
                        <a:pt x="13" y="8"/>
                      </a:lnTo>
                      <a:lnTo>
                        <a:pt x="24" y="14"/>
                      </a:lnTo>
                      <a:lnTo>
                        <a:pt x="35" y="20"/>
                      </a:lnTo>
                      <a:lnTo>
                        <a:pt x="46" y="25"/>
                      </a:lnTo>
                      <a:lnTo>
                        <a:pt x="55" y="31"/>
                      </a:lnTo>
                      <a:lnTo>
                        <a:pt x="61" y="35"/>
                      </a:lnTo>
                      <a:lnTo>
                        <a:pt x="62" y="3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9" name="Freeform 249">
                  <a:extLst>
                    <a:ext uri="{FF2B5EF4-FFF2-40B4-BE49-F238E27FC236}">
                      <a16:creationId xmlns:a16="http://schemas.microsoft.com/office/drawing/2014/main" xmlns="" id="{0DC82BD2-C526-4122-9257-C0DD9307E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" y="728"/>
                  <a:ext cx="34" cy="22"/>
                </a:xfrm>
                <a:custGeom>
                  <a:avLst/>
                  <a:gdLst>
                    <a:gd name="T0" fmla="*/ 68 w 68"/>
                    <a:gd name="T1" fmla="*/ 43 h 44"/>
                    <a:gd name="T2" fmla="*/ 65 w 68"/>
                    <a:gd name="T3" fmla="*/ 44 h 44"/>
                    <a:gd name="T4" fmla="*/ 57 w 68"/>
                    <a:gd name="T5" fmla="*/ 42 h 44"/>
                    <a:gd name="T6" fmla="*/ 47 w 68"/>
                    <a:gd name="T7" fmla="*/ 37 h 44"/>
                    <a:gd name="T8" fmla="*/ 35 w 68"/>
                    <a:gd name="T9" fmla="*/ 30 h 44"/>
                    <a:gd name="T10" fmla="*/ 24 w 68"/>
                    <a:gd name="T11" fmla="*/ 23 h 44"/>
                    <a:gd name="T12" fmla="*/ 13 w 68"/>
                    <a:gd name="T13" fmla="*/ 15 h 44"/>
                    <a:gd name="T14" fmla="*/ 5 w 68"/>
                    <a:gd name="T15" fmla="*/ 7 h 44"/>
                    <a:gd name="T16" fmla="*/ 0 w 68"/>
                    <a:gd name="T17" fmla="*/ 0 h 44"/>
                    <a:gd name="T18" fmla="*/ 5 w 68"/>
                    <a:gd name="T19" fmla="*/ 4 h 44"/>
                    <a:gd name="T20" fmla="*/ 14 w 68"/>
                    <a:gd name="T21" fmla="*/ 8 h 44"/>
                    <a:gd name="T22" fmla="*/ 26 w 68"/>
                    <a:gd name="T23" fmla="*/ 14 h 44"/>
                    <a:gd name="T24" fmla="*/ 38 w 68"/>
                    <a:gd name="T25" fmla="*/ 21 h 44"/>
                    <a:gd name="T26" fmla="*/ 50 w 68"/>
                    <a:gd name="T27" fmla="*/ 29 h 44"/>
                    <a:gd name="T28" fmla="*/ 59 w 68"/>
                    <a:gd name="T29" fmla="*/ 35 h 44"/>
                    <a:gd name="T30" fmla="*/ 66 w 68"/>
                    <a:gd name="T31" fmla="*/ 39 h 44"/>
                    <a:gd name="T32" fmla="*/ 68 w 68"/>
                    <a:gd name="T33" fmla="*/ 4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44">
                      <a:moveTo>
                        <a:pt x="68" y="43"/>
                      </a:moveTo>
                      <a:lnTo>
                        <a:pt x="65" y="44"/>
                      </a:lnTo>
                      <a:lnTo>
                        <a:pt x="57" y="42"/>
                      </a:lnTo>
                      <a:lnTo>
                        <a:pt x="47" y="37"/>
                      </a:lnTo>
                      <a:lnTo>
                        <a:pt x="35" y="30"/>
                      </a:lnTo>
                      <a:lnTo>
                        <a:pt x="24" y="23"/>
                      </a:lnTo>
                      <a:lnTo>
                        <a:pt x="13" y="15"/>
                      </a:lnTo>
                      <a:lnTo>
                        <a:pt x="5" y="7"/>
                      </a:ln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14" y="8"/>
                      </a:lnTo>
                      <a:lnTo>
                        <a:pt x="26" y="14"/>
                      </a:lnTo>
                      <a:lnTo>
                        <a:pt x="38" y="21"/>
                      </a:lnTo>
                      <a:lnTo>
                        <a:pt x="50" y="29"/>
                      </a:lnTo>
                      <a:lnTo>
                        <a:pt x="59" y="35"/>
                      </a:lnTo>
                      <a:lnTo>
                        <a:pt x="66" y="39"/>
                      </a:lnTo>
                      <a:lnTo>
                        <a:pt x="68" y="4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0" name="Freeform 250">
                  <a:extLst>
                    <a:ext uri="{FF2B5EF4-FFF2-40B4-BE49-F238E27FC236}">
                      <a16:creationId xmlns:a16="http://schemas.microsoft.com/office/drawing/2014/main" xmlns="" id="{945F6854-30E8-4A23-A3D8-1E3FADB52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" y="716"/>
                  <a:ext cx="27" cy="23"/>
                </a:xfrm>
                <a:custGeom>
                  <a:avLst/>
                  <a:gdLst>
                    <a:gd name="T0" fmla="*/ 56 w 56"/>
                    <a:gd name="T1" fmla="*/ 46 h 46"/>
                    <a:gd name="T2" fmla="*/ 52 w 56"/>
                    <a:gd name="T3" fmla="*/ 46 h 46"/>
                    <a:gd name="T4" fmla="*/ 46 w 56"/>
                    <a:gd name="T5" fmla="*/ 43 h 46"/>
                    <a:gd name="T6" fmla="*/ 37 w 56"/>
                    <a:gd name="T7" fmla="*/ 37 h 46"/>
                    <a:gd name="T8" fmla="*/ 28 w 56"/>
                    <a:gd name="T9" fmla="*/ 30 h 46"/>
                    <a:gd name="T10" fmla="*/ 18 w 56"/>
                    <a:gd name="T11" fmla="*/ 22 h 46"/>
                    <a:gd name="T12" fmla="*/ 9 w 56"/>
                    <a:gd name="T13" fmla="*/ 14 h 46"/>
                    <a:gd name="T14" fmla="*/ 3 w 56"/>
                    <a:gd name="T15" fmla="*/ 6 h 46"/>
                    <a:gd name="T16" fmla="*/ 0 w 56"/>
                    <a:gd name="T17" fmla="*/ 0 h 46"/>
                    <a:gd name="T18" fmla="*/ 6 w 56"/>
                    <a:gd name="T19" fmla="*/ 3 h 46"/>
                    <a:gd name="T20" fmla="*/ 14 w 56"/>
                    <a:gd name="T21" fmla="*/ 9 h 46"/>
                    <a:gd name="T22" fmla="*/ 23 w 56"/>
                    <a:gd name="T23" fmla="*/ 16 h 46"/>
                    <a:gd name="T24" fmla="*/ 34 w 56"/>
                    <a:gd name="T25" fmla="*/ 23 h 46"/>
                    <a:gd name="T26" fmla="*/ 43 w 56"/>
                    <a:gd name="T27" fmla="*/ 31 h 46"/>
                    <a:gd name="T28" fmla="*/ 51 w 56"/>
                    <a:gd name="T29" fmla="*/ 37 h 46"/>
                    <a:gd name="T30" fmla="*/ 56 w 56"/>
                    <a:gd name="T31" fmla="*/ 43 h 46"/>
                    <a:gd name="T32" fmla="*/ 56 w 56"/>
                    <a:gd name="T3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46">
                      <a:moveTo>
                        <a:pt x="56" y="46"/>
                      </a:moveTo>
                      <a:lnTo>
                        <a:pt x="52" y="46"/>
                      </a:lnTo>
                      <a:lnTo>
                        <a:pt x="46" y="43"/>
                      </a:lnTo>
                      <a:lnTo>
                        <a:pt x="37" y="37"/>
                      </a:lnTo>
                      <a:lnTo>
                        <a:pt x="28" y="30"/>
                      </a:lnTo>
                      <a:lnTo>
                        <a:pt x="18" y="22"/>
                      </a:lnTo>
                      <a:lnTo>
                        <a:pt x="9" y="14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6" y="3"/>
                      </a:lnTo>
                      <a:lnTo>
                        <a:pt x="14" y="9"/>
                      </a:lnTo>
                      <a:lnTo>
                        <a:pt x="23" y="16"/>
                      </a:lnTo>
                      <a:lnTo>
                        <a:pt x="34" y="23"/>
                      </a:lnTo>
                      <a:lnTo>
                        <a:pt x="43" y="31"/>
                      </a:lnTo>
                      <a:lnTo>
                        <a:pt x="51" y="37"/>
                      </a:lnTo>
                      <a:lnTo>
                        <a:pt x="56" y="43"/>
                      </a:lnTo>
                      <a:lnTo>
                        <a:pt x="56" y="4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1" name="Freeform 251">
                  <a:extLst>
                    <a:ext uri="{FF2B5EF4-FFF2-40B4-BE49-F238E27FC236}">
                      <a16:creationId xmlns:a16="http://schemas.microsoft.com/office/drawing/2014/main" xmlns="" id="{01525C13-5D7F-458A-A845-CA22B987DC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" y="707"/>
                  <a:ext cx="22" cy="19"/>
                </a:xfrm>
                <a:custGeom>
                  <a:avLst/>
                  <a:gdLst>
                    <a:gd name="T0" fmla="*/ 45 w 45"/>
                    <a:gd name="T1" fmla="*/ 39 h 39"/>
                    <a:gd name="T2" fmla="*/ 43 w 45"/>
                    <a:gd name="T3" fmla="*/ 39 h 39"/>
                    <a:gd name="T4" fmla="*/ 37 w 45"/>
                    <a:gd name="T5" fmla="*/ 37 h 39"/>
                    <a:gd name="T6" fmla="*/ 30 w 45"/>
                    <a:gd name="T7" fmla="*/ 34 h 39"/>
                    <a:gd name="T8" fmla="*/ 23 w 45"/>
                    <a:gd name="T9" fmla="*/ 29 h 39"/>
                    <a:gd name="T10" fmla="*/ 15 w 45"/>
                    <a:gd name="T11" fmla="*/ 22 h 39"/>
                    <a:gd name="T12" fmla="*/ 8 w 45"/>
                    <a:gd name="T13" fmla="*/ 15 h 39"/>
                    <a:gd name="T14" fmla="*/ 3 w 45"/>
                    <a:gd name="T15" fmla="*/ 9 h 39"/>
                    <a:gd name="T16" fmla="*/ 0 w 45"/>
                    <a:gd name="T17" fmla="*/ 0 h 39"/>
                    <a:gd name="T18" fmla="*/ 5 w 45"/>
                    <a:gd name="T19" fmla="*/ 5 h 39"/>
                    <a:gd name="T20" fmla="*/ 12 w 45"/>
                    <a:gd name="T21" fmla="*/ 10 h 39"/>
                    <a:gd name="T22" fmla="*/ 19 w 45"/>
                    <a:gd name="T23" fmla="*/ 15 h 39"/>
                    <a:gd name="T24" fmla="*/ 28 w 45"/>
                    <a:gd name="T25" fmla="*/ 21 h 39"/>
                    <a:gd name="T26" fmla="*/ 35 w 45"/>
                    <a:gd name="T27" fmla="*/ 27 h 39"/>
                    <a:gd name="T28" fmla="*/ 42 w 45"/>
                    <a:gd name="T29" fmla="*/ 33 h 39"/>
                    <a:gd name="T30" fmla="*/ 45 w 45"/>
                    <a:gd name="T31" fmla="*/ 36 h 39"/>
                    <a:gd name="T32" fmla="*/ 45 w 45"/>
                    <a:gd name="T33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39">
                      <a:moveTo>
                        <a:pt x="45" y="39"/>
                      </a:moveTo>
                      <a:lnTo>
                        <a:pt x="43" y="39"/>
                      </a:lnTo>
                      <a:lnTo>
                        <a:pt x="37" y="37"/>
                      </a:lnTo>
                      <a:lnTo>
                        <a:pt x="30" y="34"/>
                      </a:lnTo>
                      <a:lnTo>
                        <a:pt x="23" y="29"/>
                      </a:lnTo>
                      <a:lnTo>
                        <a:pt x="15" y="22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2" y="10"/>
                      </a:lnTo>
                      <a:lnTo>
                        <a:pt x="19" y="15"/>
                      </a:lnTo>
                      <a:lnTo>
                        <a:pt x="28" y="21"/>
                      </a:lnTo>
                      <a:lnTo>
                        <a:pt x="35" y="27"/>
                      </a:lnTo>
                      <a:lnTo>
                        <a:pt x="42" y="33"/>
                      </a:lnTo>
                      <a:lnTo>
                        <a:pt x="45" y="36"/>
                      </a:lnTo>
                      <a:lnTo>
                        <a:pt x="45" y="3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2" name="Freeform 252">
                  <a:extLst>
                    <a:ext uri="{FF2B5EF4-FFF2-40B4-BE49-F238E27FC236}">
                      <a16:creationId xmlns:a16="http://schemas.microsoft.com/office/drawing/2014/main" xmlns="" id="{CF02900C-B084-4DD9-AB6A-8D6C7F5591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" y="698"/>
                  <a:ext cx="16" cy="16"/>
                </a:xfrm>
                <a:custGeom>
                  <a:avLst/>
                  <a:gdLst>
                    <a:gd name="T0" fmla="*/ 32 w 32"/>
                    <a:gd name="T1" fmla="*/ 33 h 33"/>
                    <a:gd name="T2" fmla="*/ 30 w 32"/>
                    <a:gd name="T3" fmla="*/ 33 h 33"/>
                    <a:gd name="T4" fmla="*/ 25 w 32"/>
                    <a:gd name="T5" fmla="*/ 31 h 33"/>
                    <a:gd name="T6" fmla="*/ 20 w 32"/>
                    <a:gd name="T7" fmla="*/ 27 h 33"/>
                    <a:gd name="T8" fmla="*/ 14 w 32"/>
                    <a:gd name="T9" fmla="*/ 21 h 33"/>
                    <a:gd name="T10" fmla="*/ 8 w 32"/>
                    <a:gd name="T11" fmla="*/ 15 h 33"/>
                    <a:gd name="T12" fmla="*/ 3 w 32"/>
                    <a:gd name="T13" fmla="*/ 9 h 33"/>
                    <a:gd name="T14" fmla="*/ 1 w 32"/>
                    <a:gd name="T15" fmla="*/ 3 h 33"/>
                    <a:gd name="T16" fmla="*/ 0 w 32"/>
                    <a:gd name="T17" fmla="*/ 0 h 33"/>
                    <a:gd name="T18" fmla="*/ 8 w 32"/>
                    <a:gd name="T19" fmla="*/ 7 h 33"/>
                    <a:gd name="T20" fmla="*/ 18 w 32"/>
                    <a:gd name="T21" fmla="*/ 17 h 33"/>
                    <a:gd name="T22" fmla="*/ 28 w 32"/>
                    <a:gd name="T23" fmla="*/ 27 h 33"/>
                    <a:gd name="T24" fmla="*/ 32 w 32"/>
                    <a:gd name="T25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" h="33">
                      <a:moveTo>
                        <a:pt x="32" y="33"/>
                      </a:moveTo>
                      <a:lnTo>
                        <a:pt x="30" y="33"/>
                      </a:lnTo>
                      <a:lnTo>
                        <a:pt x="25" y="31"/>
                      </a:lnTo>
                      <a:lnTo>
                        <a:pt x="20" y="27"/>
                      </a:lnTo>
                      <a:lnTo>
                        <a:pt x="14" y="21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8" y="7"/>
                      </a:lnTo>
                      <a:lnTo>
                        <a:pt x="18" y="17"/>
                      </a:lnTo>
                      <a:lnTo>
                        <a:pt x="28" y="27"/>
                      </a:lnTo>
                      <a:lnTo>
                        <a:pt x="32" y="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3" name="Freeform 253">
                  <a:extLst>
                    <a:ext uri="{FF2B5EF4-FFF2-40B4-BE49-F238E27FC236}">
                      <a16:creationId xmlns:a16="http://schemas.microsoft.com/office/drawing/2014/main" xmlns="" id="{E9E41106-7811-4013-9482-624ECA9FA1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" y="692"/>
                  <a:ext cx="10" cy="11"/>
                </a:xfrm>
                <a:custGeom>
                  <a:avLst/>
                  <a:gdLst>
                    <a:gd name="T0" fmla="*/ 20 w 20"/>
                    <a:gd name="T1" fmla="*/ 22 h 22"/>
                    <a:gd name="T2" fmla="*/ 14 w 20"/>
                    <a:gd name="T3" fmla="*/ 21 h 22"/>
                    <a:gd name="T4" fmla="*/ 7 w 20"/>
                    <a:gd name="T5" fmla="*/ 17 h 22"/>
                    <a:gd name="T6" fmla="*/ 0 w 20"/>
                    <a:gd name="T7" fmla="*/ 9 h 22"/>
                    <a:gd name="T8" fmla="*/ 0 w 20"/>
                    <a:gd name="T9" fmla="*/ 0 h 22"/>
                    <a:gd name="T10" fmla="*/ 5 w 20"/>
                    <a:gd name="T11" fmla="*/ 9 h 22"/>
                    <a:gd name="T12" fmla="*/ 14 w 20"/>
                    <a:gd name="T13" fmla="*/ 14 h 22"/>
                    <a:gd name="T14" fmla="*/ 20 w 20"/>
                    <a:gd name="T15" fmla="*/ 19 h 22"/>
                    <a:gd name="T16" fmla="*/ 20 w 20"/>
                    <a:gd name="T17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2">
                      <a:moveTo>
                        <a:pt x="20" y="22"/>
                      </a:moveTo>
                      <a:lnTo>
                        <a:pt x="14" y="21"/>
                      </a:lnTo>
                      <a:lnTo>
                        <a:pt x="7" y="17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5" y="9"/>
                      </a:lnTo>
                      <a:lnTo>
                        <a:pt x="14" y="14"/>
                      </a:lnTo>
                      <a:lnTo>
                        <a:pt x="20" y="19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4" name="Freeform 254">
                  <a:extLst>
                    <a:ext uri="{FF2B5EF4-FFF2-40B4-BE49-F238E27FC236}">
                      <a16:creationId xmlns:a16="http://schemas.microsoft.com/office/drawing/2014/main" xmlns="" id="{4A5355BB-11E8-49D1-988C-901710328F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" y="783"/>
                  <a:ext cx="14" cy="13"/>
                </a:xfrm>
                <a:custGeom>
                  <a:avLst/>
                  <a:gdLst>
                    <a:gd name="T0" fmla="*/ 0 w 28"/>
                    <a:gd name="T1" fmla="*/ 0 h 25"/>
                    <a:gd name="T2" fmla="*/ 7 w 28"/>
                    <a:gd name="T3" fmla="*/ 3 h 25"/>
                    <a:gd name="T4" fmla="*/ 17 w 28"/>
                    <a:gd name="T5" fmla="*/ 10 h 25"/>
                    <a:gd name="T6" fmla="*/ 27 w 28"/>
                    <a:gd name="T7" fmla="*/ 18 h 25"/>
                    <a:gd name="T8" fmla="*/ 28 w 28"/>
                    <a:gd name="T9" fmla="*/ 25 h 25"/>
                    <a:gd name="T10" fmla="*/ 22 w 28"/>
                    <a:gd name="T11" fmla="*/ 24 h 25"/>
                    <a:gd name="T12" fmla="*/ 14 w 28"/>
                    <a:gd name="T13" fmla="*/ 17 h 25"/>
                    <a:gd name="T14" fmla="*/ 6 w 28"/>
                    <a:gd name="T15" fmla="*/ 7 h 25"/>
                    <a:gd name="T16" fmla="*/ 0 w 28"/>
                    <a:gd name="T1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25">
                      <a:moveTo>
                        <a:pt x="0" y="0"/>
                      </a:moveTo>
                      <a:lnTo>
                        <a:pt x="7" y="3"/>
                      </a:lnTo>
                      <a:lnTo>
                        <a:pt x="17" y="10"/>
                      </a:lnTo>
                      <a:lnTo>
                        <a:pt x="27" y="18"/>
                      </a:lnTo>
                      <a:lnTo>
                        <a:pt x="28" y="25"/>
                      </a:lnTo>
                      <a:lnTo>
                        <a:pt x="22" y="24"/>
                      </a:lnTo>
                      <a:lnTo>
                        <a:pt x="14" y="17"/>
                      </a:lnTo>
                      <a:lnTo>
                        <a:pt x="6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5" name="Freeform 255">
                  <a:extLst>
                    <a:ext uri="{FF2B5EF4-FFF2-40B4-BE49-F238E27FC236}">
                      <a16:creationId xmlns:a16="http://schemas.microsoft.com/office/drawing/2014/main" xmlns="" id="{66649BCE-A8E1-401A-A95C-D9EA6E297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" y="783"/>
                  <a:ext cx="6" cy="15"/>
                </a:xfrm>
                <a:custGeom>
                  <a:avLst/>
                  <a:gdLst>
                    <a:gd name="T0" fmla="*/ 14 w 14"/>
                    <a:gd name="T1" fmla="*/ 0 h 30"/>
                    <a:gd name="T2" fmla="*/ 11 w 14"/>
                    <a:gd name="T3" fmla="*/ 5 h 30"/>
                    <a:gd name="T4" fmla="*/ 5 w 14"/>
                    <a:gd name="T5" fmla="*/ 15 h 30"/>
                    <a:gd name="T6" fmla="*/ 0 w 14"/>
                    <a:gd name="T7" fmla="*/ 24 h 30"/>
                    <a:gd name="T8" fmla="*/ 1 w 14"/>
                    <a:gd name="T9" fmla="*/ 30 h 30"/>
                    <a:gd name="T10" fmla="*/ 6 w 14"/>
                    <a:gd name="T11" fmla="*/ 27 h 30"/>
                    <a:gd name="T12" fmla="*/ 9 w 14"/>
                    <a:gd name="T13" fmla="*/ 19 h 30"/>
                    <a:gd name="T14" fmla="*/ 13 w 14"/>
                    <a:gd name="T15" fmla="*/ 8 h 30"/>
                    <a:gd name="T16" fmla="*/ 14 w 14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30">
                      <a:moveTo>
                        <a:pt x="14" y="0"/>
                      </a:moveTo>
                      <a:lnTo>
                        <a:pt x="11" y="5"/>
                      </a:lnTo>
                      <a:lnTo>
                        <a:pt x="5" y="15"/>
                      </a:lnTo>
                      <a:lnTo>
                        <a:pt x="0" y="24"/>
                      </a:lnTo>
                      <a:lnTo>
                        <a:pt x="1" y="30"/>
                      </a:lnTo>
                      <a:lnTo>
                        <a:pt x="6" y="27"/>
                      </a:lnTo>
                      <a:lnTo>
                        <a:pt x="9" y="19"/>
                      </a:lnTo>
                      <a:lnTo>
                        <a:pt x="13" y="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6" name="Freeform 256">
                  <a:extLst>
                    <a:ext uri="{FF2B5EF4-FFF2-40B4-BE49-F238E27FC236}">
                      <a16:creationId xmlns:a16="http://schemas.microsoft.com/office/drawing/2014/main" xmlns="" id="{B8E955C3-9402-444A-B833-A43E58649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" y="786"/>
                  <a:ext cx="4" cy="17"/>
                </a:xfrm>
                <a:custGeom>
                  <a:avLst/>
                  <a:gdLst>
                    <a:gd name="T0" fmla="*/ 0 w 9"/>
                    <a:gd name="T1" fmla="*/ 0 h 33"/>
                    <a:gd name="T2" fmla="*/ 0 w 9"/>
                    <a:gd name="T3" fmla="*/ 5 h 33"/>
                    <a:gd name="T4" fmla="*/ 0 w 9"/>
                    <a:gd name="T5" fmla="*/ 17 h 33"/>
                    <a:gd name="T6" fmla="*/ 2 w 9"/>
                    <a:gd name="T7" fmla="*/ 28 h 33"/>
                    <a:gd name="T8" fmla="*/ 5 w 9"/>
                    <a:gd name="T9" fmla="*/ 33 h 33"/>
                    <a:gd name="T10" fmla="*/ 9 w 9"/>
                    <a:gd name="T11" fmla="*/ 28 h 33"/>
                    <a:gd name="T12" fmla="*/ 6 w 9"/>
                    <a:gd name="T13" fmla="*/ 18 h 33"/>
                    <a:gd name="T14" fmla="*/ 3 w 9"/>
                    <a:gd name="T15" fmla="*/ 8 h 33"/>
                    <a:gd name="T16" fmla="*/ 0 w 9"/>
                    <a:gd name="T1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3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7"/>
                      </a:lnTo>
                      <a:lnTo>
                        <a:pt x="2" y="28"/>
                      </a:lnTo>
                      <a:lnTo>
                        <a:pt x="5" y="33"/>
                      </a:lnTo>
                      <a:lnTo>
                        <a:pt x="9" y="28"/>
                      </a:lnTo>
                      <a:lnTo>
                        <a:pt x="6" y="18"/>
                      </a:lnTo>
                      <a:lnTo>
                        <a:pt x="3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7" name="Freeform 257">
                  <a:extLst>
                    <a:ext uri="{FF2B5EF4-FFF2-40B4-BE49-F238E27FC236}">
                      <a16:creationId xmlns:a16="http://schemas.microsoft.com/office/drawing/2014/main" xmlns="" id="{2D800D0C-2823-4EDF-9395-6D5325D81E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" y="778"/>
                  <a:ext cx="12" cy="15"/>
                </a:xfrm>
                <a:custGeom>
                  <a:avLst/>
                  <a:gdLst>
                    <a:gd name="T0" fmla="*/ 25 w 25"/>
                    <a:gd name="T1" fmla="*/ 0 h 30"/>
                    <a:gd name="T2" fmla="*/ 20 w 25"/>
                    <a:gd name="T3" fmla="*/ 9 h 30"/>
                    <a:gd name="T4" fmla="*/ 13 w 25"/>
                    <a:gd name="T5" fmla="*/ 21 h 30"/>
                    <a:gd name="T6" fmla="*/ 6 w 25"/>
                    <a:gd name="T7" fmla="*/ 29 h 30"/>
                    <a:gd name="T8" fmla="*/ 0 w 25"/>
                    <a:gd name="T9" fmla="*/ 30 h 30"/>
                    <a:gd name="T10" fmla="*/ 1 w 25"/>
                    <a:gd name="T11" fmla="*/ 24 h 30"/>
                    <a:gd name="T12" fmla="*/ 9 w 25"/>
                    <a:gd name="T13" fmla="*/ 15 h 30"/>
                    <a:gd name="T14" fmla="*/ 18 w 25"/>
                    <a:gd name="T15" fmla="*/ 6 h 30"/>
                    <a:gd name="T16" fmla="*/ 25 w 25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30">
                      <a:moveTo>
                        <a:pt x="25" y="0"/>
                      </a:moveTo>
                      <a:lnTo>
                        <a:pt x="20" y="9"/>
                      </a:lnTo>
                      <a:lnTo>
                        <a:pt x="13" y="21"/>
                      </a:lnTo>
                      <a:lnTo>
                        <a:pt x="6" y="29"/>
                      </a:lnTo>
                      <a:lnTo>
                        <a:pt x="0" y="30"/>
                      </a:lnTo>
                      <a:lnTo>
                        <a:pt x="1" y="24"/>
                      </a:lnTo>
                      <a:lnTo>
                        <a:pt x="9" y="15"/>
                      </a:lnTo>
                      <a:lnTo>
                        <a:pt x="18" y="6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8" name="Freeform 258">
                  <a:extLst>
                    <a:ext uri="{FF2B5EF4-FFF2-40B4-BE49-F238E27FC236}">
                      <a16:creationId xmlns:a16="http://schemas.microsoft.com/office/drawing/2014/main" xmlns="" id="{79E864F3-5479-43EC-B9E2-859EDA63C6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" y="695"/>
                  <a:ext cx="22" cy="4"/>
                </a:xfrm>
                <a:custGeom>
                  <a:avLst/>
                  <a:gdLst>
                    <a:gd name="T0" fmla="*/ 43 w 43"/>
                    <a:gd name="T1" fmla="*/ 8 h 9"/>
                    <a:gd name="T2" fmla="*/ 39 w 43"/>
                    <a:gd name="T3" fmla="*/ 8 h 9"/>
                    <a:gd name="T4" fmla="*/ 32 w 43"/>
                    <a:gd name="T5" fmla="*/ 9 h 9"/>
                    <a:gd name="T6" fmla="*/ 25 w 43"/>
                    <a:gd name="T7" fmla="*/ 9 h 9"/>
                    <a:gd name="T8" fmla="*/ 18 w 43"/>
                    <a:gd name="T9" fmla="*/ 9 h 9"/>
                    <a:gd name="T10" fmla="*/ 11 w 43"/>
                    <a:gd name="T11" fmla="*/ 9 h 9"/>
                    <a:gd name="T12" fmla="*/ 5 w 43"/>
                    <a:gd name="T13" fmla="*/ 8 h 9"/>
                    <a:gd name="T14" fmla="*/ 2 w 43"/>
                    <a:gd name="T15" fmla="*/ 6 h 9"/>
                    <a:gd name="T16" fmla="*/ 0 w 43"/>
                    <a:gd name="T17" fmla="*/ 4 h 9"/>
                    <a:gd name="T18" fmla="*/ 1 w 43"/>
                    <a:gd name="T19" fmla="*/ 1 h 9"/>
                    <a:gd name="T20" fmla="*/ 4 w 43"/>
                    <a:gd name="T21" fmla="*/ 0 h 9"/>
                    <a:gd name="T22" fmla="*/ 10 w 43"/>
                    <a:gd name="T23" fmla="*/ 0 h 9"/>
                    <a:gd name="T24" fmla="*/ 17 w 43"/>
                    <a:gd name="T25" fmla="*/ 3 h 9"/>
                    <a:gd name="T26" fmla="*/ 24 w 43"/>
                    <a:gd name="T27" fmla="*/ 4 h 9"/>
                    <a:gd name="T28" fmla="*/ 32 w 43"/>
                    <a:gd name="T29" fmla="*/ 6 h 9"/>
                    <a:gd name="T30" fmla="*/ 38 w 43"/>
                    <a:gd name="T31" fmla="*/ 7 h 9"/>
                    <a:gd name="T32" fmla="*/ 43 w 43"/>
                    <a:gd name="T33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3" h="9">
                      <a:moveTo>
                        <a:pt x="43" y="8"/>
                      </a:moveTo>
                      <a:lnTo>
                        <a:pt x="39" y="8"/>
                      </a:lnTo>
                      <a:lnTo>
                        <a:pt x="32" y="9"/>
                      </a:lnTo>
                      <a:lnTo>
                        <a:pt x="25" y="9"/>
                      </a:lnTo>
                      <a:lnTo>
                        <a:pt x="18" y="9"/>
                      </a:lnTo>
                      <a:lnTo>
                        <a:pt x="11" y="9"/>
                      </a:lnTo>
                      <a:lnTo>
                        <a:pt x="5" y="8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0"/>
                      </a:lnTo>
                      <a:lnTo>
                        <a:pt x="17" y="3"/>
                      </a:lnTo>
                      <a:lnTo>
                        <a:pt x="24" y="4"/>
                      </a:lnTo>
                      <a:lnTo>
                        <a:pt x="32" y="6"/>
                      </a:lnTo>
                      <a:lnTo>
                        <a:pt x="38" y="7"/>
                      </a:lnTo>
                      <a:lnTo>
                        <a:pt x="43" y="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9" name="Freeform 259">
                  <a:extLst>
                    <a:ext uri="{FF2B5EF4-FFF2-40B4-BE49-F238E27FC236}">
                      <a16:creationId xmlns:a16="http://schemas.microsoft.com/office/drawing/2014/main" xmlns="" id="{FF9D62CB-54F7-41A5-90AD-66E2D6E2D6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" y="686"/>
                  <a:ext cx="21" cy="7"/>
                </a:xfrm>
                <a:custGeom>
                  <a:avLst/>
                  <a:gdLst>
                    <a:gd name="T0" fmla="*/ 43 w 43"/>
                    <a:gd name="T1" fmla="*/ 15 h 15"/>
                    <a:gd name="T2" fmla="*/ 38 w 43"/>
                    <a:gd name="T3" fmla="*/ 15 h 15"/>
                    <a:gd name="T4" fmla="*/ 33 w 43"/>
                    <a:gd name="T5" fmla="*/ 14 h 15"/>
                    <a:gd name="T6" fmla="*/ 26 w 43"/>
                    <a:gd name="T7" fmla="*/ 13 h 15"/>
                    <a:gd name="T8" fmla="*/ 19 w 43"/>
                    <a:gd name="T9" fmla="*/ 11 h 15"/>
                    <a:gd name="T10" fmla="*/ 12 w 43"/>
                    <a:gd name="T11" fmla="*/ 10 h 15"/>
                    <a:gd name="T12" fmla="*/ 6 w 43"/>
                    <a:gd name="T13" fmla="*/ 8 h 15"/>
                    <a:gd name="T14" fmla="*/ 3 w 43"/>
                    <a:gd name="T15" fmla="*/ 5 h 15"/>
                    <a:gd name="T16" fmla="*/ 0 w 43"/>
                    <a:gd name="T17" fmla="*/ 2 h 15"/>
                    <a:gd name="T18" fmla="*/ 2 w 43"/>
                    <a:gd name="T19" fmla="*/ 0 h 15"/>
                    <a:gd name="T20" fmla="*/ 6 w 43"/>
                    <a:gd name="T21" fmla="*/ 0 h 15"/>
                    <a:gd name="T22" fmla="*/ 12 w 43"/>
                    <a:gd name="T23" fmla="*/ 1 h 15"/>
                    <a:gd name="T24" fmla="*/ 19 w 43"/>
                    <a:gd name="T25" fmla="*/ 5 h 15"/>
                    <a:gd name="T26" fmla="*/ 27 w 43"/>
                    <a:gd name="T27" fmla="*/ 8 h 15"/>
                    <a:gd name="T28" fmla="*/ 34 w 43"/>
                    <a:gd name="T29" fmla="*/ 10 h 15"/>
                    <a:gd name="T30" fmla="*/ 40 w 43"/>
                    <a:gd name="T31" fmla="*/ 14 h 15"/>
                    <a:gd name="T32" fmla="*/ 43 w 43"/>
                    <a:gd name="T3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3" h="15">
                      <a:moveTo>
                        <a:pt x="43" y="15"/>
                      </a:moveTo>
                      <a:lnTo>
                        <a:pt x="38" y="15"/>
                      </a:lnTo>
                      <a:lnTo>
                        <a:pt x="33" y="14"/>
                      </a:lnTo>
                      <a:lnTo>
                        <a:pt x="26" y="13"/>
                      </a:lnTo>
                      <a:lnTo>
                        <a:pt x="19" y="11"/>
                      </a:lnTo>
                      <a:lnTo>
                        <a:pt x="12" y="10"/>
                      </a:lnTo>
                      <a:lnTo>
                        <a:pt x="6" y="8"/>
                      </a:lnTo>
                      <a:lnTo>
                        <a:pt x="3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2" y="1"/>
                      </a:lnTo>
                      <a:lnTo>
                        <a:pt x="19" y="5"/>
                      </a:lnTo>
                      <a:lnTo>
                        <a:pt x="27" y="8"/>
                      </a:lnTo>
                      <a:lnTo>
                        <a:pt x="34" y="10"/>
                      </a:lnTo>
                      <a:lnTo>
                        <a:pt x="40" y="14"/>
                      </a:lnTo>
                      <a:lnTo>
                        <a:pt x="43" y="1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0" name="Freeform 260">
                  <a:extLst>
                    <a:ext uri="{FF2B5EF4-FFF2-40B4-BE49-F238E27FC236}">
                      <a16:creationId xmlns:a16="http://schemas.microsoft.com/office/drawing/2014/main" xmlns="" id="{AEAF3AF1-9FD0-4E8D-B1D7-E24B0974FC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" y="706"/>
                  <a:ext cx="21" cy="4"/>
                </a:xfrm>
                <a:custGeom>
                  <a:avLst/>
                  <a:gdLst>
                    <a:gd name="T0" fmla="*/ 40 w 40"/>
                    <a:gd name="T1" fmla="*/ 4 h 9"/>
                    <a:gd name="T2" fmla="*/ 39 w 40"/>
                    <a:gd name="T3" fmla="*/ 6 h 9"/>
                    <a:gd name="T4" fmla="*/ 35 w 40"/>
                    <a:gd name="T5" fmla="*/ 7 h 9"/>
                    <a:gd name="T6" fmla="*/ 29 w 40"/>
                    <a:gd name="T7" fmla="*/ 8 h 9"/>
                    <a:gd name="T8" fmla="*/ 22 w 40"/>
                    <a:gd name="T9" fmla="*/ 9 h 9"/>
                    <a:gd name="T10" fmla="*/ 14 w 40"/>
                    <a:gd name="T11" fmla="*/ 9 h 9"/>
                    <a:gd name="T12" fmla="*/ 8 w 40"/>
                    <a:gd name="T13" fmla="*/ 8 h 9"/>
                    <a:gd name="T14" fmla="*/ 2 w 40"/>
                    <a:gd name="T15" fmla="*/ 7 h 9"/>
                    <a:gd name="T16" fmla="*/ 0 w 40"/>
                    <a:gd name="T17" fmla="*/ 4 h 9"/>
                    <a:gd name="T18" fmla="*/ 0 w 40"/>
                    <a:gd name="T19" fmla="*/ 1 h 9"/>
                    <a:gd name="T20" fmla="*/ 2 w 40"/>
                    <a:gd name="T21" fmla="*/ 0 h 9"/>
                    <a:gd name="T22" fmla="*/ 8 w 40"/>
                    <a:gd name="T23" fmla="*/ 0 h 9"/>
                    <a:gd name="T24" fmla="*/ 14 w 40"/>
                    <a:gd name="T25" fmla="*/ 1 h 9"/>
                    <a:gd name="T26" fmla="*/ 21 w 40"/>
                    <a:gd name="T27" fmla="*/ 2 h 9"/>
                    <a:gd name="T28" fmla="*/ 29 w 40"/>
                    <a:gd name="T29" fmla="*/ 2 h 9"/>
                    <a:gd name="T30" fmla="*/ 35 w 40"/>
                    <a:gd name="T31" fmla="*/ 4 h 9"/>
                    <a:gd name="T32" fmla="*/ 40 w 40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" h="9">
                      <a:moveTo>
                        <a:pt x="40" y="4"/>
                      </a:moveTo>
                      <a:lnTo>
                        <a:pt x="39" y="6"/>
                      </a:lnTo>
                      <a:lnTo>
                        <a:pt x="35" y="7"/>
                      </a:lnTo>
                      <a:lnTo>
                        <a:pt x="29" y="8"/>
                      </a:lnTo>
                      <a:lnTo>
                        <a:pt x="22" y="9"/>
                      </a:lnTo>
                      <a:lnTo>
                        <a:pt x="14" y="9"/>
                      </a:lnTo>
                      <a:lnTo>
                        <a:pt x="8" y="8"/>
                      </a:lnTo>
                      <a:lnTo>
                        <a:pt x="2" y="7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1" y="2"/>
                      </a:lnTo>
                      <a:lnTo>
                        <a:pt x="29" y="2"/>
                      </a:lnTo>
                      <a:lnTo>
                        <a:pt x="35" y="4"/>
                      </a:lnTo>
                      <a:lnTo>
                        <a:pt x="40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1" name="Freeform 261">
                  <a:extLst>
                    <a:ext uri="{FF2B5EF4-FFF2-40B4-BE49-F238E27FC236}">
                      <a16:creationId xmlns:a16="http://schemas.microsoft.com/office/drawing/2014/main" xmlns="" id="{EF021129-9F76-4DBD-A97C-B7ABEFFED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" y="715"/>
                  <a:ext cx="23" cy="8"/>
                </a:xfrm>
                <a:custGeom>
                  <a:avLst/>
                  <a:gdLst>
                    <a:gd name="T0" fmla="*/ 48 w 48"/>
                    <a:gd name="T1" fmla="*/ 0 h 15"/>
                    <a:gd name="T2" fmla="*/ 42 w 48"/>
                    <a:gd name="T3" fmla="*/ 3 h 15"/>
                    <a:gd name="T4" fmla="*/ 36 w 48"/>
                    <a:gd name="T5" fmla="*/ 7 h 15"/>
                    <a:gd name="T6" fmla="*/ 28 w 48"/>
                    <a:gd name="T7" fmla="*/ 9 h 15"/>
                    <a:gd name="T8" fmla="*/ 20 w 48"/>
                    <a:gd name="T9" fmla="*/ 12 h 15"/>
                    <a:gd name="T10" fmla="*/ 13 w 48"/>
                    <a:gd name="T11" fmla="*/ 14 h 15"/>
                    <a:gd name="T12" fmla="*/ 6 w 48"/>
                    <a:gd name="T13" fmla="*/ 15 h 15"/>
                    <a:gd name="T14" fmla="*/ 3 w 48"/>
                    <a:gd name="T15" fmla="*/ 14 h 15"/>
                    <a:gd name="T16" fmla="*/ 0 w 48"/>
                    <a:gd name="T17" fmla="*/ 11 h 15"/>
                    <a:gd name="T18" fmla="*/ 2 w 48"/>
                    <a:gd name="T19" fmla="*/ 8 h 15"/>
                    <a:gd name="T20" fmla="*/ 5 w 48"/>
                    <a:gd name="T21" fmla="*/ 6 h 15"/>
                    <a:gd name="T22" fmla="*/ 12 w 48"/>
                    <a:gd name="T23" fmla="*/ 4 h 15"/>
                    <a:gd name="T24" fmla="*/ 20 w 48"/>
                    <a:gd name="T25" fmla="*/ 3 h 15"/>
                    <a:gd name="T26" fmla="*/ 28 w 48"/>
                    <a:gd name="T27" fmla="*/ 3 h 15"/>
                    <a:gd name="T28" fmla="*/ 36 w 48"/>
                    <a:gd name="T29" fmla="*/ 2 h 15"/>
                    <a:gd name="T30" fmla="*/ 43 w 48"/>
                    <a:gd name="T31" fmla="*/ 1 h 15"/>
                    <a:gd name="T32" fmla="*/ 48 w 48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15">
                      <a:moveTo>
                        <a:pt x="48" y="0"/>
                      </a:moveTo>
                      <a:lnTo>
                        <a:pt x="42" y="3"/>
                      </a:lnTo>
                      <a:lnTo>
                        <a:pt x="36" y="7"/>
                      </a:lnTo>
                      <a:lnTo>
                        <a:pt x="28" y="9"/>
                      </a:lnTo>
                      <a:lnTo>
                        <a:pt x="20" y="12"/>
                      </a:lnTo>
                      <a:lnTo>
                        <a:pt x="13" y="14"/>
                      </a:lnTo>
                      <a:lnTo>
                        <a:pt x="6" y="15"/>
                      </a:lnTo>
                      <a:lnTo>
                        <a:pt x="3" y="14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5" y="6"/>
                      </a:lnTo>
                      <a:lnTo>
                        <a:pt x="12" y="4"/>
                      </a:lnTo>
                      <a:lnTo>
                        <a:pt x="20" y="3"/>
                      </a:lnTo>
                      <a:lnTo>
                        <a:pt x="28" y="3"/>
                      </a:lnTo>
                      <a:lnTo>
                        <a:pt x="36" y="2"/>
                      </a:lnTo>
                      <a:lnTo>
                        <a:pt x="43" y="1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2" name="Freeform 262">
                  <a:extLst>
                    <a:ext uri="{FF2B5EF4-FFF2-40B4-BE49-F238E27FC236}">
                      <a16:creationId xmlns:a16="http://schemas.microsoft.com/office/drawing/2014/main" xmlns="" id="{B8F2A9AD-2C99-4A0B-8B8F-BDBBFC5628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" y="726"/>
                  <a:ext cx="26" cy="9"/>
                </a:xfrm>
                <a:custGeom>
                  <a:avLst/>
                  <a:gdLst>
                    <a:gd name="T0" fmla="*/ 52 w 52"/>
                    <a:gd name="T1" fmla="*/ 0 h 17"/>
                    <a:gd name="T2" fmla="*/ 47 w 52"/>
                    <a:gd name="T3" fmla="*/ 2 h 17"/>
                    <a:gd name="T4" fmla="*/ 39 w 52"/>
                    <a:gd name="T5" fmla="*/ 5 h 17"/>
                    <a:gd name="T6" fmla="*/ 31 w 52"/>
                    <a:gd name="T7" fmla="*/ 9 h 17"/>
                    <a:gd name="T8" fmla="*/ 22 w 52"/>
                    <a:gd name="T9" fmla="*/ 12 h 17"/>
                    <a:gd name="T10" fmla="*/ 14 w 52"/>
                    <a:gd name="T11" fmla="*/ 15 h 17"/>
                    <a:gd name="T12" fmla="*/ 6 w 52"/>
                    <a:gd name="T13" fmla="*/ 17 h 17"/>
                    <a:gd name="T14" fmla="*/ 1 w 52"/>
                    <a:gd name="T15" fmla="*/ 16 h 17"/>
                    <a:gd name="T16" fmla="*/ 0 w 52"/>
                    <a:gd name="T17" fmla="*/ 13 h 17"/>
                    <a:gd name="T18" fmla="*/ 2 w 52"/>
                    <a:gd name="T19" fmla="*/ 10 h 17"/>
                    <a:gd name="T20" fmla="*/ 8 w 52"/>
                    <a:gd name="T21" fmla="*/ 8 h 17"/>
                    <a:gd name="T22" fmla="*/ 15 w 52"/>
                    <a:gd name="T23" fmla="*/ 5 h 17"/>
                    <a:gd name="T24" fmla="*/ 24 w 52"/>
                    <a:gd name="T25" fmla="*/ 4 h 17"/>
                    <a:gd name="T26" fmla="*/ 33 w 52"/>
                    <a:gd name="T27" fmla="*/ 3 h 17"/>
                    <a:gd name="T28" fmla="*/ 41 w 52"/>
                    <a:gd name="T29" fmla="*/ 2 h 17"/>
                    <a:gd name="T30" fmla="*/ 48 w 52"/>
                    <a:gd name="T31" fmla="*/ 1 h 17"/>
                    <a:gd name="T32" fmla="*/ 52 w 52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17">
                      <a:moveTo>
                        <a:pt x="52" y="0"/>
                      </a:moveTo>
                      <a:lnTo>
                        <a:pt x="47" y="2"/>
                      </a:lnTo>
                      <a:lnTo>
                        <a:pt x="39" y="5"/>
                      </a:lnTo>
                      <a:lnTo>
                        <a:pt x="31" y="9"/>
                      </a:lnTo>
                      <a:lnTo>
                        <a:pt x="22" y="12"/>
                      </a:lnTo>
                      <a:lnTo>
                        <a:pt x="14" y="15"/>
                      </a:lnTo>
                      <a:lnTo>
                        <a:pt x="6" y="17"/>
                      </a:lnTo>
                      <a:lnTo>
                        <a:pt x="1" y="16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8" y="8"/>
                      </a:lnTo>
                      <a:lnTo>
                        <a:pt x="15" y="5"/>
                      </a:lnTo>
                      <a:lnTo>
                        <a:pt x="24" y="4"/>
                      </a:lnTo>
                      <a:lnTo>
                        <a:pt x="33" y="3"/>
                      </a:lnTo>
                      <a:lnTo>
                        <a:pt x="41" y="2"/>
                      </a:lnTo>
                      <a:lnTo>
                        <a:pt x="48" y="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3" name="Freeform 263">
                  <a:extLst>
                    <a:ext uri="{FF2B5EF4-FFF2-40B4-BE49-F238E27FC236}">
                      <a16:creationId xmlns:a16="http://schemas.microsoft.com/office/drawing/2014/main" xmlns="" id="{24861F63-8B12-40F9-9ED4-FFCEFBAF45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" y="747"/>
                  <a:ext cx="27" cy="13"/>
                </a:xfrm>
                <a:custGeom>
                  <a:avLst/>
                  <a:gdLst>
                    <a:gd name="T0" fmla="*/ 56 w 56"/>
                    <a:gd name="T1" fmla="*/ 0 h 28"/>
                    <a:gd name="T2" fmla="*/ 50 w 56"/>
                    <a:gd name="T3" fmla="*/ 5 h 28"/>
                    <a:gd name="T4" fmla="*/ 43 w 56"/>
                    <a:gd name="T5" fmla="*/ 10 h 28"/>
                    <a:gd name="T6" fmla="*/ 35 w 56"/>
                    <a:gd name="T7" fmla="*/ 16 h 28"/>
                    <a:gd name="T8" fmla="*/ 26 w 56"/>
                    <a:gd name="T9" fmla="*/ 21 h 28"/>
                    <a:gd name="T10" fmla="*/ 16 w 56"/>
                    <a:gd name="T11" fmla="*/ 24 h 28"/>
                    <a:gd name="T12" fmla="*/ 10 w 56"/>
                    <a:gd name="T13" fmla="*/ 28 h 28"/>
                    <a:gd name="T14" fmla="*/ 4 w 56"/>
                    <a:gd name="T15" fmla="*/ 28 h 28"/>
                    <a:gd name="T16" fmla="*/ 0 w 56"/>
                    <a:gd name="T17" fmla="*/ 27 h 28"/>
                    <a:gd name="T18" fmla="*/ 2 w 56"/>
                    <a:gd name="T19" fmla="*/ 23 h 28"/>
                    <a:gd name="T20" fmla="*/ 7 w 56"/>
                    <a:gd name="T21" fmla="*/ 20 h 28"/>
                    <a:gd name="T22" fmla="*/ 15 w 56"/>
                    <a:gd name="T23" fmla="*/ 16 h 28"/>
                    <a:gd name="T24" fmla="*/ 25 w 56"/>
                    <a:gd name="T25" fmla="*/ 13 h 28"/>
                    <a:gd name="T26" fmla="*/ 35 w 56"/>
                    <a:gd name="T27" fmla="*/ 10 h 28"/>
                    <a:gd name="T28" fmla="*/ 44 w 56"/>
                    <a:gd name="T29" fmla="*/ 7 h 28"/>
                    <a:gd name="T30" fmla="*/ 51 w 56"/>
                    <a:gd name="T31" fmla="*/ 3 h 28"/>
                    <a:gd name="T32" fmla="*/ 56 w 56"/>
                    <a:gd name="T3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28">
                      <a:moveTo>
                        <a:pt x="56" y="0"/>
                      </a:moveTo>
                      <a:lnTo>
                        <a:pt x="50" y="5"/>
                      </a:lnTo>
                      <a:lnTo>
                        <a:pt x="43" y="10"/>
                      </a:lnTo>
                      <a:lnTo>
                        <a:pt x="35" y="16"/>
                      </a:lnTo>
                      <a:lnTo>
                        <a:pt x="26" y="21"/>
                      </a:lnTo>
                      <a:lnTo>
                        <a:pt x="16" y="24"/>
                      </a:lnTo>
                      <a:lnTo>
                        <a:pt x="10" y="28"/>
                      </a:lnTo>
                      <a:lnTo>
                        <a:pt x="4" y="28"/>
                      </a:lnTo>
                      <a:lnTo>
                        <a:pt x="0" y="27"/>
                      </a:lnTo>
                      <a:lnTo>
                        <a:pt x="2" y="23"/>
                      </a:lnTo>
                      <a:lnTo>
                        <a:pt x="7" y="20"/>
                      </a:lnTo>
                      <a:lnTo>
                        <a:pt x="15" y="16"/>
                      </a:lnTo>
                      <a:lnTo>
                        <a:pt x="25" y="13"/>
                      </a:lnTo>
                      <a:lnTo>
                        <a:pt x="35" y="10"/>
                      </a:lnTo>
                      <a:lnTo>
                        <a:pt x="44" y="7"/>
                      </a:lnTo>
                      <a:lnTo>
                        <a:pt x="51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4" name="Freeform 264">
                  <a:extLst>
                    <a:ext uri="{FF2B5EF4-FFF2-40B4-BE49-F238E27FC236}">
                      <a16:creationId xmlns:a16="http://schemas.microsoft.com/office/drawing/2014/main" xmlns="" id="{DD53B472-3594-4A77-AB1C-676128C75C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" y="768"/>
                  <a:ext cx="26" cy="17"/>
                </a:xfrm>
                <a:custGeom>
                  <a:avLst/>
                  <a:gdLst>
                    <a:gd name="T0" fmla="*/ 50 w 50"/>
                    <a:gd name="T1" fmla="*/ 0 h 33"/>
                    <a:gd name="T2" fmla="*/ 47 w 50"/>
                    <a:gd name="T3" fmla="*/ 4 h 33"/>
                    <a:gd name="T4" fmla="*/ 40 w 50"/>
                    <a:gd name="T5" fmla="*/ 10 h 33"/>
                    <a:gd name="T6" fmla="*/ 32 w 50"/>
                    <a:gd name="T7" fmla="*/ 16 h 33"/>
                    <a:gd name="T8" fmla="*/ 24 w 50"/>
                    <a:gd name="T9" fmla="*/ 23 h 33"/>
                    <a:gd name="T10" fmla="*/ 16 w 50"/>
                    <a:gd name="T11" fmla="*/ 27 h 33"/>
                    <a:gd name="T12" fmla="*/ 8 w 50"/>
                    <a:gd name="T13" fmla="*/ 32 h 33"/>
                    <a:gd name="T14" fmla="*/ 3 w 50"/>
                    <a:gd name="T15" fmla="*/ 33 h 33"/>
                    <a:gd name="T16" fmla="*/ 0 w 50"/>
                    <a:gd name="T17" fmla="*/ 32 h 33"/>
                    <a:gd name="T18" fmla="*/ 1 w 50"/>
                    <a:gd name="T19" fmla="*/ 29 h 33"/>
                    <a:gd name="T20" fmla="*/ 5 w 50"/>
                    <a:gd name="T21" fmla="*/ 24 h 33"/>
                    <a:gd name="T22" fmla="*/ 12 w 50"/>
                    <a:gd name="T23" fmla="*/ 19 h 33"/>
                    <a:gd name="T24" fmla="*/ 21 w 50"/>
                    <a:gd name="T25" fmla="*/ 15 h 33"/>
                    <a:gd name="T26" fmla="*/ 32 w 50"/>
                    <a:gd name="T27" fmla="*/ 10 h 33"/>
                    <a:gd name="T28" fmla="*/ 40 w 50"/>
                    <a:gd name="T29" fmla="*/ 6 h 33"/>
                    <a:gd name="T30" fmla="*/ 47 w 50"/>
                    <a:gd name="T31" fmla="*/ 2 h 33"/>
                    <a:gd name="T32" fmla="*/ 50 w 50"/>
                    <a:gd name="T3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33">
                      <a:moveTo>
                        <a:pt x="50" y="0"/>
                      </a:moveTo>
                      <a:lnTo>
                        <a:pt x="47" y="4"/>
                      </a:lnTo>
                      <a:lnTo>
                        <a:pt x="40" y="10"/>
                      </a:lnTo>
                      <a:lnTo>
                        <a:pt x="32" y="16"/>
                      </a:lnTo>
                      <a:lnTo>
                        <a:pt x="24" y="23"/>
                      </a:lnTo>
                      <a:lnTo>
                        <a:pt x="16" y="27"/>
                      </a:lnTo>
                      <a:lnTo>
                        <a:pt x="8" y="32"/>
                      </a:lnTo>
                      <a:lnTo>
                        <a:pt x="3" y="33"/>
                      </a:lnTo>
                      <a:lnTo>
                        <a:pt x="0" y="32"/>
                      </a:lnTo>
                      <a:lnTo>
                        <a:pt x="1" y="29"/>
                      </a:lnTo>
                      <a:lnTo>
                        <a:pt x="5" y="24"/>
                      </a:lnTo>
                      <a:lnTo>
                        <a:pt x="12" y="19"/>
                      </a:lnTo>
                      <a:lnTo>
                        <a:pt x="21" y="15"/>
                      </a:lnTo>
                      <a:lnTo>
                        <a:pt x="32" y="10"/>
                      </a:lnTo>
                      <a:lnTo>
                        <a:pt x="40" y="6"/>
                      </a:lnTo>
                      <a:lnTo>
                        <a:pt x="47" y="2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5" name="Freeform 265">
                  <a:extLst>
                    <a:ext uri="{FF2B5EF4-FFF2-40B4-BE49-F238E27FC236}">
                      <a16:creationId xmlns:a16="http://schemas.microsoft.com/office/drawing/2014/main" xmlns="" id="{ABC50AE8-AB5D-4530-A561-270B0AF65E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" y="736"/>
                  <a:ext cx="23" cy="15"/>
                </a:xfrm>
                <a:custGeom>
                  <a:avLst/>
                  <a:gdLst>
                    <a:gd name="T0" fmla="*/ 46 w 46"/>
                    <a:gd name="T1" fmla="*/ 0 h 29"/>
                    <a:gd name="T2" fmla="*/ 43 w 46"/>
                    <a:gd name="T3" fmla="*/ 4 h 29"/>
                    <a:gd name="T4" fmla="*/ 36 w 46"/>
                    <a:gd name="T5" fmla="*/ 8 h 29"/>
                    <a:gd name="T6" fmla="*/ 29 w 46"/>
                    <a:gd name="T7" fmla="*/ 14 h 29"/>
                    <a:gd name="T8" fmla="*/ 21 w 46"/>
                    <a:gd name="T9" fmla="*/ 20 h 29"/>
                    <a:gd name="T10" fmla="*/ 14 w 46"/>
                    <a:gd name="T11" fmla="*/ 24 h 29"/>
                    <a:gd name="T12" fmla="*/ 7 w 46"/>
                    <a:gd name="T13" fmla="*/ 28 h 29"/>
                    <a:gd name="T14" fmla="*/ 3 w 46"/>
                    <a:gd name="T15" fmla="*/ 29 h 29"/>
                    <a:gd name="T16" fmla="*/ 0 w 46"/>
                    <a:gd name="T17" fmla="*/ 27 h 29"/>
                    <a:gd name="T18" fmla="*/ 1 w 46"/>
                    <a:gd name="T19" fmla="*/ 23 h 29"/>
                    <a:gd name="T20" fmla="*/ 6 w 46"/>
                    <a:gd name="T21" fmla="*/ 19 h 29"/>
                    <a:gd name="T22" fmla="*/ 13 w 46"/>
                    <a:gd name="T23" fmla="*/ 15 h 29"/>
                    <a:gd name="T24" fmla="*/ 21 w 46"/>
                    <a:gd name="T25" fmla="*/ 12 h 29"/>
                    <a:gd name="T26" fmla="*/ 29 w 46"/>
                    <a:gd name="T27" fmla="*/ 8 h 29"/>
                    <a:gd name="T28" fmla="*/ 37 w 46"/>
                    <a:gd name="T29" fmla="*/ 5 h 29"/>
                    <a:gd name="T30" fmla="*/ 43 w 46"/>
                    <a:gd name="T31" fmla="*/ 3 h 29"/>
                    <a:gd name="T32" fmla="*/ 46 w 46"/>
                    <a:gd name="T3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29">
                      <a:moveTo>
                        <a:pt x="46" y="0"/>
                      </a:moveTo>
                      <a:lnTo>
                        <a:pt x="43" y="4"/>
                      </a:lnTo>
                      <a:lnTo>
                        <a:pt x="36" y="8"/>
                      </a:lnTo>
                      <a:lnTo>
                        <a:pt x="29" y="14"/>
                      </a:lnTo>
                      <a:lnTo>
                        <a:pt x="21" y="20"/>
                      </a:lnTo>
                      <a:lnTo>
                        <a:pt x="14" y="24"/>
                      </a:lnTo>
                      <a:lnTo>
                        <a:pt x="7" y="28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1" y="23"/>
                      </a:lnTo>
                      <a:lnTo>
                        <a:pt x="6" y="19"/>
                      </a:lnTo>
                      <a:lnTo>
                        <a:pt x="13" y="15"/>
                      </a:lnTo>
                      <a:lnTo>
                        <a:pt x="21" y="12"/>
                      </a:lnTo>
                      <a:lnTo>
                        <a:pt x="29" y="8"/>
                      </a:lnTo>
                      <a:lnTo>
                        <a:pt x="37" y="5"/>
                      </a:lnTo>
                      <a:lnTo>
                        <a:pt x="43" y="3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6" name="Freeform 266">
                  <a:extLst>
                    <a:ext uri="{FF2B5EF4-FFF2-40B4-BE49-F238E27FC236}">
                      <a16:creationId xmlns:a16="http://schemas.microsoft.com/office/drawing/2014/main" xmlns="" id="{F2391682-2A52-491B-AF86-668858BC28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" y="737"/>
                  <a:ext cx="34" cy="22"/>
                </a:xfrm>
                <a:custGeom>
                  <a:avLst/>
                  <a:gdLst>
                    <a:gd name="T0" fmla="*/ 68 w 68"/>
                    <a:gd name="T1" fmla="*/ 42 h 43"/>
                    <a:gd name="T2" fmla="*/ 64 w 68"/>
                    <a:gd name="T3" fmla="*/ 43 h 43"/>
                    <a:gd name="T4" fmla="*/ 56 w 68"/>
                    <a:gd name="T5" fmla="*/ 41 h 43"/>
                    <a:gd name="T6" fmla="*/ 46 w 68"/>
                    <a:gd name="T7" fmla="*/ 36 h 43"/>
                    <a:gd name="T8" fmla="*/ 34 w 68"/>
                    <a:gd name="T9" fmla="*/ 31 h 43"/>
                    <a:gd name="T10" fmla="*/ 23 w 68"/>
                    <a:gd name="T11" fmla="*/ 23 h 43"/>
                    <a:gd name="T12" fmla="*/ 13 w 68"/>
                    <a:gd name="T13" fmla="*/ 15 h 43"/>
                    <a:gd name="T14" fmla="*/ 4 w 68"/>
                    <a:gd name="T15" fmla="*/ 6 h 43"/>
                    <a:gd name="T16" fmla="*/ 0 w 68"/>
                    <a:gd name="T17" fmla="*/ 0 h 43"/>
                    <a:gd name="T18" fmla="*/ 6 w 68"/>
                    <a:gd name="T19" fmla="*/ 3 h 43"/>
                    <a:gd name="T20" fmla="*/ 14 w 68"/>
                    <a:gd name="T21" fmla="*/ 8 h 43"/>
                    <a:gd name="T22" fmla="*/ 25 w 68"/>
                    <a:gd name="T23" fmla="*/ 13 h 43"/>
                    <a:gd name="T24" fmla="*/ 38 w 68"/>
                    <a:gd name="T25" fmla="*/ 20 h 43"/>
                    <a:gd name="T26" fmla="*/ 49 w 68"/>
                    <a:gd name="T27" fmla="*/ 28 h 43"/>
                    <a:gd name="T28" fmla="*/ 60 w 68"/>
                    <a:gd name="T29" fmla="*/ 34 h 43"/>
                    <a:gd name="T30" fmla="*/ 66 w 68"/>
                    <a:gd name="T31" fmla="*/ 39 h 43"/>
                    <a:gd name="T32" fmla="*/ 68 w 68"/>
                    <a:gd name="T33" fmla="*/ 4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43">
                      <a:moveTo>
                        <a:pt x="68" y="42"/>
                      </a:moveTo>
                      <a:lnTo>
                        <a:pt x="64" y="43"/>
                      </a:lnTo>
                      <a:lnTo>
                        <a:pt x="56" y="41"/>
                      </a:lnTo>
                      <a:lnTo>
                        <a:pt x="46" y="36"/>
                      </a:lnTo>
                      <a:lnTo>
                        <a:pt x="34" y="31"/>
                      </a:lnTo>
                      <a:lnTo>
                        <a:pt x="23" y="23"/>
                      </a:lnTo>
                      <a:lnTo>
                        <a:pt x="13" y="15"/>
                      </a:ln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6" y="3"/>
                      </a:lnTo>
                      <a:lnTo>
                        <a:pt x="14" y="8"/>
                      </a:lnTo>
                      <a:lnTo>
                        <a:pt x="25" y="13"/>
                      </a:lnTo>
                      <a:lnTo>
                        <a:pt x="38" y="20"/>
                      </a:lnTo>
                      <a:lnTo>
                        <a:pt x="49" y="28"/>
                      </a:lnTo>
                      <a:lnTo>
                        <a:pt x="60" y="34"/>
                      </a:lnTo>
                      <a:lnTo>
                        <a:pt x="66" y="39"/>
                      </a:lnTo>
                      <a:lnTo>
                        <a:pt x="68" y="4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7" name="Freeform 267">
                  <a:extLst>
                    <a:ext uri="{FF2B5EF4-FFF2-40B4-BE49-F238E27FC236}">
                      <a16:creationId xmlns:a16="http://schemas.microsoft.com/office/drawing/2014/main" xmlns="" id="{4DA98569-DC7E-4B0A-9608-625D70A031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" y="755"/>
                  <a:ext cx="27" cy="19"/>
                </a:xfrm>
                <a:custGeom>
                  <a:avLst/>
                  <a:gdLst>
                    <a:gd name="T0" fmla="*/ 53 w 53"/>
                    <a:gd name="T1" fmla="*/ 37 h 37"/>
                    <a:gd name="T2" fmla="*/ 51 w 53"/>
                    <a:gd name="T3" fmla="*/ 37 h 37"/>
                    <a:gd name="T4" fmla="*/ 45 w 53"/>
                    <a:gd name="T5" fmla="*/ 36 h 37"/>
                    <a:gd name="T6" fmla="*/ 37 w 53"/>
                    <a:gd name="T7" fmla="*/ 33 h 37"/>
                    <a:gd name="T8" fmla="*/ 29 w 53"/>
                    <a:gd name="T9" fmla="*/ 28 h 37"/>
                    <a:gd name="T10" fmla="*/ 20 w 53"/>
                    <a:gd name="T11" fmla="*/ 22 h 37"/>
                    <a:gd name="T12" fmla="*/ 12 w 53"/>
                    <a:gd name="T13" fmla="*/ 15 h 37"/>
                    <a:gd name="T14" fmla="*/ 5 w 53"/>
                    <a:gd name="T15" fmla="*/ 8 h 37"/>
                    <a:gd name="T16" fmla="*/ 0 w 53"/>
                    <a:gd name="T17" fmla="*/ 0 h 37"/>
                    <a:gd name="T18" fmla="*/ 6 w 53"/>
                    <a:gd name="T19" fmla="*/ 5 h 37"/>
                    <a:gd name="T20" fmla="*/ 14 w 53"/>
                    <a:gd name="T21" fmla="*/ 10 h 37"/>
                    <a:gd name="T22" fmla="*/ 22 w 53"/>
                    <a:gd name="T23" fmla="*/ 15 h 37"/>
                    <a:gd name="T24" fmla="*/ 33 w 53"/>
                    <a:gd name="T25" fmla="*/ 21 h 37"/>
                    <a:gd name="T26" fmla="*/ 41 w 53"/>
                    <a:gd name="T27" fmla="*/ 27 h 37"/>
                    <a:gd name="T28" fmla="*/ 48 w 53"/>
                    <a:gd name="T29" fmla="*/ 31 h 37"/>
                    <a:gd name="T30" fmla="*/ 52 w 53"/>
                    <a:gd name="T31" fmla="*/ 35 h 37"/>
                    <a:gd name="T32" fmla="*/ 53 w 53"/>
                    <a:gd name="T3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37">
                      <a:moveTo>
                        <a:pt x="53" y="37"/>
                      </a:moveTo>
                      <a:lnTo>
                        <a:pt x="51" y="37"/>
                      </a:lnTo>
                      <a:lnTo>
                        <a:pt x="45" y="36"/>
                      </a:lnTo>
                      <a:lnTo>
                        <a:pt x="37" y="33"/>
                      </a:lnTo>
                      <a:lnTo>
                        <a:pt x="29" y="28"/>
                      </a:lnTo>
                      <a:lnTo>
                        <a:pt x="20" y="22"/>
                      </a:lnTo>
                      <a:lnTo>
                        <a:pt x="12" y="15"/>
                      </a:lnTo>
                      <a:lnTo>
                        <a:pt x="5" y="8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4" y="10"/>
                      </a:lnTo>
                      <a:lnTo>
                        <a:pt x="22" y="15"/>
                      </a:lnTo>
                      <a:lnTo>
                        <a:pt x="33" y="21"/>
                      </a:lnTo>
                      <a:lnTo>
                        <a:pt x="41" y="27"/>
                      </a:lnTo>
                      <a:lnTo>
                        <a:pt x="48" y="31"/>
                      </a:lnTo>
                      <a:lnTo>
                        <a:pt x="52" y="35"/>
                      </a:lnTo>
                      <a:lnTo>
                        <a:pt x="53" y="3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8" name="Freeform 268">
                  <a:extLst>
                    <a:ext uri="{FF2B5EF4-FFF2-40B4-BE49-F238E27FC236}">
                      <a16:creationId xmlns:a16="http://schemas.microsoft.com/office/drawing/2014/main" xmlns="" id="{8AB3DEF1-0FC9-407D-8DA5-9E347DB7DA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" y="757"/>
                  <a:ext cx="26" cy="17"/>
                </a:xfrm>
                <a:custGeom>
                  <a:avLst/>
                  <a:gdLst>
                    <a:gd name="T0" fmla="*/ 52 w 52"/>
                    <a:gd name="T1" fmla="*/ 0 h 32"/>
                    <a:gd name="T2" fmla="*/ 48 w 52"/>
                    <a:gd name="T3" fmla="*/ 5 h 32"/>
                    <a:gd name="T4" fmla="*/ 41 w 52"/>
                    <a:gd name="T5" fmla="*/ 10 h 32"/>
                    <a:gd name="T6" fmla="*/ 33 w 52"/>
                    <a:gd name="T7" fmla="*/ 16 h 32"/>
                    <a:gd name="T8" fmla="*/ 25 w 52"/>
                    <a:gd name="T9" fmla="*/ 22 h 32"/>
                    <a:gd name="T10" fmla="*/ 16 w 52"/>
                    <a:gd name="T11" fmla="*/ 28 h 32"/>
                    <a:gd name="T12" fmla="*/ 9 w 52"/>
                    <a:gd name="T13" fmla="*/ 31 h 32"/>
                    <a:gd name="T14" fmla="*/ 3 w 52"/>
                    <a:gd name="T15" fmla="*/ 32 h 32"/>
                    <a:gd name="T16" fmla="*/ 0 w 52"/>
                    <a:gd name="T17" fmla="*/ 31 h 32"/>
                    <a:gd name="T18" fmla="*/ 1 w 52"/>
                    <a:gd name="T19" fmla="*/ 28 h 32"/>
                    <a:gd name="T20" fmla="*/ 6 w 52"/>
                    <a:gd name="T21" fmla="*/ 24 h 32"/>
                    <a:gd name="T22" fmla="*/ 14 w 52"/>
                    <a:gd name="T23" fmla="*/ 20 h 32"/>
                    <a:gd name="T24" fmla="*/ 23 w 52"/>
                    <a:gd name="T25" fmla="*/ 15 h 32"/>
                    <a:gd name="T26" fmla="*/ 33 w 52"/>
                    <a:gd name="T27" fmla="*/ 10 h 32"/>
                    <a:gd name="T28" fmla="*/ 41 w 52"/>
                    <a:gd name="T29" fmla="*/ 6 h 32"/>
                    <a:gd name="T30" fmla="*/ 48 w 52"/>
                    <a:gd name="T31" fmla="*/ 2 h 32"/>
                    <a:gd name="T32" fmla="*/ 52 w 52"/>
                    <a:gd name="T3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32">
                      <a:moveTo>
                        <a:pt x="52" y="0"/>
                      </a:moveTo>
                      <a:lnTo>
                        <a:pt x="48" y="5"/>
                      </a:lnTo>
                      <a:lnTo>
                        <a:pt x="41" y="10"/>
                      </a:lnTo>
                      <a:lnTo>
                        <a:pt x="33" y="16"/>
                      </a:lnTo>
                      <a:lnTo>
                        <a:pt x="25" y="22"/>
                      </a:lnTo>
                      <a:lnTo>
                        <a:pt x="16" y="28"/>
                      </a:lnTo>
                      <a:lnTo>
                        <a:pt x="9" y="31"/>
                      </a:lnTo>
                      <a:lnTo>
                        <a:pt x="3" y="32"/>
                      </a:lnTo>
                      <a:lnTo>
                        <a:pt x="0" y="31"/>
                      </a:lnTo>
                      <a:lnTo>
                        <a:pt x="1" y="28"/>
                      </a:lnTo>
                      <a:lnTo>
                        <a:pt x="6" y="24"/>
                      </a:lnTo>
                      <a:lnTo>
                        <a:pt x="14" y="20"/>
                      </a:lnTo>
                      <a:lnTo>
                        <a:pt x="23" y="15"/>
                      </a:lnTo>
                      <a:lnTo>
                        <a:pt x="33" y="10"/>
                      </a:lnTo>
                      <a:lnTo>
                        <a:pt x="41" y="6"/>
                      </a:lnTo>
                      <a:lnTo>
                        <a:pt x="48" y="2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9" name="Freeform 269">
                  <a:extLst>
                    <a:ext uri="{FF2B5EF4-FFF2-40B4-BE49-F238E27FC236}">
                      <a16:creationId xmlns:a16="http://schemas.microsoft.com/office/drawing/2014/main" xmlns="" id="{E6DF3D8D-6610-428C-BABE-3A94B57FEA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" y="17"/>
                  <a:ext cx="254" cy="251"/>
                </a:xfrm>
                <a:custGeom>
                  <a:avLst/>
                  <a:gdLst>
                    <a:gd name="T0" fmla="*/ 201 w 508"/>
                    <a:gd name="T1" fmla="*/ 116 h 501"/>
                    <a:gd name="T2" fmla="*/ 140 w 508"/>
                    <a:gd name="T3" fmla="*/ 73 h 501"/>
                    <a:gd name="T4" fmla="*/ 59 w 508"/>
                    <a:gd name="T5" fmla="*/ 56 h 501"/>
                    <a:gd name="T6" fmla="*/ 29 w 508"/>
                    <a:gd name="T7" fmla="*/ 47 h 501"/>
                    <a:gd name="T8" fmla="*/ 50 w 508"/>
                    <a:gd name="T9" fmla="*/ 115 h 501"/>
                    <a:gd name="T10" fmla="*/ 81 w 508"/>
                    <a:gd name="T11" fmla="*/ 175 h 501"/>
                    <a:gd name="T12" fmla="*/ 142 w 508"/>
                    <a:gd name="T13" fmla="*/ 212 h 501"/>
                    <a:gd name="T14" fmla="*/ 189 w 508"/>
                    <a:gd name="T15" fmla="*/ 238 h 501"/>
                    <a:gd name="T16" fmla="*/ 169 w 508"/>
                    <a:gd name="T17" fmla="*/ 247 h 501"/>
                    <a:gd name="T18" fmla="*/ 129 w 508"/>
                    <a:gd name="T19" fmla="*/ 239 h 501"/>
                    <a:gd name="T20" fmla="*/ 78 w 508"/>
                    <a:gd name="T21" fmla="*/ 264 h 501"/>
                    <a:gd name="T22" fmla="*/ 43 w 508"/>
                    <a:gd name="T23" fmla="*/ 309 h 501"/>
                    <a:gd name="T24" fmla="*/ 9 w 508"/>
                    <a:gd name="T25" fmla="*/ 333 h 501"/>
                    <a:gd name="T26" fmla="*/ 13 w 508"/>
                    <a:gd name="T27" fmla="*/ 349 h 501"/>
                    <a:gd name="T28" fmla="*/ 43 w 508"/>
                    <a:gd name="T29" fmla="*/ 363 h 501"/>
                    <a:gd name="T30" fmla="*/ 105 w 508"/>
                    <a:gd name="T31" fmla="*/ 371 h 501"/>
                    <a:gd name="T32" fmla="*/ 176 w 508"/>
                    <a:gd name="T33" fmla="*/ 328 h 501"/>
                    <a:gd name="T34" fmla="*/ 192 w 508"/>
                    <a:gd name="T35" fmla="*/ 294 h 501"/>
                    <a:gd name="T36" fmla="*/ 212 w 508"/>
                    <a:gd name="T37" fmla="*/ 262 h 501"/>
                    <a:gd name="T38" fmla="*/ 226 w 508"/>
                    <a:gd name="T39" fmla="*/ 276 h 501"/>
                    <a:gd name="T40" fmla="*/ 204 w 508"/>
                    <a:gd name="T41" fmla="*/ 320 h 501"/>
                    <a:gd name="T42" fmla="*/ 167 w 508"/>
                    <a:gd name="T43" fmla="*/ 347 h 501"/>
                    <a:gd name="T44" fmla="*/ 144 w 508"/>
                    <a:gd name="T45" fmla="*/ 401 h 501"/>
                    <a:gd name="T46" fmla="*/ 148 w 508"/>
                    <a:gd name="T47" fmla="*/ 446 h 501"/>
                    <a:gd name="T48" fmla="*/ 142 w 508"/>
                    <a:gd name="T49" fmla="*/ 493 h 501"/>
                    <a:gd name="T50" fmla="*/ 187 w 508"/>
                    <a:gd name="T51" fmla="*/ 494 h 501"/>
                    <a:gd name="T52" fmla="*/ 275 w 508"/>
                    <a:gd name="T53" fmla="*/ 386 h 501"/>
                    <a:gd name="T54" fmla="*/ 250 w 508"/>
                    <a:gd name="T55" fmla="*/ 300 h 501"/>
                    <a:gd name="T56" fmla="*/ 265 w 508"/>
                    <a:gd name="T57" fmla="*/ 284 h 501"/>
                    <a:gd name="T58" fmla="*/ 285 w 508"/>
                    <a:gd name="T59" fmla="*/ 349 h 501"/>
                    <a:gd name="T60" fmla="*/ 311 w 508"/>
                    <a:gd name="T61" fmla="*/ 401 h 501"/>
                    <a:gd name="T62" fmla="*/ 383 w 508"/>
                    <a:gd name="T63" fmla="*/ 433 h 501"/>
                    <a:gd name="T64" fmla="*/ 432 w 508"/>
                    <a:gd name="T65" fmla="*/ 472 h 501"/>
                    <a:gd name="T66" fmla="*/ 431 w 508"/>
                    <a:gd name="T67" fmla="*/ 359 h 501"/>
                    <a:gd name="T68" fmla="*/ 362 w 508"/>
                    <a:gd name="T69" fmla="*/ 305 h 501"/>
                    <a:gd name="T70" fmla="*/ 330 w 508"/>
                    <a:gd name="T71" fmla="*/ 297 h 501"/>
                    <a:gd name="T72" fmla="*/ 336 w 508"/>
                    <a:gd name="T73" fmla="*/ 280 h 501"/>
                    <a:gd name="T74" fmla="*/ 417 w 508"/>
                    <a:gd name="T75" fmla="*/ 303 h 501"/>
                    <a:gd name="T76" fmla="*/ 474 w 508"/>
                    <a:gd name="T77" fmla="*/ 289 h 501"/>
                    <a:gd name="T78" fmla="*/ 504 w 508"/>
                    <a:gd name="T79" fmla="*/ 280 h 501"/>
                    <a:gd name="T80" fmla="*/ 471 w 508"/>
                    <a:gd name="T81" fmla="*/ 257 h 501"/>
                    <a:gd name="T82" fmla="*/ 437 w 508"/>
                    <a:gd name="T83" fmla="*/ 214 h 501"/>
                    <a:gd name="T84" fmla="*/ 368 w 508"/>
                    <a:gd name="T85" fmla="*/ 186 h 501"/>
                    <a:gd name="T86" fmla="*/ 323 w 508"/>
                    <a:gd name="T87" fmla="*/ 205 h 501"/>
                    <a:gd name="T88" fmla="*/ 304 w 508"/>
                    <a:gd name="T89" fmla="*/ 213 h 501"/>
                    <a:gd name="T90" fmla="*/ 307 w 508"/>
                    <a:gd name="T91" fmla="*/ 192 h 501"/>
                    <a:gd name="T92" fmla="*/ 328 w 508"/>
                    <a:gd name="T93" fmla="*/ 186 h 501"/>
                    <a:gd name="T94" fmla="*/ 366 w 508"/>
                    <a:gd name="T95" fmla="*/ 146 h 501"/>
                    <a:gd name="T96" fmla="*/ 371 w 508"/>
                    <a:gd name="T97" fmla="*/ 69 h 501"/>
                    <a:gd name="T98" fmla="*/ 353 w 508"/>
                    <a:gd name="T99" fmla="*/ 10 h 501"/>
                    <a:gd name="T100" fmla="*/ 311 w 508"/>
                    <a:gd name="T101" fmla="*/ 48 h 501"/>
                    <a:gd name="T102" fmla="*/ 256 w 508"/>
                    <a:gd name="T103" fmla="*/ 85 h 501"/>
                    <a:gd name="T104" fmla="*/ 240 w 508"/>
                    <a:gd name="T105" fmla="*/ 182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08" h="501">
                      <a:moveTo>
                        <a:pt x="222" y="183"/>
                      </a:moveTo>
                      <a:lnTo>
                        <a:pt x="220" y="166"/>
                      </a:lnTo>
                      <a:lnTo>
                        <a:pt x="216" y="148"/>
                      </a:lnTo>
                      <a:lnTo>
                        <a:pt x="210" y="132"/>
                      </a:lnTo>
                      <a:lnTo>
                        <a:pt x="201" y="116"/>
                      </a:lnTo>
                      <a:lnTo>
                        <a:pt x="190" y="102"/>
                      </a:lnTo>
                      <a:lnTo>
                        <a:pt x="179" y="91"/>
                      </a:lnTo>
                      <a:lnTo>
                        <a:pt x="166" y="81"/>
                      </a:lnTo>
                      <a:lnTo>
                        <a:pt x="154" y="77"/>
                      </a:lnTo>
                      <a:lnTo>
                        <a:pt x="140" y="73"/>
                      </a:lnTo>
                      <a:lnTo>
                        <a:pt x="124" y="70"/>
                      </a:lnTo>
                      <a:lnTo>
                        <a:pt x="106" y="66"/>
                      </a:lnTo>
                      <a:lnTo>
                        <a:pt x="89" y="63"/>
                      </a:lnTo>
                      <a:lnTo>
                        <a:pt x="73" y="60"/>
                      </a:lnTo>
                      <a:lnTo>
                        <a:pt x="59" y="56"/>
                      </a:lnTo>
                      <a:lnTo>
                        <a:pt x="48" y="53"/>
                      </a:lnTo>
                      <a:lnTo>
                        <a:pt x="41" y="49"/>
                      </a:lnTo>
                      <a:lnTo>
                        <a:pt x="34" y="45"/>
                      </a:lnTo>
                      <a:lnTo>
                        <a:pt x="29" y="43"/>
                      </a:lnTo>
                      <a:lnTo>
                        <a:pt x="29" y="47"/>
                      </a:lnTo>
                      <a:lnTo>
                        <a:pt x="34" y="53"/>
                      </a:lnTo>
                      <a:lnTo>
                        <a:pt x="41" y="63"/>
                      </a:lnTo>
                      <a:lnTo>
                        <a:pt x="44" y="78"/>
                      </a:lnTo>
                      <a:lnTo>
                        <a:pt x="48" y="96"/>
                      </a:lnTo>
                      <a:lnTo>
                        <a:pt x="50" y="115"/>
                      </a:lnTo>
                      <a:lnTo>
                        <a:pt x="52" y="125"/>
                      </a:lnTo>
                      <a:lnTo>
                        <a:pt x="57" y="137"/>
                      </a:lnTo>
                      <a:lnTo>
                        <a:pt x="64" y="149"/>
                      </a:lnTo>
                      <a:lnTo>
                        <a:pt x="72" y="162"/>
                      </a:lnTo>
                      <a:lnTo>
                        <a:pt x="81" y="175"/>
                      </a:lnTo>
                      <a:lnTo>
                        <a:pt x="93" y="186"/>
                      </a:lnTo>
                      <a:lnTo>
                        <a:pt x="104" y="196"/>
                      </a:lnTo>
                      <a:lnTo>
                        <a:pt x="118" y="202"/>
                      </a:lnTo>
                      <a:lnTo>
                        <a:pt x="131" y="207"/>
                      </a:lnTo>
                      <a:lnTo>
                        <a:pt x="142" y="212"/>
                      </a:lnTo>
                      <a:lnTo>
                        <a:pt x="154" y="215"/>
                      </a:lnTo>
                      <a:lnTo>
                        <a:pt x="164" y="220"/>
                      </a:lnTo>
                      <a:lnTo>
                        <a:pt x="173" y="224"/>
                      </a:lnTo>
                      <a:lnTo>
                        <a:pt x="181" y="230"/>
                      </a:lnTo>
                      <a:lnTo>
                        <a:pt x="189" y="238"/>
                      </a:lnTo>
                      <a:lnTo>
                        <a:pt x="196" y="249"/>
                      </a:lnTo>
                      <a:lnTo>
                        <a:pt x="189" y="251"/>
                      </a:lnTo>
                      <a:lnTo>
                        <a:pt x="181" y="251"/>
                      </a:lnTo>
                      <a:lnTo>
                        <a:pt x="176" y="250"/>
                      </a:lnTo>
                      <a:lnTo>
                        <a:pt x="169" y="247"/>
                      </a:lnTo>
                      <a:lnTo>
                        <a:pt x="162" y="246"/>
                      </a:lnTo>
                      <a:lnTo>
                        <a:pt x="156" y="244"/>
                      </a:lnTo>
                      <a:lnTo>
                        <a:pt x="148" y="242"/>
                      </a:lnTo>
                      <a:lnTo>
                        <a:pt x="141" y="241"/>
                      </a:lnTo>
                      <a:lnTo>
                        <a:pt x="129" y="239"/>
                      </a:lnTo>
                      <a:lnTo>
                        <a:pt x="119" y="242"/>
                      </a:lnTo>
                      <a:lnTo>
                        <a:pt x="108" y="245"/>
                      </a:lnTo>
                      <a:lnTo>
                        <a:pt x="97" y="250"/>
                      </a:lnTo>
                      <a:lnTo>
                        <a:pt x="87" y="256"/>
                      </a:lnTo>
                      <a:lnTo>
                        <a:pt x="78" y="264"/>
                      </a:lnTo>
                      <a:lnTo>
                        <a:pt x="71" y="273"/>
                      </a:lnTo>
                      <a:lnTo>
                        <a:pt x="64" y="282"/>
                      </a:lnTo>
                      <a:lnTo>
                        <a:pt x="58" y="291"/>
                      </a:lnTo>
                      <a:lnTo>
                        <a:pt x="51" y="300"/>
                      </a:lnTo>
                      <a:lnTo>
                        <a:pt x="43" y="309"/>
                      </a:lnTo>
                      <a:lnTo>
                        <a:pt x="35" y="315"/>
                      </a:lnTo>
                      <a:lnTo>
                        <a:pt x="28" y="321"/>
                      </a:lnTo>
                      <a:lnTo>
                        <a:pt x="20" y="326"/>
                      </a:lnTo>
                      <a:lnTo>
                        <a:pt x="14" y="330"/>
                      </a:lnTo>
                      <a:lnTo>
                        <a:pt x="9" y="333"/>
                      </a:lnTo>
                      <a:lnTo>
                        <a:pt x="3" y="336"/>
                      </a:lnTo>
                      <a:lnTo>
                        <a:pt x="0" y="340"/>
                      </a:lnTo>
                      <a:lnTo>
                        <a:pt x="4" y="342"/>
                      </a:lnTo>
                      <a:lnTo>
                        <a:pt x="11" y="348"/>
                      </a:lnTo>
                      <a:lnTo>
                        <a:pt x="13" y="349"/>
                      </a:lnTo>
                      <a:lnTo>
                        <a:pt x="18" y="351"/>
                      </a:lnTo>
                      <a:lnTo>
                        <a:pt x="22" y="354"/>
                      </a:lnTo>
                      <a:lnTo>
                        <a:pt x="29" y="357"/>
                      </a:lnTo>
                      <a:lnTo>
                        <a:pt x="35" y="359"/>
                      </a:lnTo>
                      <a:lnTo>
                        <a:pt x="43" y="363"/>
                      </a:lnTo>
                      <a:lnTo>
                        <a:pt x="51" y="365"/>
                      </a:lnTo>
                      <a:lnTo>
                        <a:pt x="60" y="367"/>
                      </a:lnTo>
                      <a:lnTo>
                        <a:pt x="74" y="370"/>
                      </a:lnTo>
                      <a:lnTo>
                        <a:pt x="89" y="371"/>
                      </a:lnTo>
                      <a:lnTo>
                        <a:pt x="105" y="371"/>
                      </a:lnTo>
                      <a:lnTo>
                        <a:pt x="120" y="369"/>
                      </a:lnTo>
                      <a:lnTo>
                        <a:pt x="135" y="363"/>
                      </a:lnTo>
                      <a:lnTo>
                        <a:pt x="150" y="355"/>
                      </a:lnTo>
                      <a:lnTo>
                        <a:pt x="164" y="343"/>
                      </a:lnTo>
                      <a:lnTo>
                        <a:pt x="176" y="328"/>
                      </a:lnTo>
                      <a:lnTo>
                        <a:pt x="179" y="322"/>
                      </a:lnTo>
                      <a:lnTo>
                        <a:pt x="182" y="315"/>
                      </a:lnTo>
                      <a:lnTo>
                        <a:pt x="185" y="310"/>
                      </a:lnTo>
                      <a:lnTo>
                        <a:pt x="188" y="303"/>
                      </a:lnTo>
                      <a:lnTo>
                        <a:pt x="192" y="294"/>
                      </a:lnTo>
                      <a:lnTo>
                        <a:pt x="195" y="284"/>
                      </a:lnTo>
                      <a:lnTo>
                        <a:pt x="199" y="277"/>
                      </a:lnTo>
                      <a:lnTo>
                        <a:pt x="203" y="272"/>
                      </a:lnTo>
                      <a:lnTo>
                        <a:pt x="208" y="266"/>
                      </a:lnTo>
                      <a:lnTo>
                        <a:pt x="212" y="262"/>
                      </a:lnTo>
                      <a:lnTo>
                        <a:pt x="218" y="260"/>
                      </a:lnTo>
                      <a:lnTo>
                        <a:pt x="224" y="259"/>
                      </a:lnTo>
                      <a:lnTo>
                        <a:pt x="224" y="266"/>
                      </a:lnTo>
                      <a:lnTo>
                        <a:pt x="224" y="272"/>
                      </a:lnTo>
                      <a:lnTo>
                        <a:pt x="226" y="276"/>
                      </a:lnTo>
                      <a:lnTo>
                        <a:pt x="228" y="281"/>
                      </a:lnTo>
                      <a:lnTo>
                        <a:pt x="227" y="294"/>
                      </a:lnTo>
                      <a:lnTo>
                        <a:pt x="224" y="304"/>
                      </a:lnTo>
                      <a:lnTo>
                        <a:pt x="216" y="313"/>
                      </a:lnTo>
                      <a:lnTo>
                        <a:pt x="204" y="320"/>
                      </a:lnTo>
                      <a:lnTo>
                        <a:pt x="196" y="324"/>
                      </a:lnTo>
                      <a:lnTo>
                        <a:pt x="189" y="327"/>
                      </a:lnTo>
                      <a:lnTo>
                        <a:pt x="182" y="333"/>
                      </a:lnTo>
                      <a:lnTo>
                        <a:pt x="176" y="339"/>
                      </a:lnTo>
                      <a:lnTo>
                        <a:pt x="167" y="347"/>
                      </a:lnTo>
                      <a:lnTo>
                        <a:pt x="161" y="356"/>
                      </a:lnTo>
                      <a:lnTo>
                        <a:pt x="155" y="366"/>
                      </a:lnTo>
                      <a:lnTo>
                        <a:pt x="150" y="378"/>
                      </a:lnTo>
                      <a:lnTo>
                        <a:pt x="147" y="388"/>
                      </a:lnTo>
                      <a:lnTo>
                        <a:pt x="144" y="401"/>
                      </a:lnTo>
                      <a:lnTo>
                        <a:pt x="143" y="412"/>
                      </a:lnTo>
                      <a:lnTo>
                        <a:pt x="144" y="424"/>
                      </a:lnTo>
                      <a:lnTo>
                        <a:pt x="146" y="432"/>
                      </a:lnTo>
                      <a:lnTo>
                        <a:pt x="147" y="439"/>
                      </a:lnTo>
                      <a:lnTo>
                        <a:pt x="148" y="446"/>
                      </a:lnTo>
                      <a:lnTo>
                        <a:pt x="148" y="452"/>
                      </a:lnTo>
                      <a:lnTo>
                        <a:pt x="149" y="467"/>
                      </a:lnTo>
                      <a:lnTo>
                        <a:pt x="148" y="478"/>
                      </a:lnTo>
                      <a:lnTo>
                        <a:pt x="146" y="487"/>
                      </a:lnTo>
                      <a:lnTo>
                        <a:pt x="142" y="493"/>
                      </a:lnTo>
                      <a:lnTo>
                        <a:pt x="139" y="499"/>
                      </a:lnTo>
                      <a:lnTo>
                        <a:pt x="141" y="501"/>
                      </a:lnTo>
                      <a:lnTo>
                        <a:pt x="147" y="501"/>
                      </a:lnTo>
                      <a:lnTo>
                        <a:pt x="154" y="500"/>
                      </a:lnTo>
                      <a:lnTo>
                        <a:pt x="187" y="494"/>
                      </a:lnTo>
                      <a:lnTo>
                        <a:pt x="217" y="482"/>
                      </a:lnTo>
                      <a:lnTo>
                        <a:pt x="240" y="463"/>
                      </a:lnTo>
                      <a:lnTo>
                        <a:pt x="258" y="440"/>
                      </a:lnTo>
                      <a:lnTo>
                        <a:pt x="270" y="413"/>
                      </a:lnTo>
                      <a:lnTo>
                        <a:pt x="275" y="386"/>
                      </a:lnTo>
                      <a:lnTo>
                        <a:pt x="273" y="358"/>
                      </a:lnTo>
                      <a:lnTo>
                        <a:pt x="265" y="330"/>
                      </a:lnTo>
                      <a:lnTo>
                        <a:pt x="260" y="318"/>
                      </a:lnTo>
                      <a:lnTo>
                        <a:pt x="254" y="307"/>
                      </a:lnTo>
                      <a:lnTo>
                        <a:pt x="250" y="300"/>
                      </a:lnTo>
                      <a:lnTo>
                        <a:pt x="248" y="292"/>
                      </a:lnTo>
                      <a:lnTo>
                        <a:pt x="253" y="291"/>
                      </a:lnTo>
                      <a:lnTo>
                        <a:pt x="258" y="289"/>
                      </a:lnTo>
                      <a:lnTo>
                        <a:pt x="263" y="287"/>
                      </a:lnTo>
                      <a:lnTo>
                        <a:pt x="265" y="284"/>
                      </a:lnTo>
                      <a:lnTo>
                        <a:pt x="273" y="292"/>
                      </a:lnTo>
                      <a:lnTo>
                        <a:pt x="278" y="306"/>
                      </a:lnTo>
                      <a:lnTo>
                        <a:pt x="281" y="321"/>
                      </a:lnTo>
                      <a:lnTo>
                        <a:pt x="284" y="337"/>
                      </a:lnTo>
                      <a:lnTo>
                        <a:pt x="285" y="349"/>
                      </a:lnTo>
                      <a:lnTo>
                        <a:pt x="287" y="360"/>
                      </a:lnTo>
                      <a:lnTo>
                        <a:pt x="291" y="371"/>
                      </a:lnTo>
                      <a:lnTo>
                        <a:pt x="295" y="381"/>
                      </a:lnTo>
                      <a:lnTo>
                        <a:pt x="302" y="392"/>
                      </a:lnTo>
                      <a:lnTo>
                        <a:pt x="311" y="401"/>
                      </a:lnTo>
                      <a:lnTo>
                        <a:pt x="323" y="409"/>
                      </a:lnTo>
                      <a:lnTo>
                        <a:pt x="337" y="416"/>
                      </a:lnTo>
                      <a:lnTo>
                        <a:pt x="353" y="422"/>
                      </a:lnTo>
                      <a:lnTo>
                        <a:pt x="368" y="427"/>
                      </a:lnTo>
                      <a:lnTo>
                        <a:pt x="383" y="433"/>
                      </a:lnTo>
                      <a:lnTo>
                        <a:pt x="395" y="439"/>
                      </a:lnTo>
                      <a:lnTo>
                        <a:pt x="407" y="446"/>
                      </a:lnTo>
                      <a:lnTo>
                        <a:pt x="417" y="453"/>
                      </a:lnTo>
                      <a:lnTo>
                        <a:pt x="425" y="462"/>
                      </a:lnTo>
                      <a:lnTo>
                        <a:pt x="432" y="472"/>
                      </a:lnTo>
                      <a:lnTo>
                        <a:pt x="436" y="456"/>
                      </a:lnTo>
                      <a:lnTo>
                        <a:pt x="438" y="435"/>
                      </a:lnTo>
                      <a:lnTo>
                        <a:pt x="439" y="411"/>
                      </a:lnTo>
                      <a:lnTo>
                        <a:pt x="437" y="385"/>
                      </a:lnTo>
                      <a:lnTo>
                        <a:pt x="431" y="359"/>
                      </a:lnTo>
                      <a:lnTo>
                        <a:pt x="420" y="337"/>
                      </a:lnTo>
                      <a:lnTo>
                        <a:pt x="402" y="320"/>
                      </a:lnTo>
                      <a:lnTo>
                        <a:pt x="378" y="309"/>
                      </a:lnTo>
                      <a:lnTo>
                        <a:pt x="370" y="306"/>
                      </a:lnTo>
                      <a:lnTo>
                        <a:pt x="362" y="305"/>
                      </a:lnTo>
                      <a:lnTo>
                        <a:pt x="354" y="303"/>
                      </a:lnTo>
                      <a:lnTo>
                        <a:pt x="347" y="302"/>
                      </a:lnTo>
                      <a:lnTo>
                        <a:pt x="340" y="299"/>
                      </a:lnTo>
                      <a:lnTo>
                        <a:pt x="334" y="298"/>
                      </a:lnTo>
                      <a:lnTo>
                        <a:pt x="330" y="297"/>
                      </a:lnTo>
                      <a:lnTo>
                        <a:pt x="326" y="296"/>
                      </a:lnTo>
                      <a:lnTo>
                        <a:pt x="329" y="292"/>
                      </a:lnTo>
                      <a:lnTo>
                        <a:pt x="332" y="288"/>
                      </a:lnTo>
                      <a:lnTo>
                        <a:pt x="334" y="283"/>
                      </a:lnTo>
                      <a:lnTo>
                        <a:pt x="336" y="280"/>
                      </a:lnTo>
                      <a:lnTo>
                        <a:pt x="353" y="288"/>
                      </a:lnTo>
                      <a:lnTo>
                        <a:pt x="370" y="295"/>
                      </a:lnTo>
                      <a:lnTo>
                        <a:pt x="386" y="299"/>
                      </a:lnTo>
                      <a:lnTo>
                        <a:pt x="402" y="302"/>
                      </a:lnTo>
                      <a:lnTo>
                        <a:pt x="417" y="303"/>
                      </a:lnTo>
                      <a:lnTo>
                        <a:pt x="431" y="303"/>
                      </a:lnTo>
                      <a:lnTo>
                        <a:pt x="444" y="300"/>
                      </a:lnTo>
                      <a:lnTo>
                        <a:pt x="455" y="297"/>
                      </a:lnTo>
                      <a:lnTo>
                        <a:pt x="466" y="292"/>
                      </a:lnTo>
                      <a:lnTo>
                        <a:pt x="474" y="289"/>
                      </a:lnTo>
                      <a:lnTo>
                        <a:pt x="482" y="286"/>
                      </a:lnTo>
                      <a:lnTo>
                        <a:pt x="489" y="283"/>
                      </a:lnTo>
                      <a:lnTo>
                        <a:pt x="495" y="281"/>
                      </a:lnTo>
                      <a:lnTo>
                        <a:pt x="499" y="280"/>
                      </a:lnTo>
                      <a:lnTo>
                        <a:pt x="504" y="280"/>
                      </a:lnTo>
                      <a:lnTo>
                        <a:pt x="508" y="280"/>
                      </a:lnTo>
                      <a:lnTo>
                        <a:pt x="498" y="275"/>
                      </a:lnTo>
                      <a:lnTo>
                        <a:pt x="489" y="271"/>
                      </a:lnTo>
                      <a:lnTo>
                        <a:pt x="480" y="264"/>
                      </a:lnTo>
                      <a:lnTo>
                        <a:pt x="471" y="257"/>
                      </a:lnTo>
                      <a:lnTo>
                        <a:pt x="465" y="250"/>
                      </a:lnTo>
                      <a:lnTo>
                        <a:pt x="458" y="242"/>
                      </a:lnTo>
                      <a:lnTo>
                        <a:pt x="451" y="232"/>
                      </a:lnTo>
                      <a:lnTo>
                        <a:pt x="445" y="223"/>
                      </a:lnTo>
                      <a:lnTo>
                        <a:pt x="437" y="214"/>
                      </a:lnTo>
                      <a:lnTo>
                        <a:pt x="427" y="205"/>
                      </a:lnTo>
                      <a:lnTo>
                        <a:pt x="413" y="197"/>
                      </a:lnTo>
                      <a:lnTo>
                        <a:pt x="399" y="191"/>
                      </a:lnTo>
                      <a:lnTo>
                        <a:pt x="383" y="188"/>
                      </a:lnTo>
                      <a:lnTo>
                        <a:pt x="368" y="186"/>
                      </a:lnTo>
                      <a:lnTo>
                        <a:pt x="354" y="189"/>
                      </a:lnTo>
                      <a:lnTo>
                        <a:pt x="342" y="193"/>
                      </a:lnTo>
                      <a:lnTo>
                        <a:pt x="336" y="198"/>
                      </a:lnTo>
                      <a:lnTo>
                        <a:pt x="329" y="202"/>
                      </a:lnTo>
                      <a:lnTo>
                        <a:pt x="323" y="205"/>
                      </a:lnTo>
                      <a:lnTo>
                        <a:pt x="318" y="208"/>
                      </a:lnTo>
                      <a:lnTo>
                        <a:pt x="314" y="209"/>
                      </a:lnTo>
                      <a:lnTo>
                        <a:pt x="310" y="212"/>
                      </a:lnTo>
                      <a:lnTo>
                        <a:pt x="307" y="212"/>
                      </a:lnTo>
                      <a:lnTo>
                        <a:pt x="304" y="213"/>
                      </a:lnTo>
                      <a:lnTo>
                        <a:pt x="306" y="209"/>
                      </a:lnTo>
                      <a:lnTo>
                        <a:pt x="306" y="204"/>
                      </a:lnTo>
                      <a:lnTo>
                        <a:pt x="304" y="198"/>
                      </a:lnTo>
                      <a:lnTo>
                        <a:pt x="302" y="194"/>
                      </a:lnTo>
                      <a:lnTo>
                        <a:pt x="307" y="192"/>
                      </a:lnTo>
                      <a:lnTo>
                        <a:pt x="310" y="190"/>
                      </a:lnTo>
                      <a:lnTo>
                        <a:pt x="315" y="189"/>
                      </a:lnTo>
                      <a:lnTo>
                        <a:pt x="319" y="188"/>
                      </a:lnTo>
                      <a:lnTo>
                        <a:pt x="323" y="188"/>
                      </a:lnTo>
                      <a:lnTo>
                        <a:pt x="328" y="186"/>
                      </a:lnTo>
                      <a:lnTo>
                        <a:pt x="332" y="185"/>
                      </a:lnTo>
                      <a:lnTo>
                        <a:pt x="337" y="183"/>
                      </a:lnTo>
                      <a:lnTo>
                        <a:pt x="348" y="174"/>
                      </a:lnTo>
                      <a:lnTo>
                        <a:pt x="357" y="161"/>
                      </a:lnTo>
                      <a:lnTo>
                        <a:pt x="366" y="146"/>
                      </a:lnTo>
                      <a:lnTo>
                        <a:pt x="371" y="129"/>
                      </a:lnTo>
                      <a:lnTo>
                        <a:pt x="376" y="111"/>
                      </a:lnTo>
                      <a:lnTo>
                        <a:pt x="377" y="94"/>
                      </a:lnTo>
                      <a:lnTo>
                        <a:pt x="376" y="80"/>
                      </a:lnTo>
                      <a:lnTo>
                        <a:pt x="371" y="69"/>
                      </a:lnTo>
                      <a:lnTo>
                        <a:pt x="364" y="51"/>
                      </a:lnTo>
                      <a:lnTo>
                        <a:pt x="361" y="32"/>
                      </a:lnTo>
                      <a:lnTo>
                        <a:pt x="360" y="13"/>
                      </a:lnTo>
                      <a:lnTo>
                        <a:pt x="361" y="0"/>
                      </a:lnTo>
                      <a:lnTo>
                        <a:pt x="353" y="10"/>
                      </a:lnTo>
                      <a:lnTo>
                        <a:pt x="345" y="20"/>
                      </a:lnTo>
                      <a:lnTo>
                        <a:pt x="337" y="30"/>
                      </a:lnTo>
                      <a:lnTo>
                        <a:pt x="329" y="36"/>
                      </a:lnTo>
                      <a:lnTo>
                        <a:pt x="319" y="43"/>
                      </a:lnTo>
                      <a:lnTo>
                        <a:pt x="311" y="48"/>
                      </a:lnTo>
                      <a:lnTo>
                        <a:pt x="303" y="53"/>
                      </a:lnTo>
                      <a:lnTo>
                        <a:pt x="296" y="55"/>
                      </a:lnTo>
                      <a:lnTo>
                        <a:pt x="281" y="61"/>
                      </a:lnTo>
                      <a:lnTo>
                        <a:pt x="268" y="71"/>
                      </a:lnTo>
                      <a:lnTo>
                        <a:pt x="256" y="85"/>
                      </a:lnTo>
                      <a:lnTo>
                        <a:pt x="246" y="101"/>
                      </a:lnTo>
                      <a:lnTo>
                        <a:pt x="238" y="119"/>
                      </a:lnTo>
                      <a:lnTo>
                        <a:pt x="234" y="139"/>
                      </a:lnTo>
                      <a:lnTo>
                        <a:pt x="234" y="160"/>
                      </a:lnTo>
                      <a:lnTo>
                        <a:pt x="240" y="182"/>
                      </a:lnTo>
                      <a:lnTo>
                        <a:pt x="237" y="181"/>
                      </a:lnTo>
                      <a:lnTo>
                        <a:pt x="231" y="181"/>
                      </a:lnTo>
                      <a:lnTo>
                        <a:pt x="225" y="181"/>
                      </a:lnTo>
                      <a:lnTo>
                        <a:pt x="222" y="183"/>
                      </a:lnTo>
                      <a:close/>
                    </a:path>
                  </a:pathLst>
                </a:custGeom>
                <a:solidFill>
                  <a:srgbClr val="FF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0" name="Freeform 270">
                  <a:extLst>
                    <a:ext uri="{FF2B5EF4-FFF2-40B4-BE49-F238E27FC236}">
                      <a16:creationId xmlns:a16="http://schemas.microsoft.com/office/drawing/2014/main" xmlns="" id="{E492FF2F-4A5A-44DB-81BA-AE8C2828F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" y="0"/>
                  <a:ext cx="77" cy="109"/>
                </a:xfrm>
                <a:custGeom>
                  <a:avLst/>
                  <a:gdLst>
                    <a:gd name="T0" fmla="*/ 154 w 154"/>
                    <a:gd name="T1" fmla="*/ 90 h 218"/>
                    <a:gd name="T2" fmla="*/ 145 w 154"/>
                    <a:gd name="T3" fmla="*/ 93 h 218"/>
                    <a:gd name="T4" fmla="*/ 136 w 154"/>
                    <a:gd name="T5" fmla="*/ 99 h 218"/>
                    <a:gd name="T6" fmla="*/ 127 w 154"/>
                    <a:gd name="T7" fmla="*/ 106 h 218"/>
                    <a:gd name="T8" fmla="*/ 118 w 154"/>
                    <a:gd name="T9" fmla="*/ 114 h 218"/>
                    <a:gd name="T10" fmla="*/ 111 w 154"/>
                    <a:gd name="T11" fmla="*/ 123 h 218"/>
                    <a:gd name="T12" fmla="*/ 104 w 154"/>
                    <a:gd name="T13" fmla="*/ 135 h 218"/>
                    <a:gd name="T14" fmla="*/ 98 w 154"/>
                    <a:gd name="T15" fmla="*/ 146 h 218"/>
                    <a:gd name="T16" fmla="*/ 95 w 154"/>
                    <a:gd name="T17" fmla="*/ 159 h 218"/>
                    <a:gd name="T18" fmla="*/ 93 w 154"/>
                    <a:gd name="T19" fmla="*/ 164 h 218"/>
                    <a:gd name="T20" fmla="*/ 93 w 154"/>
                    <a:gd name="T21" fmla="*/ 167 h 218"/>
                    <a:gd name="T22" fmla="*/ 92 w 154"/>
                    <a:gd name="T23" fmla="*/ 172 h 218"/>
                    <a:gd name="T24" fmla="*/ 92 w 154"/>
                    <a:gd name="T25" fmla="*/ 176 h 218"/>
                    <a:gd name="T26" fmla="*/ 92 w 154"/>
                    <a:gd name="T27" fmla="*/ 186 h 218"/>
                    <a:gd name="T28" fmla="*/ 93 w 154"/>
                    <a:gd name="T29" fmla="*/ 196 h 218"/>
                    <a:gd name="T30" fmla="*/ 95 w 154"/>
                    <a:gd name="T31" fmla="*/ 206 h 218"/>
                    <a:gd name="T32" fmla="*/ 98 w 154"/>
                    <a:gd name="T33" fmla="*/ 217 h 218"/>
                    <a:gd name="T34" fmla="*/ 95 w 154"/>
                    <a:gd name="T35" fmla="*/ 216 h 218"/>
                    <a:gd name="T36" fmla="*/ 89 w 154"/>
                    <a:gd name="T37" fmla="*/ 216 h 218"/>
                    <a:gd name="T38" fmla="*/ 83 w 154"/>
                    <a:gd name="T39" fmla="*/ 216 h 218"/>
                    <a:gd name="T40" fmla="*/ 80 w 154"/>
                    <a:gd name="T41" fmla="*/ 218 h 218"/>
                    <a:gd name="T42" fmla="*/ 78 w 154"/>
                    <a:gd name="T43" fmla="*/ 201 h 218"/>
                    <a:gd name="T44" fmla="*/ 74 w 154"/>
                    <a:gd name="T45" fmla="*/ 183 h 218"/>
                    <a:gd name="T46" fmla="*/ 68 w 154"/>
                    <a:gd name="T47" fmla="*/ 167 h 218"/>
                    <a:gd name="T48" fmla="*/ 59 w 154"/>
                    <a:gd name="T49" fmla="*/ 151 h 218"/>
                    <a:gd name="T50" fmla="*/ 48 w 154"/>
                    <a:gd name="T51" fmla="*/ 137 h 218"/>
                    <a:gd name="T52" fmla="*/ 37 w 154"/>
                    <a:gd name="T53" fmla="*/ 126 h 218"/>
                    <a:gd name="T54" fmla="*/ 24 w 154"/>
                    <a:gd name="T55" fmla="*/ 116 h 218"/>
                    <a:gd name="T56" fmla="*/ 12 w 154"/>
                    <a:gd name="T57" fmla="*/ 112 h 218"/>
                    <a:gd name="T58" fmla="*/ 13 w 154"/>
                    <a:gd name="T59" fmla="*/ 101 h 218"/>
                    <a:gd name="T60" fmla="*/ 13 w 154"/>
                    <a:gd name="T61" fmla="*/ 91 h 218"/>
                    <a:gd name="T62" fmla="*/ 8 w 154"/>
                    <a:gd name="T63" fmla="*/ 83 h 218"/>
                    <a:gd name="T64" fmla="*/ 0 w 154"/>
                    <a:gd name="T65" fmla="*/ 77 h 218"/>
                    <a:gd name="T66" fmla="*/ 9 w 154"/>
                    <a:gd name="T67" fmla="*/ 62 h 218"/>
                    <a:gd name="T68" fmla="*/ 17 w 154"/>
                    <a:gd name="T69" fmla="*/ 42 h 218"/>
                    <a:gd name="T70" fmla="*/ 21 w 154"/>
                    <a:gd name="T71" fmla="*/ 18 h 218"/>
                    <a:gd name="T72" fmla="*/ 14 w 154"/>
                    <a:gd name="T73" fmla="*/ 0 h 218"/>
                    <a:gd name="T74" fmla="*/ 21 w 154"/>
                    <a:gd name="T75" fmla="*/ 6 h 218"/>
                    <a:gd name="T76" fmla="*/ 29 w 154"/>
                    <a:gd name="T77" fmla="*/ 13 h 218"/>
                    <a:gd name="T78" fmla="*/ 37 w 154"/>
                    <a:gd name="T79" fmla="*/ 20 h 218"/>
                    <a:gd name="T80" fmla="*/ 46 w 154"/>
                    <a:gd name="T81" fmla="*/ 25 h 218"/>
                    <a:gd name="T82" fmla="*/ 57 w 154"/>
                    <a:gd name="T83" fmla="*/ 30 h 218"/>
                    <a:gd name="T84" fmla="*/ 68 w 154"/>
                    <a:gd name="T85" fmla="*/ 33 h 218"/>
                    <a:gd name="T86" fmla="*/ 81 w 154"/>
                    <a:gd name="T87" fmla="*/ 35 h 218"/>
                    <a:gd name="T88" fmla="*/ 95 w 154"/>
                    <a:gd name="T89" fmla="*/ 33 h 218"/>
                    <a:gd name="T90" fmla="*/ 95 w 154"/>
                    <a:gd name="T91" fmla="*/ 44 h 218"/>
                    <a:gd name="T92" fmla="*/ 96 w 154"/>
                    <a:gd name="T93" fmla="*/ 55 h 218"/>
                    <a:gd name="T94" fmla="*/ 98 w 154"/>
                    <a:gd name="T95" fmla="*/ 67 h 218"/>
                    <a:gd name="T96" fmla="*/ 103 w 154"/>
                    <a:gd name="T97" fmla="*/ 77 h 218"/>
                    <a:gd name="T98" fmla="*/ 111 w 154"/>
                    <a:gd name="T99" fmla="*/ 86 h 218"/>
                    <a:gd name="T100" fmla="*/ 121 w 154"/>
                    <a:gd name="T101" fmla="*/ 91 h 218"/>
                    <a:gd name="T102" fmla="*/ 136 w 154"/>
                    <a:gd name="T103" fmla="*/ 93 h 218"/>
                    <a:gd name="T104" fmla="*/ 154 w 154"/>
                    <a:gd name="T105" fmla="*/ 9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4" h="218">
                      <a:moveTo>
                        <a:pt x="154" y="90"/>
                      </a:moveTo>
                      <a:lnTo>
                        <a:pt x="145" y="93"/>
                      </a:lnTo>
                      <a:lnTo>
                        <a:pt x="136" y="99"/>
                      </a:lnTo>
                      <a:lnTo>
                        <a:pt x="127" y="106"/>
                      </a:lnTo>
                      <a:lnTo>
                        <a:pt x="118" y="114"/>
                      </a:lnTo>
                      <a:lnTo>
                        <a:pt x="111" y="123"/>
                      </a:lnTo>
                      <a:lnTo>
                        <a:pt x="104" y="135"/>
                      </a:lnTo>
                      <a:lnTo>
                        <a:pt x="98" y="146"/>
                      </a:lnTo>
                      <a:lnTo>
                        <a:pt x="95" y="159"/>
                      </a:lnTo>
                      <a:lnTo>
                        <a:pt x="93" y="164"/>
                      </a:lnTo>
                      <a:lnTo>
                        <a:pt x="93" y="167"/>
                      </a:lnTo>
                      <a:lnTo>
                        <a:pt x="92" y="172"/>
                      </a:lnTo>
                      <a:lnTo>
                        <a:pt x="92" y="176"/>
                      </a:lnTo>
                      <a:lnTo>
                        <a:pt x="92" y="186"/>
                      </a:lnTo>
                      <a:lnTo>
                        <a:pt x="93" y="196"/>
                      </a:lnTo>
                      <a:lnTo>
                        <a:pt x="95" y="206"/>
                      </a:lnTo>
                      <a:lnTo>
                        <a:pt x="98" y="217"/>
                      </a:lnTo>
                      <a:lnTo>
                        <a:pt x="95" y="216"/>
                      </a:lnTo>
                      <a:lnTo>
                        <a:pt x="89" y="216"/>
                      </a:lnTo>
                      <a:lnTo>
                        <a:pt x="83" y="216"/>
                      </a:lnTo>
                      <a:lnTo>
                        <a:pt x="80" y="218"/>
                      </a:lnTo>
                      <a:lnTo>
                        <a:pt x="78" y="201"/>
                      </a:lnTo>
                      <a:lnTo>
                        <a:pt x="74" y="183"/>
                      </a:lnTo>
                      <a:lnTo>
                        <a:pt x="68" y="167"/>
                      </a:lnTo>
                      <a:lnTo>
                        <a:pt x="59" y="151"/>
                      </a:lnTo>
                      <a:lnTo>
                        <a:pt x="48" y="137"/>
                      </a:lnTo>
                      <a:lnTo>
                        <a:pt x="37" y="126"/>
                      </a:lnTo>
                      <a:lnTo>
                        <a:pt x="24" y="116"/>
                      </a:lnTo>
                      <a:lnTo>
                        <a:pt x="12" y="112"/>
                      </a:lnTo>
                      <a:lnTo>
                        <a:pt x="13" y="101"/>
                      </a:lnTo>
                      <a:lnTo>
                        <a:pt x="13" y="91"/>
                      </a:lnTo>
                      <a:lnTo>
                        <a:pt x="8" y="83"/>
                      </a:lnTo>
                      <a:lnTo>
                        <a:pt x="0" y="77"/>
                      </a:lnTo>
                      <a:lnTo>
                        <a:pt x="9" y="62"/>
                      </a:lnTo>
                      <a:lnTo>
                        <a:pt x="17" y="42"/>
                      </a:lnTo>
                      <a:lnTo>
                        <a:pt x="21" y="18"/>
                      </a:lnTo>
                      <a:lnTo>
                        <a:pt x="14" y="0"/>
                      </a:lnTo>
                      <a:lnTo>
                        <a:pt x="21" y="6"/>
                      </a:lnTo>
                      <a:lnTo>
                        <a:pt x="29" y="13"/>
                      </a:lnTo>
                      <a:lnTo>
                        <a:pt x="37" y="20"/>
                      </a:lnTo>
                      <a:lnTo>
                        <a:pt x="46" y="25"/>
                      </a:lnTo>
                      <a:lnTo>
                        <a:pt x="57" y="30"/>
                      </a:lnTo>
                      <a:lnTo>
                        <a:pt x="68" y="33"/>
                      </a:lnTo>
                      <a:lnTo>
                        <a:pt x="81" y="35"/>
                      </a:lnTo>
                      <a:lnTo>
                        <a:pt x="95" y="33"/>
                      </a:lnTo>
                      <a:lnTo>
                        <a:pt x="95" y="44"/>
                      </a:lnTo>
                      <a:lnTo>
                        <a:pt x="96" y="55"/>
                      </a:lnTo>
                      <a:lnTo>
                        <a:pt x="98" y="67"/>
                      </a:lnTo>
                      <a:lnTo>
                        <a:pt x="103" y="77"/>
                      </a:lnTo>
                      <a:lnTo>
                        <a:pt x="111" y="86"/>
                      </a:lnTo>
                      <a:lnTo>
                        <a:pt x="121" y="91"/>
                      </a:lnTo>
                      <a:lnTo>
                        <a:pt x="136" y="93"/>
                      </a:lnTo>
                      <a:lnTo>
                        <a:pt x="154" y="90"/>
                      </a:lnTo>
                      <a:close/>
                    </a:path>
                  </a:pathLst>
                </a:custGeom>
                <a:solidFill>
                  <a:srgbClr val="49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1" name="Freeform 271">
                  <a:extLst>
                    <a:ext uri="{FF2B5EF4-FFF2-40B4-BE49-F238E27FC236}">
                      <a16:creationId xmlns:a16="http://schemas.microsoft.com/office/drawing/2014/main" xmlns="" id="{816A9FD7-70D8-43E2-BA0E-D4CDC217AA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" y="182"/>
                  <a:ext cx="87" cy="101"/>
                </a:xfrm>
                <a:custGeom>
                  <a:avLst/>
                  <a:gdLst>
                    <a:gd name="T0" fmla="*/ 62 w 174"/>
                    <a:gd name="T1" fmla="*/ 41 h 203"/>
                    <a:gd name="T2" fmla="*/ 72 w 174"/>
                    <a:gd name="T3" fmla="*/ 43 h 203"/>
                    <a:gd name="T4" fmla="*/ 83 w 174"/>
                    <a:gd name="T5" fmla="*/ 43 h 203"/>
                    <a:gd name="T6" fmla="*/ 94 w 174"/>
                    <a:gd name="T7" fmla="*/ 43 h 203"/>
                    <a:gd name="T8" fmla="*/ 106 w 174"/>
                    <a:gd name="T9" fmla="*/ 43 h 203"/>
                    <a:gd name="T10" fmla="*/ 116 w 174"/>
                    <a:gd name="T11" fmla="*/ 41 h 203"/>
                    <a:gd name="T12" fmla="*/ 129 w 174"/>
                    <a:gd name="T13" fmla="*/ 37 h 203"/>
                    <a:gd name="T14" fmla="*/ 143 w 174"/>
                    <a:gd name="T15" fmla="*/ 30 h 203"/>
                    <a:gd name="T16" fmla="*/ 155 w 174"/>
                    <a:gd name="T17" fmla="*/ 21 h 203"/>
                    <a:gd name="T18" fmla="*/ 167 w 174"/>
                    <a:gd name="T19" fmla="*/ 8 h 203"/>
                    <a:gd name="T20" fmla="*/ 174 w 174"/>
                    <a:gd name="T21" fmla="*/ 2 h 203"/>
                    <a:gd name="T22" fmla="*/ 174 w 174"/>
                    <a:gd name="T23" fmla="*/ 8 h 203"/>
                    <a:gd name="T24" fmla="*/ 164 w 174"/>
                    <a:gd name="T25" fmla="*/ 19 h 203"/>
                    <a:gd name="T26" fmla="*/ 152 w 174"/>
                    <a:gd name="T27" fmla="*/ 38 h 203"/>
                    <a:gd name="T28" fmla="*/ 144 w 174"/>
                    <a:gd name="T29" fmla="*/ 60 h 203"/>
                    <a:gd name="T30" fmla="*/ 140 w 174"/>
                    <a:gd name="T31" fmla="*/ 84 h 203"/>
                    <a:gd name="T32" fmla="*/ 143 w 174"/>
                    <a:gd name="T33" fmla="*/ 104 h 203"/>
                    <a:gd name="T34" fmla="*/ 145 w 174"/>
                    <a:gd name="T35" fmla="*/ 118 h 203"/>
                    <a:gd name="T36" fmla="*/ 140 w 174"/>
                    <a:gd name="T37" fmla="*/ 122 h 203"/>
                    <a:gd name="T38" fmla="*/ 126 w 174"/>
                    <a:gd name="T39" fmla="*/ 129 h 203"/>
                    <a:gd name="T40" fmla="*/ 114 w 174"/>
                    <a:gd name="T41" fmla="*/ 144 h 203"/>
                    <a:gd name="T42" fmla="*/ 107 w 174"/>
                    <a:gd name="T43" fmla="*/ 171 h 203"/>
                    <a:gd name="T44" fmla="*/ 100 w 174"/>
                    <a:gd name="T45" fmla="*/ 182 h 203"/>
                    <a:gd name="T46" fmla="*/ 79 w 174"/>
                    <a:gd name="T47" fmla="*/ 177 h 203"/>
                    <a:gd name="T48" fmla="*/ 55 w 174"/>
                    <a:gd name="T49" fmla="*/ 179 h 203"/>
                    <a:gd name="T50" fmla="*/ 35 w 174"/>
                    <a:gd name="T51" fmla="*/ 192 h 203"/>
                    <a:gd name="T52" fmla="*/ 30 w 174"/>
                    <a:gd name="T53" fmla="*/ 181 h 203"/>
                    <a:gd name="T54" fmla="*/ 16 w 174"/>
                    <a:gd name="T55" fmla="*/ 139 h 203"/>
                    <a:gd name="T56" fmla="*/ 10 w 174"/>
                    <a:gd name="T57" fmla="*/ 115 h 203"/>
                    <a:gd name="T58" fmla="*/ 18 w 174"/>
                    <a:gd name="T59" fmla="*/ 83 h 203"/>
                    <a:gd name="T60" fmla="*/ 22 w 174"/>
                    <a:gd name="T61" fmla="*/ 70 h 203"/>
                    <a:gd name="T62" fmla="*/ 34 w 174"/>
                    <a:gd name="T63" fmla="*/ 65 h 203"/>
                    <a:gd name="T64" fmla="*/ 46 w 174"/>
                    <a:gd name="T65" fmla="*/ 57 h 203"/>
                    <a:gd name="T66" fmla="*/ 55 w 174"/>
                    <a:gd name="T67" fmla="*/ 46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74" h="203">
                      <a:moveTo>
                        <a:pt x="57" y="39"/>
                      </a:moveTo>
                      <a:lnTo>
                        <a:pt x="62" y="41"/>
                      </a:lnTo>
                      <a:lnTo>
                        <a:pt x="68" y="42"/>
                      </a:lnTo>
                      <a:lnTo>
                        <a:pt x="72" y="43"/>
                      </a:lnTo>
                      <a:lnTo>
                        <a:pt x="78" y="43"/>
                      </a:lnTo>
                      <a:lnTo>
                        <a:pt x="83" y="43"/>
                      </a:lnTo>
                      <a:lnTo>
                        <a:pt x="88" y="43"/>
                      </a:lnTo>
                      <a:lnTo>
                        <a:pt x="94" y="43"/>
                      </a:lnTo>
                      <a:lnTo>
                        <a:pt x="100" y="43"/>
                      </a:lnTo>
                      <a:lnTo>
                        <a:pt x="106" y="43"/>
                      </a:lnTo>
                      <a:lnTo>
                        <a:pt x="111" y="42"/>
                      </a:lnTo>
                      <a:lnTo>
                        <a:pt x="116" y="41"/>
                      </a:lnTo>
                      <a:lnTo>
                        <a:pt x="122" y="39"/>
                      </a:lnTo>
                      <a:lnTo>
                        <a:pt x="129" y="37"/>
                      </a:lnTo>
                      <a:lnTo>
                        <a:pt x="136" y="34"/>
                      </a:lnTo>
                      <a:lnTo>
                        <a:pt x="143" y="30"/>
                      </a:lnTo>
                      <a:lnTo>
                        <a:pt x="149" y="26"/>
                      </a:lnTo>
                      <a:lnTo>
                        <a:pt x="155" y="21"/>
                      </a:lnTo>
                      <a:lnTo>
                        <a:pt x="161" y="15"/>
                      </a:lnTo>
                      <a:lnTo>
                        <a:pt x="167" y="8"/>
                      </a:lnTo>
                      <a:lnTo>
                        <a:pt x="173" y="0"/>
                      </a:lnTo>
                      <a:lnTo>
                        <a:pt x="174" y="2"/>
                      </a:lnTo>
                      <a:lnTo>
                        <a:pt x="174" y="5"/>
                      </a:lnTo>
                      <a:lnTo>
                        <a:pt x="174" y="8"/>
                      </a:lnTo>
                      <a:lnTo>
                        <a:pt x="173" y="11"/>
                      </a:lnTo>
                      <a:lnTo>
                        <a:pt x="164" y="19"/>
                      </a:lnTo>
                      <a:lnTo>
                        <a:pt x="158" y="28"/>
                      </a:lnTo>
                      <a:lnTo>
                        <a:pt x="152" y="38"/>
                      </a:lnTo>
                      <a:lnTo>
                        <a:pt x="147" y="50"/>
                      </a:lnTo>
                      <a:lnTo>
                        <a:pt x="144" y="60"/>
                      </a:lnTo>
                      <a:lnTo>
                        <a:pt x="141" y="73"/>
                      </a:lnTo>
                      <a:lnTo>
                        <a:pt x="140" y="84"/>
                      </a:lnTo>
                      <a:lnTo>
                        <a:pt x="141" y="96"/>
                      </a:lnTo>
                      <a:lnTo>
                        <a:pt x="143" y="104"/>
                      </a:lnTo>
                      <a:lnTo>
                        <a:pt x="144" y="111"/>
                      </a:lnTo>
                      <a:lnTo>
                        <a:pt x="145" y="118"/>
                      </a:lnTo>
                      <a:lnTo>
                        <a:pt x="145" y="124"/>
                      </a:lnTo>
                      <a:lnTo>
                        <a:pt x="140" y="122"/>
                      </a:lnTo>
                      <a:lnTo>
                        <a:pt x="133" y="125"/>
                      </a:lnTo>
                      <a:lnTo>
                        <a:pt x="126" y="129"/>
                      </a:lnTo>
                      <a:lnTo>
                        <a:pt x="120" y="135"/>
                      </a:lnTo>
                      <a:lnTo>
                        <a:pt x="114" y="144"/>
                      </a:lnTo>
                      <a:lnTo>
                        <a:pt x="109" y="157"/>
                      </a:lnTo>
                      <a:lnTo>
                        <a:pt x="107" y="171"/>
                      </a:lnTo>
                      <a:lnTo>
                        <a:pt x="107" y="188"/>
                      </a:lnTo>
                      <a:lnTo>
                        <a:pt x="100" y="182"/>
                      </a:lnTo>
                      <a:lnTo>
                        <a:pt x="90" y="178"/>
                      </a:lnTo>
                      <a:lnTo>
                        <a:pt x="79" y="177"/>
                      </a:lnTo>
                      <a:lnTo>
                        <a:pt x="67" y="177"/>
                      </a:lnTo>
                      <a:lnTo>
                        <a:pt x="55" y="179"/>
                      </a:lnTo>
                      <a:lnTo>
                        <a:pt x="45" y="183"/>
                      </a:lnTo>
                      <a:lnTo>
                        <a:pt x="35" y="192"/>
                      </a:lnTo>
                      <a:lnTo>
                        <a:pt x="30" y="203"/>
                      </a:lnTo>
                      <a:lnTo>
                        <a:pt x="30" y="181"/>
                      </a:lnTo>
                      <a:lnTo>
                        <a:pt x="25" y="157"/>
                      </a:lnTo>
                      <a:lnTo>
                        <a:pt x="16" y="139"/>
                      </a:lnTo>
                      <a:lnTo>
                        <a:pt x="0" y="129"/>
                      </a:lnTo>
                      <a:lnTo>
                        <a:pt x="10" y="115"/>
                      </a:lnTo>
                      <a:lnTo>
                        <a:pt x="16" y="99"/>
                      </a:lnTo>
                      <a:lnTo>
                        <a:pt x="18" y="83"/>
                      </a:lnTo>
                      <a:lnTo>
                        <a:pt x="15" y="73"/>
                      </a:lnTo>
                      <a:lnTo>
                        <a:pt x="22" y="70"/>
                      </a:lnTo>
                      <a:lnTo>
                        <a:pt x="29" y="68"/>
                      </a:lnTo>
                      <a:lnTo>
                        <a:pt x="34" y="65"/>
                      </a:lnTo>
                      <a:lnTo>
                        <a:pt x="41" y="61"/>
                      </a:lnTo>
                      <a:lnTo>
                        <a:pt x="46" y="57"/>
                      </a:lnTo>
                      <a:lnTo>
                        <a:pt x="52" y="52"/>
                      </a:lnTo>
                      <a:lnTo>
                        <a:pt x="55" y="46"/>
                      </a:lnTo>
                      <a:lnTo>
                        <a:pt x="57" y="39"/>
                      </a:lnTo>
                      <a:close/>
                    </a:path>
                  </a:pathLst>
                </a:custGeom>
                <a:solidFill>
                  <a:srgbClr val="49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2" name="Freeform 272">
                  <a:extLst>
                    <a:ext uri="{FF2B5EF4-FFF2-40B4-BE49-F238E27FC236}">
                      <a16:creationId xmlns:a16="http://schemas.microsoft.com/office/drawing/2014/main" xmlns="" id="{FDF09382-5F64-4D26-A948-31F69EF079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" y="12"/>
                  <a:ext cx="53" cy="76"/>
                </a:xfrm>
                <a:custGeom>
                  <a:avLst/>
                  <a:gdLst>
                    <a:gd name="T0" fmla="*/ 85 w 107"/>
                    <a:gd name="T1" fmla="*/ 140 h 152"/>
                    <a:gd name="T2" fmla="*/ 84 w 107"/>
                    <a:gd name="T3" fmla="*/ 148 h 152"/>
                    <a:gd name="T4" fmla="*/ 80 w 107"/>
                    <a:gd name="T5" fmla="*/ 144 h 152"/>
                    <a:gd name="T6" fmla="*/ 70 w 107"/>
                    <a:gd name="T7" fmla="*/ 124 h 152"/>
                    <a:gd name="T8" fmla="*/ 66 w 107"/>
                    <a:gd name="T9" fmla="*/ 116 h 152"/>
                    <a:gd name="T10" fmla="*/ 57 w 107"/>
                    <a:gd name="T11" fmla="*/ 111 h 152"/>
                    <a:gd name="T12" fmla="*/ 45 w 107"/>
                    <a:gd name="T13" fmla="*/ 107 h 152"/>
                    <a:gd name="T14" fmla="*/ 35 w 107"/>
                    <a:gd name="T15" fmla="*/ 104 h 152"/>
                    <a:gd name="T16" fmla="*/ 30 w 107"/>
                    <a:gd name="T17" fmla="*/ 103 h 152"/>
                    <a:gd name="T18" fmla="*/ 28 w 107"/>
                    <a:gd name="T19" fmla="*/ 101 h 152"/>
                    <a:gd name="T20" fmla="*/ 30 w 107"/>
                    <a:gd name="T21" fmla="*/ 99 h 152"/>
                    <a:gd name="T22" fmla="*/ 42 w 107"/>
                    <a:gd name="T23" fmla="*/ 101 h 152"/>
                    <a:gd name="T24" fmla="*/ 54 w 107"/>
                    <a:gd name="T25" fmla="*/ 103 h 152"/>
                    <a:gd name="T26" fmla="*/ 65 w 107"/>
                    <a:gd name="T27" fmla="*/ 104 h 152"/>
                    <a:gd name="T28" fmla="*/ 65 w 107"/>
                    <a:gd name="T29" fmla="*/ 96 h 152"/>
                    <a:gd name="T30" fmla="*/ 59 w 107"/>
                    <a:gd name="T31" fmla="*/ 84 h 152"/>
                    <a:gd name="T32" fmla="*/ 49 w 107"/>
                    <a:gd name="T33" fmla="*/ 76 h 152"/>
                    <a:gd name="T34" fmla="*/ 32 w 107"/>
                    <a:gd name="T35" fmla="*/ 68 h 152"/>
                    <a:gd name="T36" fmla="*/ 19 w 107"/>
                    <a:gd name="T37" fmla="*/ 60 h 152"/>
                    <a:gd name="T38" fmla="*/ 7 w 107"/>
                    <a:gd name="T39" fmla="*/ 54 h 152"/>
                    <a:gd name="T40" fmla="*/ 1 w 107"/>
                    <a:gd name="T41" fmla="*/ 52 h 152"/>
                    <a:gd name="T42" fmla="*/ 1 w 107"/>
                    <a:gd name="T43" fmla="*/ 49 h 152"/>
                    <a:gd name="T44" fmla="*/ 9 w 107"/>
                    <a:gd name="T45" fmla="*/ 52 h 152"/>
                    <a:gd name="T46" fmla="*/ 21 w 107"/>
                    <a:gd name="T47" fmla="*/ 57 h 152"/>
                    <a:gd name="T48" fmla="*/ 35 w 107"/>
                    <a:gd name="T49" fmla="*/ 64 h 152"/>
                    <a:gd name="T50" fmla="*/ 49 w 107"/>
                    <a:gd name="T51" fmla="*/ 69 h 152"/>
                    <a:gd name="T52" fmla="*/ 51 w 107"/>
                    <a:gd name="T53" fmla="*/ 54 h 152"/>
                    <a:gd name="T54" fmla="*/ 32 w 107"/>
                    <a:gd name="T55" fmla="*/ 16 h 152"/>
                    <a:gd name="T56" fmla="*/ 22 w 107"/>
                    <a:gd name="T57" fmla="*/ 1 h 152"/>
                    <a:gd name="T58" fmla="*/ 27 w 107"/>
                    <a:gd name="T59" fmla="*/ 1 h 152"/>
                    <a:gd name="T60" fmla="*/ 40 w 107"/>
                    <a:gd name="T61" fmla="*/ 19 h 152"/>
                    <a:gd name="T62" fmla="*/ 58 w 107"/>
                    <a:gd name="T63" fmla="*/ 51 h 152"/>
                    <a:gd name="T64" fmla="*/ 69 w 107"/>
                    <a:gd name="T65" fmla="*/ 56 h 152"/>
                    <a:gd name="T66" fmla="*/ 80 w 107"/>
                    <a:gd name="T67" fmla="*/ 30 h 152"/>
                    <a:gd name="T68" fmla="*/ 81 w 107"/>
                    <a:gd name="T69" fmla="*/ 16 h 152"/>
                    <a:gd name="T70" fmla="*/ 83 w 107"/>
                    <a:gd name="T71" fmla="*/ 19 h 152"/>
                    <a:gd name="T72" fmla="*/ 83 w 107"/>
                    <a:gd name="T73" fmla="*/ 34 h 152"/>
                    <a:gd name="T74" fmla="*/ 77 w 107"/>
                    <a:gd name="T75" fmla="*/ 64 h 152"/>
                    <a:gd name="T76" fmla="*/ 70 w 107"/>
                    <a:gd name="T77" fmla="*/ 84 h 152"/>
                    <a:gd name="T78" fmla="*/ 75 w 107"/>
                    <a:gd name="T79" fmla="*/ 101 h 152"/>
                    <a:gd name="T80" fmla="*/ 84 w 107"/>
                    <a:gd name="T81" fmla="*/ 101 h 152"/>
                    <a:gd name="T82" fmla="*/ 97 w 107"/>
                    <a:gd name="T83" fmla="*/ 90 h 152"/>
                    <a:gd name="T84" fmla="*/ 104 w 107"/>
                    <a:gd name="T85" fmla="*/ 77 h 152"/>
                    <a:gd name="T86" fmla="*/ 107 w 107"/>
                    <a:gd name="T87" fmla="*/ 79 h 152"/>
                    <a:gd name="T88" fmla="*/ 104 w 107"/>
                    <a:gd name="T89" fmla="*/ 91 h 152"/>
                    <a:gd name="T90" fmla="*/ 88 w 107"/>
                    <a:gd name="T91" fmla="*/ 111 h 152"/>
                    <a:gd name="T92" fmla="*/ 82 w 107"/>
                    <a:gd name="T93" fmla="*/ 121 h 152"/>
                    <a:gd name="T94" fmla="*/ 85 w 107"/>
                    <a:gd name="T95" fmla="*/ 13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7" h="152">
                      <a:moveTo>
                        <a:pt x="87" y="135"/>
                      </a:moveTo>
                      <a:lnTo>
                        <a:pt x="85" y="140"/>
                      </a:lnTo>
                      <a:lnTo>
                        <a:pt x="85" y="143"/>
                      </a:lnTo>
                      <a:lnTo>
                        <a:pt x="84" y="148"/>
                      </a:lnTo>
                      <a:lnTo>
                        <a:pt x="84" y="152"/>
                      </a:lnTo>
                      <a:lnTo>
                        <a:pt x="80" y="144"/>
                      </a:lnTo>
                      <a:lnTo>
                        <a:pt x="75" y="134"/>
                      </a:lnTo>
                      <a:lnTo>
                        <a:pt x="70" y="124"/>
                      </a:lnTo>
                      <a:lnTo>
                        <a:pt x="69" y="117"/>
                      </a:lnTo>
                      <a:lnTo>
                        <a:pt x="66" y="116"/>
                      </a:lnTo>
                      <a:lnTo>
                        <a:pt x="61" y="113"/>
                      </a:lnTo>
                      <a:lnTo>
                        <a:pt x="57" y="111"/>
                      </a:lnTo>
                      <a:lnTo>
                        <a:pt x="51" y="109"/>
                      </a:lnTo>
                      <a:lnTo>
                        <a:pt x="45" y="107"/>
                      </a:lnTo>
                      <a:lnTo>
                        <a:pt x="40" y="105"/>
                      </a:lnTo>
                      <a:lnTo>
                        <a:pt x="35" y="104"/>
                      </a:lnTo>
                      <a:lnTo>
                        <a:pt x="31" y="104"/>
                      </a:lnTo>
                      <a:lnTo>
                        <a:pt x="30" y="103"/>
                      </a:lnTo>
                      <a:lnTo>
                        <a:pt x="29" y="102"/>
                      </a:lnTo>
                      <a:lnTo>
                        <a:pt x="28" y="101"/>
                      </a:lnTo>
                      <a:lnTo>
                        <a:pt x="27" y="99"/>
                      </a:lnTo>
                      <a:lnTo>
                        <a:pt x="30" y="99"/>
                      </a:lnTo>
                      <a:lnTo>
                        <a:pt x="36" y="101"/>
                      </a:lnTo>
                      <a:lnTo>
                        <a:pt x="42" y="101"/>
                      </a:lnTo>
                      <a:lnTo>
                        <a:pt x="49" y="102"/>
                      </a:lnTo>
                      <a:lnTo>
                        <a:pt x="54" y="103"/>
                      </a:lnTo>
                      <a:lnTo>
                        <a:pt x="60" y="104"/>
                      </a:lnTo>
                      <a:lnTo>
                        <a:pt x="65" y="104"/>
                      </a:lnTo>
                      <a:lnTo>
                        <a:pt x="67" y="105"/>
                      </a:lnTo>
                      <a:lnTo>
                        <a:pt x="65" y="96"/>
                      </a:lnTo>
                      <a:lnTo>
                        <a:pt x="62" y="89"/>
                      </a:lnTo>
                      <a:lnTo>
                        <a:pt x="59" y="84"/>
                      </a:lnTo>
                      <a:lnTo>
                        <a:pt x="57" y="80"/>
                      </a:lnTo>
                      <a:lnTo>
                        <a:pt x="49" y="76"/>
                      </a:lnTo>
                      <a:lnTo>
                        <a:pt x="40" y="73"/>
                      </a:lnTo>
                      <a:lnTo>
                        <a:pt x="32" y="68"/>
                      </a:lnTo>
                      <a:lnTo>
                        <a:pt x="26" y="65"/>
                      </a:lnTo>
                      <a:lnTo>
                        <a:pt x="19" y="60"/>
                      </a:lnTo>
                      <a:lnTo>
                        <a:pt x="13" y="57"/>
                      </a:lnTo>
                      <a:lnTo>
                        <a:pt x="7" y="54"/>
                      </a:lnTo>
                      <a:lnTo>
                        <a:pt x="4" y="53"/>
                      </a:lnTo>
                      <a:lnTo>
                        <a:pt x="1" y="52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6" y="50"/>
                      </a:lnTo>
                      <a:lnTo>
                        <a:pt x="9" y="52"/>
                      </a:lnTo>
                      <a:lnTo>
                        <a:pt x="15" y="54"/>
                      </a:lnTo>
                      <a:lnTo>
                        <a:pt x="21" y="57"/>
                      </a:lnTo>
                      <a:lnTo>
                        <a:pt x="28" y="60"/>
                      </a:lnTo>
                      <a:lnTo>
                        <a:pt x="35" y="64"/>
                      </a:lnTo>
                      <a:lnTo>
                        <a:pt x="42" y="67"/>
                      </a:lnTo>
                      <a:lnTo>
                        <a:pt x="49" y="69"/>
                      </a:lnTo>
                      <a:lnTo>
                        <a:pt x="54" y="71"/>
                      </a:lnTo>
                      <a:lnTo>
                        <a:pt x="51" y="54"/>
                      </a:lnTo>
                      <a:lnTo>
                        <a:pt x="42" y="35"/>
                      </a:lnTo>
                      <a:lnTo>
                        <a:pt x="32" y="16"/>
                      </a:lnTo>
                      <a:lnTo>
                        <a:pt x="24" y="6"/>
                      </a:lnTo>
                      <a:lnTo>
                        <a:pt x="22" y="1"/>
                      </a:lnTo>
                      <a:lnTo>
                        <a:pt x="23" y="0"/>
                      </a:lnTo>
                      <a:lnTo>
                        <a:pt x="27" y="1"/>
                      </a:lnTo>
                      <a:lnTo>
                        <a:pt x="32" y="7"/>
                      </a:lnTo>
                      <a:lnTo>
                        <a:pt x="40" y="19"/>
                      </a:lnTo>
                      <a:lnTo>
                        <a:pt x="50" y="35"/>
                      </a:lnTo>
                      <a:lnTo>
                        <a:pt x="58" y="51"/>
                      </a:lnTo>
                      <a:lnTo>
                        <a:pt x="62" y="64"/>
                      </a:lnTo>
                      <a:lnTo>
                        <a:pt x="69" y="56"/>
                      </a:lnTo>
                      <a:lnTo>
                        <a:pt x="75" y="43"/>
                      </a:lnTo>
                      <a:lnTo>
                        <a:pt x="80" y="30"/>
                      </a:lnTo>
                      <a:lnTo>
                        <a:pt x="81" y="20"/>
                      </a:lnTo>
                      <a:lnTo>
                        <a:pt x="81" y="16"/>
                      </a:lnTo>
                      <a:lnTo>
                        <a:pt x="82" y="15"/>
                      </a:lnTo>
                      <a:lnTo>
                        <a:pt x="83" y="19"/>
                      </a:lnTo>
                      <a:lnTo>
                        <a:pt x="83" y="23"/>
                      </a:lnTo>
                      <a:lnTo>
                        <a:pt x="83" y="34"/>
                      </a:lnTo>
                      <a:lnTo>
                        <a:pt x="82" y="47"/>
                      </a:lnTo>
                      <a:lnTo>
                        <a:pt x="77" y="64"/>
                      </a:lnTo>
                      <a:lnTo>
                        <a:pt x="67" y="76"/>
                      </a:lnTo>
                      <a:lnTo>
                        <a:pt x="70" y="84"/>
                      </a:lnTo>
                      <a:lnTo>
                        <a:pt x="74" y="92"/>
                      </a:lnTo>
                      <a:lnTo>
                        <a:pt x="75" y="101"/>
                      </a:lnTo>
                      <a:lnTo>
                        <a:pt x="76" y="105"/>
                      </a:lnTo>
                      <a:lnTo>
                        <a:pt x="84" y="101"/>
                      </a:lnTo>
                      <a:lnTo>
                        <a:pt x="91" y="96"/>
                      </a:lnTo>
                      <a:lnTo>
                        <a:pt x="97" y="90"/>
                      </a:lnTo>
                      <a:lnTo>
                        <a:pt x="102" y="82"/>
                      </a:lnTo>
                      <a:lnTo>
                        <a:pt x="104" y="77"/>
                      </a:lnTo>
                      <a:lnTo>
                        <a:pt x="106" y="76"/>
                      </a:lnTo>
                      <a:lnTo>
                        <a:pt x="107" y="79"/>
                      </a:lnTo>
                      <a:lnTo>
                        <a:pt x="107" y="83"/>
                      </a:lnTo>
                      <a:lnTo>
                        <a:pt x="104" y="91"/>
                      </a:lnTo>
                      <a:lnTo>
                        <a:pt x="97" y="102"/>
                      </a:lnTo>
                      <a:lnTo>
                        <a:pt x="88" y="111"/>
                      </a:lnTo>
                      <a:lnTo>
                        <a:pt x="80" y="117"/>
                      </a:lnTo>
                      <a:lnTo>
                        <a:pt x="82" y="121"/>
                      </a:lnTo>
                      <a:lnTo>
                        <a:pt x="83" y="127"/>
                      </a:lnTo>
                      <a:lnTo>
                        <a:pt x="85" y="132"/>
                      </a:lnTo>
                      <a:lnTo>
                        <a:pt x="87" y="135"/>
                      </a:lnTo>
                      <a:close/>
                    </a:path>
                  </a:pathLst>
                </a:cu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3" name="Freeform 273">
                  <a:extLst>
                    <a:ext uri="{FF2B5EF4-FFF2-40B4-BE49-F238E27FC236}">
                      <a16:creationId xmlns:a16="http://schemas.microsoft.com/office/drawing/2014/main" xmlns="" id="{249690DB-BDCA-4F41-ADD5-F8FE363771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" y="201"/>
                  <a:ext cx="53" cy="69"/>
                </a:xfrm>
                <a:custGeom>
                  <a:avLst/>
                  <a:gdLst>
                    <a:gd name="T0" fmla="*/ 100 w 106"/>
                    <a:gd name="T1" fmla="*/ 2 h 138"/>
                    <a:gd name="T2" fmla="*/ 90 w 106"/>
                    <a:gd name="T3" fmla="*/ 4 h 138"/>
                    <a:gd name="T4" fmla="*/ 83 w 106"/>
                    <a:gd name="T5" fmla="*/ 10 h 138"/>
                    <a:gd name="T6" fmla="*/ 75 w 106"/>
                    <a:gd name="T7" fmla="*/ 22 h 138"/>
                    <a:gd name="T8" fmla="*/ 63 w 106"/>
                    <a:gd name="T9" fmla="*/ 26 h 138"/>
                    <a:gd name="T10" fmla="*/ 49 w 106"/>
                    <a:gd name="T11" fmla="*/ 28 h 138"/>
                    <a:gd name="T12" fmla="*/ 33 w 106"/>
                    <a:gd name="T13" fmla="*/ 31 h 138"/>
                    <a:gd name="T14" fmla="*/ 21 w 106"/>
                    <a:gd name="T15" fmla="*/ 37 h 138"/>
                    <a:gd name="T16" fmla="*/ 16 w 106"/>
                    <a:gd name="T17" fmla="*/ 43 h 138"/>
                    <a:gd name="T18" fmla="*/ 16 w 106"/>
                    <a:gd name="T19" fmla="*/ 43 h 138"/>
                    <a:gd name="T20" fmla="*/ 23 w 106"/>
                    <a:gd name="T21" fmla="*/ 41 h 138"/>
                    <a:gd name="T22" fmla="*/ 33 w 106"/>
                    <a:gd name="T23" fmla="*/ 37 h 138"/>
                    <a:gd name="T24" fmla="*/ 46 w 106"/>
                    <a:gd name="T25" fmla="*/ 34 h 138"/>
                    <a:gd name="T26" fmla="*/ 60 w 106"/>
                    <a:gd name="T27" fmla="*/ 34 h 138"/>
                    <a:gd name="T28" fmla="*/ 61 w 106"/>
                    <a:gd name="T29" fmla="*/ 44 h 138"/>
                    <a:gd name="T30" fmla="*/ 52 w 106"/>
                    <a:gd name="T31" fmla="*/ 64 h 138"/>
                    <a:gd name="T32" fmla="*/ 44 w 106"/>
                    <a:gd name="T33" fmla="*/ 70 h 138"/>
                    <a:gd name="T34" fmla="*/ 32 w 106"/>
                    <a:gd name="T35" fmla="*/ 73 h 138"/>
                    <a:gd name="T36" fmla="*/ 18 w 106"/>
                    <a:gd name="T37" fmla="*/ 76 h 138"/>
                    <a:gd name="T38" fmla="*/ 7 w 106"/>
                    <a:gd name="T39" fmla="*/ 79 h 138"/>
                    <a:gd name="T40" fmla="*/ 1 w 106"/>
                    <a:gd name="T41" fmla="*/ 81 h 138"/>
                    <a:gd name="T42" fmla="*/ 1 w 106"/>
                    <a:gd name="T43" fmla="*/ 82 h 138"/>
                    <a:gd name="T44" fmla="*/ 9 w 106"/>
                    <a:gd name="T45" fmla="*/ 82 h 138"/>
                    <a:gd name="T46" fmla="*/ 18 w 106"/>
                    <a:gd name="T47" fmla="*/ 81 h 138"/>
                    <a:gd name="T48" fmla="*/ 29 w 106"/>
                    <a:gd name="T49" fmla="*/ 79 h 138"/>
                    <a:gd name="T50" fmla="*/ 40 w 106"/>
                    <a:gd name="T51" fmla="*/ 78 h 138"/>
                    <a:gd name="T52" fmla="*/ 38 w 106"/>
                    <a:gd name="T53" fmla="*/ 86 h 138"/>
                    <a:gd name="T54" fmla="*/ 25 w 106"/>
                    <a:gd name="T55" fmla="*/ 111 h 138"/>
                    <a:gd name="T56" fmla="*/ 29 w 106"/>
                    <a:gd name="T57" fmla="*/ 125 h 138"/>
                    <a:gd name="T58" fmla="*/ 45 w 106"/>
                    <a:gd name="T59" fmla="*/ 91 h 138"/>
                    <a:gd name="T60" fmla="*/ 55 w 106"/>
                    <a:gd name="T61" fmla="*/ 93 h 138"/>
                    <a:gd name="T62" fmla="*/ 66 w 106"/>
                    <a:gd name="T63" fmla="*/ 116 h 138"/>
                    <a:gd name="T64" fmla="*/ 75 w 106"/>
                    <a:gd name="T65" fmla="*/ 127 h 138"/>
                    <a:gd name="T66" fmla="*/ 74 w 106"/>
                    <a:gd name="T67" fmla="*/ 124 h 138"/>
                    <a:gd name="T68" fmla="*/ 67 w 106"/>
                    <a:gd name="T69" fmla="*/ 108 h 138"/>
                    <a:gd name="T70" fmla="*/ 61 w 106"/>
                    <a:gd name="T71" fmla="*/ 83 h 138"/>
                    <a:gd name="T72" fmla="*/ 63 w 106"/>
                    <a:gd name="T73" fmla="*/ 65 h 138"/>
                    <a:gd name="T74" fmla="*/ 75 w 106"/>
                    <a:gd name="T75" fmla="*/ 43 h 138"/>
                    <a:gd name="T76" fmla="*/ 85 w 106"/>
                    <a:gd name="T77" fmla="*/ 44 h 138"/>
                    <a:gd name="T78" fmla="*/ 99 w 106"/>
                    <a:gd name="T79" fmla="*/ 66 h 138"/>
                    <a:gd name="T80" fmla="*/ 102 w 106"/>
                    <a:gd name="T81" fmla="*/ 88 h 138"/>
                    <a:gd name="T82" fmla="*/ 106 w 106"/>
                    <a:gd name="T83" fmla="*/ 85 h 138"/>
                    <a:gd name="T84" fmla="*/ 104 w 106"/>
                    <a:gd name="T85" fmla="*/ 65 h 138"/>
                    <a:gd name="T86" fmla="*/ 94 w 106"/>
                    <a:gd name="T87" fmla="*/ 37 h 138"/>
                    <a:gd name="T88" fmla="*/ 94 w 106"/>
                    <a:gd name="T89" fmla="*/ 23 h 138"/>
                    <a:gd name="T90" fmla="*/ 104 w 106"/>
                    <a:gd name="T91" fmla="*/ 7 h 138"/>
                    <a:gd name="T92" fmla="*/ 106 w 106"/>
                    <a:gd name="T93" fmla="*/ 0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6" h="138">
                      <a:moveTo>
                        <a:pt x="106" y="0"/>
                      </a:moveTo>
                      <a:lnTo>
                        <a:pt x="100" y="2"/>
                      </a:lnTo>
                      <a:lnTo>
                        <a:pt x="95" y="3"/>
                      </a:lnTo>
                      <a:lnTo>
                        <a:pt x="90" y="4"/>
                      </a:lnTo>
                      <a:lnTo>
                        <a:pt x="84" y="4"/>
                      </a:lnTo>
                      <a:lnTo>
                        <a:pt x="83" y="10"/>
                      </a:lnTo>
                      <a:lnTo>
                        <a:pt x="79" y="17"/>
                      </a:lnTo>
                      <a:lnTo>
                        <a:pt x="75" y="22"/>
                      </a:lnTo>
                      <a:lnTo>
                        <a:pt x="69" y="25"/>
                      </a:lnTo>
                      <a:lnTo>
                        <a:pt x="63" y="26"/>
                      </a:lnTo>
                      <a:lnTo>
                        <a:pt x="56" y="26"/>
                      </a:lnTo>
                      <a:lnTo>
                        <a:pt x="49" y="28"/>
                      </a:lnTo>
                      <a:lnTo>
                        <a:pt x="41" y="29"/>
                      </a:lnTo>
                      <a:lnTo>
                        <a:pt x="33" y="31"/>
                      </a:lnTo>
                      <a:lnTo>
                        <a:pt x="26" y="35"/>
                      </a:lnTo>
                      <a:lnTo>
                        <a:pt x="21" y="37"/>
                      </a:lnTo>
                      <a:lnTo>
                        <a:pt x="17" y="41"/>
                      </a:lnTo>
                      <a:lnTo>
                        <a:pt x="16" y="43"/>
                      </a:lnTo>
                      <a:lnTo>
                        <a:pt x="15" y="43"/>
                      </a:lnTo>
                      <a:lnTo>
                        <a:pt x="16" y="43"/>
                      </a:lnTo>
                      <a:lnTo>
                        <a:pt x="19" y="42"/>
                      </a:lnTo>
                      <a:lnTo>
                        <a:pt x="23" y="41"/>
                      </a:lnTo>
                      <a:lnTo>
                        <a:pt x="28" y="38"/>
                      </a:lnTo>
                      <a:lnTo>
                        <a:pt x="33" y="37"/>
                      </a:lnTo>
                      <a:lnTo>
                        <a:pt x="39" y="35"/>
                      </a:lnTo>
                      <a:lnTo>
                        <a:pt x="46" y="34"/>
                      </a:lnTo>
                      <a:lnTo>
                        <a:pt x="53" y="34"/>
                      </a:lnTo>
                      <a:lnTo>
                        <a:pt x="60" y="34"/>
                      </a:lnTo>
                      <a:lnTo>
                        <a:pt x="66" y="35"/>
                      </a:lnTo>
                      <a:lnTo>
                        <a:pt x="61" y="44"/>
                      </a:lnTo>
                      <a:lnTo>
                        <a:pt x="56" y="55"/>
                      </a:lnTo>
                      <a:lnTo>
                        <a:pt x="52" y="64"/>
                      </a:lnTo>
                      <a:lnTo>
                        <a:pt x="47" y="68"/>
                      </a:lnTo>
                      <a:lnTo>
                        <a:pt x="44" y="70"/>
                      </a:lnTo>
                      <a:lnTo>
                        <a:pt x="38" y="72"/>
                      </a:lnTo>
                      <a:lnTo>
                        <a:pt x="32" y="73"/>
                      </a:lnTo>
                      <a:lnTo>
                        <a:pt x="25" y="75"/>
                      </a:lnTo>
                      <a:lnTo>
                        <a:pt x="18" y="76"/>
                      </a:lnTo>
                      <a:lnTo>
                        <a:pt x="13" y="78"/>
                      </a:lnTo>
                      <a:lnTo>
                        <a:pt x="7" y="79"/>
                      </a:lnTo>
                      <a:lnTo>
                        <a:pt x="3" y="80"/>
                      </a:lnTo>
                      <a:lnTo>
                        <a:pt x="1" y="81"/>
                      </a:lnTo>
                      <a:lnTo>
                        <a:pt x="0" y="81"/>
                      </a:lnTo>
                      <a:lnTo>
                        <a:pt x="1" y="82"/>
                      </a:lnTo>
                      <a:lnTo>
                        <a:pt x="6" y="82"/>
                      </a:lnTo>
                      <a:lnTo>
                        <a:pt x="9" y="82"/>
                      </a:lnTo>
                      <a:lnTo>
                        <a:pt x="14" y="81"/>
                      </a:lnTo>
                      <a:lnTo>
                        <a:pt x="18" y="81"/>
                      </a:lnTo>
                      <a:lnTo>
                        <a:pt x="24" y="80"/>
                      </a:lnTo>
                      <a:lnTo>
                        <a:pt x="29" y="79"/>
                      </a:lnTo>
                      <a:lnTo>
                        <a:pt x="34" y="79"/>
                      </a:lnTo>
                      <a:lnTo>
                        <a:pt x="40" y="78"/>
                      </a:lnTo>
                      <a:lnTo>
                        <a:pt x="45" y="76"/>
                      </a:lnTo>
                      <a:lnTo>
                        <a:pt x="38" y="86"/>
                      </a:lnTo>
                      <a:lnTo>
                        <a:pt x="31" y="95"/>
                      </a:lnTo>
                      <a:lnTo>
                        <a:pt x="25" y="111"/>
                      </a:lnTo>
                      <a:lnTo>
                        <a:pt x="23" y="138"/>
                      </a:lnTo>
                      <a:lnTo>
                        <a:pt x="29" y="125"/>
                      </a:lnTo>
                      <a:lnTo>
                        <a:pt x="37" y="108"/>
                      </a:lnTo>
                      <a:lnTo>
                        <a:pt x="45" y="91"/>
                      </a:lnTo>
                      <a:lnTo>
                        <a:pt x="53" y="81"/>
                      </a:lnTo>
                      <a:lnTo>
                        <a:pt x="55" y="93"/>
                      </a:lnTo>
                      <a:lnTo>
                        <a:pt x="60" y="105"/>
                      </a:lnTo>
                      <a:lnTo>
                        <a:pt x="66" y="116"/>
                      </a:lnTo>
                      <a:lnTo>
                        <a:pt x="71" y="124"/>
                      </a:lnTo>
                      <a:lnTo>
                        <a:pt x="75" y="127"/>
                      </a:lnTo>
                      <a:lnTo>
                        <a:pt x="75" y="126"/>
                      </a:lnTo>
                      <a:lnTo>
                        <a:pt x="74" y="124"/>
                      </a:lnTo>
                      <a:lnTo>
                        <a:pt x="71" y="120"/>
                      </a:lnTo>
                      <a:lnTo>
                        <a:pt x="67" y="108"/>
                      </a:lnTo>
                      <a:lnTo>
                        <a:pt x="63" y="95"/>
                      </a:lnTo>
                      <a:lnTo>
                        <a:pt x="61" y="83"/>
                      </a:lnTo>
                      <a:lnTo>
                        <a:pt x="61" y="74"/>
                      </a:lnTo>
                      <a:lnTo>
                        <a:pt x="63" y="65"/>
                      </a:lnTo>
                      <a:lnTo>
                        <a:pt x="69" y="53"/>
                      </a:lnTo>
                      <a:lnTo>
                        <a:pt x="75" y="43"/>
                      </a:lnTo>
                      <a:lnTo>
                        <a:pt x="78" y="37"/>
                      </a:lnTo>
                      <a:lnTo>
                        <a:pt x="85" y="44"/>
                      </a:lnTo>
                      <a:lnTo>
                        <a:pt x="93" y="55"/>
                      </a:lnTo>
                      <a:lnTo>
                        <a:pt x="99" y="66"/>
                      </a:lnTo>
                      <a:lnTo>
                        <a:pt x="102" y="82"/>
                      </a:lnTo>
                      <a:lnTo>
                        <a:pt x="102" y="88"/>
                      </a:lnTo>
                      <a:lnTo>
                        <a:pt x="105" y="88"/>
                      </a:lnTo>
                      <a:lnTo>
                        <a:pt x="106" y="85"/>
                      </a:lnTo>
                      <a:lnTo>
                        <a:pt x="106" y="80"/>
                      </a:lnTo>
                      <a:lnTo>
                        <a:pt x="104" y="65"/>
                      </a:lnTo>
                      <a:lnTo>
                        <a:pt x="100" y="49"/>
                      </a:lnTo>
                      <a:lnTo>
                        <a:pt x="94" y="37"/>
                      </a:lnTo>
                      <a:lnTo>
                        <a:pt x="90" y="30"/>
                      </a:lnTo>
                      <a:lnTo>
                        <a:pt x="94" y="23"/>
                      </a:lnTo>
                      <a:lnTo>
                        <a:pt x="99" y="15"/>
                      </a:lnTo>
                      <a:lnTo>
                        <a:pt x="104" y="7"/>
                      </a:lnTo>
                      <a:lnTo>
                        <a:pt x="106" y="0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4" name="Freeform 274">
                  <a:extLst>
                    <a:ext uri="{FF2B5EF4-FFF2-40B4-BE49-F238E27FC236}">
                      <a16:creationId xmlns:a16="http://schemas.microsoft.com/office/drawing/2014/main" xmlns="" id="{7EBB1569-E0DB-4086-BE9D-1B4BA9E6B0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" y="108"/>
                  <a:ext cx="75" cy="58"/>
                </a:xfrm>
                <a:custGeom>
                  <a:avLst/>
                  <a:gdLst>
                    <a:gd name="T0" fmla="*/ 90 w 151"/>
                    <a:gd name="T1" fmla="*/ 7 h 116"/>
                    <a:gd name="T2" fmla="*/ 105 w 151"/>
                    <a:gd name="T3" fmla="*/ 7 h 116"/>
                    <a:gd name="T4" fmla="*/ 118 w 151"/>
                    <a:gd name="T5" fmla="*/ 15 h 116"/>
                    <a:gd name="T6" fmla="*/ 121 w 151"/>
                    <a:gd name="T7" fmla="*/ 23 h 116"/>
                    <a:gd name="T8" fmla="*/ 117 w 151"/>
                    <a:gd name="T9" fmla="*/ 35 h 116"/>
                    <a:gd name="T10" fmla="*/ 96 w 151"/>
                    <a:gd name="T11" fmla="*/ 41 h 116"/>
                    <a:gd name="T12" fmla="*/ 87 w 151"/>
                    <a:gd name="T13" fmla="*/ 49 h 116"/>
                    <a:gd name="T14" fmla="*/ 86 w 151"/>
                    <a:gd name="T15" fmla="*/ 53 h 116"/>
                    <a:gd name="T16" fmla="*/ 91 w 151"/>
                    <a:gd name="T17" fmla="*/ 50 h 116"/>
                    <a:gd name="T18" fmla="*/ 106 w 151"/>
                    <a:gd name="T19" fmla="*/ 47 h 116"/>
                    <a:gd name="T20" fmla="*/ 113 w 151"/>
                    <a:gd name="T21" fmla="*/ 53 h 116"/>
                    <a:gd name="T22" fmla="*/ 116 w 151"/>
                    <a:gd name="T23" fmla="*/ 57 h 116"/>
                    <a:gd name="T24" fmla="*/ 116 w 151"/>
                    <a:gd name="T25" fmla="*/ 64 h 116"/>
                    <a:gd name="T26" fmla="*/ 111 w 151"/>
                    <a:gd name="T27" fmla="*/ 72 h 116"/>
                    <a:gd name="T28" fmla="*/ 116 w 151"/>
                    <a:gd name="T29" fmla="*/ 76 h 116"/>
                    <a:gd name="T30" fmla="*/ 132 w 151"/>
                    <a:gd name="T31" fmla="*/ 73 h 116"/>
                    <a:gd name="T32" fmla="*/ 148 w 151"/>
                    <a:gd name="T33" fmla="*/ 87 h 116"/>
                    <a:gd name="T34" fmla="*/ 145 w 151"/>
                    <a:gd name="T35" fmla="*/ 109 h 116"/>
                    <a:gd name="T36" fmla="*/ 123 w 151"/>
                    <a:gd name="T37" fmla="*/ 116 h 116"/>
                    <a:gd name="T38" fmla="*/ 109 w 151"/>
                    <a:gd name="T39" fmla="*/ 101 h 116"/>
                    <a:gd name="T40" fmla="*/ 106 w 151"/>
                    <a:gd name="T41" fmla="*/ 86 h 116"/>
                    <a:gd name="T42" fmla="*/ 86 w 151"/>
                    <a:gd name="T43" fmla="*/ 72 h 116"/>
                    <a:gd name="T44" fmla="*/ 84 w 151"/>
                    <a:gd name="T45" fmla="*/ 72 h 116"/>
                    <a:gd name="T46" fmla="*/ 87 w 151"/>
                    <a:gd name="T47" fmla="*/ 90 h 116"/>
                    <a:gd name="T48" fmla="*/ 78 w 151"/>
                    <a:gd name="T49" fmla="*/ 106 h 116"/>
                    <a:gd name="T50" fmla="*/ 63 w 151"/>
                    <a:gd name="T51" fmla="*/ 111 h 116"/>
                    <a:gd name="T52" fmla="*/ 47 w 151"/>
                    <a:gd name="T53" fmla="*/ 105 h 116"/>
                    <a:gd name="T54" fmla="*/ 39 w 151"/>
                    <a:gd name="T55" fmla="*/ 91 h 116"/>
                    <a:gd name="T56" fmla="*/ 41 w 151"/>
                    <a:gd name="T57" fmla="*/ 76 h 116"/>
                    <a:gd name="T58" fmla="*/ 49 w 151"/>
                    <a:gd name="T59" fmla="*/ 68 h 116"/>
                    <a:gd name="T60" fmla="*/ 34 w 151"/>
                    <a:gd name="T61" fmla="*/ 60 h 116"/>
                    <a:gd name="T62" fmla="*/ 29 w 151"/>
                    <a:gd name="T63" fmla="*/ 65 h 116"/>
                    <a:gd name="T64" fmla="*/ 8 w 151"/>
                    <a:gd name="T65" fmla="*/ 64 h 116"/>
                    <a:gd name="T66" fmla="*/ 0 w 151"/>
                    <a:gd name="T67" fmla="*/ 51 h 116"/>
                    <a:gd name="T68" fmla="*/ 7 w 151"/>
                    <a:gd name="T69" fmla="*/ 34 h 116"/>
                    <a:gd name="T70" fmla="*/ 12 w 151"/>
                    <a:gd name="T71" fmla="*/ 28 h 116"/>
                    <a:gd name="T72" fmla="*/ 20 w 151"/>
                    <a:gd name="T73" fmla="*/ 26 h 116"/>
                    <a:gd name="T74" fmla="*/ 26 w 151"/>
                    <a:gd name="T75" fmla="*/ 25 h 116"/>
                    <a:gd name="T76" fmla="*/ 30 w 151"/>
                    <a:gd name="T77" fmla="*/ 7 h 116"/>
                    <a:gd name="T78" fmla="*/ 46 w 151"/>
                    <a:gd name="T79" fmla="*/ 0 h 116"/>
                    <a:gd name="T80" fmla="*/ 62 w 151"/>
                    <a:gd name="T81" fmla="*/ 4 h 116"/>
                    <a:gd name="T82" fmla="*/ 60 w 151"/>
                    <a:gd name="T83" fmla="*/ 27 h 116"/>
                    <a:gd name="T84" fmla="*/ 73 w 151"/>
                    <a:gd name="T85" fmla="*/ 36 h 116"/>
                    <a:gd name="T86" fmla="*/ 73 w 151"/>
                    <a:gd name="T87" fmla="*/ 46 h 116"/>
                    <a:gd name="T88" fmla="*/ 78 w 151"/>
                    <a:gd name="T89" fmla="*/ 43 h 116"/>
                    <a:gd name="T90" fmla="*/ 84 w 151"/>
                    <a:gd name="T91" fmla="*/ 34 h 116"/>
                    <a:gd name="T92" fmla="*/ 80 w 151"/>
                    <a:gd name="T93" fmla="*/ 18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51" h="116">
                      <a:moveTo>
                        <a:pt x="83" y="11"/>
                      </a:moveTo>
                      <a:lnTo>
                        <a:pt x="85" y="9"/>
                      </a:lnTo>
                      <a:lnTo>
                        <a:pt x="90" y="7"/>
                      </a:lnTo>
                      <a:lnTo>
                        <a:pt x="94" y="5"/>
                      </a:lnTo>
                      <a:lnTo>
                        <a:pt x="100" y="7"/>
                      </a:lnTo>
                      <a:lnTo>
                        <a:pt x="105" y="7"/>
                      </a:lnTo>
                      <a:lnTo>
                        <a:pt x="109" y="8"/>
                      </a:lnTo>
                      <a:lnTo>
                        <a:pt x="114" y="10"/>
                      </a:lnTo>
                      <a:lnTo>
                        <a:pt x="118" y="15"/>
                      </a:lnTo>
                      <a:lnTo>
                        <a:pt x="117" y="13"/>
                      </a:lnTo>
                      <a:lnTo>
                        <a:pt x="119" y="17"/>
                      </a:lnTo>
                      <a:lnTo>
                        <a:pt x="121" y="23"/>
                      </a:lnTo>
                      <a:lnTo>
                        <a:pt x="121" y="28"/>
                      </a:lnTo>
                      <a:lnTo>
                        <a:pt x="119" y="32"/>
                      </a:lnTo>
                      <a:lnTo>
                        <a:pt x="117" y="35"/>
                      </a:lnTo>
                      <a:lnTo>
                        <a:pt x="115" y="40"/>
                      </a:lnTo>
                      <a:lnTo>
                        <a:pt x="108" y="42"/>
                      </a:lnTo>
                      <a:lnTo>
                        <a:pt x="96" y="41"/>
                      </a:lnTo>
                      <a:lnTo>
                        <a:pt x="93" y="43"/>
                      </a:lnTo>
                      <a:lnTo>
                        <a:pt x="91" y="47"/>
                      </a:lnTo>
                      <a:lnTo>
                        <a:pt x="87" y="49"/>
                      </a:lnTo>
                      <a:lnTo>
                        <a:pt x="85" y="50"/>
                      </a:lnTo>
                      <a:lnTo>
                        <a:pt x="86" y="51"/>
                      </a:lnTo>
                      <a:lnTo>
                        <a:pt x="86" y="53"/>
                      </a:lnTo>
                      <a:lnTo>
                        <a:pt x="87" y="54"/>
                      </a:lnTo>
                      <a:lnTo>
                        <a:pt x="87" y="55"/>
                      </a:lnTo>
                      <a:lnTo>
                        <a:pt x="91" y="50"/>
                      </a:lnTo>
                      <a:lnTo>
                        <a:pt x="95" y="47"/>
                      </a:lnTo>
                      <a:lnTo>
                        <a:pt x="100" y="46"/>
                      </a:lnTo>
                      <a:lnTo>
                        <a:pt x="106" y="47"/>
                      </a:lnTo>
                      <a:lnTo>
                        <a:pt x="109" y="49"/>
                      </a:lnTo>
                      <a:lnTo>
                        <a:pt x="111" y="50"/>
                      </a:lnTo>
                      <a:lnTo>
                        <a:pt x="113" y="53"/>
                      </a:lnTo>
                      <a:lnTo>
                        <a:pt x="115" y="55"/>
                      </a:lnTo>
                      <a:lnTo>
                        <a:pt x="116" y="56"/>
                      </a:lnTo>
                      <a:lnTo>
                        <a:pt x="116" y="57"/>
                      </a:lnTo>
                      <a:lnTo>
                        <a:pt x="116" y="60"/>
                      </a:lnTo>
                      <a:lnTo>
                        <a:pt x="116" y="61"/>
                      </a:lnTo>
                      <a:lnTo>
                        <a:pt x="116" y="64"/>
                      </a:lnTo>
                      <a:lnTo>
                        <a:pt x="115" y="66"/>
                      </a:lnTo>
                      <a:lnTo>
                        <a:pt x="114" y="70"/>
                      </a:lnTo>
                      <a:lnTo>
                        <a:pt x="111" y="72"/>
                      </a:lnTo>
                      <a:lnTo>
                        <a:pt x="113" y="73"/>
                      </a:lnTo>
                      <a:lnTo>
                        <a:pt x="114" y="75"/>
                      </a:lnTo>
                      <a:lnTo>
                        <a:pt x="116" y="76"/>
                      </a:lnTo>
                      <a:lnTo>
                        <a:pt x="117" y="77"/>
                      </a:lnTo>
                      <a:lnTo>
                        <a:pt x="124" y="73"/>
                      </a:lnTo>
                      <a:lnTo>
                        <a:pt x="132" y="73"/>
                      </a:lnTo>
                      <a:lnTo>
                        <a:pt x="139" y="76"/>
                      </a:lnTo>
                      <a:lnTo>
                        <a:pt x="145" y="80"/>
                      </a:lnTo>
                      <a:lnTo>
                        <a:pt x="148" y="87"/>
                      </a:lnTo>
                      <a:lnTo>
                        <a:pt x="151" y="95"/>
                      </a:lnTo>
                      <a:lnTo>
                        <a:pt x="148" y="103"/>
                      </a:lnTo>
                      <a:lnTo>
                        <a:pt x="145" y="109"/>
                      </a:lnTo>
                      <a:lnTo>
                        <a:pt x="138" y="114"/>
                      </a:lnTo>
                      <a:lnTo>
                        <a:pt x="131" y="116"/>
                      </a:lnTo>
                      <a:lnTo>
                        <a:pt x="123" y="116"/>
                      </a:lnTo>
                      <a:lnTo>
                        <a:pt x="116" y="113"/>
                      </a:lnTo>
                      <a:lnTo>
                        <a:pt x="111" y="107"/>
                      </a:lnTo>
                      <a:lnTo>
                        <a:pt x="109" y="101"/>
                      </a:lnTo>
                      <a:lnTo>
                        <a:pt x="109" y="95"/>
                      </a:lnTo>
                      <a:lnTo>
                        <a:pt x="110" y="90"/>
                      </a:lnTo>
                      <a:lnTo>
                        <a:pt x="106" y="86"/>
                      </a:lnTo>
                      <a:lnTo>
                        <a:pt x="99" y="81"/>
                      </a:lnTo>
                      <a:lnTo>
                        <a:pt x="91" y="76"/>
                      </a:lnTo>
                      <a:lnTo>
                        <a:pt x="86" y="72"/>
                      </a:lnTo>
                      <a:lnTo>
                        <a:pt x="85" y="71"/>
                      </a:lnTo>
                      <a:lnTo>
                        <a:pt x="84" y="71"/>
                      </a:lnTo>
                      <a:lnTo>
                        <a:pt x="84" y="72"/>
                      </a:lnTo>
                      <a:lnTo>
                        <a:pt x="84" y="73"/>
                      </a:lnTo>
                      <a:lnTo>
                        <a:pt x="87" y="81"/>
                      </a:lnTo>
                      <a:lnTo>
                        <a:pt x="87" y="90"/>
                      </a:lnTo>
                      <a:lnTo>
                        <a:pt x="84" y="98"/>
                      </a:lnTo>
                      <a:lnTo>
                        <a:pt x="80" y="103"/>
                      </a:lnTo>
                      <a:lnTo>
                        <a:pt x="78" y="106"/>
                      </a:lnTo>
                      <a:lnTo>
                        <a:pt x="73" y="108"/>
                      </a:lnTo>
                      <a:lnTo>
                        <a:pt x="68" y="110"/>
                      </a:lnTo>
                      <a:lnTo>
                        <a:pt x="63" y="111"/>
                      </a:lnTo>
                      <a:lnTo>
                        <a:pt x="57" y="110"/>
                      </a:lnTo>
                      <a:lnTo>
                        <a:pt x="52" y="108"/>
                      </a:lnTo>
                      <a:lnTo>
                        <a:pt x="47" y="105"/>
                      </a:lnTo>
                      <a:lnTo>
                        <a:pt x="43" y="100"/>
                      </a:lnTo>
                      <a:lnTo>
                        <a:pt x="41" y="95"/>
                      </a:lnTo>
                      <a:lnTo>
                        <a:pt x="39" y="91"/>
                      </a:lnTo>
                      <a:lnTo>
                        <a:pt x="39" y="85"/>
                      </a:lnTo>
                      <a:lnTo>
                        <a:pt x="39" y="78"/>
                      </a:lnTo>
                      <a:lnTo>
                        <a:pt x="41" y="76"/>
                      </a:lnTo>
                      <a:lnTo>
                        <a:pt x="43" y="72"/>
                      </a:lnTo>
                      <a:lnTo>
                        <a:pt x="46" y="70"/>
                      </a:lnTo>
                      <a:lnTo>
                        <a:pt x="49" y="68"/>
                      </a:lnTo>
                      <a:lnTo>
                        <a:pt x="43" y="66"/>
                      </a:lnTo>
                      <a:lnTo>
                        <a:pt x="39" y="63"/>
                      </a:lnTo>
                      <a:lnTo>
                        <a:pt x="34" y="60"/>
                      </a:lnTo>
                      <a:lnTo>
                        <a:pt x="32" y="55"/>
                      </a:lnTo>
                      <a:lnTo>
                        <a:pt x="31" y="61"/>
                      </a:lnTo>
                      <a:lnTo>
                        <a:pt x="29" y="65"/>
                      </a:lnTo>
                      <a:lnTo>
                        <a:pt x="23" y="68"/>
                      </a:lnTo>
                      <a:lnTo>
                        <a:pt x="14" y="66"/>
                      </a:lnTo>
                      <a:lnTo>
                        <a:pt x="8" y="64"/>
                      </a:lnTo>
                      <a:lnTo>
                        <a:pt x="3" y="60"/>
                      </a:lnTo>
                      <a:lnTo>
                        <a:pt x="1" y="55"/>
                      </a:lnTo>
                      <a:lnTo>
                        <a:pt x="0" y="51"/>
                      </a:lnTo>
                      <a:lnTo>
                        <a:pt x="1" y="46"/>
                      </a:lnTo>
                      <a:lnTo>
                        <a:pt x="3" y="40"/>
                      </a:lnTo>
                      <a:lnTo>
                        <a:pt x="7" y="34"/>
                      </a:lnTo>
                      <a:lnTo>
                        <a:pt x="9" y="31"/>
                      </a:lnTo>
                      <a:lnTo>
                        <a:pt x="10" y="30"/>
                      </a:lnTo>
                      <a:lnTo>
                        <a:pt x="12" y="28"/>
                      </a:lnTo>
                      <a:lnTo>
                        <a:pt x="15" y="27"/>
                      </a:lnTo>
                      <a:lnTo>
                        <a:pt x="17" y="26"/>
                      </a:lnTo>
                      <a:lnTo>
                        <a:pt x="20" y="26"/>
                      </a:lnTo>
                      <a:lnTo>
                        <a:pt x="23" y="25"/>
                      </a:lnTo>
                      <a:lnTo>
                        <a:pt x="24" y="25"/>
                      </a:lnTo>
                      <a:lnTo>
                        <a:pt x="26" y="25"/>
                      </a:lnTo>
                      <a:lnTo>
                        <a:pt x="26" y="19"/>
                      </a:lnTo>
                      <a:lnTo>
                        <a:pt x="26" y="12"/>
                      </a:lnTo>
                      <a:lnTo>
                        <a:pt x="30" y="7"/>
                      </a:lnTo>
                      <a:lnTo>
                        <a:pt x="37" y="2"/>
                      </a:lnTo>
                      <a:lnTo>
                        <a:pt x="40" y="0"/>
                      </a:lnTo>
                      <a:lnTo>
                        <a:pt x="46" y="0"/>
                      </a:lnTo>
                      <a:lnTo>
                        <a:pt x="52" y="0"/>
                      </a:lnTo>
                      <a:lnTo>
                        <a:pt x="55" y="1"/>
                      </a:lnTo>
                      <a:lnTo>
                        <a:pt x="62" y="4"/>
                      </a:lnTo>
                      <a:lnTo>
                        <a:pt x="65" y="12"/>
                      </a:lnTo>
                      <a:lnTo>
                        <a:pt x="65" y="20"/>
                      </a:lnTo>
                      <a:lnTo>
                        <a:pt x="60" y="27"/>
                      </a:lnTo>
                      <a:lnTo>
                        <a:pt x="64" y="28"/>
                      </a:lnTo>
                      <a:lnTo>
                        <a:pt x="70" y="31"/>
                      </a:lnTo>
                      <a:lnTo>
                        <a:pt x="73" y="36"/>
                      </a:lnTo>
                      <a:lnTo>
                        <a:pt x="75" y="42"/>
                      </a:lnTo>
                      <a:lnTo>
                        <a:pt x="73" y="45"/>
                      </a:lnTo>
                      <a:lnTo>
                        <a:pt x="73" y="46"/>
                      </a:lnTo>
                      <a:lnTo>
                        <a:pt x="73" y="47"/>
                      </a:lnTo>
                      <a:lnTo>
                        <a:pt x="76" y="46"/>
                      </a:lnTo>
                      <a:lnTo>
                        <a:pt x="78" y="43"/>
                      </a:lnTo>
                      <a:lnTo>
                        <a:pt x="80" y="40"/>
                      </a:lnTo>
                      <a:lnTo>
                        <a:pt x="83" y="38"/>
                      </a:lnTo>
                      <a:lnTo>
                        <a:pt x="84" y="34"/>
                      </a:lnTo>
                      <a:lnTo>
                        <a:pt x="81" y="28"/>
                      </a:lnTo>
                      <a:lnTo>
                        <a:pt x="80" y="24"/>
                      </a:lnTo>
                      <a:lnTo>
                        <a:pt x="80" y="18"/>
                      </a:lnTo>
                      <a:lnTo>
                        <a:pt x="83" y="11"/>
                      </a:lnTo>
                      <a:close/>
                    </a:path>
                  </a:pathLst>
                </a:custGeom>
                <a:solidFill>
                  <a:srgbClr val="FFF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5" name="Freeform 275">
                  <a:extLst>
                    <a:ext uri="{FF2B5EF4-FFF2-40B4-BE49-F238E27FC236}">
                      <a16:creationId xmlns:a16="http://schemas.microsoft.com/office/drawing/2014/main" xmlns="" id="{52401DF8-FE10-45F0-ABA7-0D5F5AF250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" y="55"/>
                  <a:ext cx="70" cy="68"/>
                </a:xfrm>
                <a:custGeom>
                  <a:avLst/>
                  <a:gdLst>
                    <a:gd name="T0" fmla="*/ 136 w 141"/>
                    <a:gd name="T1" fmla="*/ 134 h 137"/>
                    <a:gd name="T2" fmla="*/ 129 w 141"/>
                    <a:gd name="T3" fmla="*/ 131 h 137"/>
                    <a:gd name="T4" fmla="*/ 115 w 141"/>
                    <a:gd name="T5" fmla="*/ 127 h 137"/>
                    <a:gd name="T6" fmla="*/ 101 w 141"/>
                    <a:gd name="T7" fmla="*/ 129 h 137"/>
                    <a:gd name="T8" fmla="*/ 85 w 141"/>
                    <a:gd name="T9" fmla="*/ 129 h 137"/>
                    <a:gd name="T10" fmla="*/ 74 w 141"/>
                    <a:gd name="T11" fmla="*/ 124 h 137"/>
                    <a:gd name="T12" fmla="*/ 80 w 141"/>
                    <a:gd name="T13" fmla="*/ 122 h 137"/>
                    <a:gd name="T14" fmla="*/ 105 w 141"/>
                    <a:gd name="T15" fmla="*/ 118 h 137"/>
                    <a:gd name="T16" fmla="*/ 98 w 141"/>
                    <a:gd name="T17" fmla="*/ 102 h 137"/>
                    <a:gd name="T18" fmla="*/ 83 w 141"/>
                    <a:gd name="T19" fmla="*/ 94 h 137"/>
                    <a:gd name="T20" fmla="*/ 59 w 141"/>
                    <a:gd name="T21" fmla="*/ 98 h 137"/>
                    <a:gd name="T22" fmla="*/ 36 w 141"/>
                    <a:gd name="T23" fmla="*/ 95 h 137"/>
                    <a:gd name="T24" fmla="*/ 28 w 141"/>
                    <a:gd name="T25" fmla="*/ 87 h 137"/>
                    <a:gd name="T26" fmla="*/ 40 w 141"/>
                    <a:gd name="T27" fmla="*/ 89 h 137"/>
                    <a:gd name="T28" fmla="*/ 56 w 141"/>
                    <a:gd name="T29" fmla="*/ 88 h 137"/>
                    <a:gd name="T30" fmla="*/ 72 w 141"/>
                    <a:gd name="T31" fmla="*/ 85 h 137"/>
                    <a:gd name="T32" fmla="*/ 68 w 141"/>
                    <a:gd name="T33" fmla="*/ 71 h 137"/>
                    <a:gd name="T34" fmla="*/ 50 w 141"/>
                    <a:gd name="T35" fmla="*/ 65 h 137"/>
                    <a:gd name="T36" fmla="*/ 25 w 141"/>
                    <a:gd name="T37" fmla="*/ 66 h 137"/>
                    <a:gd name="T38" fmla="*/ 5 w 141"/>
                    <a:gd name="T39" fmla="*/ 58 h 137"/>
                    <a:gd name="T40" fmla="*/ 0 w 141"/>
                    <a:gd name="T41" fmla="*/ 50 h 137"/>
                    <a:gd name="T42" fmla="*/ 10 w 141"/>
                    <a:gd name="T43" fmla="*/ 55 h 137"/>
                    <a:gd name="T44" fmla="*/ 25 w 141"/>
                    <a:gd name="T45" fmla="*/ 57 h 137"/>
                    <a:gd name="T46" fmla="*/ 42 w 141"/>
                    <a:gd name="T47" fmla="*/ 56 h 137"/>
                    <a:gd name="T48" fmla="*/ 35 w 141"/>
                    <a:gd name="T49" fmla="*/ 43 h 137"/>
                    <a:gd name="T50" fmla="*/ 17 w 141"/>
                    <a:gd name="T51" fmla="*/ 24 h 137"/>
                    <a:gd name="T52" fmla="*/ 4 w 141"/>
                    <a:gd name="T53" fmla="*/ 8 h 137"/>
                    <a:gd name="T54" fmla="*/ 5 w 141"/>
                    <a:gd name="T55" fmla="*/ 1 h 137"/>
                    <a:gd name="T56" fmla="*/ 15 w 141"/>
                    <a:gd name="T57" fmla="*/ 12 h 137"/>
                    <a:gd name="T58" fmla="*/ 34 w 141"/>
                    <a:gd name="T59" fmla="*/ 32 h 137"/>
                    <a:gd name="T60" fmla="*/ 49 w 141"/>
                    <a:gd name="T61" fmla="*/ 46 h 137"/>
                    <a:gd name="T62" fmla="*/ 56 w 141"/>
                    <a:gd name="T63" fmla="*/ 23 h 137"/>
                    <a:gd name="T64" fmla="*/ 55 w 141"/>
                    <a:gd name="T65" fmla="*/ 8 h 137"/>
                    <a:gd name="T66" fmla="*/ 62 w 141"/>
                    <a:gd name="T67" fmla="*/ 24 h 137"/>
                    <a:gd name="T68" fmla="*/ 64 w 141"/>
                    <a:gd name="T69" fmla="*/ 53 h 137"/>
                    <a:gd name="T70" fmla="*/ 80 w 141"/>
                    <a:gd name="T71" fmla="*/ 70 h 137"/>
                    <a:gd name="T72" fmla="*/ 97 w 141"/>
                    <a:gd name="T73" fmla="*/ 64 h 137"/>
                    <a:gd name="T74" fmla="*/ 100 w 141"/>
                    <a:gd name="T75" fmla="*/ 36 h 137"/>
                    <a:gd name="T76" fmla="*/ 104 w 141"/>
                    <a:gd name="T77" fmla="*/ 39 h 137"/>
                    <a:gd name="T78" fmla="*/ 108 w 141"/>
                    <a:gd name="T79" fmla="*/ 76 h 137"/>
                    <a:gd name="T80" fmla="*/ 116 w 141"/>
                    <a:gd name="T81" fmla="*/ 98 h 137"/>
                    <a:gd name="T82" fmla="*/ 127 w 141"/>
                    <a:gd name="T83" fmla="*/ 104 h 137"/>
                    <a:gd name="T84" fmla="*/ 133 w 141"/>
                    <a:gd name="T85" fmla="*/ 92 h 137"/>
                    <a:gd name="T86" fmla="*/ 139 w 141"/>
                    <a:gd name="T87" fmla="*/ 89 h 137"/>
                    <a:gd name="T88" fmla="*/ 136 w 141"/>
                    <a:gd name="T89" fmla="*/ 107 h 137"/>
                    <a:gd name="T90" fmla="*/ 134 w 141"/>
                    <a:gd name="T91" fmla="*/ 121 h 137"/>
                    <a:gd name="T92" fmla="*/ 141 w 141"/>
                    <a:gd name="T93" fmla="*/ 13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1" h="137">
                      <a:moveTo>
                        <a:pt x="141" y="132"/>
                      </a:moveTo>
                      <a:lnTo>
                        <a:pt x="139" y="133"/>
                      </a:lnTo>
                      <a:lnTo>
                        <a:pt x="136" y="134"/>
                      </a:lnTo>
                      <a:lnTo>
                        <a:pt x="134" y="136"/>
                      </a:lnTo>
                      <a:lnTo>
                        <a:pt x="133" y="137"/>
                      </a:lnTo>
                      <a:lnTo>
                        <a:pt x="129" y="131"/>
                      </a:lnTo>
                      <a:lnTo>
                        <a:pt x="126" y="127"/>
                      </a:lnTo>
                      <a:lnTo>
                        <a:pt x="121" y="126"/>
                      </a:lnTo>
                      <a:lnTo>
                        <a:pt x="115" y="127"/>
                      </a:lnTo>
                      <a:lnTo>
                        <a:pt x="110" y="129"/>
                      </a:lnTo>
                      <a:lnTo>
                        <a:pt x="105" y="129"/>
                      </a:lnTo>
                      <a:lnTo>
                        <a:pt x="101" y="129"/>
                      </a:lnTo>
                      <a:lnTo>
                        <a:pt x="95" y="129"/>
                      </a:lnTo>
                      <a:lnTo>
                        <a:pt x="89" y="129"/>
                      </a:lnTo>
                      <a:lnTo>
                        <a:pt x="85" y="129"/>
                      </a:lnTo>
                      <a:lnTo>
                        <a:pt x="81" y="127"/>
                      </a:lnTo>
                      <a:lnTo>
                        <a:pt x="78" y="126"/>
                      </a:lnTo>
                      <a:lnTo>
                        <a:pt x="74" y="124"/>
                      </a:lnTo>
                      <a:lnTo>
                        <a:pt x="73" y="122"/>
                      </a:lnTo>
                      <a:lnTo>
                        <a:pt x="74" y="121"/>
                      </a:lnTo>
                      <a:lnTo>
                        <a:pt x="80" y="122"/>
                      </a:lnTo>
                      <a:lnTo>
                        <a:pt x="88" y="122"/>
                      </a:lnTo>
                      <a:lnTo>
                        <a:pt x="97" y="121"/>
                      </a:lnTo>
                      <a:lnTo>
                        <a:pt x="105" y="118"/>
                      </a:lnTo>
                      <a:lnTo>
                        <a:pt x="111" y="116"/>
                      </a:lnTo>
                      <a:lnTo>
                        <a:pt x="105" y="109"/>
                      </a:lnTo>
                      <a:lnTo>
                        <a:pt x="98" y="102"/>
                      </a:lnTo>
                      <a:lnTo>
                        <a:pt x="93" y="96"/>
                      </a:lnTo>
                      <a:lnTo>
                        <a:pt x="89" y="93"/>
                      </a:lnTo>
                      <a:lnTo>
                        <a:pt x="83" y="94"/>
                      </a:lnTo>
                      <a:lnTo>
                        <a:pt x="75" y="95"/>
                      </a:lnTo>
                      <a:lnTo>
                        <a:pt x="67" y="96"/>
                      </a:lnTo>
                      <a:lnTo>
                        <a:pt x="59" y="98"/>
                      </a:lnTo>
                      <a:lnTo>
                        <a:pt x="50" y="98"/>
                      </a:lnTo>
                      <a:lnTo>
                        <a:pt x="43" y="96"/>
                      </a:lnTo>
                      <a:lnTo>
                        <a:pt x="36" y="95"/>
                      </a:lnTo>
                      <a:lnTo>
                        <a:pt x="32" y="93"/>
                      </a:lnTo>
                      <a:lnTo>
                        <a:pt x="28" y="89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5" y="88"/>
                      </a:lnTo>
                      <a:lnTo>
                        <a:pt x="40" y="89"/>
                      </a:lnTo>
                      <a:lnTo>
                        <a:pt x="44" y="89"/>
                      </a:lnTo>
                      <a:lnTo>
                        <a:pt x="50" y="89"/>
                      </a:lnTo>
                      <a:lnTo>
                        <a:pt x="56" y="88"/>
                      </a:lnTo>
                      <a:lnTo>
                        <a:pt x="62" y="87"/>
                      </a:lnTo>
                      <a:lnTo>
                        <a:pt x="67" y="86"/>
                      </a:lnTo>
                      <a:lnTo>
                        <a:pt x="72" y="85"/>
                      </a:lnTo>
                      <a:lnTo>
                        <a:pt x="77" y="83"/>
                      </a:lnTo>
                      <a:lnTo>
                        <a:pt x="73" y="77"/>
                      </a:lnTo>
                      <a:lnTo>
                        <a:pt x="68" y="71"/>
                      </a:lnTo>
                      <a:lnTo>
                        <a:pt x="63" y="66"/>
                      </a:lnTo>
                      <a:lnTo>
                        <a:pt x="57" y="63"/>
                      </a:lnTo>
                      <a:lnTo>
                        <a:pt x="50" y="65"/>
                      </a:lnTo>
                      <a:lnTo>
                        <a:pt x="42" y="66"/>
                      </a:lnTo>
                      <a:lnTo>
                        <a:pt x="33" y="66"/>
                      </a:lnTo>
                      <a:lnTo>
                        <a:pt x="25" y="66"/>
                      </a:lnTo>
                      <a:lnTo>
                        <a:pt x="18" y="64"/>
                      </a:lnTo>
                      <a:lnTo>
                        <a:pt x="11" y="62"/>
                      </a:lnTo>
                      <a:lnTo>
                        <a:pt x="5" y="58"/>
                      </a:lnTo>
                      <a:lnTo>
                        <a:pt x="2" y="54"/>
                      </a:lnTo>
                      <a:lnTo>
                        <a:pt x="0" y="51"/>
                      </a:lnTo>
                      <a:lnTo>
                        <a:pt x="0" y="50"/>
                      </a:lnTo>
                      <a:lnTo>
                        <a:pt x="3" y="51"/>
                      </a:lnTo>
                      <a:lnTo>
                        <a:pt x="6" y="54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9" y="57"/>
                      </a:lnTo>
                      <a:lnTo>
                        <a:pt x="25" y="57"/>
                      </a:lnTo>
                      <a:lnTo>
                        <a:pt x="30" y="57"/>
                      </a:lnTo>
                      <a:lnTo>
                        <a:pt x="36" y="57"/>
                      </a:lnTo>
                      <a:lnTo>
                        <a:pt x="42" y="56"/>
                      </a:lnTo>
                      <a:lnTo>
                        <a:pt x="47" y="55"/>
                      </a:lnTo>
                      <a:lnTo>
                        <a:pt x="41" y="49"/>
                      </a:lnTo>
                      <a:lnTo>
                        <a:pt x="35" y="43"/>
                      </a:lnTo>
                      <a:lnTo>
                        <a:pt x="29" y="38"/>
                      </a:lnTo>
                      <a:lnTo>
                        <a:pt x="22" y="31"/>
                      </a:lnTo>
                      <a:lnTo>
                        <a:pt x="17" y="24"/>
                      </a:lnTo>
                      <a:lnTo>
                        <a:pt x="11" y="18"/>
                      </a:lnTo>
                      <a:lnTo>
                        <a:pt x="7" y="12"/>
                      </a:lnTo>
                      <a:lnTo>
                        <a:pt x="4" y="8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9" y="4"/>
                      </a:lnTo>
                      <a:lnTo>
                        <a:pt x="11" y="8"/>
                      </a:lnTo>
                      <a:lnTo>
                        <a:pt x="15" y="12"/>
                      </a:lnTo>
                      <a:lnTo>
                        <a:pt x="21" y="19"/>
                      </a:lnTo>
                      <a:lnTo>
                        <a:pt x="27" y="25"/>
                      </a:lnTo>
                      <a:lnTo>
                        <a:pt x="34" y="32"/>
                      </a:lnTo>
                      <a:lnTo>
                        <a:pt x="40" y="38"/>
                      </a:lnTo>
                      <a:lnTo>
                        <a:pt x="45" y="43"/>
                      </a:lnTo>
                      <a:lnTo>
                        <a:pt x="49" y="46"/>
                      </a:lnTo>
                      <a:lnTo>
                        <a:pt x="52" y="39"/>
                      </a:lnTo>
                      <a:lnTo>
                        <a:pt x="55" y="31"/>
                      </a:lnTo>
                      <a:lnTo>
                        <a:pt x="56" y="23"/>
                      </a:lnTo>
                      <a:lnTo>
                        <a:pt x="55" y="16"/>
                      </a:lnTo>
                      <a:lnTo>
                        <a:pt x="53" y="11"/>
                      </a:lnTo>
                      <a:lnTo>
                        <a:pt x="55" y="8"/>
                      </a:lnTo>
                      <a:lnTo>
                        <a:pt x="56" y="9"/>
                      </a:lnTo>
                      <a:lnTo>
                        <a:pt x="58" y="11"/>
                      </a:lnTo>
                      <a:lnTo>
                        <a:pt x="62" y="24"/>
                      </a:lnTo>
                      <a:lnTo>
                        <a:pt x="64" y="36"/>
                      </a:lnTo>
                      <a:lnTo>
                        <a:pt x="64" y="47"/>
                      </a:lnTo>
                      <a:lnTo>
                        <a:pt x="64" y="53"/>
                      </a:lnTo>
                      <a:lnTo>
                        <a:pt x="70" y="57"/>
                      </a:lnTo>
                      <a:lnTo>
                        <a:pt x="75" y="64"/>
                      </a:lnTo>
                      <a:lnTo>
                        <a:pt x="80" y="70"/>
                      </a:lnTo>
                      <a:lnTo>
                        <a:pt x="85" y="73"/>
                      </a:lnTo>
                      <a:lnTo>
                        <a:pt x="91" y="71"/>
                      </a:lnTo>
                      <a:lnTo>
                        <a:pt x="97" y="64"/>
                      </a:lnTo>
                      <a:lnTo>
                        <a:pt x="101" y="55"/>
                      </a:lnTo>
                      <a:lnTo>
                        <a:pt x="101" y="44"/>
                      </a:lnTo>
                      <a:lnTo>
                        <a:pt x="100" y="36"/>
                      </a:lnTo>
                      <a:lnTo>
                        <a:pt x="101" y="33"/>
                      </a:lnTo>
                      <a:lnTo>
                        <a:pt x="102" y="34"/>
                      </a:lnTo>
                      <a:lnTo>
                        <a:pt x="104" y="39"/>
                      </a:lnTo>
                      <a:lnTo>
                        <a:pt x="106" y="50"/>
                      </a:lnTo>
                      <a:lnTo>
                        <a:pt x="108" y="63"/>
                      </a:lnTo>
                      <a:lnTo>
                        <a:pt x="108" y="76"/>
                      </a:lnTo>
                      <a:lnTo>
                        <a:pt x="103" y="85"/>
                      </a:lnTo>
                      <a:lnTo>
                        <a:pt x="110" y="92"/>
                      </a:lnTo>
                      <a:lnTo>
                        <a:pt x="116" y="98"/>
                      </a:lnTo>
                      <a:lnTo>
                        <a:pt x="119" y="103"/>
                      </a:lnTo>
                      <a:lnTo>
                        <a:pt x="123" y="108"/>
                      </a:lnTo>
                      <a:lnTo>
                        <a:pt x="127" y="104"/>
                      </a:lnTo>
                      <a:lnTo>
                        <a:pt x="129" y="100"/>
                      </a:lnTo>
                      <a:lnTo>
                        <a:pt x="132" y="95"/>
                      </a:lnTo>
                      <a:lnTo>
                        <a:pt x="133" y="92"/>
                      </a:lnTo>
                      <a:lnTo>
                        <a:pt x="134" y="89"/>
                      </a:lnTo>
                      <a:lnTo>
                        <a:pt x="136" y="88"/>
                      </a:lnTo>
                      <a:lnTo>
                        <a:pt x="139" y="89"/>
                      </a:lnTo>
                      <a:lnTo>
                        <a:pt x="140" y="94"/>
                      </a:lnTo>
                      <a:lnTo>
                        <a:pt x="139" y="101"/>
                      </a:lnTo>
                      <a:lnTo>
                        <a:pt x="136" y="107"/>
                      </a:lnTo>
                      <a:lnTo>
                        <a:pt x="134" y="114"/>
                      </a:lnTo>
                      <a:lnTo>
                        <a:pt x="132" y="117"/>
                      </a:lnTo>
                      <a:lnTo>
                        <a:pt x="134" y="121"/>
                      </a:lnTo>
                      <a:lnTo>
                        <a:pt x="136" y="124"/>
                      </a:lnTo>
                      <a:lnTo>
                        <a:pt x="139" y="129"/>
                      </a:lnTo>
                      <a:lnTo>
                        <a:pt x="141" y="132"/>
                      </a:lnTo>
                      <a:close/>
                    </a:path>
                  </a:pathLst>
                </a:custGeom>
                <a:solidFill>
                  <a:srgbClr val="B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6" name="Freeform 276">
                  <a:extLst>
                    <a:ext uri="{FF2B5EF4-FFF2-40B4-BE49-F238E27FC236}">
                      <a16:creationId xmlns:a16="http://schemas.microsoft.com/office/drawing/2014/main" xmlns="" id="{2BD64B58-A101-4981-A88A-8E357EEB7D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" y="38"/>
                  <a:ext cx="56" cy="76"/>
                </a:xfrm>
                <a:custGeom>
                  <a:avLst/>
                  <a:gdLst>
                    <a:gd name="T0" fmla="*/ 15 w 112"/>
                    <a:gd name="T1" fmla="*/ 144 h 151"/>
                    <a:gd name="T2" fmla="*/ 0 w 112"/>
                    <a:gd name="T3" fmla="*/ 114 h 151"/>
                    <a:gd name="T4" fmla="*/ 2 w 112"/>
                    <a:gd name="T5" fmla="*/ 91 h 151"/>
                    <a:gd name="T6" fmla="*/ 5 w 112"/>
                    <a:gd name="T7" fmla="*/ 92 h 151"/>
                    <a:gd name="T8" fmla="*/ 7 w 112"/>
                    <a:gd name="T9" fmla="*/ 108 h 151"/>
                    <a:gd name="T10" fmla="*/ 16 w 112"/>
                    <a:gd name="T11" fmla="*/ 134 h 151"/>
                    <a:gd name="T12" fmla="*/ 28 w 112"/>
                    <a:gd name="T13" fmla="*/ 138 h 151"/>
                    <a:gd name="T14" fmla="*/ 32 w 112"/>
                    <a:gd name="T15" fmla="*/ 130 h 151"/>
                    <a:gd name="T16" fmla="*/ 30 w 112"/>
                    <a:gd name="T17" fmla="*/ 114 h 151"/>
                    <a:gd name="T18" fmla="*/ 24 w 112"/>
                    <a:gd name="T19" fmla="*/ 82 h 151"/>
                    <a:gd name="T20" fmla="*/ 25 w 112"/>
                    <a:gd name="T21" fmla="*/ 66 h 151"/>
                    <a:gd name="T22" fmla="*/ 28 w 112"/>
                    <a:gd name="T23" fmla="*/ 66 h 151"/>
                    <a:gd name="T24" fmla="*/ 30 w 112"/>
                    <a:gd name="T25" fmla="*/ 82 h 151"/>
                    <a:gd name="T26" fmla="*/ 35 w 112"/>
                    <a:gd name="T27" fmla="*/ 107 h 151"/>
                    <a:gd name="T28" fmla="*/ 45 w 112"/>
                    <a:gd name="T29" fmla="*/ 108 h 151"/>
                    <a:gd name="T30" fmla="*/ 53 w 112"/>
                    <a:gd name="T31" fmla="*/ 90 h 151"/>
                    <a:gd name="T32" fmla="*/ 49 w 112"/>
                    <a:gd name="T33" fmla="*/ 66 h 151"/>
                    <a:gd name="T34" fmla="*/ 49 w 112"/>
                    <a:gd name="T35" fmla="*/ 32 h 151"/>
                    <a:gd name="T36" fmla="*/ 58 w 112"/>
                    <a:gd name="T37" fmla="*/ 17 h 151"/>
                    <a:gd name="T38" fmla="*/ 61 w 112"/>
                    <a:gd name="T39" fmla="*/ 19 h 151"/>
                    <a:gd name="T40" fmla="*/ 56 w 112"/>
                    <a:gd name="T41" fmla="*/ 36 h 151"/>
                    <a:gd name="T42" fmla="*/ 57 w 112"/>
                    <a:gd name="T43" fmla="*/ 61 h 151"/>
                    <a:gd name="T44" fmla="*/ 68 w 112"/>
                    <a:gd name="T45" fmla="*/ 60 h 151"/>
                    <a:gd name="T46" fmla="*/ 76 w 112"/>
                    <a:gd name="T47" fmla="*/ 43 h 151"/>
                    <a:gd name="T48" fmla="*/ 79 w 112"/>
                    <a:gd name="T49" fmla="*/ 27 h 151"/>
                    <a:gd name="T50" fmla="*/ 88 w 112"/>
                    <a:gd name="T51" fmla="*/ 9 h 151"/>
                    <a:gd name="T52" fmla="*/ 96 w 112"/>
                    <a:gd name="T53" fmla="*/ 1 h 151"/>
                    <a:gd name="T54" fmla="*/ 102 w 112"/>
                    <a:gd name="T55" fmla="*/ 1 h 151"/>
                    <a:gd name="T56" fmla="*/ 93 w 112"/>
                    <a:gd name="T57" fmla="*/ 15 h 151"/>
                    <a:gd name="T58" fmla="*/ 81 w 112"/>
                    <a:gd name="T59" fmla="*/ 34 h 151"/>
                    <a:gd name="T60" fmla="*/ 79 w 112"/>
                    <a:gd name="T61" fmla="*/ 49 h 151"/>
                    <a:gd name="T62" fmla="*/ 73 w 112"/>
                    <a:gd name="T63" fmla="*/ 66 h 151"/>
                    <a:gd name="T64" fmla="*/ 76 w 112"/>
                    <a:gd name="T65" fmla="*/ 70 h 151"/>
                    <a:gd name="T66" fmla="*/ 87 w 112"/>
                    <a:gd name="T67" fmla="*/ 66 h 151"/>
                    <a:gd name="T68" fmla="*/ 99 w 112"/>
                    <a:gd name="T69" fmla="*/ 60 h 151"/>
                    <a:gd name="T70" fmla="*/ 106 w 112"/>
                    <a:gd name="T71" fmla="*/ 54 h 151"/>
                    <a:gd name="T72" fmla="*/ 110 w 112"/>
                    <a:gd name="T73" fmla="*/ 50 h 151"/>
                    <a:gd name="T74" fmla="*/ 112 w 112"/>
                    <a:gd name="T75" fmla="*/ 51 h 151"/>
                    <a:gd name="T76" fmla="*/ 107 w 112"/>
                    <a:gd name="T77" fmla="*/ 61 h 151"/>
                    <a:gd name="T78" fmla="*/ 95 w 112"/>
                    <a:gd name="T79" fmla="*/ 72 h 151"/>
                    <a:gd name="T80" fmla="*/ 83 w 112"/>
                    <a:gd name="T81" fmla="*/ 77 h 151"/>
                    <a:gd name="T82" fmla="*/ 72 w 112"/>
                    <a:gd name="T83" fmla="*/ 81 h 151"/>
                    <a:gd name="T84" fmla="*/ 64 w 112"/>
                    <a:gd name="T85" fmla="*/ 90 h 151"/>
                    <a:gd name="T86" fmla="*/ 53 w 112"/>
                    <a:gd name="T87" fmla="*/ 113 h 151"/>
                    <a:gd name="T88" fmla="*/ 55 w 112"/>
                    <a:gd name="T89" fmla="*/ 122 h 151"/>
                    <a:gd name="T90" fmla="*/ 66 w 112"/>
                    <a:gd name="T91" fmla="*/ 123 h 151"/>
                    <a:gd name="T92" fmla="*/ 78 w 112"/>
                    <a:gd name="T93" fmla="*/ 121 h 151"/>
                    <a:gd name="T94" fmla="*/ 88 w 112"/>
                    <a:gd name="T95" fmla="*/ 115 h 151"/>
                    <a:gd name="T96" fmla="*/ 95 w 112"/>
                    <a:gd name="T97" fmla="*/ 106 h 151"/>
                    <a:gd name="T98" fmla="*/ 97 w 112"/>
                    <a:gd name="T99" fmla="*/ 106 h 151"/>
                    <a:gd name="T100" fmla="*/ 93 w 112"/>
                    <a:gd name="T101" fmla="*/ 117 h 151"/>
                    <a:gd name="T102" fmla="*/ 83 w 112"/>
                    <a:gd name="T103" fmla="*/ 127 h 151"/>
                    <a:gd name="T104" fmla="*/ 69 w 112"/>
                    <a:gd name="T105" fmla="*/ 132 h 151"/>
                    <a:gd name="T106" fmla="*/ 55 w 112"/>
                    <a:gd name="T107" fmla="*/ 133 h 151"/>
                    <a:gd name="T108" fmla="*/ 46 w 112"/>
                    <a:gd name="T109" fmla="*/ 135 h 151"/>
                    <a:gd name="T110" fmla="*/ 41 w 112"/>
                    <a:gd name="T111" fmla="*/ 143 h 151"/>
                    <a:gd name="T112" fmla="*/ 34 w 112"/>
                    <a:gd name="T113" fmla="*/ 145 h 151"/>
                    <a:gd name="T114" fmla="*/ 25 w 112"/>
                    <a:gd name="T115" fmla="*/ 14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12" h="151">
                      <a:moveTo>
                        <a:pt x="23" y="151"/>
                      </a:moveTo>
                      <a:lnTo>
                        <a:pt x="15" y="144"/>
                      </a:lnTo>
                      <a:lnTo>
                        <a:pt x="7" y="130"/>
                      </a:lnTo>
                      <a:lnTo>
                        <a:pt x="0" y="114"/>
                      </a:lnTo>
                      <a:lnTo>
                        <a:pt x="0" y="96"/>
                      </a:lnTo>
                      <a:lnTo>
                        <a:pt x="2" y="91"/>
                      </a:lnTo>
                      <a:lnTo>
                        <a:pt x="3" y="91"/>
                      </a:lnTo>
                      <a:lnTo>
                        <a:pt x="5" y="92"/>
                      </a:lnTo>
                      <a:lnTo>
                        <a:pt x="5" y="96"/>
                      </a:lnTo>
                      <a:lnTo>
                        <a:pt x="7" y="108"/>
                      </a:lnTo>
                      <a:lnTo>
                        <a:pt x="10" y="122"/>
                      </a:lnTo>
                      <a:lnTo>
                        <a:pt x="16" y="134"/>
                      </a:lnTo>
                      <a:lnTo>
                        <a:pt x="25" y="142"/>
                      </a:lnTo>
                      <a:lnTo>
                        <a:pt x="28" y="138"/>
                      </a:lnTo>
                      <a:lnTo>
                        <a:pt x="31" y="134"/>
                      </a:lnTo>
                      <a:lnTo>
                        <a:pt x="32" y="130"/>
                      </a:lnTo>
                      <a:lnTo>
                        <a:pt x="34" y="128"/>
                      </a:lnTo>
                      <a:lnTo>
                        <a:pt x="30" y="114"/>
                      </a:lnTo>
                      <a:lnTo>
                        <a:pt x="26" y="98"/>
                      </a:lnTo>
                      <a:lnTo>
                        <a:pt x="24" y="82"/>
                      </a:lnTo>
                      <a:lnTo>
                        <a:pt x="24" y="72"/>
                      </a:lnTo>
                      <a:lnTo>
                        <a:pt x="25" y="66"/>
                      </a:lnTo>
                      <a:lnTo>
                        <a:pt x="27" y="65"/>
                      </a:lnTo>
                      <a:lnTo>
                        <a:pt x="28" y="66"/>
                      </a:lnTo>
                      <a:lnTo>
                        <a:pt x="30" y="72"/>
                      </a:lnTo>
                      <a:lnTo>
                        <a:pt x="30" y="82"/>
                      </a:lnTo>
                      <a:lnTo>
                        <a:pt x="32" y="95"/>
                      </a:lnTo>
                      <a:lnTo>
                        <a:pt x="35" y="107"/>
                      </a:lnTo>
                      <a:lnTo>
                        <a:pt x="40" y="115"/>
                      </a:lnTo>
                      <a:lnTo>
                        <a:pt x="45" y="108"/>
                      </a:lnTo>
                      <a:lnTo>
                        <a:pt x="49" y="99"/>
                      </a:lnTo>
                      <a:lnTo>
                        <a:pt x="53" y="90"/>
                      </a:lnTo>
                      <a:lnTo>
                        <a:pt x="55" y="83"/>
                      </a:lnTo>
                      <a:lnTo>
                        <a:pt x="49" y="66"/>
                      </a:lnTo>
                      <a:lnTo>
                        <a:pt x="47" y="49"/>
                      </a:lnTo>
                      <a:lnTo>
                        <a:pt x="49" y="32"/>
                      </a:lnTo>
                      <a:lnTo>
                        <a:pt x="55" y="20"/>
                      </a:lnTo>
                      <a:lnTo>
                        <a:pt x="58" y="17"/>
                      </a:lnTo>
                      <a:lnTo>
                        <a:pt x="59" y="17"/>
                      </a:lnTo>
                      <a:lnTo>
                        <a:pt x="61" y="19"/>
                      </a:lnTo>
                      <a:lnTo>
                        <a:pt x="59" y="22"/>
                      </a:lnTo>
                      <a:lnTo>
                        <a:pt x="56" y="36"/>
                      </a:lnTo>
                      <a:lnTo>
                        <a:pt x="55" y="50"/>
                      </a:lnTo>
                      <a:lnTo>
                        <a:pt x="57" y="61"/>
                      </a:lnTo>
                      <a:lnTo>
                        <a:pt x="61" y="69"/>
                      </a:lnTo>
                      <a:lnTo>
                        <a:pt x="68" y="60"/>
                      </a:lnTo>
                      <a:lnTo>
                        <a:pt x="72" y="51"/>
                      </a:lnTo>
                      <a:lnTo>
                        <a:pt x="76" y="43"/>
                      </a:lnTo>
                      <a:lnTo>
                        <a:pt x="77" y="35"/>
                      </a:lnTo>
                      <a:lnTo>
                        <a:pt x="79" y="27"/>
                      </a:lnTo>
                      <a:lnTo>
                        <a:pt x="84" y="17"/>
                      </a:lnTo>
                      <a:lnTo>
                        <a:pt x="88" y="9"/>
                      </a:lnTo>
                      <a:lnTo>
                        <a:pt x="93" y="4"/>
                      </a:lnTo>
                      <a:lnTo>
                        <a:pt x="96" y="1"/>
                      </a:lnTo>
                      <a:lnTo>
                        <a:pt x="101" y="0"/>
                      </a:lnTo>
                      <a:lnTo>
                        <a:pt x="102" y="1"/>
                      </a:lnTo>
                      <a:lnTo>
                        <a:pt x="101" y="5"/>
                      </a:lnTo>
                      <a:lnTo>
                        <a:pt x="93" y="15"/>
                      </a:lnTo>
                      <a:lnTo>
                        <a:pt x="86" y="24"/>
                      </a:lnTo>
                      <a:lnTo>
                        <a:pt x="81" y="34"/>
                      </a:lnTo>
                      <a:lnTo>
                        <a:pt x="80" y="40"/>
                      </a:lnTo>
                      <a:lnTo>
                        <a:pt x="79" y="49"/>
                      </a:lnTo>
                      <a:lnTo>
                        <a:pt x="77" y="58"/>
                      </a:lnTo>
                      <a:lnTo>
                        <a:pt x="73" y="66"/>
                      </a:lnTo>
                      <a:lnTo>
                        <a:pt x="70" y="72"/>
                      </a:lnTo>
                      <a:lnTo>
                        <a:pt x="76" y="70"/>
                      </a:lnTo>
                      <a:lnTo>
                        <a:pt x="81" y="68"/>
                      </a:lnTo>
                      <a:lnTo>
                        <a:pt x="87" y="66"/>
                      </a:lnTo>
                      <a:lnTo>
                        <a:pt x="93" y="64"/>
                      </a:lnTo>
                      <a:lnTo>
                        <a:pt x="99" y="60"/>
                      </a:lnTo>
                      <a:lnTo>
                        <a:pt x="102" y="57"/>
                      </a:lnTo>
                      <a:lnTo>
                        <a:pt x="106" y="54"/>
                      </a:lnTo>
                      <a:lnTo>
                        <a:pt x="108" y="52"/>
                      </a:lnTo>
                      <a:lnTo>
                        <a:pt x="110" y="50"/>
                      </a:lnTo>
                      <a:lnTo>
                        <a:pt x="112" y="49"/>
                      </a:lnTo>
                      <a:lnTo>
                        <a:pt x="112" y="51"/>
                      </a:lnTo>
                      <a:lnTo>
                        <a:pt x="111" y="54"/>
                      </a:lnTo>
                      <a:lnTo>
                        <a:pt x="107" y="61"/>
                      </a:lnTo>
                      <a:lnTo>
                        <a:pt x="101" y="67"/>
                      </a:lnTo>
                      <a:lnTo>
                        <a:pt x="95" y="72"/>
                      </a:lnTo>
                      <a:lnTo>
                        <a:pt x="89" y="75"/>
                      </a:lnTo>
                      <a:lnTo>
                        <a:pt x="83" y="77"/>
                      </a:lnTo>
                      <a:lnTo>
                        <a:pt x="77" y="80"/>
                      </a:lnTo>
                      <a:lnTo>
                        <a:pt x="72" y="81"/>
                      </a:lnTo>
                      <a:lnTo>
                        <a:pt x="69" y="81"/>
                      </a:lnTo>
                      <a:lnTo>
                        <a:pt x="64" y="90"/>
                      </a:lnTo>
                      <a:lnTo>
                        <a:pt x="57" y="102"/>
                      </a:lnTo>
                      <a:lnTo>
                        <a:pt x="53" y="113"/>
                      </a:lnTo>
                      <a:lnTo>
                        <a:pt x="50" y="121"/>
                      </a:lnTo>
                      <a:lnTo>
                        <a:pt x="55" y="122"/>
                      </a:lnTo>
                      <a:lnTo>
                        <a:pt x="59" y="123"/>
                      </a:lnTo>
                      <a:lnTo>
                        <a:pt x="66" y="123"/>
                      </a:lnTo>
                      <a:lnTo>
                        <a:pt x="72" y="122"/>
                      </a:lnTo>
                      <a:lnTo>
                        <a:pt x="78" y="121"/>
                      </a:lnTo>
                      <a:lnTo>
                        <a:pt x="84" y="119"/>
                      </a:lnTo>
                      <a:lnTo>
                        <a:pt x="88" y="115"/>
                      </a:lnTo>
                      <a:lnTo>
                        <a:pt x="92" y="111"/>
                      </a:lnTo>
                      <a:lnTo>
                        <a:pt x="95" y="106"/>
                      </a:lnTo>
                      <a:lnTo>
                        <a:pt x="97" y="105"/>
                      </a:lnTo>
                      <a:lnTo>
                        <a:pt x="97" y="106"/>
                      </a:lnTo>
                      <a:lnTo>
                        <a:pt x="96" y="111"/>
                      </a:lnTo>
                      <a:lnTo>
                        <a:pt x="93" y="117"/>
                      </a:lnTo>
                      <a:lnTo>
                        <a:pt x="88" y="122"/>
                      </a:lnTo>
                      <a:lnTo>
                        <a:pt x="83" y="127"/>
                      </a:lnTo>
                      <a:lnTo>
                        <a:pt x="76" y="129"/>
                      </a:lnTo>
                      <a:lnTo>
                        <a:pt x="69" y="132"/>
                      </a:lnTo>
                      <a:lnTo>
                        <a:pt x="62" y="133"/>
                      </a:lnTo>
                      <a:lnTo>
                        <a:pt x="55" y="133"/>
                      </a:lnTo>
                      <a:lnTo>
                        <a:pt x="49" y="132"/>
                      </a:lnTo>
                      <a:lnTo>
                        <a:pt x="46" y="135"/>
                      </a:lnTo>
                      <a:lnTo>
                        <a:pt x="43" y="138"/>
                      </a:lnTo>
                      <a:lnTo>
                        <a:pt x="41" y="143"/>
                      </a:lnTo>
                      <a:lnTo>
                        <a:pt x="40" y="147"/>
                      </a:lnTo>
                      <a:lnTo>
                        <a:pt x="34" y="145"/>
                      </a:lnTo>
                      <a:lnTo>
                        <a:pt x="30" y="147"/>
                      </a:lnTo>
                      <a:lnTo>
                        <a:pt x="25" y="149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rgbClr val="B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7" name="Freeform 277">
                  <a:extLst>
                    <a:ext uri="{FF2B5EF4-FFF2-40B4-BE49-F238E27FC236}">
                      <a16:creationId xmlns:a16="http://schemas.microsoft.com/office/drawing/2014/main" xmlns="" id="{BB4DEE24-C30C-4F16-96A9-F53C32E9B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" y="123"/>
                  <a:ext cx="91" cy="41"/>
                </a:xfrm>
                <a:custGeom>
                  <a:avLst/>
                  <a:gdLst>
                    <a:gd name="T0" fmla="*/ 1 w 181"/>
                    <a:gd name="T1" fmla="*/ 26 h 83"/>
                    <a:gd name="T2" fmla="*/ 1 w 181"/>
                    <a:gd name="T3" fmla="*/ 30 h 83"/>
                    <a:gd name="T4" fmla="*/ 8 w 181"/>
                    <a:gd name="T5" fmla="*/ 31 h 83"/>
                    <a:gd name="T6" fmla="*/ 23 w 181"/>
                    <a:gd name="T7" fmla="*/ 31 h 83"/>
                    <a:gd name="T8" fmla="*/ 39 w 181"/>
                    <a:gd name="T9" fmla="*/ 33 h 83"/>
                    <a:gd name="T10" fmla="*/ 49 w 181"/>
                    <a:gd name="T11" fmla="*/ 36 h 83"/>
                    <a:gd name="T12" fmla="*/ 56 w 181"/>
                    <a:gd name="T13" fmla="*/ 46 h 83"/>
                    <a:gd name="T14" fmla="*/ 69 w 181"/>
                    <a:gd name="T15" fmla="*/ 66 h 83"/>
                    <a:gd name="T16" fmla="*/ 85 w 181"/>
                    <a:gd name="T17" fmla="*/ 76 h 83"/>
                    <a:gd name="T18" fmla="*/ 85 w 181"/>
                    <a:gd name="T19" fmla="*/ 72 h 83"/>
                    <a:gd name="T20" fmla="*/ 75 w 181"/>
                    <a:gd name="T21" fmla="*/ 61 h 83"/>
                    <a:gd name="T22" fmla="*/ 69 w 181"/>
                    <a:gd name="T23" fmla="*/ 46 h 83"/>
                    <a:gd name="T24" fmla="*/ 76 w 181"/>
                    <a:gd name="T25" fmla="*/ 40 h 83"/>
                    <a:gd name="T26" fmla="*/ 94 w 181"/>
                    <a:gd name="T27" fmla="*/ 43 h 83"/>
                    <a:gd name="T28" fmla="*/ 104 w 181"/>
                    <a:gd name="T29" fmla="*/ 55 h 83"/>
                    <a:gd name="T30" fmla="*/ 120 w 181"/>
                    <a:gd name="T31" fmla="*/ 73 h 83"/>
                    <a:gd name="T32" fmla="*/ 138 w 181"/>
                    <a:gd name="T33" fmla="*/ 83 h 83"/>
                    <a:gd name="T34" fmla="*/ 145 w 181"/>
                    <a:gd name="T35" fmla="*/ 81 h 83"/>
                    <a:gd name="T36" fmla="*/ 130 w 181"/>
                    <a:gd name="T37" fmla="*/ 71 h 83"/>
                    <a:gd name="T38" fmla="*/ 114 w 181"/>
                    <a:gd name="T39" fmla="*/ 56 h 83"/>
                    <a:gd name="T40" fmla="*/ 119 w 181"/>
                    <a:gd name="T41" fmla="*/ 53 h 83"/>
                    <a:gd name="T42" fmla="*/ 137 w 181"/>
                    <a:gd name="T43" fmla="*/ 57 h 83"/>
                    <a:gd name="T44" fmla="*/ 157 w 181"/>
                    <a:gd name="T45" fmla="*/ 61 h 83"/>
                    <a:gd name="T46" fmla="*/ 171 w 181"/>
                    <a:gd name="T47" fmla="*/ 63 h 83"/>
                    <a:gd name="T48" fmla="*/ 180 w 181"/>
                    <a:gd name="T49" fmla="*/ 63 h 83"/>
                    <a:gd name="T50" fmla="*/ 177 w 181"/>
                    <a:gd name="T51" fmla="*/ 58 h 83"/>
                    <a:gd name="T52" fmla="*/ 166 w 181"/>
                    <a:gd name="T53" fmla="*/ 56 h 83"/>
                    <a:gd name="T54" fmla="*/ 150 w 181"/>
                    <a:gd name="T55" fmla="*/ 53 h 83"/>
                    <a:gd name="T56" fmla="*/ 133 w 181"/>
                    <a:gd name="T57" fmla="*/ 47 h 83"/>
                    <a:gd name="T58" fmla="*/ 121 w 181"/>
                    <a:gd name="T59" fmla="*/ 42 h 83"/>
                    <a:gd name="T60" fmla="*/ 123 w 181"/>
                    <a:gd name="T61" fmla="*/ 35 h 83"/>
                    <a:gd name="T62" fmla="*/ 135 w 181"/>
                    <a:gd name="T63" fmla="*/ 30 h 83"/>
                    <a:gd name="T64" fmla="*/ 145 w 181"/>
                    <a:gd name="T65" fmla="*/ 27 h 83"/>
                    <a:gd name="T66" fmla="*/ 144 w 181"/>
                    <a:gd name="T67" fmla="*/ 24 h 83"/>
                    <a:gd name="T68" fmla="*/ 131 w 181"/>
                    <a:gd name="T69" fmla="*/ 21 h 83"/>
                    <a:gd name="T70" fmla="*/ 114 w 181"/>
                    <a:gd name="T71" fmla="*/ 30 h 83"/>
                    <a:gd name="T72" fmla="*/ 105 w 181"/>
                    <a:gd name="T73" fmla="*/ 35 h 83"/>
                    <a:gd name="T74" fmla="*/ 93 w 181"/>
                    <a:gd name="T75" fmla="*/ 33 h 83"/>
                    <a:gd name="T76" fmla="*/ 83 w 181"/>
                    <a:gd name="T77" fmla="*/ 32 h 83"/>
                    <a:gd name="T78" fmla="*/ 75 w 181"/>
                    <a:gd name="T79" fmla="*/ 32 h 83"/>
                    <a:gd name="T80" fmla="*/ 71 w 181"/>
                    <a:gd name="T81" fmla="*/ 25 h 83"/>
                    <a:gd name="T82" fmla="*/ 79 w 181"/>
                    <a:gd name="T83" fmla="*/ 10 h 83"/>
                    <a:gd name="T84" fmla="*/ 93 w 181"/>
                    <a:gd name="T85" fmla="*/ 2 h 83"/>
                    <a:gd name="T86" fmla="*/ 92 w 181"/>
                    <a:gd name="T87" fmla="*/ 0 h 83"/>
                    <a:gd name="T88" fmla="*/ 84 w 181"/>
                    <a:gd name="T89" fmla="*/ 1 h 83"/>
                    <a:gd name="T90" fmla="*/ 74 w 181"/>
                    <a:gd name="T91" fmla="*/ 6 h 83"/>
                    <a:gd name="T92" fmla="*/ 63 w 181"/>
                    <a:gd name="T93" fmla="*/ 15 h 83"/>
                    <a:gd name="T94" fmla="*/ 55 w 181"/>
                    <a:gd name="T95" fmla="*/ 21 h 83"/>
                    <a:gd name="T96" fmla="*/ 48 w 181"/>
                    <a:gd name="T97" fmla="*/ 24 h 83"/>
                    <a:gd name="T98" fmla="*/ 34 w 181"/>
                    <a:gd name="T99" fmla="*/ 24 h 83"/>
                    <a:gd name="T100" fmla="*/ 18 w 181"/>
                    <a:gd name="T101" fmla="*/ 24 h 83"/>
                    <a:gd name="T102" fmla="*/ 4 w 181"/>
                    <a:gd name="T103" fmla="*/ 2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81" h="83">
                      <a:moveTo>
                        <a:pt x="0" y="25"/>
                      </a:move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8" y="31"/>
                      </a:lnTo>
                      <a:lnTo>
                        <a:pt x="15" y="31"/>
                      </a:lnTo>
                      <a:lnTo>
                        <a:pt x="23" y="31"/>
                      </a:lnTo>
                      <a:lnTo>
                        <a:pt x="31" y="32"/>
                      </a:lnTo>
                      <a:lnTo>
                        <a:pt x="39" y="33"/>
                      </a:lnTo>
                      <a:lnTo>
                        <a:pt x="45" y="35"/>
                      </a:lnTo>
                      <a:lnTo>
                        <a:pt x="49" y="36"/>
                      </a:lnTo>
                      <a:lnTo>
                        <a:pt x="53" y="39"/>
                      </a:lnTo>
                      <a:lnTo>
                        <a:pt x="56" y="46"/>
                      </a:lnTo>
                      <a:lnTo>
                        <a:pt x="61" y="56"/>
                      </a:lnTo>
                      <a:lnTo>
                        <a:pt x="69" y="66"/>
                      </a:lnTo>
                      <a:lnTo>
                        <a:pt x="79" y="75"/>
                      </a:lnTo>
                      <a:lnTo>
                        <a:pt x="85" y="76"/>
                      </a:lnTo>
                      <a:lnTo>
                        <a:pt x="86" y="75"/>
                      </a:lnTo>
                      <a:lnTo>
                        <a:pt x="85" y="72"/>
                      </a:lnTo>
                      <a:lnTo>
                        <a:pt x="80" y="68"/>
                      </a:lnTo>
                      <a:lnTo>
                        <a:pt x="75" y="61"/>
                      </a:lnTo>
                      <a:lnTo>
                        <a:pt x="71" y="54"/>
                      </a:lnTo>
                      <a:lnTo>
                        <a:pt x="69" y="46"/>
                      </a:lnTo>
                      <a:lnTo>
                        <a:pt x="68" y="40"/>
                      </a:lnTo>
                      <a:lnTo>
                        <a:pt x="76" y="40"/>
                      </a:lnTo>
                      <a:lnTo>
                        <a:pt x="86" y="41"/>
                      </a:lnTo>
                      <a:lnTo>
                        <a:pt x="94" y="43"/>
                      </a:lnTo>
                      <a:lnTo>
                        <a:pt x="101" y="46"/>
                      </a:lnTo>
                      <a:lnTo>
                        <a:pt x="104" y="55"/>
                      </a:lnTo>
                      <a:lnTo>
                        <a:pt x="110" y="64"/>
                      </a:lnTo>
                      <a:lnTo>
                        <a:pt x="120" y="73"/>
                      </a:lnTo>
                      <a:lnTo>
                        <a:pt x="130" y="80"/>
                      </a:lnTo>
                      <a:lnTo>
                        <a:pt x="138" y="83"/>
                      </a:lnTo>
                      <a:lnTo>
                        <a:pt x="144" y="83"/>
                      </a:lnTo>
                      <a:lnTo>
                        <a:pt x="145" y="81"/>
                      </a:lnTo>
                      <a:lnTo>
                        <a:pt x="142" y="78"/>
                      </a:lnTo>
                      <a:lnTo>
                        <a:pt x="130" y="71"/>
                      </a:lnTo>
                      <a:lnTo>
                        <a:pt x="121" y="63"/>
                      </a:lnTo>
                      <a:lnTo>
                        <a:pt x="114" y="56"/>
                      </a:lnTo>
                      <a:lnTo>
                        <a:pt x="112" y="49"/>
                      </a:lnTo>
                      <a:lnTo>
                        <a:pt x="119" y="53"/>
                      </a:lnTo>
                      <a:lnTo>
                        <a:pt x="128" y="56"/>
                      </a:lnTo>
                      <a:lnTo>
                        <a:pt x="137" y="57"/>
                      </a:lnTo>
                      <a:lnTo>
                        <a:pt x="147" y="60"/>
                      </a:lnTo>
                      <a:lnTo>
                        <a:pt x="157" y="61"/>
                      </a:lnTo>
                      <a:lnTo>
                        <a:pt x="165" y="62"/>
                      </a:lnTo>
                      <a:lnTo>
                        <a:pt x="171" y="63"/>
                      </a:lnTo>
                      <a:lnTo>
                        <a:pt x="176" y="63"/>
                      </a:lnTo>
                      <a:lnTo>
                        <a:pt x="180" y="63"/>
                      </a:lnTo>
                      <a:lnTo>
                        <a:pt x="181" y="61"/>
                      </a:lnTo>
                      <a:lnTo>
                        <a:pt x="177" y="58"/>
                      </a:lnTo>
                      <a:lnTo>
                        <a:pt x="173" y="57"/>
                      </a:lnTo>
                      <a:lnTo>
                        <a:pt x="166" y="56"/>
                      </a:lnTo>
                      <a:lnTo>
                        <a:pt x="159" y="55"/>
                      </a:lnTo>
                      <a:lnTo>
                        <a:pt x="150" y="53"/>
                      </a:lnTo>
                      <a:lnTo>
                        <a:pt x="142" y="50"/>
                      </a:lnTo>
                      <a:lnTo>
                        <a:pt x="133" y="47"/>
                      </a:lnTo>
                      <a:lnTo>
                        <a:pt x="125" y="45"/>
                      </a:lnTo>
                      <a:lnTo>
                        <a:pt x="121" y="42"/>
                      </a:lnTo>
                      <a:lnTo>
                        <a:pt x="117" y="41"/>
                      </a:lnTo>
                      <a:lnTo>
                        <a:pt x="123" y="35"/>
                      </a:lnTo>
                      <a:lnTo>
                        <a:pt x="129" y="32"/>
                      </a:lnTo>
                      <a:lnTo>
                        <a:pt x="135" y="30"/>
                      </a:lnTo>
                      <a:lnTo>
                        <a:pt x="140" y="28"/>
                      </a:lnTo>
                      <a:lnTo>
                        <a:pt x="145" y="27"/>
                      </a:lnTo>
                      <a:lnTo>
                        <a:pt x="146" y="26"/>
                      </a:lnTo>
                      <a:lnTo>
                        <a:pt x="144" y="24"/>
                      </a:lnTo>
                      <a:lnTo>
                        <a:pt x="138" y="21"/>
                      </a:lnTo>
                      <a:lnTo>
                        <a:pt x="131" y="21"/>
                      </a:lnTo>
                      <a:lnTo>
                        <a:pt x="122" y="25"/>
                      </a:lnTo>
                      <a:lnTo>
                        <a:pt x="114" y="30"/>
                      </a:lnTo>
                      <a:lnTo>
                        <a:pt x="109" y="35"/>
                      </a:lnTo>
                      <a:lnTo>
                        <a:pt x="105" y="35"/>
                      </a:lnTo>
                      <a:lnTo>
                        <a:pt x="99" y="34"/>
                      </a:lnTo>
                      <a:lnTo>
                        <a:pt x="93" y="33"/>
                      </a:lnTo>
                      <a:lnTo>
                        <a:pt x="87" y="33"/>
                      </a:lnTo>
                      <a:lnTo>
                        <a:pt x="83" y="32"/>
                      </a:lnTo>
                      <a:lnTo>
                        <a:pt x="78" y="32"/>
                      </a:lnTo>
                      <a:lnTo>
                        <a:pt x="75" y="32"/>
                      </a:lnTo>
                      <a:lnTo>
                        <a:pt x="72" y="32"/>
                      </a:lnTo>
                      <a:lnTo>
                        <a:pt x="71" y="25"/>
                      </a:lnTo>
                      <a:lnTo>
                        <a:pt x="74" y="17"/>
                      </a:lnTo>
                      <a:lnTo>
                        <a:pt x="79" y="10"/>
                      </a:lnTo>
                      <a:lnTo>
                        <a:pt x="87" y="5"/>
                      </a:lnTo>
                      <a:lnTo>
                        <a:pt x="93" y="2"/>
                      </a:lnTo>
                      <a:lnTo>
                        <a:pt x="94" y="1"/>
                      </a:lnTo>
                      <a:lnTo>
                        <a:pt x="92" y="0"/>
                      </a:lnTo>
                      <a:lnTo>
                        <a:pt x="87" y="0"/>
                      </a:lnTo>
                      <a:lnTo>
                        <a:pt x="84" y="1"/>
                      </a:lnTo>
                      <a:lnTo>
                        <a:pt x="79" y="3"/>
                      </a:lnTo>
                      <a:lnTo>
                        <a:pt x="74" y="6"/>
                      </a:lnTo>
                      <a:lnTo>
                        <a:pt x="69" y="10"/>
                      </a:lnTo>
                      <a:lnTo>
                        <a:pt x="63" y="15"/>
                      </a:lnTo>
                      <a:lnTo>
                        <a:pt x="59" y="18"/>
                      </a:lnTo>
                      <a:lnTo>
                        <a:pt x="55" y="21"/>
                      </a:lnTo>
                      <a:lnTo>
                        <a:pt x="53" y="24"/>
                      </a:lnTo>
                      <a:lnTo>
                        <a:pt x="48" y="24"/>
                      </a:lnTo>
                      <a:lnTo>
                        <a:pt x="41" y="24"/>
                      </a:lnTo>
                      <a:lnTo>
                        <a:pt x="34" y="24"/>
                      </a:lnTo>
                      <a:lnTo>
                        <a:pt x="26" y="24"/>
                      </a:lnTo>
                      <a:lnTo>
                        <a:pt x="18" y="24"/>
                      </a:lnTo>
                      <a:lnTo>
                        <a:pt x="10" y="24"/>
                      </a:lnTo>
                      <a:lnTo>
                        <a:pt x="4" y="24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B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8" name="Freeform 278">
                  <a:extLst>
                    <a:ext uri="{FF2B5EF4-FFF2-40B4-BE49-F238E27FC236}">
                      <a16:creationId xmlns:a16="http://schemas.microsoft.com/office/drawing/2014/main" xmlns="" id="{7ABBEA06-FBC5-4CE7-8E83-7B8F5B954A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" y="160"/>
                  <a:ext cx="74" cy="84"/>
                </a:xfrm>
                <a:custGeom>
                  <a:avLst/>
                  <a:gdLst>
                    <a:gd name="T0" fmla="*/ 6 w 148"/>
                    <a:gd name="T1" fmla="*/ 5 h 169"/>
                    <a:gd name="T2" fmla="*/ 20 w 148"/>
                    <a:gd name="T3" fmla="*/ 22 h 169"/>
                    <a:gd name="T4" fmla="*/ 21 w 148"/>
                    <a:gd name="T5" fmla="*/ 40 h 169"/>
                    <a:gd name="T6" fmla="*/ 22 w 148"/>
                    <a:gd name="T7" fmla="*/ 76 h 169"/>
                    <a:gd name="T8" fmla="*/ 27 w 148"/>
                    <a:gd name="T9" fmla="*/ 74 h 169"/>
                    <a:gd name="T10" fmla="*/ 30 w 148"/>
                    <a:gd name="T11" fmla="*/ 45 h 169"/>
                    <a:gd name="T12" fmla="*/ 37 w 148"/>
                    <a:gd name="T13" fmla="*/ 35 h 169"/>
                    <a:gd name="T14" fmla="*/ 41 w 148"/>
                    <a:gd name="T15" fmla="*/ 38 h 169"/>
                    <a:gd name="T16" fmla="*/ 49 w 148"/>
                    <a:gd name="T17" fmla="*/ 48 h 169"/>
                    <a:gd name="T18" fmla="*/ 63 w 148"/>
                    <a:gd name="T19" fmla="*/ 64 h 169"/>
                    <a:gd name="T20" fmla="*/ 65 w 148"/>
                    <a:gd name="T21" fmla="*/ 83 h 169"/>
                    <a:gd name="T22" fmla="*/ 65 w 148"/>
                    <a:gd name="T23" fmla="*/ 114 h 169"/>
                    <a:gd name="T24" fmla="*/ 72 w 148"/>
                    <a:gd name="T25" fmla="*/ 112 h 169"/>
                    <a:gd name="T26" fmla="*/ 74 w 148"/>
                    <a:gd name="T27" fmla="*/ 85 h 169"/>
                    <a:gd name="T28" fmla="*/ 86 w 148"/>
                    <a:gd name="T29" fmla="*/ 82 h 169"/>
                    <a:gd name="T30" fmla="*/ 102 w 148"/>
                    <a:gd name="T31" fmla="*/ 103 h 169"/>
                    <a:gd name="T32" fmla="*/ 121 w 148"/>
                    <a:gd name="T33" fmla="*/ 129 h 169"/>
                    <a:gd name="T34" fmla="*/ 138 w 148"/>
                    <a:gd name="T35" fmla="*/ 154 h 169"/>
                    <a:gd name="T36" fmla="*/ 146 w 148"/>
                    <a:gd name="T37" fmla="*/ 168 h 169"/>
                    <a:gd name="T38" fmla="*/ 148 w 148"/>
                    <a:gd name="T39" fmla="*/ 165 h 169"/>
                    <a:gd name="T40" fmla="*/ 143 w 148"/>
                    <a:gd name="T41" fmla="*/ 153 h 169"/>
                    <a:gd name="T42" fmla="*/ 129 w 148"/>
                    <a:gd name="T43" fmla="*/ 128 h 169"/>
                    <a:gd name="T44" fmla="*/ 111 w 148"/>
                    <a:gd name="T45" fmla="*/ 101 h 169"/>
                    <a:gd name="T46" fmla="*/ 95 w 148"/>
                    <a:gd name="T47" fmla="*/ 79 h 169"/>
                    <a:gd name="T48" fmla="*/ 93 w 148"/>
                    <a:gd name="T49" fmla="*/ 71 h 169"/>
                    <a:gd name="T50" fmla="*/ 102 w 148"/>
                    <a:gd name="T51" fmla="*/ 66 h 169"/>
                    <a:gd name="T52" fmla="*/ 110 w 148"/>
                    <a:gd name="T53" fmla="*/ 64 h 169"/>
                    <a:gd name="T54" fmla="*/ 119 w 148"/>
                    <a:gd name="T55" fmla="*/ 65 h 169"/>
                    <a:gd name="T56" fmla="*/ 131 w 148"/>
                    <a:gd name="T57" fmla="*/ 71 h 169"/>
                    <a:gd name="T58" fmla="*/ 134 w 148"/>
                    <a:gd name="T59" fmla="*/ 71 h 169"/>
                    <a:gd name="T60" fmla="*/ 128 w 148"/>
                    <a:gd name="T61" fmla="*/ 63 h 169"/>
                    <a:gd name="T62" fmla="*/ 116 w 148"/>
                    <a:gd name="T63" fmla="*/ 58 h 169"/>
                    <a:gd name="T64" fmla="*/ 101 w 148"/>
                    <a:gd name="T65" fmla="*/ 57 h 169"/>
                    <a:gd name="T66" fmla="*/ 87 w 148"/>
                    <a:gd name="T67" fmla="*/ 59 h 169"/>
                    <a:gd name="T68" fmla="*/ 73 w 148"/>
                    <a:gd name="T69" fmla="*/ 56 h 169"/>
                    <a:gd name="T70" fmla="*/ 57 w 148"/>
                    <a:gd name="T71" fmla="*/ 41 h 169"/>
                    <a:gd name="T72" fmla="*/ 58 w 148"/>
                    <a:gd name="T73" fmla="*/ 33 h 169"/>
                    <a:gd name="T74" fmla="*/ 75 w 148"/>
                    <a:gd name="T75" fmla="*/ 30 h 169"/>
                    <a:gd name="T76" fmla="*/ 87 w 148"/>
                    <a:gd name="T77" fmla="*/ 33 h 169"/>
                    <a:gd name="T78" fmla="*/ 86 w 148"/>
                    <a:gd name="T79" fmla="*/ 29 h 169"/>
                    <a:gd name="T80" fmla="*/ 78 w 148"/>
                    <a:gd name="T81" fmla="*/ 28 h 169"/>
                    <a:gd name="T82" fmla="*/ 67 w 148"/>
                    <a:gd name="T83" fmla="*/ 26 h 169"/>
                    <a:gd name="T84" fmla="*/ 56 w 148"/>
                    <a:gd name="T85" fmla="*/ 25 h 169"/>
                    <a:gd name="T86" fmla="*/ 45 w 148"/>
                    <a:gd name="T87" fmla="*/ 25 h 169"/>
                    <a:gd name="T88" fmla="*/ 37 w 148"/>
                    <a:gd name="T89" fmla="*/ 23 h 169"/>
                    <a:gd name="T90" fmla="*/ 26 w 148"/>
                    <a:gd name="T91" fmla="*/ 15 h 169"/>
                    <a:gd name="T92" fmla="*/ 14 w 148"/>
                    <a:gd name="T93" fmla="*/ 6 h 169"/>
                    <a:gd name="T94" fmla="*/ 5 w 148"/>
                    <a:gd name="T95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8" h="169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3"/>
                      </a:lnTo>
                      <a:lnTo>
                        <a:pt x="20" y="22"/>
                      </a:lnTo>
                      <a:lnTo>
                        <a:pt x="25" y="27"/>
                      </a:lnTo>
                      <a:lnTo>
                        <a:pt x="21" y="40"/>
                      </a:lnTo>
                      <a:lnTo>
                        <a:pt x="21" y="58"/>
                      </a:lnTo>
                      <a:lnTo>
                        <a:pt x="22" y="76"/>
                      </a:lnTo>
                      <a:lnTo>
                        <a:pt x="28" y="89"/>
                      </a:lnTo>
                      <a:lnTo>
                        <a:pt x="27" y="74"/>
                      </a:lnTo>
                      <a:lnTo>
                        <a:pt x="28" y="59"/>
                      </a:lnTo>
                      <a:lnTo>
                        <a:pt x="30" y="45"/>
                      </a:lnTo>
                      <a:lnTo>
                        <a:pt x="35" y="37"/>
                      </a:lnTo>
                      <a:lnTo>
                        <a:pt x="37" y="35"/>
                      </a:lnTo>
                      <a:lnTo>
                        <a:pt x="40" y="36"/>
                      </a:lnTo>
                      <a:lnTo>
                        <a:pt x="41" y="38"/>
                      </a:lnTo>
                      <a:lnTo>
                        <a:pt x="43" y="42"/>
                      </a:lnTo>
                      <a:lnTo>
                        <a:pt x="49" y="48"/>
                      </a:lnTo>
                      <a:lnTo>
                        <a:pt x="56" y="56"/>
                      </a:lnTo>
                      <a:lnTo>
                        <a:pt x="63" y="64"/>
                      </a:lnTo>
                      <a:lnTo>
                        <a:pt x="67" y="70"/>
                      </a:lnTo>
                      <a:lnTo>
                        <a:pt x="65" y="83"/>
                      </a:lnTo>
                      <a:lnTo>
                        <a:pt x="63" y="100"/>
                      </a:lnTo>
                      <a:lnTo>
                        <a:pt x="65" y="114"/>
                      </a:lnTo>
                      <a:lnTo>
                        <a:pt x="74" y="127"/>
                      </a:lnTo>
                      <a:lnTo>
                        <a:pt x="72" y="112"/>
                      </a:lnTo>
                      <a:lnTo>
                        <a:pt x="72" y="97"/>
                      </a:lnTo>
                      <a:lnTo>
                        <a:pt x="74" y="85"/>
                      </a:lnTo>
                      <a:lnTo>
                        <a:pt x="80" y="76"/>
                      </a:lnTo>
                      <a:lnTo>
                        <a:pt x="86" y="82"/>
                      </a:lnTo>
                      <a:lnTo>
                        <a:pt x="94" y="90"/>
                      </a:lnTo>
                      <a:lnTo>
                        <a:pt x="102" y="103"/>
                      </a:lnTo>
                      <a:lnTo>
                        <a:pt x="112" y="116"/>
                      </a:lnTo>
                      <a:lnTo>
                        <a:pt x="121" y="129"/>
                      </a:lnTo>
                      <a:lnTo>
                        <a:pt x="131" y="142"/>
                      </a:lnTo>
                      <a:lnTo>
                        <a:pt x="138" y="154"/>
                      </a:lnTo>
                      <a:lnTo>
                        <a:pt x="142" y="162"/>
                      </a:lnTo>
                      <a:lnTo>
                        <a:pt x="146" y="168"/>
                      </a:lnTo>
                      <a:lnTo>
                        <a:pt x="148" y="169"/>
                      </a:lnTo>
                      <a:lnTo>
                        <a:pt x="148" y="165"/>
                      </a:lnTo>
                      <a:lnTo>
                        <a:pt x="147" y="159"/>
                      </a:lnTo>
                      <a:lnTo>
                        <a:pt x="143" y="153"/>
                      </a:lnTo>
                      <a:lnTo>
                        <a:pt x="138" y="142"/>
                      </a:lnTo>
                      <a:lnTo>
                        <a:pt x="129" y="128"/>
                      </a:lnTo>
                      <a:lnTo>
                        <a:pt x="121" y="114"/>
                      </a:lnTo>
                      <a:lnTo>
                        <a:pt x="111" y="101"/>
                      </a:lnTo>
                      <a:lnTo>
                        <a:pt x="103" y="88"/>
                      </a:lnTo>
                      <a:lnTo>
                        <a:pt x="95" y="79"/>
                      </a:lnTo>
                      <a:lnTo>
                        <a:pt x="89" y="73"/>
                      </a:lnTo>
                      <a:lnTo>
                        <a:pt x="93" y="71"/>
                      </a:lnTo>
                      <a:lnTo>
                        <a:pt x="97" y="67"/>
                      </a:lnTo>
                      <a:lnTo>
                        <a:pt x="102" y="66"/>
                      </a:lnTo>
                      <a:lnTo>
                        <a:pt x="106" y="65"/>
                      </a:lnTo>
                      <a:lnTo>
                        <a:pt x="110" y="64"/>
                      </a:lnTo>
                      <a:lnTo>
                        <a:pt x="114" y="64"/>
                      </a:lnTo>
                      <a:lnTo>
                        <a:pt x="119" y="65"/>
                      </a:lnTo>
                      <a:lnTo>
                        <a:pt x="124" y="67"/>
                      </a:lnTo>
                      <a:lnTo>
                        <a:pt x="131" y="71"/>
                      </a:lnTo>
                      <a:lnTo>
                        <a:pt x="134" y="72"/>
                      </a:lnTo>
                      <a:lnTo>
                        <a:pt x="134" y="71"/>
                      </a:lnTo>
                      <a:lnTo>
                        <a:pt x="132" y="66"/>
                      </a:lnTo>
                      <a:lnTo>
                        <a:pt x="128" y="63"/>
                      </a:lnTo>
                      <a:lnTo>
                        <a:pt x="123" y="60"/>
                      </a:lnTo>
                      <a:lnTo>
                        <a:pt x="116" y="58"/>
                      </a:lnTo>
                      <a:lnTo>
                        <a:pt x="109" y="57"/>
                      </a:lnTo>
                      <a:lnTo>
                        <a:pt x="101" y="57"/>
                      </a:lnTo>
                      <a:lnTo>
                        <a:pt x="93" y="58"/>
                      </a:lnTo>
                      <a:lnTo>
                        <a:pt x="87" y="59"/>
                      </a:lnTo>
                      <a:lnTo>
                        <a:pt x="81" y="63"/>
                      </a:lnTo>
                      <a:lnTo>
                        <a:pt x="73" y="56"/>
                      </a:lnTo>
                      <a:lnTo>
                        <a:pt x="65" y="48"/>
                      </a:lnTo>
                      <a:lnTo>
                        <a:pt x="57" y="41"/>
                      </a:lnTo>
                      <a:lnTo>
                        <a:pt x="52" y="36"/>
                      </a:lnTo>
                      <a:lnTo>
                        <a:pt x="58" y="33"/>
                      </a:lnTo>
                      <a:lnTo>
                        <a:pt x="66" y="31"/>
                      </a:lnTo>
                      <a:lnTo>
                        <a:pt x="75" y="30"/>
                      </a:lnTo>
                      <a:lnTo>
                        <a:pt x="83" y="31"/>
                      </a:lnTo>
                      <a:lnTo>
                        <a:pt x="87" y="33"/>
                      </a:lnTo>
                      <a:lnTo>
                        <a:pt x="88" y="31"/>
                      </a:lnTo>
                      <a:lnTo>
                        <a:pt x="86" y="29"/>
                      </a:lnTo>
                      <a:lnTo>
                        <a:pt x="81" y="28"/>
                      </a:lnTo>
                      <a:lnTo>
                        <a:pt x="78" y="28"/>
                      </a:lnTo>
                      <a:lnTo>
                        <a:pt x="73" y="27"/>
                      </a:lnTo>
                      <a:lnTo>
                        <a:pt x="67" y="26"/>
                      </a:lnTo>
                      <a:lnTo>
                        <a:pt x="61" y="26"/>
                      </a:lnTo>
                      <a:lnTo>
                        <a:pt x="56" y="25"/>
                      </a:lnTo>
                      <a:lnTo>
                        <a:pt x="51" y="25"/>
                      </a:lnTo>
                      <a:lnTo>
                        <a:pt x="45" y="25"/>
                      </a:lnTo>
                      <a:lnTo>
                        <a:pt x="42" y="25"/>
                      </a:lnTo>
                      <a:lnTo>
                        <a:pt x="37" y="23"/>
                      </a:lnTo>
                      <a:lnTo>
                        <a:pt x="32" y="20"/>
                      </a:lnTo>
                      <a:lnTo>
                        <a:pt x="26" y="15"/>
                      </a:lnTo>
                      <a:lnTo>
                        <a:pt x="20" y="11"/>
                      </a:lnTo>
                      <a:lnTo>
                        <a:pt x="14" y="6"/>
                      </a:lnTo>
                      <a:lnTo>
                        <a:pt x="10" y="3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9" name="Freeform 279">
                  <a:extLst>
                    <a:ext uri="{FF2B5EF4-FFF2-40B4-BE49-F238E27FC236}">
                      <a16:creationId xmlns:a16="http://schemas.microsoft.com/office/drawing/2014/main" xmlns="" id="{090F0E78-8F0C-418D-B207-22C08A047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" y="167"/>
                  <a:ext cx="55" cy="98"/>
                </a:xfrm>
                <a:custGeom>
                  <a:avLst/>
                  <a:gdLst>
                    <a:gd name="T0" fmla="*/ 72 w 110"/>
                    <a:gd name="T1" fmla="*/ 25 h 195"/>
                    <a:gd name="T2" fmla="*/ 61 w 110"/>
                    <a:gd name="T3" fmla="*/ 36 h 195"/>
                    <a:gd name="T4" fmla="*/ 35 w 110"/>
                    <a:gd name="T5" fmla="*/ 49 h 195"/>
                    <a:gd name="T6" fmla="*/ 14 w 110"/>
                    <a:gd name="T7" fmla="*/ 64 h 195"/>
                    <a:gd name="T8" fmla="*/ 12 w 110"/>
                    <a:gd name="T9" fmla="*/ 73 h 195"/>
                    <a:gd name="T10" fmla="*/ 21 w 110"/>
                    <a:gd name="T11" fmla="*/ 66 h 195"/>
                    <a:gd name="T12" fmla="*/ 37 w 110"/>
                    <a:gd name="T13" fmla="*/ 56 h 195"/>
                    <a:gd name="T14" fmla="*/ 56 w 110"/>
                    <a:gd name="T15" fmla="*/ 49 h 195"/>
                    <a:gd name="T16" fmla="*/ 59 w 110"/>
                    <a:gd name="T17" fmla="*/ 68 h 195"/>
                    <a:gd name="T18" fmla="*/ 45 w 110"/>
                    <a:gd name="T19" fmla="*/ 82 h 195"/>
                    <a:gd name="T20" fmla="*/ 22 w 110"/>
                    <a:gd name="T21" fmla="*/ 93 h 195"/>
                    <a:gd name="T22" fmla="*/ 8 w 110"/>
                    <a:gd name="T23" fmla="*/ 108 h 195"/>
                    <a:gd name="T24" fmla="*/ 8 w 110"/>
                    <a:gd name="T25" fmla="*/ 118 h 195"/>
                    <a:gd name="T26" fmla="*/ 14 w 110"/>
                    <a:gd name="T27" fmla="*/ 109 h 195"/>
                    <a:gd name="T28" fmla="*/ 29 w 110"/>
                    <a:gd name="T29" fmla="*/ 98 h 195"/>
                    <a:gd name="T30" fmla="*/ 48 w 110"/>
                    <a:gd name="T31" fmla="*/ 91 h 195"/>
                    <a:gd name="T32" fmla="*/ 52 w 110"/>
                    <a:gd name="T33" fmla="*/ 111 h 195"/>
                    <a:gd name="T34" fmla="*/ 39 w 110"/>
                    <a:gd name="T35" fmla="*/ 127 h 195"/>
                    <a:gd name="T36" fmla="*/ 21 w 110"/>
                    <a:gd name="T37" fmla="*/ 136 h 195"/>
                    <a:gd name="T38" fmla="*/ 10 w 110"/>
                    <a:gd name="T39" fmla="*/ 151 h 195"/>
                    <a:gd name="T40" fmla="*/ 26 w 110"/>
                    <a:gd name="T41" fmla="*/ 141 h 195"/>
                    <a:gd name="T42" fmla="*/ 41 w 110"/>
                    <a:gd name="T43" fmla="*/ 139 h 195"/>
                    <a:gd name="T44" fmla="*/ 31 w 110"/>
                    <a:gd name="T45" fmla="*/ 163 h 195"/>
                    <a:gd name="T46" fmla="*/ 11 w 110"/>
                    <a:gd name="T47" fmla="*/ 185 h 195"/>
                    <a:gd name="T48" fmla="*/ 0 w 110"/>
                    <a:gd name="T49" fmla="*/ 194 h 195"/>
                    <a:gd name="T50" fmla="*/ 10 w 110"/>
                    <a:gd name="T51" fmla="*/ 192 h 195"/>
                    <a:gd name="T52" fmla="*/ 30 w 110"/>
                    <a:gd name="T53" fmla="*/ 174 h 195"/>
                    <a:gd name="T54" fmla="*/ 48 w 110"/>
                    <a:gd name="T55" fmla="*/ 144 h 195"/>
                    <a:gd name="T56" fmla="*/ 67 w 110"/>
                    <a:gd name="T57" fmla="*/ 141 h 195"/>
                    <a:gd name="T58" fmla="*/ 69 w 110"/>
                    <a:gd name="T59" fmla="*/ 163 h 195"/>
                    <a:gd name="T60" fmla="*/ 73 w 110"/>
                    <a:gd name="T61" fmla="*/ 165 h 195"/>
                    <a:gd name="T62" fmla="*/ 78 w 110"/>
                    <a:gd name="T63" fmla="*/ 155 h 195"/>
                    <a:gd name="T64" fmla="*/ 69 w 110"/>
                    <a:gd name="T65" fmla="*/ 134 h 195"/>
                    <a:gd name="T66" fmla="*/ 63 w 110"/>
                    <a:gd name="T67" fmla="*/ 116 h 195"/>
                    <a:gd name="T68" fmla="*/ 67 w 110"/>
                    <a:gd name="T69" fmla="*/ 88 h 195"/>
                    <a:gd name="T70" fmla="*/ 72 w 110"/>
                    <a:gd name="T71" fmla="*/ 86 h 195"/>
                    <a:gd name="T72" fmla="*/ 91 w 110"/>
                    <a:gd name="T73" fmla="*/ 98 h 195"/>
                    <a:gd name="T74" fmla="*/ 100 w 110"/>
                    <a:gd name="T75" fmla="*/ 125 h 195"/>
                    <a:gd name="T76" fmla="*/ 103 w 110"/>
                    <a:gd name="T77" fmla="*/ 119 h 195"/>
                    <a:gd name="T78" fmla="*/ 100 w 110"/>
                    <a:gd name="T79" fmla="*/ 101 h 195"/>
                    <a:gd name="T80" fmla="*/ 85 w 110"/>
                    <a:gd name="T81" fmla="*/ 81 h 195"/>
                    <a:gd name="T82" fmla="*/ 71 w 110"/>
                    <a:gd name="T83" fmla="*/ 67 h 195"/>
                    <a:gd name="T84" fmla="*/ 76 w 110"/>
                    <a:gd name="T85" fmla="*/ 48 h 195"/>
                    <a:gd name="T86" fmla="*/ 102 w 110"/>
                    <a:gd name="T87" fmla="*/ 60 h 195"/>
                    <a:gd name="T88" fmla="*/ 109 w 110"/>
                    <a:gd name="T89" fmla="*/ 76 h 195"/>
                    <a:gd name="T90" fmla="*/ 107 w 110"/>
                    <a:gd name="T91" fmla="*/ 59 h 195"/>
                    <a:gd name="T92" fmla="*/ 82 w 110"/>
                    <a:gd name="T93" fmla="*/ 36 h 195"/>
                    <a:gd name="T94" fmla="*/ 82 w 110"/>
                    <a:gd name="T95" fmla="*/ 12 h 195"/>
                    <a:gd name="T96" fmla="*/ 77 w 110"/>
                    <a:gd name="T97" fmla="*/ 0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10" h="195">
                      <a:moveTo>
                        <a:pt x="73" y="10"/>
                      </a:moveTo>
                      <a:lnTo>
                        <a:pt x="73" y="18"/>
                      </a:lnTo>
                      <a:lnTo>
                        <a:pt x="72" y="25"/>
                      </a:lnTo>
                      <a:lnTo>
                        <a:pt x="70" y="29"/>
                      </a:lnTo>
                      <a:lnTo>
                        <a:pt x="67" y="33"/>
                      </a:lnTo>
                      <a:lnTo>
                        <a:pt x="61" y="36"/>
                      </a:lnTo>
                      <a:lnTo>
                        <a:pt x="53" y="40"/>
                      </a:lnTo>
                      <a:lnTo>
                        <a:pt x="45" y="44"/>
                      </a:lnTo>
                      <a:lnTo>
                        <a:pt x="35" y="49"/>
                      </a:lnTo>
                      <a:lnTo>
                        <a:pt x="26" y="53"/>
                      </a:lnTo>
                      <a:lnTo>
                        <a:pt x="19" y="58"/>
                      </a:lnTo>
                      <a:lnTo>
                        <a:pt x="14" y="64"/>
                      </a:lnTo>
                      <a:lnTo>
                        <a:pt x="11" y="68"/>
                      </a:lnTo>
                      <a:lnTo>
                        <a:pt x="11" y="72"/>
                      </a:lnTo>
                      <a:lnTo>
                        <a:pt x="12" y="73"/>
                      </a:lnTo>
                      <a:lnTo>
                        <a:pt x="14" y="72"/>
                      </a:lnTo>
                      <a:lnTo>
                        <a:pt x="17" y="70"/>
                      </a:lnTo>
                      <a:lnTo>
                        <a:pt x="21" y="66"/>
                      </a:lnTo>
                      <a:lnTo>
                        <a:pt x="25" y="61"/>
                      </a:lnTo>
                      <a:lnTo>
                        <a:pt x="31" y="58"/>
                      </a:lnTo>
                      <a:lnTo>
                        <a:pt x="37" y="56"/>
                      </a:lnTo>
                      <a:lnTo>
                        <a:pt x="42" y="52"/>
                      </a:lnTo>
                      <a:lnTo>
                        <a:pt x="49" y="51"/>
                      </a:lnTo>
                      <a:lnTo>
                        <a:pt x="56" y="49"/>
                      </a:lnTo>
                      <a:lnTo>
                        <a:pt x="62" y="49"/>
                      </a:lnTo>
                      <a:lnTo>
                        <a:pt x="61" y="59"/>
                      </a:lnTo>
                      <a:lnTo>
                        <a:pt x="59" y="68"/>
                      </a:lnTo>
                      <a:lnTo>
                        <a:pt x="55" y="75"/>
                      </a:lnTo>
                      <a:lnTo>
                        <a:pt x="53" y="81"/>
                      </a:lnTo>
                      <a:lnTo>
                        <a:pt x="45" y="82"/>
                      </a:lnTo>
                      <a:lnTo>
                        <a:pt x="35" y="86"/>
                      </a:lnTo>
                      <a:lnTo>
                        <a:pt x="29" y="88"/>
                      </a:lnTo>
                      <a:lnTo>
                        <a:pt x="22" y="93"/>
                      </a:lnTo>
                      <a:lnTo>
                        <a:pt x="15" y="97"/>
                      </a:lnTo>
                      <a:lnTo>
                        <a:pt x="10" y="102"/>
                      </a:lnTo>
                      <a:lnTo>
                        <a:pt x="8" y="108"/>
                      </a:lnTo>
                      <a:lnTo>
                        <a:pt x="7" y="113"/>
                      </a:lnTo>
                      <a:lnTo>
                        <a:pt x="7" y="117"/>
                      </a:lnTo>
                      <a:lnTo>
                        <a:pt x="8" y="118"/>
                      </a:lnTo>
                      <a:lnTo>
                        <a:pt x="10" y="116"/>
                      </a:lnTo>
                      <a:lnTo>
                        <a:pt x="11" y="112"/>
                      </a:lnTo>
                      <a:lnTo>
                        <a:pt x="14" y="109"/>
                      </a:lnTo>
                      <a:lnTo>
                        <a:pt x="17" y="105"/>
                      </a:lnTo>
                      <a:lnTo>
                        <a:pt x="23" y="102"/>
                      </a:lnTo>
                      <a:lnTo>
                        <a:pt x="29" y="98"/>
                      </a:lnTo>
                      <a:lnTo>
                        <a:pt x="35" y="95"/>
                      </a:lnTo>
                      <a:lnTo>
                        <a:pt x="42" y="93"/>
                      </a:lnTo>
                      <a:lnTo>
                        <a:pt x="48" y="91"/>
                      </a:lnTo>
                      <a:lnTo>
                        <a:pt x="54" y="90"/>
                      </a:lnTo>
                      <a:lnTo>
                        <a:pt x="54" y="102"/>
                      </a:lnTo>
                      <a:lnTo>
                        <a:pt x="52" y="111"/>
                      </a:lnTo>
                      <a:lnTo>
                        <a:pt x="49" y="119"/>
                      </a:lnTo>
                      <a:lnTo>
                        <a:pt x="46" y="125"/>
                      </a:lnTo>
                      <a:lnTo>
                        <a:pt x="39" y="127"/>
                      </a:lnTo>
                      <a:lnTo>
                        <a:pt x="32" y="129"/>
                      </a:lnTo>
                      <a:lnTo>
                        <a:pt x="26" y="133"/>
                      </a:lnTo>
                      <a:lnTo>
                        <a:pt x="21" y="136"/>
                      </a:lnTo>
                      <a:lnTo>
                        <a:pt x="16" y="141"/>
                      </a:lnTo>
                      <a:lnTo>
                        <a:pt x="12" y="146"/>
                      </a:lnTo>
                      <a:lnTo>
                        <a:pt x="10" y="151"/>
                      </a:lnTo>
                      <a:lnTo>
                        <a:pt x="9" y="157"/>
                      </a:lnTo>
                      <a:lnTo>
                        <a:pt x="17" y="149"/>
                      </a:lnTo>
                      <a:lnTo>
                        <a:pt x="26" y="141"/>
                      </a:lnTo>
                      <a:lnTo>
                        <a:pt x="35" y="135"/>
                      </a:lnTo>
                      <a:lnTo>
                        <a:pt x="42" y="133"/>
                      </a:lnTo>
                      <a:lnTo>
                        <a:pt x="41" y="139"/>
                      </a:lnTo>
                      <a:lnTo>
                        <a:pt x="39" y="146"/>
                      </a:lnTo>
                      <a:lnTo>
                        <a:pt x="35" y="154"/>
                      </a:lnTo>
                      <a:lnTo>
                        <a:pt x="31" y="163"/>
                      </a:lnTo>
                      <a:lnTo>
                        <a:pt x="24" y="171"/>
                      </a:lnTo>
                      <a:lnTo>
                        <a:pt x="18" y="179"/>
                      </a:lnTo>
                      <a:lnTo>
                        <a:pt x="11" y="185"/>
                      </a:lnTo>
                      <a:lnTo>
                        <a:pt x="4" y="189"/>
                      </a:lnTo>
                      <a:lnTo>
                        <a:pt x="1" y="192"/>
                      </a:lnTo>
                      <a:lnTo>
                        <a:pt x="0" y="194"/>
                      </a:lnTo>
                      <a:lnTo>
                        <a:pt x="1" y="195"/>
                      </a:lnTo>
                      <a:lnTo>
                        <a:pt x="6" y="194"/>
                      </a:lnTo>
                      <a:lnTo>
                        <a:pt x="10" y="192"/>
                      </a:lnTo>
                      <a:lnTo>
                        <a:pt x="16" y="188"/>
                      </a:lnTo>
                      <a:lnTo>
                        <a:pt x="23" y="183"/>
                      </a:lnTo>
                      <a:lnTo>
                        <a:pt x="30" y="174"/>
                      </a:lnTo>
                      <a:lnTo>
                        <a:pt x="37" y="166"/>
                      </a:lnTo>
                      <a:lnTo>
                        <a:pt x="44" y="156"/>
                      </a:lnTo>
                      <a:lnTo>
                        <a:pt x="48" y="144"/>
                      </a:lnTo>
                      <a:lnTo>
                        <a:pt x="52" y="133"/>
                      </a:lnTo>
                      <a:lnTo>
                        <a:pt x="60" y="135"/>
                      </a:lnTo>
                      <a:lnTo>
                        <a:pt x="67" y="141"/>
                      </a:lnTo>
                      <a:lnTo>
                        <a:pt x="71" y="149"/>
                      </a:lnTo>
                      <a:lnTo>
                        <a:pt x="71" y="156"/>
                      </a:lnTo>
                      <a:lnTo>
                        <a:pt x="69" y="163"/>
                      </a:lnTo>
                      <a:lnTo>
                        <a:pt x="69" y="168"/>
                      </a:lnTo>
                      <a:lnTo>
                        <a:pt x="70" y="169"/>
                      </a:lnTo>
                      <a:lnTo>
                        <a:pt x="73" y="165"/>
                      </a:lnTo>
                      <a:lnTo>
                        <a:pt x="76" y="162"/>
                      </a:lnTo>
                      <a:lnTo>
                        <a:pt x="78" y="158"/>
                      </a:lnTo>
                      <a:lnTo>
                        <a:pt x="78" y="155"/>
                      </a:lnTo>
                      <a:lnTo>
                        <a:pt x="77" y="150"/>
                      </a:lnTo>
                      <a:lnTo>
                        <a:pt x="73" y="142"/>
                      </a:lnTo>
                      <a:lnTo>
                        <a:pt x="69" y="134"/>
                      </a:lnTo>
                      <a:lnTo>
                        <a:pt x="64" y="128"/>
                      </a:lnTo>
                      <a:lnTo>
                        <a:pt x="61" y="125"/>
                      </a:lnTo>
                      <a:lnTo>
                        <a:pt x="63" y="116"/>
                      </a:lnTo>
                      <a:lnTo>
                        <a:pt x="64" y="105"/>
                      </a:lnTo>
                      <a:lnTo>
                        <a:pt x="67" y="95"/>
                      </a:lnTo>
                      <a:lnTo>
                        <a:pt x="67" y="88"/>
                      </a:lnTo>
                      <a:lnTo>
                        <a:pt x="68" y="85"/>
                      </a:lnTo>
                      <a:lnTo>
                        <a:pt x="69" y="85"/>
                      </a:lnTo>
                      <a:lnTo>
                        <a:pt x="72" y="86"/>
                      </a:lnTo>
                      <a:lnTo>
                        <a:pt x="78" y="88"/>
                      </a:lnTo>
                      <a:lnTo>
                        <a:pt x="85" y="93"/>
                      </a:lnTo>
                      <a:lnTo>
                        <a:pt x="91" y="98"/>
                      </a:lnTo>
                      <a:lnTo>
                        <a:pt x="97" y="108"/>
                      </a:lnTo>
                      <a:lnTo>
                        <a:pt x="99" y="120"/>
                      </a:lnTo>
                      <a:lnTo>
                        <a:pt x="100" y="125"/>
                      </a:lnTo>
                      <a:lnTo>
                        <a:pt x="101" y="126"/>
                      </a:lnTo>
                      <a:lnTo>
                        <a:pt x="103" y="125"/>
                      </a:lnTo>
                      <a:lnTo>
                        <a:pt x="103" y="119"/>
                      </a:lnTo>
                      <a:lnTo>
                        <a:pt x="103" y="114"/>
                      </a:lnTo>
                      <a:lnTo>
                        <a:pt x="102" y="109"/>
                      </a:lnTo>
                      <a:lnTo>
                        <a:pt x="100" y="101"/>
                      </a:lnTo>
                      <a:lnTo>
                        <a:pt x="97" y="94"/>
                      </a:lnTo>
                      <a:lnTo>
                        <a:pt x="92" y="87"/>
                      </a:lnTo>
                      <a:lnTo>
                        <a:pt x="85" y="81"/>
                      </a:lnTo>
                      <a:lnTo>
                        <a:pt x="78" y="75"/>
                      </a:lnTo>
                      <a:lnTo>
                        <a:pt x="69" y="73"/>
                      </a:lnTo>
                      <a:lnTo>
                        <a:pt x="71" y="67"/>
                      </a:lnTo>
                      <a:lnTo>
                        <a:pt x="73" y="59"/>
                      </a:lnTo>
                      <a:lnTo>
                        <a:pt x="76" y="52"/>
                      </a:lnTo>
                      <a:lnTo>
                        <a:pt x="76" y="48"/>
                      </a:lnTo>
                      <a:lnTo>
                        <a:pt x="85" y="50"/>
                      </a:lnTo>
                      <a:lnTo>
                        <a:pt x="95" y="53"/>
                      </a:lnTo>
                      <a:lnTo>
                        <a:pt x="102" y="60"/>
                      </a:lnTo>
                      <a:lnTo>
                        <a:pt x="107" y="71"/>
                      </a:lnTo>
                      <a:lnTo>
                        <a:pt x="108" y="75"/>
                      </a:lnTo>
                      <a:lnTo>
                        <a:pt x="109" y="76"/>
                      </a:lnTo>
                      <a:lnTo>
                        <a:pt x="110" y="74"/>
                      </a:lnTo>
                      <a:lnTo>
                        <a:pt x="110" y="68"/>
                      </a:lnTo>
                      <a:lnTo>
                        <a:pt x="107" y="59"/>
                      </a:lnTo>
                      <a:lnTo>
                        <a:pt x="100" y="49"/>
                      </a:lnTo>
                      <a:lnTo>
                        <a:pt x="91" y="40"/>
                      </a:lnTo>
                      <a:lnTo>
                        <a:pt x="82" y="36"/>
                      </a:lnTo>
                      <a:lnTo>
                        <a:pt x="82" y="27"/>
                      </a:lnTo>
                      <a:lnTo>
                        <a:pt x="82" y="19"/>
                      </a:lnTo>
                      <a:lnTo>
                        <a:pt x="82" y="12"/>
                      </a:lnTo>
                      <a:lnTo>
                        <a:pt x="82" y="5"/>
                      </a:lnTo>
                      <a:lnTo>
                        <a:pt x="79" y="0"/>
                      </a:lnTo>
                      <a:lnTo>
                        <a:pt x="77" y="0"/>
                      </a:lnTo>
                      <a:lnTo>
                        <a:pt x="75" y="5"/>
                      </a:lnTo>
                      <a:lnTo>
                        <a:pt x="73" y="10"/>
                      </a:lnTo>
                      <a:close/>
                    </a:path>
                  </a:pathLst>
                </a:custGeom>
                <a:solidFill>
                  <a:srgbClr val="B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0" name="Freeform 280">
                  <a:extLst>
                    <a:ext uri="{FF2B5EF4-FFF2-40B4-BE49-F238E27FC236}">
                      <a16:creationId xmlns:a16="http://schemas.microsoft.com/office/drawing/2014/main" xmlns="" id="{397EBF1C-A927-4041-A1CB-BC524E8DDE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" y="145"/>
                  <a:ext cx="89" cy="50"/>
                </a:xfrm>
                <a:custGeom>
                  <a:avLst/>
                  <a:gdLst>
                    <a:gd name="T0" fmla="*/ 152 w 177"/>
                    <a:gd name="T1" fmla="*/ 5 h 101"/>
                    <a:gd name="T2" fmla="*/ 137 w 177"/>
                    <a:gd name="T3" fmla="*/ 11 h 101"/>
                    <a:gd name="T4" fmla="*/ 119 w 177"/>
                    <a:gd name="T5" fmla="*/ 19 h 101"/>
                    <a:gd name="T6" fmla="*/ 107 w 177"/>
                    <a:gd name="T7" fmla="*/ 25 h 101"/>
                    <a:gd name="T8" fmla="*/ 101 w 177"/>
                    <a:gd name="T9" fmla="*/ 25 h 101"/>
                    <a:gd name="T10" fmla="*/ 91 w 177"/>
                    <a:gd name="T11" fmla="*/ 20 h 101"/>
                    <a:gd name="T12" fmla="*/ 78 w 177"/>
                    <a:gd name="T13" fmla="*/ 18 h 101"/>
                    <a:gd name="T14" fmla="*/ 66 w 177"/>
                    <a:gd name="T15" fmla="*/ 18 h 101"/>
                    <a:gd name="T16" fmla="*/ 57 w 177"/>
                    <a:gd name="T17" fmla="*/ 21 h 101"/>
                    <a:gd name="T18" fmla="*/ 61 w 177"/>
                    <a:gd name="T19" fmla="*/ 22 h 101"/>
                    <a:gd name="T20" fmla="*/ 72 w 177"/>
                    <a:gd name="T21" fmla="*/ 23 h 101"/>
                    <a:gd name="T22" fmla="*/ 91 w 177"/>
                    <a:gd name="T23" fmla="*/ 32 h 101"/>
                    <a:gd name="T24" fmla="*/ 93 w 177"/>
                    <a:gd name="T25" fmla="*/ 40 h 101"/>
                    <a:gd name="T26" fmla="*/ 83 w 177"/>
                    <a:gd name="T27" fmla="*/ 49 h 101"/>
                    <a:gd name="T28" fmla="*/ 72 w 177"/>
                    <a:gd name="T29" fmla="*/ 50 h 101"/>
                    <a:gd name="T30" fmla="*/ 57 w 177"/>
                    <a:gd name="T31" fmla="*/ 48 h 101"/>
                    <a:gd name="T32" fmla="*/ 41 w 177"/>
                    <a:gd name="T33" fmla="*/ 45 h 101"/>
                    <a:gd name="T34" fmla="*/ 28 w 177"/>
                    <a:gd name="T35" fmla="*/ 46 h 101"/>
                    <a:gd name="T36" fmla="*/ 28 w 177"/>
                    <a:gd name="T37" fmla="*/ 48 h 101"/>
                    <a:gd name="T38" fmla="*/ 39 w 177"/>
                    <a:gd name="T39" fmla="*/ 50 h 101"/>
                    <a:gd name="T40" fmla="*/ 50 w 177"/>
                    <a:gd name="T41" fmla="*/ 52 h 101"/>
                    <a:gd name="T42" fmla="*/ 61 w 177"/>
                    <a:gd name="T43" fmla="*/ 56 h 101"/>
                    <a:gd name="T44" fmla="*/ 60 w 177"/>
                    <a:gd name="T45" fmla="*/ 64 h 101"/>
                    <a:gd name="T46" fmla="*/ 45 w 177"/>
                    <a:gd name="T47" fmla="*/ 73 h 101"/>
                    <a:gd name="T48" fmla="*/ 28 w 177"/>
                    <a:gd name="T49" fmla="*/ 79 h 101"/>
                    <a:gd name="T50" fmla="*/ 12 w 177"/>
                    <a:gd name="T51" fmla="*/ 81 h 101"/>
                    <a:gd name="T52" fmla="*/ 2 w 177"/>
                    <a:gd name="T53" fmla="*/ 81 h 101"/>
                    <a:gd name="T54" fmla="*/ 1 w 177"/>
                    <a:gd name="T55" fmla="*/ 83 h 101"/>
                    <a:gd name="T56" fmla="*/ 11 w 177"/>
                    <a:gd name="T57" fmla="*/ 85 h 101"/>
                    <a:gd name="T58" fmla="*/ 27 w 177"/>
                    <a:gd name="T59" fmla="*/ 83 h 101"/>
                    <a:gd name="T60" fmla="*/ 47 w 177"/>
                    <a:gd name="T61" fmla="*/ 80 h 101"/>
                    <a:gd name="T62" fmla="*/ 65 w 177"/>
                    <a:gd name="T63" fmla="*/ 72 h 101"/>
                    <a:gd name="T64" fmla="*/ 78 w 177"/>
                    <a:gd name="T65" fmla="*/ 73 h 101"/>
                    <a:gd name="T66" fmla="*/ 77 w 177"/>
                    <a:gd name="T67" fmla="*/ 89 h 101"/>
                    <a:gd name="T68" fmla="*/ 70 w 177"/>
                    <a:gd name="T69" fmla="*/ 100 h 101"/>
                    <a:gd name="T70" fmla="*/ 73 w 177"/>
                    <a:gd name="T71" fmla="*/ 101 h 101"/>
                    <a:gd name="T72" fmla="*/ 81 w 177"/>
                    <a:gd name="T73" fmla="*/ 94 h 101"/>
                    <a:gd name="T74" fmla="*/ 86 w 177"/>
                    <a:gd name="T75" fmla="*/ 74 h 101"/>
                    <a:gd name="T76" fmla="*/ 93 w 177"/>
                    <a:gd name="T77" fmla="*/ 56 h 101"/>
                    <a:gd name="T78" fmla="*/ 109 w 177"/>
                    <a:gd name="T79" fmla="*/ 40 h 101"/>
                    <a:gd name="T80" fmla="*/ 123 w 177"/>
                    <a:gd name="T81" fmla="*/ 43 h 101"/>
                    <a:gd name="T82" fmla="*/ 125 w 177"/>
                    <a:gd name="T83" fmla="*/ 64 h 101"/>
                    <a:gd name="T84" fmla="*/ 122 w 177"/>
                    <a:gd name="T85" fmla="*/ 76 h 101"/>
                    <a:gd name="T86" fmla="*/ 125 w 177"/>
                    <a:gd name="T87" fmla="*/ 78 h 101"/>
                    <a:gd name="T88" fmla="*/ 131 w 177"/>
                    <a:gd name="T89" fmla="*/ 66 h 101"/>
                    <a:gd name="T90" fmla="*/ 132 w 177"/>
                    <a:gd name="T91" fmla="*/ 43 h 101"/>
                    <a:gd name="T92" fmla="*/ 132 w 177"/>
                    <a:gd name="T93" fmla="*/ 27 h 101"/>
                    <a:gd name="T94" fmla="*/ 144 w 177"/>
                    <a:gd name="T95" fmla="*/ 19 h 101"/>
                    <a:gd name="T96" fmla="*/ 160 w 177"/>
                    <a:gd name="T97" fmla="*/ 10 h 101"/>
                    <a:gd name="T98" fmla="*/ 172 w 177"/>
                    <a:gd name="T99" fmla="*/ 4 h 101"/>
                    <a:gd name="T100" fmla="*/ 174 w 177"/>
                    <a:gd name="T101" fmla="*/ 0 h 101"/>
                    <a:gd name="T102" fmla="*/ 161 w 177"/>
                    <a:gd name="T103" fmla="*/ 3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7" h="101">
                      <a:moveTo>
                        <a:pt x="157" y="3"/>
                      </a:moveTo>
                      <a:lnTo>
                        <a:pt x="152" y="5"/>
                      </a:lnTo>
                      <a:lnTo>
                        <a:pt x="145" y="7"/>
                      </a:lnTo>
                      <a:lnTo>
                        <a:pt x="137" y="11"/>
                      </a:lnTo>
                      <a:lnTo>
                        <a:pt x="128" y="14"/>
                      </a:lnTo>
                      <a:lnTo>
                        <a:pt x="119" y="19"/>
                      </a:lnTo>
                      <a:lnTo>
                        <a:pt x="113" y="22"/>
                      </a:lnTo>
                      <a:lnTo>
                        <a:pt x="107" y="25"/>
                      </a:lnTo>
                      <a:lnTo>
                        <a:pt x="105" y="27"/>
                      </a:lnTo>
                      <a:lnTo>
                        <a:pt x="101" y="25"/>
                      </a:lnTo>
                      <a:lnTo>
                        <a:pt x="96" y="21"/>
                      </a:lnTo>
                      <a:lnTo>
                        <a:pt x="91" y="20"/>
                      </a:lnTo>
                      <a:lnTo>
                        <a:pt x="85" y="18"/>
                      </a:lnTo>
                      <a:lnTo>
                        <a:pt x="78" y="18"/>
                      </a:lnTo>
                      <a:lnTo>
                        <a:pt x="72" y="17"/>
                      </a:lnTo>
                      <a:lnTo>
                        <a:pt x="66" y="18"/>
                      </a:lnTo>
                      <a:lnTo>
                        <a:pt x="61" y="19"/>
                      </a:lnTo>
                      <a:lnTo>
                        <a:pt x="57" y="21"/>
                      </a:lnTo>
                      <a:lnTo>
                        <a:pt x="58" y="22"/>
                      </a:lnTo>
                      <a:lnTo>
                        <a:pt x="61" y="22"/>
                      </a:lnTo>
                      <a:lnTo>
                        <a:pt x="65" y="22"/>
                      </a:lnTo>
                      <a:lnTo>
                        <a:pt x="72" y="23"/>
                      </a:lnTo>
                      <a:lnTo>
                        <a:pt x="83" y="27"/>
                      </a:lnTo>
                      <a:lnTo>
                        <a:pt x="91" y="32"/>
                      </a:lnTo>
                      <a:lnTo>
                        <a:pt x="96" y="35"/>
                      </a:lnTo>
                      <a:lnTo>
                        <a:pt x="93" y="40"/>
                      </a:lnTo>
                      <a:lnTo>
                        <a:pt x="88" y="44"/>
                      </a:lnTo>
                      <a:lnTo>
                        <a:pt x="83" y="49"/>
                      </a:lnTo>
                      <a:lnTo>
                        <a:pt x="79" y="51"/>
                      </a:lnTo>
                      <a:lnTo>
                        <a:pt x="72" y="50"/>
                      </a:lnTo>
                      <a:lnTo>
                        <a:pt x="65" y="49"/>
                      </a:lnTo>
                      <a:lnTo>
                        <a:pt x="57" y="48"/>
                      </a:lnTo>
                      <a:lnTo>
                        <a:pt x="49" y="46"/>
                      </a:lnTo>
                      <a:lnTo>
                        <a:pt x="41" y="45"/>
                      </a:lnTo>
                      <a:lnTo>
                        <a:pt x="34" y="45"/>
                      </a:lnTo>
                      <a:lnTo>
                        <a:pt x="28" y="46"/>
                      </a:lnTo>
                      <a:lnTo>
                        <a:pt x="24" y="48"/>
                      </a:lnTo>
                      <a:lnTo>
                        <a:pt x="28" y="48"/>
                      </a:lnTo>
                      <a:lnTo>
                        <a:pt x="33" y="49"/>
                      </a:lnTo>
                      <a:lnTo>
                        <a:pt x="39" y="50"/>
                      </a:lnTo>
                      <a:lnTo>
                        <a:pt x="45" y="51"/>
                      </a:lnTo>
                      <a:lnTo>
                        <a:pt x="50" y="52"/>
                      </a:lnTo>
                      <a:lnTo>
                        <a:pt x="56" y="53"/>
                      </a:lnTo>
                      <a:lnTo>
                        <a:pt x="61" y="56"/>
                      </a:lnTo>
                      <a:lnTo>
                        <a:pt x="65" y="58"/>
                      </a:lnTo>
                      <a:lnTo>
                        <a:pt x="60" y="64"/>
                      </a:lnTo>
                      <a:lnTo>
                        <a:pt x="53" y="68"/>
                      </a:lnTo>
                      <a:lnTo>
                        <a:pt x="45" y="73"/>
                      </a:lnTo>
                      <a:lnTo>
                        <a:pt x="37" y="76"/>
                      </a:lnTo>
                      <a:lnTo>
                        <a:pt x="28" y="79"/>
                      </a:lnTo>
                      <a:lnTo>
                        <a:pt x="19" y="80"/>
                      </a:lnTo>
                      <a:lnTo>
                        <a:pt x="12" y="81"/>
                      </a:lnTo>
                      <a:lnTo>
                        <a:pt x="7" y="81"/>
                      </a:lnTo>
                      <a:lnTo>
                        <a:pt x="2" y="81"/>
                      </a:lnTo>
                      <a:lnTo>
                        <a:pt x="0" y="82"/>
                      </a:lnTo>
                      <a:lnTo>
                        <a:pt x="1" y="83"/>
                      </a:lnTo>
                      <a:lnTo>
                        <a:pt x="5" y="85"/>
                      </a:lnTo>
                      <a:lnTo>
                        <a:pt x="11" y="85"/>
                      </a:lnTo>
                      <a:lnTo>
                        <a:pt x="18" y="85"/>
                      </a:lnTo>
                      <a:lnTo>
                        <a:pt x="27" y="83"/>
                      </a:lnTo>
                      <a:lnTo>
                        <a:pt x="37" y="82"/>
                      </a:lnTo>
                      <a:lnTo>
                        <a:pt x="47" y="80"/>
                      </a:lnTo>
                      <a:lnTo>
                        <a:pt x="56" y="76"/>
                      </a:lnTo>
                      <a:lnTo>
                        <a:pt x="65" y="72"/>
                      </a:lnTo>
                      <a:lnTo>
                        <a:pt x="73" y="66"/>
                      </a:lnTo>
                      <a:lnTo>
                        <a:pt x="78" y="73"/>
                      </a:lnTo>
                      <a:lnTo>
                        <a:pt x="79" y="81"/>
                      </a:lnTo>
                      <a:lnTo>
                        <a:pt x="77" y="89"/>
                      </a:lnTo>
                      <a:lnTo>
                        <a:pt x="72" y="97"/>
                      </a:lnTo>
                      <a:lnTo>
                        <a:pt x="70" y="100"/>
                      </a:lnTo>
                      <a:lnTo>
                        <a:pt x="70" y="101"/>
                      </a:lnTo>
                      <a:lnTo>
                        <a:pt x="73" y="101"/>
                      </a:lnTo>
                      <a:lnTo>
                        <a:pt x="77" y="98"/>
                      </a:lnTo>
                      <a:lnTo>
                        <a:pt x="81" y="94"/>
                      </a:lnTo>
                      <a:lnTo>
                        <a:pt x="85" y="85"/>
                      </a:lnTo>
                      <a:lnTo>
                        <a:pt x="86" y="74"/>
                      </a:lnTo>
                      <a:lnTo>
                        <a:pt x="85" y="64"/>
                      </a:lnTo>
                      <a:lnTo>
                        <a:pt x="93" y="56"/>
                      </a:lnTo>
                      <a:lnTo>
                        <a:pt x="101" y="46"/>
                      </a:lnTo>
                      <a:lnTo>
                        <a:pt x="109" y="40"/>
                      </a:lnTo>
                      <a:lnTo>
                        <a:pt x="118" y="36"/>
                      </a:lnTo>
                      <a:lnTo>
                        <a:pt x="123" y="43"/>
                      </a:lnTo>
                      <a:lnTo>
                        <a:pt x="125" y="52"/>
                      </a:lnTo>
                      <a:lnTo>
                        <a:pt x="125" y="64"/>
                      </a:lnTo>
                      <a:lnTo>
                        <a:pt x="123" y="73"/>
                      </a:lnTo>
                      <a:lnTo>
                        <a:pt x="122" y="76"/>
                      </a:lnTo>
                      <a:lnTo>
                        <a:pt x="123" y="78"/>
                      </a:lnTo>
                      <a:lnTo>
                        <a:pt x="125" y="78"/>
                      </a:lnTo>
                      <a:lnTo>
                        <a:pt x="128" y="74"/>
                      </a:lnTo>
                      <a:lnTo>
                        <a:pt x="131" y="66"/>
                      </a:lnTo>
                      <a:lnTo>
                        <a:pt x="133" y="56"/>
                      </a:lnTo>
                      <a:lnTo>
                        <a:pt x="132" y="43"/>
                      </a:lnTo>
                      <a:lnTo>
                        <a:pt x="129" y="30"/>
                      </a:lnTo>
                      <a:lnTo>
                        <a:pt x="132" y="27"/>
                      </a:lnTo>
                      <a:lnTo>
                        <a:pt x="138" y="23"/>
                      </a:lnTo>
                      <a:lnTo>
                        <a:pt x="144" y="19"/>
                      </a:lnTo>
                      <a:lnTo>
                        <a:pt x="152" y="14"/>
                      </a:lnTo>
                      <a:lnTo>
                        <a:pt x="160" y="10"/>
                      </a:lnTo>
                      <a:lnTo>
                        <a:pt x="167" y="6"/>
                      </a:lnTo>
                      <a:lnTo>
                        <a:pt x="172" y="4"/>
                      </a:lnTo>
                      <a:lnTo>
                        <a:pt x="177" y="2"/>
                      </a:lnTo>
                      <a:lnTo>
                        <a:pt x="174" y="0"/>
                      </a:lnTo>
                      <a:lnTo>
                        <a:pt x="168" y="2"/>
                      </a:lnTo>
                      <a:lnTo>
                        <a:pt x="161" y="3"/>
                      </a:lnTo>
                      <a:lnTo>
                        <a:pt x="157" y="3"/>
                      </a:lnTo>
                      <a:close/>
                    </a:path>
                  </a:pathLst>
                </a:custGeom>
                <a:solidFill>
                  <a:srgbClr val="B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1" name="Freeform 281">
                  <a:extLst>
                    <a:ext uri="{FF2B5EF4-FFF2-40B4-BE49-F238E27FC236}">
                      <a16:creationId xmlns:a16="http://schemas.microsoft.com/office/drawing/2014/main" xmlns="" id="{F14FEE7E-1B94-4728-971F-1A5DB5DF58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" y="117"/>
                  <a:ext cx="8" cy="9"/>
                </a:xfrm>
                <a:custGeom>
                  <a:avLst/>
                  <a:gdLst>
                    <a:gd name="T0" fmla="*/ 2 w 16"/>
                    <a:gd name="T1" fmla="*/ 1 h 17"/>
                    <a:gd name="T2" fmla="*/ 7 w 16"/>
                    <a:gd name="T3" fmla="*/ 0 h 17"/>
                    <a:gd name="T4" fmla="*/ 11 w 16"/>
                    <a:gd name="T5" fmla="*/ 0 h 17"/>
                    <a:gd name="T6" fmla="*/ 14 w 16"/>
                    <a:gd name="T7" fmla="*/ 1 h 17"/>
                    <a:gd name="T8" fmla="*/ 15 w 16"/>
                    <a:gd name="T9" fmla="*/ 5 h 17"/>
                    <a:gd name="T10" fmla="*/ 16 w 16"/>
                    <a:gd name="T11" fmla="*/ 8 h 17"/>
                    <a:gd name="T12" fmla="*/ 16 w 16"/>
                    <a:gd name="T13" fmla="*/ 12 h 17"/>
                    <a:gd name="T14" fmla="*/ 15 w 16"/>
                    <a:gd name="T15" fmla="*/ 14 h 17"/>
                    <a:gd name="T16" fmla="*/ 14 w 16"/>
                    <a:gd name="T17" fmla="*/ 16 h 17"/>
                    <a:gd name="T18" fmla="*/ 12 w 16"/>
                    <a:gd name="T19" fmla="*/ 17 h 17"/>
                    <a:gd name="T20" fmla="*/ 9 w 16"/>
                    <a:gd name="T21" fmla="*/ 17 h 17"/>
                    <a:gd name="T22" fmla="*/ 6 w 16"/>
                    <a:gd name="T23" fmla="*/ 16 h 17"/>
                    <a:gd name="T24" fmla="*/ 2 w 16"/>
                    <a:gd name="T25" fmla="*/ 14 h 17"/>
                    <a:gd name="T26" fmla="*/ 1 w 16"/>
                    <a:gd name="T27" fmla="*/ 10 h 17"/>
                    <a:gd name="T28" fmla="*/ 0 w 16"/>
                    <a:gd name="T29" fmla="*/ 6 h 17"/>
                    <a:gd name="T30" fmla="*/ 0 w 16"/>
                    <a:gd name="T31" fmla="*/ 2 h 17"/>
                    <a:gd name="T32" fmla="*/ 2 w 16"/>
                    <a:gd name="T3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" h="17">
                      <a:moveTo>
                        <a:pt x="2" y="1"/>
                      </a:move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5" y="5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4" y="16"/>
                      </a:ln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6" y="16"/>
                      </a:lnTo>
                      <a:lnTo>
                        <a:pt x="2" y="14"/>
                      </a:lnTo>
                      <a:lnTo>
                        <a:pt x="1" y="10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2" name="Freeform 282">
                  <a:extLst>
                    <a:ext uri="{FF2B5EF4-FFF2-40B4-BE49-F238E27FC236}">
                      <a16:creationId xmlns:a16="http://schemas.microsoft.com/office/drawing/2014/main" xmlns="" id="{32EF69BF-BE77-4FFA-9217-D8B0241906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" y="137"/>
                  <a:ext cx="7" cy="6"/>
                </a:xfrm>
                <a:custGeom>
                  <a:avLst/>
                  <a:gdLst>
                    <a:gd name="T0" fmla="*/ 1 w 14"/>
                    <a:gd name="T1" fmla="*/ 2 h 12"/>
                    <a:gd name="T2" fmla="*/ 4 w 14"/>
                    <a:gd name="T3" fmla="*/ 0 h 12"/>
                    <a:gd name="T4" fmla="*/ 7 w 14"/>
                    <a:gd name="T5" fmla="*/ 0 h 12"/>
                    <a:gd name="T6" fmla="*/ 10 w 14"/>
                    <a:gd name="T7" fmla="*/ 2 h 12"/>
                    <a:gd name="T8" fmla="*/ 12 w 14"/>
                    <a:gd name="T9" fmla="*/ 3 h 12"/>
                    <a:gd name="T10" fmla="*/ 14 w 14"/>
                    <a:gd name="T11" fmla="*/ 5 h 12"/>
                    <a:gd name="T12" fmla="*/ 14 w 14"/>
                    <a:gd name="T13" fmla="*/ 6 h 12"/>
                    <a:gd name="T14" fmla="*/ 12 w 14"/>
                    <a:gd name="T15" fmla="*/ 8 h 12"/>
                    <a:gd name="T16" fmla="*/ 11 w 14"/>
                    <a:gd name="T17" fmla="*/ 11 h 12"/>
                    <a:gd name="T18" fmla="*/ 9 w 14"/>
                    <a:gd name="T19" fmla="*/ 12 h 12"/>
                    <a:gd name="T20" fmla="*/ 5 w 14"/>
                    <a:gd name="T21" fmla="*/ 12 h 12"/>
                    <a:gd name="T22" fmla="*/ 2 w 14"/>
                    <a:gd name="T23" fmla="*/ 11 h 12"/>
                    <a:gd name="T24" fmla="*/ 1 w 14"/>
                    <a:gd name="T25" fmla="*/ 10 h 12"/>
                    <a:gd name="T26" fmla="*/ 1 w 14"/>
                    <a:gd name="T27" fmla="*/ 8 h 12"/>
                    <a:gd name="T28" fmla="*/ 0 w 14"/>
                    <a:gd name="T29" fmla="*/ 7 h 12"/>
                    <a:gd name="T30" fmla="*/ 0 w 14"/>
                    <a:gd name="T31" fmla="*/ 4 h 12"/>
                    <a:gd name="T32" fmla="*/ 1 w 14"/>
                    <a:gd name="T33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2">
                      <a:moveTo>
                        <a:pt x="1" y="2"/>
                      </a:move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10" y="2"/>
                      </a:lnTo>
                      <a:lnTo>
                        <a:pt x="12" y="3"/>
                      </a:lnTo>
                      <a:lnTo>
                        <a:pt x="14" y="5"/>
                      </a:lnTo>
                      <a:lnTo>
                        <a:pt x="14" y="6"/>
                      </a:lnTo>
                      <a:lnTo>
                        <a:pt x="12" y="8"/>
                      </a:lnTo>
                      <a:lnTo>
                        <a:pt x="11" y="11"/>
                      </a:lnTo>
                      <a:lnTo>
                        <a:pt x="9" y="12"/>
                      </a:lnTo>
                      <a:lnTo>
                        <a:pt x="5" y="12"/>
                      </a:lnTo>
                      <a:lnTo>
                        <a:pt x="2" y="11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3" name="Freeform 283">
                  <a:extLst>
                    <a:ext uri="{FF2B5EF4-FFF2-40B4-BE49-F238E27FC236}">
                      <a16:creationId xmlns:a16="http://schemas.microsoft.com/office/drawing/2014/main" xmlns="" id="{01E1DBC4-29DB-4E0D-AA7C-85710B67A7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" y="151"/>
                  <a:ext cx="10" cy="9"/>
                </a:xfrm>
                <a:custGeom>
                  <a:avLst/>
                  <a:gdLst>
                    <a:gd name="T0" fmla="*/ 2 w 18"/>
                    <a:gd name="T1" fmla="*/ 5 h 17"/>
                    <a:gd name="T2" fmla="*/ 5 w 18"/>
                    <a:gd name="T3" fmla="*/ 1 h 17"/>
                    <a:gd name="T4" fmla="*/ 9 w 18"/>
                    <a:gd name="T5" fmla="*/ 0 h 17"/>
                    <a:gd name="T6" fmla="*/ 11 w 18"/>
                    <a:gd name="T7" fmla="*/ 0 h 17"/>
                    <a:gd name="T8" fmla="*/ 15 w 18"/>
                    <a:gd name="T9" fmla="*/ 2 h 17"/>
                    <a:gd name="T10" fmla="*/ 17 w 18"/>
                    <a:gd name="T11" fmla="*/ 5 h 17"/>
                    <a:gd name="T12" fmla="*/ 18 w 18"/>
                    <a:gd name="T13" fmla="*/ 8 h 17"/>
                    <a:gd name="T14" fmla="*/ 18 w 18"/>
                    <a:gd name="T15" fmla="*/ 12 h 17"/>
                    <a:gd name="T16" fmla="*/ 16 w 18"/>
                    <a:gd name="T17" fmla="*/ 14 h 17"/>
                    <a:gd name="T18" fmla="*/ 13 w 18"/>
                    <a:gd name="T19" fmla="*/ 16 h 17"/>
                    <a:gd name="T20" fmla="*/ 10 w 18"/>
                    <a:gd name="T21" fmla="*/ 17 h 17"/>
                    <a:gd name="T22" fmla="*/ 5 w 18"/>
                    <a:gd name="T23" fmla="*/ 17 h 17"/>
                    <a:gd name="T24" fmla="*/ 3 w 18"/>
                    <a:gd name="T25" fmla="*/ 16 h 17"/>
                    <a:gd name="T26" fmla="*/ 1 w 18"/>
                    <a:gd name="T27" fmla="*/ 13 h 17"/>
                    <a:gd name="T28" fmla="*/ 0 w 18"/>
                    <a:gd name="T29" fmla="*/ 10 h 17"/>
                    <a:gd name="T30" fmla="*/ 0 w 18"/>
                    <a:gd name="T31" fmla="*/ 7 h 17"/>
                    <a:gd name="T32" fmla="*/ 2 w 18"/>
                    <a:gd name="T33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7">
                      <a:moveTo>
                        <a:pt x="2" y="5"/>
                      </a:move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5" y="2"/>
                      </a:lnTo>
                      <a:lnTo>
                        <a:pt x="17" y="5"/>
                      </a:lnTo>
                      <a:lnTo>
                        <a:pt x="18" y="8"/>
                      </a:lnTo>
                      <a:lnTo>
                        <a:pt x="18" y="12"/>
                      </a:lnTo>
                      <a:lnTo>
                        <a:pt x="16" y="14"/>
                      </a:lnTo>
                      <a:lnTo>
                        <a:pt x="13" y="16"/>
                      </a:lnTo>
                      <a:lnTo>
                        <a:pt x="10" y="17"/>
                      </a:lnTo>
                      <a:lnTo>
                        <a:pt x="5" y="17"/>
                      </a:lnTo>
                      <a:lnTo>
                        <a:pt x="3" y="16"/>
                      </a:lnTo>
                      <a:lnTo>
                        <a:pt x="1" y="13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4" name="Freeform 284">
                  <a:extLst>
                    <a:ext uri="{FF2B5EF4-FFF2-40B4-BE49-F238E27FC236}">
                      <a16:creationId xmlns:a16="http://schemas.microsoft.com/office/drawing/2014/main" xmlns="" id="{804000A6-FD1E-45F0-B8DC-7663258030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" y="148"/>
                  <a:ext cx="11" cy="9"/>
                </a:xfrm>
                <a:custGeom>
                  <a:avLst/>
                  <a:gdLst>
                    <a:gd name="T0" fmla="*/ 10 w 20"/>
                    <a:gd name="T1" fmla="*/ 0 h 20"/>
                    <a:gd name="T2" fmla="*/ 15 w 20"/>
                    <a:gd name="T3" fmla="*/ 1 h 20"/>
                    <a:gd name="T4" fmla="*/ 18 w 20"/>
                    <a:gd name="T5" fmla="*/ 2 h 20"/>
                    <a:gd name="T6" fmla="*/ 20 w 20"/>
                    <a:gd name="T7" fmla="*/ 6 h 20"/>
                    <a:gd name="T8" fmla="*/ 20 w 20"/>
                    <a:gd name="T9" fmla="*/ 9 h 20"/>
                    <a:gd name="T10" fmla="*/ 19 w 20"/>
                    <a:gd name="T11" fmla="*/ 14 h 20"/>
                    <a:gd name="T12" fmla="*/ 18 w 20"/>
                    <a:gd name="T13" fmla="*/ 17 h 20"/>
                    <a:gd name="T14" fmla="*/ 15 w 20"/>
                    <a:gd name="T15" fmla="*/ 20 h 20"/>
                    <a:gd name="T16" fmla="*/ 11 w 20"/>
                    <a:gd name="T17" fmla="*/ 20 h 20"/>
                    <a:gd name="T18" fmla="*/ 7 w 20"/>
                    <a:gd name="T19" fmla="*/ 19 h 20"/>
                    <a:gd name="T20" fmla="*/ 3 w 20"/>
                    <a:gd name="T21" fmla="*/ 17 h 20"/>
                    <a:gd name="T22" fmla="*/ 1 w 20"/>
                    <a:gd name="T23" fmla="*/ 15 h 20"/>
                    <a:gd name="T24" fmla="*/ 0 w 20"/>
                    <a:gd name="T25" fmla="*/ 12 h 20"/>
                    <a:gd name="T26" fmla="*/ 1 w 20"/>
                    <a:gd name="T27" fmla="*/ 8 h 20"/>
                    <a:gd name="T28" fmla="*/ 2 w 20"/>
                    <a:gd name="T29" fmla="*/ 4 h 20"/>
                    <a:gd name="T30" fmla="*/ 5 w 20"/>
                    <a:gd name="T31" fmla="*/ 1 h 20"/>
                    <a:gd name="T32" fmla="*/ 10 w 20"/>
                    <a:gd name="T3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20">
                      <a:moveTo>
                        <a:pt x="10" y="0"/>
                      </a:moveTo>
                      <a:lnTo>
                        <a:pt x="15" y="1"/>
                      </a:lnTo>
                      <a:lnTo>
                        <a:pt x="18" y="2"/>
                      </a:lnTo>
                      <a:lnTo>
                        <a:pt x="20" y="6"/>
                      </a:lnTo>
                      <a:lnTo>
                        <a:pt x="20" y="9"/>
                      </a:lnTo>
                      <a:lnTo>
                        <a:pt x="19" y="14"/>
                      </a:lnTo>
                      <a:lnTo>
                        <a:pt x="18" y="17"/>
                      </a:lnTo>
                      <a:lnTo>
                        <a:pt x="15" y="20"/>
                      </a:lnTo>
                      <a:lnTo>
                        <a:pt x="11" y="20"/>
                      </a:lnTo>
                      <a:lnTo>
                        <a:pt x="7" y="19"/>
                      </a:lnTo>
                      <a:lnTo>
                        <a:pt x="3" y="17"/>
                      </a:lnTo>
                      <a:lnTo>
                        <a:pt x="1" y="15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2" y="4"/>
                      </a:lnTo>
                      <a:lnTo>
                        <a:pt x="5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5" name="Freeform 285">
                  <a:extLst>
                    <a:ext uri="{FF2B5EF4-FFF2-40B4-BE49-F238E27FC236}">
                      <a16:creationId xmlns:a16="http://schemas.microsoft.com/office/drawing/2014/main" xmlns="" id="{60833C3B-3458-4D5E-BA7A-0E78A60335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" y="126"/>
                  <a:ext cx="11" cy="9"/>
                </a:xfrm>
                <a:custGeom>
                  <a:avLst/>
                  <a:gdLst>
                    <a:gd name="T0" fmla="*/ 0 w 21"/>
                    <a:gd name="T1" fmla="*/ 11 h 19"/>
                    <a:gd name="T2" fmla="*/ 0 w 21"/>
                    <a:gd name="T3" fmla="*/ 6 h 19"/>
                    <a:gd name="T4" fmla="*/ 3 w 21"/>
                    <a:gd name="T5" fmla="*/ 3 h 19"/>
                    <a:gd name="T6" fmla="*/ 6 w 21"/>
                    <a:gd name="T7" fmla="*/ 2 h 19"/>
                    <a:gd name="T8" fmla="*/ 11 w 21"/>
                    <a:gd name="T9" fmla="*/ 0 h 19"/>
                    <a:gd name="T10" fmla="*/ 14 w 21"/>
                    <a:gd name="T11" fmla="*/ 0 h 19"/>
                    <a:gd name="T12" fmla="*/ 18 w 21"/>
                    <a:gd name="T13" fmla="*/ 2 h 19"/>
                    <a:gd name="T14" fmla="*/ 20 w 21"/>
                    <a:gd name="T15" fmla="*/ 4 h 19"/>
                    <a:gd name="T16" fmla="*/ 21 w 21"/>
                    <a:gd name="T17" fmla="*/ 6 h 19"/>
                    <a:gd name="T18" fmla="*/ 21 w 21"/>
                    <a:gd name="T19" fmla="*/ 10 h 19"/>
                    <a:gd name="T20" fmla="*/ 20 w 21"/>
                    <a:gd name="T21" fmla="*/ 13 h 19"/>
                    <a:gd name="T22" fmla="*/ 18 w 21"/>
                    <a:gd name="T23" fmla="*/ 17 h 19"/>
                    <a:gd name="T24" fmla="*/ 14 w 21"/>
                    <a:gd name="T25" fmla="*/ 19 h 19"/>
                    <a:gd name="T26" fmla="*/ 11 w 21"/>
                    <a:gd name="T27" fmla="*/ 19 h 19"/>
                    <a:gd name="T28" fmla="*/ 6 w 21"/>
                    <a:gd name="T29" fmla="*/ 18 h 19"/>
                    <a:gd name="T30" fmla="*/ 3 w 21"/>
                    <a:gd name="T31" fmla="*/ 14 h 19"/>
                    <a:gd name="T32" fmla="*/ 0 w 21"/>
                    <a:gd name="T33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" h="19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2"/>
                      </a:lnTo>
                      <a:lnTo>
                        <a:pt x="20" y="4"/>
                      </a:lnTo>
                      <a:lnTo>
                        <a:pt x="21" y="6"/>
                      </a:lnTo>
                      <a:lnTo>
                        <a:pt x="21" y="10"/>
                      </a:lnTo>
                      <a:lnTo>
                        <a:pt x="20" y="13"/>
                      </a:lnTo>
                      <a:lnTo>
                        <a:pt x="18" y="17"/>
                      </a:lnTo>
                      <a:lnTo>
                        <a:pt x="14" y="19"/>
                      </a:lnTo>
                      <a:lnTo>
                        <a:pt x="11" y="19"/>
                      </a:lnTo>
                      <a:lnTo>
                        <a:pt x="6" y="18"/>
                      </a:lnTo>
                      <a:lnTo>
                        <a:pt x="3" y="1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6" name="Freeform 286">
                  <a:extLst>
                    <a:ext uri="{FF2B5EF4-FFF2-40B4-BE49-F238E27FC236}">
                      <a16:creationId xmlns:a16="http://schemas.microsoft.com/office/drawing/2014/main" xmlns="" id="{2522E848-EC7A-4CF9-83F6-4E327F9DA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" y="126"/>
                  <a:ext cx="8" cy="8"/>
                </a:xfrm>
                <a:custGeom>
                  <a:avLst/>
                  <a:gdLst>
                    <a:gd name="T0" fmla="*/ 0 w 18"/>
                    <a:gd name="T1" fmla="*/ 11 h 16"/>
                    <a:gd name="T2" fmla="*/ 0 w 18"/>
                    <a:gd name="T3" fmla="*/ 7 h 16"/>
                    <a:gd name="T4" fmla="*/ 3 w 18"/>
                    <a:gd name="T5" fmla="*/ 4 h 16"/>
                    <a:gd name="T6" fmla="*/ 5 w 18"/>
                    <a:gd name="T7" fmla="*/ 1 h 16"/>
                    <a:gd name="T8" fmla="*/ 8 w 18"/>
                    <a:gd name="T9" fmla="*/ 0 h 16"/>
                    <a:gd name="T10" fmla="*/ 12 w 18"/>
                    <a:gd name="T11" fmla="*/ 0 h 16"/>
                    <a:gd name="T12" fmla="*/ 15 w 18"/>
                    <a:gd name="T13" fmla="*/ 1 h 16"/>
                    <a:gd name="T14" fmla="*/ 16 w 18"/>
                    <a:gd name="T15" fmla="*/ 5 h 16"/>
                    <a:gd name="T16" fmla="*/ 18 w 18"/>
                    <a:gd name="T17" fmla="*/ 7 h 16"/>
                    <a:gd name="T18" fmla="*/ 16 w 18"/>
                    <a:gd name="T19" fmla="*/ 11 h 16"/>
                    <a:gd name="T20" fmla="*/ 15 w 18"/>
                    <a:gd name="T21" fmla="*/ 13 h 16"/>
                    <a:gd name="T22" fmla="*/ 13 w 18"/>
                    <a:gd name="T23" fmla="*/ 15 h 16"/>
                    <a:gd name="T24" fmla="*/ 11 w 18"/>
                    <a:gd name="T25" fmla="*/ 16 h 16"/>
                    <a:gd name="T26" fmla="*/ 7 w 18"/>
                    <a:gd name="T27" fmla="*/ 16 h 16"/>
                    <a:gd name="T28" fmla="*/ 4 w 18"/>
                    <a:gd name="T29" fmla="*/ 15 h 16"/>
                    <a:gd name="T30" fmla="*/ 0 w 18"/>
                    <a:gd name="T31" fmla="*/ 14 h 16"/>
                    <a:gd name="T32" fmla="*/ 0 w 18"/>
                    <a:gd name="T33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6">
                      <a:moveTo>
                        <a:pt x="0" y="11"/>
                      </a:moveTo>
                      <a:lnTo>
                        <a:pt x="0" y="7"/>
                      </a:lnTo>
                      <a:lnTo>
                        <a:pt x="3" y="4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5" y="1"/>
                      </a:lnTo>
                      <a:lnTo>
                        <a:pt x="16" y="5"/>
                      </a:lnTo>
                      <a:lnTo>
                        <a:pt x="18" y="7"/>
                      </a:lnTo>
                      <a:lnTo>
                        <a:pt x="16" y="11"/>
                      </a:lnTo>
                      <a:lnTo>
                        <a:pt x="15" y="13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7" y="16"/>
                      </a:lnTo>
                      <a:lnTo>
                        <a:pt x="4" y="15"/>
                      </a:lnTo>
                      <a:lnTo>
                        <a:pt x="0" y="1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7" name="Freeform 287">
                  <a:extLst>
                    <a:ext uri="{FF2B5EF4-FFF2-40B4-BE49-F238E27FC236}">
                      <a16:creationId xmlns:a16="http://schemas.microsoft.com/office/drawing/2014/main" xmlns="" id="{9DCCE7D1-D11A-46D7-B67C-C5F5A9E146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" y="111"/>
                  <a:ext cx="9" cy="9"/>
                </a:xfrm>
                <a:custGeom>
                  <a:avLst/>
                  <a:gdLst>
                    <a:gd name="T0" fmla="*/ 0 w 18"/>
                    <a:gd name="T1" fmla="*/ 9 h 17"/>
                    <a:gd name="T2" fmla="*/ 1 w 18"/>
                    <a:gd name="T3" fmla="*/ 6 h 17"/>
                    <a:gd name="T4" fmla="*/ 2 w 18"/>
                    <a:gd name="T5" fmla="*/ 3 h 17"/>
                    <a:gd name="T6" fmla="*/ 4 w 18"/>
                    <a:gd name="T7" fmla="*/ 1 h 17"/>
                    <a:gd name="T8" fmla="*/ 8 w 18"/>
                    <a:gd name="T9" fmla="*/ 0 h 17"/>
                    <a:gd name="T10" fmla="*/ 11 w 18"/>
                    <a:gd name="T11" fmla="*/ 0 h 17"/>
                    <a:gd name="T12" fmla="*/ 15 w 18"/>
                    <a:gd name="T13" fmla="*/ 1 h 17"/>
                    <a:gd name="T14" fmla="*/ 17 w 18"/>
                    <a:gd name="T15" fmla="*/ 3 h 17"/>
                    <a:gd name="T16" fmla="*/ 18 w 18"/>
                    <a:gd name="T17" fmla="*/ 5 h 17"/>
                    <a:gd name="T18" fmla="*/ 18 w 18"/>
                    <a:gd name="T19" fmla="*/ 9 h 17"/>
                    <a:gd name="T20" fmla="*/ 17 w 18"/>
                    <a:gd name="T21" fmla="*/ 12 h 17"/>
                    <a:gd name="T22" fmla="*/ 15 w 18"/>
                    <a:gd name="T23" fmla="*/ 16 h 17"/>
                    <a:gd name="T24" fmla="*/ 11 w 18"/>
                    <a:gd name="T25" fmla="*/ 17 h 17"/>
                    <a:gd name="T26" fmla="*/ 8 w 18"/>
                    <a:gd name="T27" fmla="*/ 17 h 17"/>
                    <a:gd name="T28" fmla="*/ 4 w 18"/>
                    <a:gd name="T29" fmla="*/ 16 h 17"/>
                    <a:gd name="T30" fmla="*/ 1 w 18"/>
                    <a:gd name="T31" fmla="*/ 12 h 17"/>
                    <a:gd name="T32" fmla="*/ 0 w 18"/>
                    <a:gd name="T33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7">
                      <a:moveTo>
                        <a:pt x="0" y="9"/>
                      </a:move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7" y="3"/>
                      </a:lnTo>
                      <a:lnTo>
                        <a:pt x="18" y="5"/>
                      </a:lnTo>
                      <a:lnTo>
                        <a:pt x="18" y="9"/>
                      </a:lnTo>
                      <a:lnTo>
                        <a:pt x="17" y="12"/>
                      </a:lnTo>
                      <a:lnTo>
                        <a:pt x="15" y="16"/>
                      </a:lnTo>
                      <a:lnTo>
                        <a:pt x="11" y="17"/>
                      </a:lnTo>
                      <a:lnTo>
                        <a:pt x="8" y="17"/>
                      </a:lnTo>
                      <a:lnTo>
                        <a:pt x="4" y="16"/>
                      </a:lnTo>
                      <a:lnTo>
                        <a:pt x="1" y="1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8" name="Freeform 288">
                  <a:extLst>
                    <a:ext uri="{FF2B5EF4-FFF2-40B4-BE49-F238E27FC236}">
                      <a16:creationId xmlns:a16="http://schemas.microsoft.com/office/drawing/2014/main" xmlns="" id="{38D1DEFF-FFE4-45C7-B6B7-E0A8D9AC9E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" y="109"/>
                  <a:ext cx="66" cy="67"/>
                </a:xfrm>
                <a:custGeom>
                  <a:avLst/>
                  <a:gdLst>
                    <a:gd name="T0" fmla="*/ 14 w 132"/>
                    <a:gd name="T1" fmla="*/ 38 h 134"/>
                    <a:gd name="T2" fmla="*/ 21 w 132"/>
                    <a:gd name="T3" fmla="*/ 64 h 134"/>
                    <a:gd name="T4" fmla="*/ 33 w 132"/>
                    <a:gd name="T5" fmla="*/ 62 h 134"/>
                    <a:gd name="T6" fmla="*/ 43 w 132"/>
                    <a:gd name="T7" fmla="*/ 71 h 134"/>
                    <a:gd name="T8" fmla="*/ 46 w 132"/>
                    <a:gd name="T9" fmla="*/ 78 h 134"/>
                    <a:gd name="T10" fmla="*/ 35 w 132"/>
                    <a:gd name="T11" fmla="*/ 76 h 134"/>
                    <a:gd name="T12" fmla="*/ 28 w 132"/>
                    <a:gd name="T13" fmla="*/ 74 h 134"/>
                    <a:gd name="T14" fmla="*/ 19 w 132"/>
                    <a:gd name="T15" fmla="*/ 68 h 134"/>
                    <a:gd name="T16" fmla="*/ 3 w 132"/>
                    <a:gd name="T17" fmla="*/ 75 h 134"/>
                    <a:gd name="T18" fmla="*/ 2 w 132"/>
                    <a:gd name="T19" fmla="*/ 92 h 134"/>
                    <a:gd name="T20" fmla="*/ 5 w 132"/>
                    <a:gd name="T21" fmla="*/ 100 h 134"/>
                    <a:gd name="T22" fmla="*/ 27 w 132"/>
                    <a:gd name="T23" fmla="*/ 103 h 134"/>
                    <a:gd name="T24" fmla="*/ 38 w 132"/>
                    <a:gd name="T25" fmla="*/ 97 h 134"/>
                    <a:gd name="T26" fmla="*/ 38 w 132"/>
                    <a:gd name="T27" fmla="*/ 104 h 134"/>
                    <a:gd name="T28" fmla="*/ 32 w 132"/>
                    <a:gd name="T29" fmla="*/ 129 h 134"/>
                    <a:gd name="T30" fmla="*/ 53 w 132"/>
                    <a:gd name="T31" fmla="*/ 131 h 134"/>
                    <a:gd name="T32" fmla="*/ 63 w 132"/>
                    <a:gd name="T33" fmla="*/ 113 h 134"/>
                    <a:gd name="T34" fmla="*/ 56 w 132"/>
                    <a:gd name="T35" fmla="*/ 98 h 134"/>
                    <a:gd name="T36" fmla="*/ 60 w 132"/>
                    <a:gd name="T37" fmla="*/ 93 h 134"/>
                    <a:gd name="T38" fmla="*/ 64 w 132"/>
                    <a:gd name="T39" fmla="*/ 100 h 134"/>
                    <a:gd name="T40" fmla="*/ 71 w 132"/>
                    <a:gd name="T41" fmla="*/ 114 h 134"/>
                    <a:gd name="T42" fmla="*/ 89 w 132"/>
                    <a:gd name="T43" fmla="*/ 113 h 134"/>
                    <a:gd name="T44" fmla="*/ 105 w 132"/>
                    <a:gd name="T45" fmla="*/ 117 h 134"/>
                    <a:gd name="T46" fmla="*/ 120 w 132"/>
                    <a:gd name="T47" fmla="*/ 108 h 134"/>
                    <a:gd name="T48" fmla="*/ 124 w 132"/>
                    <a:gd name="T49" fmla="*/ 99 h 134"/>
                    <a:gd name="T50" fmla="*/ 120 w 132"/>
                    <a:gd name="T51" fmla="*/ 93 h 134"/>
                    <a:gd name="T52" fmla="*/ 103 w 132"/>
                    <a:gd name="T53" fmla="*/ 85 h 134"/>
                    <a:gd name="T54" fmla="*/ 91 w 132"/>
                    <a:gd name="T55" fmla="*/ 82 h 134"/>
                    <a:gd name="T56" fmla="*/ 97 w 132"/>
                    <a:gd name="T57" fmla="*/ 69 h 134"/>
                    <a:gd name="T58" fmla="*/ 113 w 132"/>
                    <a:gd name="T59" fmla="*/ 63 h 134"/>
                    <a:gd name="T60" fmla="*/ 129 w 132"/>
                    <a:gd name="T61" fmla="*/ 54 h 134"/>
                    <a:gd name="T62" fmla="*/ 129 w 132"/>
                    <a:gd name="T63" fmla="*/ 38 h 134"/>
                    <a:gd name="T64" fmla="*/ 114 w 132"/>
                    <a:gd name="T65" fmla="*/ 29 h 134"/>
                    <a:gd name="T66" fmla="*/ 98 w 132"/>
                    <a:gd name="T67" fmla="*/ 37 h 134"/>
                    <a:gd name="T68" fmla="*/ 98 w 132"/>
                    <a:gd name="T69" fmla="*/ 47 h 134"/>
                    <a:gd name="T70" fmla="*/ 83 w 132"/>
                    <a:gd name="T71" fmla="*/ 60 h 134"/>
                    <a:gd name="T72" fmla="*/ 78 w 132"/>
                    <a:gd name="T73" fmla="*/ 59 h 134"/>
                    <a:gd name="T74" fmla="*/ 75 w 132"/>
                    <a:gd name="T75" fmla="*/ 51 h 134"/>
                    <a:gd name="T76" fmla="*/ 80 w 132"/>
                    <a:gd name="T77" fmla="*/ 36 h 134"/>
                    <a:gd name="T78" fmla="*/ 93 w 132"/>
                    <a:gd name="T79" fmla="*/ 19 h 134"/>
                    <a:gd name="T80" fmla="*/ 84 w 132"/>
                    <a:gd name="T81" fmla="*/ 2 h 134"/>
                    <a:gd name="T82" fmla="*/ 67 w 132"/>
                    <a:gd name="T83" fmla="*/ 1 h 134"/>
                    <a:gd name="T84" fmla="*/ 57 w 132"/>
                    <a:gd name="T85" fmla="*/ 8 h 134"/>
                    <a:gd name="T86" fmla="*/ 52 w 132"/>
                    <a:gd name="T87" fmla="*/ 16 h 134"/>
                    <a:gd name="T88" fmla="*/ 57 w 132"/>
                    <a:gd name="T89" fmla="*/ 29 h 134"/>
                    <a:gd name="T90" fmla="*/ 64 w 132"/>
                    <a:gd name="T91" fmla="*/ 40 h 134"/>
                    <a:gd name="T92" fmla="*/ 63 w 132"/>
                    <a:gd name="T93" fmla="*/ 53 h 134"/>
                    <a:gd name="T94" fmla="*/ 56 w 132"/>
                    <a:gd name="T95" fmla="*/ 55 h 134"/>
                    <a:gd name="T96" fmla="*/ 48 w 132"/>
                    <a:gd name="T97" fmla="*/ 4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2" h="134">
                      <a:moveTo>
                        <a:pt x="33" y="30"/>
                      </a:moveTo>
                      <a:lnTo>
                        <a:pt x="23" y="32"/>
                      </a:lnTo>
                      <a:lnTo>
                        <a:pt x="14" y="38"/>
                      </a:lnTo>
                      <a:lnTo>
                        <a:pt x="11" y="48"/>
                      </a:lnTo>
                      <a:lnTo>
                        <a:pt x="17" y="62"/>
                      </a:lnTo>
                      <a:lnTo>
                        <a:pt x="21" y="64"/>
                      </a:lnTo>
                      <a:lnTo>
                        <a:pt x="26" y="66"/>
                      </a:lnTo>
                      <a:lnTo>
                        <a:pt x="30" y="64"/>
                      </a:lnTo>
                      <a:lnTo>
                        <a:pt x="33" y="62"/>
                      </a:lnTo>
                      <a:lnTo>
                        <a:pt x="36" y="66"/>
                      </a:lnTo>
                      <a:lnTo>
                        <a:pt x="40" y="68"/>
                      </a:lnTo>
                      <a:lnTo>
                        <a:pt x="43" y="71"/>
                      </a:lnTo>
                      <a:lnTo>
                        <a:pt x="45" y="75"/>
                      </a:lnTo>
                      <a:lnTo>
                        <a:pt x="46" y="77"/>
                      </a:lnTo>
                      <a:lnTo>
                        <a:pt x="46" y="78"/>
                      </a:lnTo>
                      <a:lnTo>
                        <a:pt x="44" y="78"/>
                      </a:lnTo>
                      <a:lnTo>
                        <a:pt x="40" y="77"/>
                      </a:lnTo>
                      <a:lnTo>
                        <a:pt x="35" y="76"/>
                      </a:lnTo>
                      <a:lnTo>
                        <a:pt x="32" y="76"/>
                      </a:lnTo>
                      <a:lnTo>
                        <a:pt x="29" y="75"/>
                      </a:lnTo>
                      <a:lnTo>
                        <a:pt x="28" y="74"/>
                      </a:lnTo>
                      <a:lnTo>
                        <a:pt x="27" y="71"/>
                      </a:lnTo>
                      <a:lnTo>
                        <a:pt x="23" y="69"/>
                      </a:lnTo>
                      <a:lnTo>
                        <a:pt x="19" y="68"/>
                      </a:lnTo>
                      <a:lnTo>
                        <a:pt x="13" y="68"/>
                      </a:lnTo>
                      <a:lnTo>
                        <a:pt x="7" y="70"/>
                      </a:lnTo>
                      <a:lnTo>
                        <a:pt x="3" y="75"/>
                      </a:lnTo>
                      <a:lnTo>
                        <a:pt x="0" y="82"/>
                      </a:lnTo>
                      <a:lnTo>
                        <a:pt x="0" y="89"/>
                      </a:lnTo>
                      <a:lnTo>
                        <a:pt x="2" y="92"/>
                      </a:lnTo>
                      <a:lnTo>
                        <a:pt x="3" y="96"/>
                      </a:lnTo>
                      <a:lnTo>
                        <a:pt x="4" y="98"/>
                      </a:lnTo>
                      <a:lnTo>
                        <a:pt x="5" y="100"/>
                      </a:lnTo>
                      <a:lnTo>
                        <a:pt x="12" y="104"/>
                      </a:lnTo>
                      <a:lnTo>
                        <a:pt x="20" y="104"/>
                      </a:lnTo>
                      <a:lnTo>
                        <a:pt x="27" y="103"/>
                      </a:lnTo>
                      <a:lnTo>
                        <a:pt x="32" y="99"/>
                      </a:lnTo>
                      <a:lnTo>
                        <a:pt x="35" y="97"/>
                      </a:lnTo>
                      <a:lnTo>
                        <a:pt x="38" y="97"/>
                      </a:lnTo>
                      <a:lnTo>
                        <a:pt x="42" y="97"/>
                      </a:lnTo>
                      <a:lnTo>
                        <a:pt x="45" y="98"/>
                      </a:lnTo>
                      <a:lnTo>
                        <a:pt x="38" y="104"/>
                      </a:lnTo>
                      <a:lnTo>
                        <a:pt x="33" y="113"/>
                      </a:lnTo>
                      <a:lnTo>
                        <a:pt x="29" y="122"/>
                      </a:lnTo>
                      <a:lnTo>
                        <a:pt x="32" y="129"/>
                      </a:lnTo>
                      <a:lnTo>
                        <a:pt x="38" y="132"/>
                      </a:lnTo>
                      <a:lnTo>
                        <a:pt x="46" y="134"/>
                      </a:lnTo>
                      <a:lnTo>
                        <a:pt x="53" y="131"/>
                      </a:lnTo>
                      <a:lnTo>
                        <a:pt x="59" y="127"/>
                      </a:lnTo>
                      <a:lnTo>
                        <a:pt x="61" y="120"/>
                      </a:lnTo>
                      <a:lnTo>
                        <a:pt x="63" y="113"/>
                      </a:lnTo>
                      <a:lnTo>
                        <a:pt x="60" y="107"/>
                      </a:lnTo>
                      <a:lnTo>
                        <a:pt x="58" y="101"/>
                      </a:lnTo>
                      <a:lnTo>
                        <a:pt x="56" y="98"/>
                      </a:lnTo>
                      <a:lnTo>
                        <a:pt x="56" y="96"/>
                      </a:lnTo>
                      <a:lnTo>
                        <a:pt x="58" y="94"/>
                      </a:lnTo>
                      <a:lnTo>
                        <a:pt x="60" y="93"/>
                      </a:lnTo>
                      <a:lnTo>
                        <a:pt x="61" y="94"/>
                      </a:lnTo>
                      <a:lnTo>
                        <a:pt x="63" y="97"/>
                      </a:lnTo>
                      <a:lnTo>
                        <a:pt x="64" y="100"/>
                      </a:lnTo>
                      <a:lnTo>
                        <a:pt x="65" y="105"/>
                      </a:lnTo>
                      <a:lnTo>
                        <a:pt x="66" y="109"/>
                      </a:lnTo>
                      <a:lnTo>
                        <a:pt x="71" y="114"/>
                      </a:lnTo>
                      <a:lnTo>
                        <a:pt x="76" y="114"/>
                      </a:lnTo>
                      <a:lnTo>
                        <a:pt x="86" y="109"/>
                      </a:lnTo>
                      <a:lnTo>
                        <a:pt x="89" y="113"/>
                      </a:lnTo>
                      <a:lnTo>
                        <a:pt x="94" y="115"/>
                      </a:lnTo>
                      <a:lnTo>
                        <a:pt x="99" y="117"/>
                      </a:lnTo>
                      <a:lnTo>
                        <a:pt x="105" y="117"/>
                      </a:lnTo>
                      <a:lnTo>
                        <a:pt x="110" y="116"/>
                      </a:lnTo>
                      <a:lnTo>
                        <a:pt x="116" y="114"/>
                      </a:lnTo>
                      <a:lnTo>
                        <a:pt x="120" y="108"/>
                      </a:lnTo>
                      <a:lnTo>
                        <a:pt x="124" y="101"/>
                      </a:lnTo>
                      <a:lnTo>
                        <a:pt x="124" y="100"/>
                      </a:lnTo>
                      <a:lnTo>
                        <a:pt x="124" y="99"/>
                      </a:lnTo>
                      <a:lnTo>
                        <a:pt x="123" y="98"/>
                      </a:lnTo>
                      <a:lnTo>
                        <a:pt x="123" y="97"/>
                      </a:lnTo>
                      <a:lnTo>
                        <a:pt x="120" y="93"/>
                      </a:lnTo>
                      <a:lnTo>
                        <a:pt x="117" y="89"/>
                      </a:lnTo>
                      <a:lnTo>
                        <a:pt x="111" y="85"/>
                      </a:lnTo>
                      <a:lnTo>
                        <a:pt x="103" y="85"/>
                      </a:lnTo>
                      <a:lnTo>
                        <a:pt x="98" y="85"/>
                      </a:lnTo>
                      <a:lnTo>
                        <a:pt x="95" y="84"/>
                      </a:lnTo>
                      <a:lnTo>
                        <a:pt x="91" y="82"/>
                      </a:lnTo>
                      <a:lnTo>
                        <a:pt x="89" y="79"/>
                      </a:lnTo>
                      <a:lnTo>
                        <a:pt x="93" y="75"/>
                      </a:lnTo>
                      <a:lnTo>
                        <a:pt x="97" y="69"/>
                      </a:lnTo>
                      <a:lnTo>
                        <a:pt x="101" y="66"/>
                      </a:lnTo>
                      <a:lnTo>
                        <a:pt x="104" y="63"/>
                      </a:lnTo>
                      <a:lnTo>
                        <a:pt x="113" y="63"/>
                      </a:lnTo>
                      <a:lnTo>
                        <a:pt x="120" y="62"/>
                      </a:lnTo>
                      <a:lnTo>
                        <a:pt x="125" y="59"/>
                      </a:lnTo>
                      <a:lnTo>
                        <a:pt x="129" y="54"/>
                      </a:lnTo>
                      <a:lnTo>
                        <a:pt x="132" y="48"/>
                      </a:lnTo>
                      <a:lnTo>
                        <a:pt x="132" y="44"/>
                      </a:lnTo>
                      <a:lnTo>
                        <a:pt x="129" y="38"/>
                      </a:lnTo>
                      <a:lnTo>
                        <a:pt x="127" y="33"/>
                      </a:lnTo>
                      <a:lnTo>
                        <a:pt x="121" y="30"/>
                      </a:lnTo>
                      <a:lnTo>
                        <a:pt x="114" y="29"/>
                      </a:lnTo>
                      <a:lnTo>
                        <a:pt x="108" y="30"/>
                      </a:lnTo>
                      <a:lnTo>
                        <a:pt x="102" y="32"/>
                      </a:lnTo>
                      <a:lnTo>
                        <a:pt x="98" y="37"/>
                      </a:lnTo>
                      <a:lnTo>
                        <a:pt x="97" y="40"/>
                      </a:lnTo>
                      <a:lnTo>
                        <a:pt x="97" y="44"/>
                      </a:lnTo>
                      <a:lnTo>
                        <a:pt x="98" y="47"/>
                      </a:lnTo>
                      <a:lnTo>
                        <a:pt x="94" y="52"/>
                      </a:lnTo>
                      <a:lnTo>
                        <a:pt x="88" y="56"/>
                      </a:lnTo>
                      <a:lnTo>
                        <a:pt x="83" y="60"/>
                      </a:lnTo>
                      <a:lnTo>
                        <a:pt x="81" y="62"/>
                      </a:lnTo>
                      <a:lnTo>
                        <a:pt x="80" y="60"/>
                      </a:lnTo>
                      <a:lnTo>
                        <a:pt x="78" y="59"/>
                      </a:lnTo>
                      <a:lnTo>
                        <a:pt x="75" y="56"/>
                      </a:lnTo>
                      <a:lnTo>
                        <a:pt x="73" y="55"/>
                      </a:lnTo>
                      <a:lnTo>
                        <a:pt x="75" y="51"/>
                      </a:lnTo>
                      <a:lnTo>
                        <a:pt x="78" y="45"/>
                      </a:lnTo>
                      <a:lnTo>
                        <a:pt x="79" y="40"/>
                      </a:lnTo>
                      <a:lnTo>
                        <a:pt x="80" y="36"/>
                      </a:lnTo>
                      <a:lnTo>
                        <a:pt x="86" y="31"/>
                      </a:lnTo>
                      <a:lnTo>
                        <a:pt x="90" y="25"/>
                      </a:lnTo>
                      <a:lnTo>
                        <a:pt x="93" y="19"/>
                      </a:lnTo>
                      <a:lnTo>
                        <a:pt x="93" y="13"/>
                      </a:lnTo>
                      <a:lnTo>
                        <a:pt x="89" y="7"/>
                      </a:lnTo>
                      <a:lnTo>
                        <a:pt x="84" y="2"/>
                      </a:lnTo>
                      <a:lnTo>
                        <a:pt x="78" y="0"/>
                      </a:lnTo>
                      <a:lnTo>
                        <a:pt x="72" y="0"/>
                      </a:lnTo>
                      <a:lnTo>
                        <a:pt x="67" y="1"/>
                      </a:lnTo>
                      <a:lnTo>
                        <a:pt x="64" y="2"/>
                      </a:lnTo>
                      <a:lnTo>
                        <a:pt x="60" y="6"/>
                      </a:lnTo>
                      <a:lnTo>
                        <a:pt x="57" y="8"/>
                      </a:lnTo>
                      <a:lnTo>
                        <a:pt x="55" y="10"/>
                      </a:lnTo>
                      <a:lnTo>
                        <a:pt x="53" y="14"/>
                      </a:lnTo>
                      <a:lnTo>
                        <a:pt x="52" y="16"/>
                      </a:lnTo>
                      <a:lnTo>
                        <a:pt x="52" y="19"/>
                      </a:lnTo>
                      <a:lnTo>
                        <a:pt x="53" y="25"/>
                      </a:lnTo>
                      <a:lnTo>
                        <a:pt x="57" y="29"/>
                      </a:lnTo>
                      <a:lnTo>
                        <a:pt x="60" y="32"/>
                      </a:lnTo>
                      <a:lnTo>
                        <a:pt x="64" y="34"/>
                      </a:lnTo>
                      <a:lnTo>
                        <a:pt x="64" y="40"/>
                      </a:lnTo>
                      <a:lnTo>
                        <a:pt x="64" y="45"/>
                      </a:lnTo>
                      <a:lnTo>
                        <a:pt x="63" y="49"/>
                      </a:lnTo>
                      <a:lnTo>
                        <a:pt x="63" y="53"/>
                      </a:lnTo>
                      <a:lnTo>
                        <a:pt x="60" y="53"/>
                      </a:lnTo>
                      <a:lnTo>
                        <a:pt x="57" y="54"/>
                      </a:lnTo>
                      <a:lnTo>
                        <a:pt x="56" y="55"/>
                      </a:lnTo>
                      <a:lnTo>
                        <a:pt x="55" y="55"/>
                      </a:lnTo>
                      <a:lnTo>
                        <a:pt x="50" y="49"/>
                      </a:lnTo>
                      <a:lnTo>
                        <a:pt x="48" y="40"/>
                      </a:lnTo>
                      <a:lnTo>
                        <a:pt x="42" y="33"/>
                      </a:lnTo>
                      <a:lnTo>
                        <a:pt x="33" y="30"/>
                      </a:lnTo>
                      <a:close/>
                    </a:path>
                  </a:pathLst>
                </a:custGeom>
                <a:solidFill>
                  <a:srgbClr val="FFF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9" name="Freeform 289">
                  <a:extLst>
                    <a:ext uri="{FF2B5EF4-FFF2-40B4-BE49-F238E27FC236}">
                      <a16:creationId xmlns:a16="http://schemas.microsoft.com/office/drawing/2014/main" xmlns="" id="{163DF070-4795-4C88-8C48-1E682440C2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" y="197"/>
                  <a:ext cx="68" cy="118"/>
                </a:xfrm>
                <a:custGeom>
                  <a:avLst/>
                  <a:gdLst>
                    <a:gd name="T0" fmla="*/ 134 w 135"/>
                    <a:gd name="T1" fmla="*/ 0 h 235"/>
                    <a:gd name="T2" fmla="*/ 124 w 135"/>
                    <a:gd name="T3" fmla="*/ 15 h 235"/>
                    <a:gd name="T4" fmla="*/ 111 w 135"/>
                    <a:gd name="T5" fmla="*/ 28 h 235"/>
                    <a:gd name="T6" fmla="*/ 97 w 135"/>
                    <a:gd name="T7" fmla="*/ 39 h 235"/>
                    <a:gd name="T8" fmla="*/ 83 w 135"/>
                    <a:gd name="T9" fmla="*/ 48 h 235"/>
                    <a:gd name="T10" fmla="*/ 68 w 135"/>
                    <a:gd name="T11" fmla="*/ 53 h 235"/>
                    <a:gd name="T12" fmla="*/ 53 w 135"/>
                    <a:gd name="T13" fmla="*/ 58 h 235"/>
                    <a:gd name="T14" fmla="*/ 39 w 135"/>
                    <a:gd name="T15" fmla="*/ 60 h 235"/>
                    <a:gd name="T16" fmla="*/ 26 w 135"/>
                    <a:gd name="T17" fmla="*/ 60 h 235"/>
                    <a:gd name="T18" fmla="*/ 26 w 135"/>
                    <a:gd name="T19" fmla="*/ 72 h 235"/>
                    <a:gd name="T20" fmla="*/ 23 w 135"/>
                    <a:gd name="T21" fmla="*/ 84 h 235"/>
                    <a:gd name="T22" fmla="*/ 15 w 135"/>
                    <a:gd name="T23" fmla="*/ 98 h 235"/>
                    <a:gd name="T24" fmla="*/ 0 w 135"/>
                    <a:gd name="T25" fmla="*/ 109 h 235"/>
                    <a:gd name="T26" fmla="*/ 10 w 135"/>
                    <a:gd name="T27" fmla="*/ 124 h 235"/>
                    <a:gd name="T28" fmla="*/ 15 w 135"/>
                    <a:gd name="T29" fmla="*/ 142 h 235"/>
                    <a:gd name="T30" fmla="*/ 16 w 135"/>
                    <a:gd name="T31" fmla="*/ 162 h 235"/>
                    <a:gd name="T32" fmla="*/ 10 w 135"/>
                    <a:gd name="T33" fmla="*/ 178 h 235"/>
                    <a:gd name="T34" fmla="*/ 15 w 135"/>
                    <a:gd name="T35" fmla="*/ 180 h 235"/>
                    <a:gd name="T36" fmla="*/ 22 w 135"/>
                    <a:gd name="T37" fmla="*/ 184 h 235"/>
                    <a:gd name="T38" fmla="*/ 30 w 135"/>
                    <a:gd name="T39" fmla="*/ 187 h 235"/>
                    <a:gd name="T40" fmla="*/ 39 w 135"/>
                    <a:gd name="T41" fmla="*/ 193 h 235"/>
                    <a:gd name="T42" fmla="*/ 48 w 135"/>
                    <a:gd name="T43" fmla="*/ 201 h 235"/>
                    <a:gd name="T44" fmla="*/ 56 w 135"/>
                    <a:gd name="T45" fmla="*/ 210 h 235"/>
                    <a:gd name="T46" fmla="*/ 61 w 135"/>
                    <a:gd name="T47" fmla="*/ 222 h 235"/>
                    <a:gd name="T48" fmla="*/ 66 w 135"/>
                    <a:gd name="T49" fmla="*/ 235 h 235"/>
                    <a:gd name="T50" fmla="*/ 69 w 135"/>
                    <a:gd name="T51" fmla="*/ 227 h 235"/>
                    <a:gd name="T52" fmla="*/ 74 w 135"/>
                    <a:gd name="T53" fmla="*/ 218 h 235"/>
                    <a:gd name="T54" fmla="*/ 80 w 135"/>
                    <a:gd name="T55" fmla="*/ 210 h 235"/>
                    <a:gd name="T56" fmla="*/ 86 w 135"/>
                    <a:gd name="T57" fmla="*/ 202 h 235"/>
                    <a:gd name="T58" fmla="*/ 94 w 135"/>
                    <a:gd name="T59" fmla="*/ 194 h 235"/>
                    <a:gd name="T60" fmla="*/ 103 w 135"/>
                    <a:gd name="T61" fmla="*/ 188 h 235"/>
                    <a:gd name="T62" fmla="*/ 112 w 135"/>
                    <a:gd name="T63" fmla="*/ 185 h 235"/>
                    <a:gd name="T64" fmla="*/ 122 w 135"/>
                    <a:gd name="T65" fmla="*/ 182 h 235"/>
                    <a:gd name="T66" fmla="*/ 118 w 135"/>
                    <a:gd name="T67" fmla="*/ 172 h 235"/>
                    <a:gd name="T68" fmla="*/ 114 w 135"/>
                    <a:gd name="T69" fmla="*/ 158 h 235"/>
                    <a:gd name="T70" fmla="*/ 117 w 135"/>
                    <a:gd name="T71" fmla="*/ 144 h 235"/>
                    <a:gd name="T72" fmla="*/ 126 w 135"/>
                    <a:gd name="T73" fmla="*/ 128 h 235"/>
                    <a:gd name="T74" fmla="*/ 117 w 135"/>
                    <a:gd name="T75" fmla="*/ 103 h 235"/>
                    <a:gd name="T76" fmla="*/ 114 w 135"/>
                    <a:gd name="T77" fmla="*/ 79 h 235"/>
                    <a:gd name="T78" fmla="*/ 115 w 135"/>
                    <a:gd name="T79" fmla="*/ 57 h 235"/>
                    <a:gd name="T80" fmla="*/ 118 w 135"/>
                    <a:gd name="T81" fmla="*/ 41 h 235"/>
                    <a:gd name="T82" fmla="*/ 121 w 135"/>
                    <a:gd name="T83" fmla="*/ 31 h 235"/>
                    <a:gd name="T84" fmla="*/ 126 w 135"/>
                    <a:gd name="T85" fmla="*/ 21 h 235"/>
                    <a:gd name="T86" fmla="*/ 130 w 135"/>
                    <a:gd name="T87" fmla="*/ 12 h 235"/>
                    <a:gd name="T88" fmla="*/ 134 w 135"/>
                    <a:gd name="T89" fmla="*/ 7 h 235"/>
                    <a:gd name="T90" fmla="*/ 135 w 135"/>
                    <a:gd name="T91" fmla="*/ 6 h 235"/>
                    <a:gd name="T92" fmla="*/ 135 w 135"/>
                    <a:gd name="T93" fmla="*/ 4 h 235"/>
                    <a:gd name="T94" fmla="*/ 134 w 135"/>
                    <a:gd name="T95" fmla="*/ 3 h 235"/>
                    <a:gd name="T96" fmla="*/ 134 w 135"/>
                    <a:gd name="T97" fmla="*/ 3 h 235"/>
                    <a:gd name="T98" fmla="*/ 134 w 135"/>
                    <a:gd name="T99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5" h="235">
                      <a:moveTo>
                        <a:pt x="134" y="0"/>
                      </a:moveTo>
                      <a:lnTo>
                        <a:pt x="124" y="15"/>
                      </a:lnTo>
                      <a:lnTo>
                        <a:pt x="111" y="28"/>
                      </a:lnTo>
                      <a:lnTo>
                        <a:pt x="97" y="39"/>
                      </a:lnTo>
                      <a:lnTo>
                        <a:pt x="83" y="48"/>
                      </a:lnTo>
                      <a:lnTo>
                        <a:pt x="68" y="53"/>
                      </a:lnTo>
                      <a:lnTo>
                        <a:pt x="53" y="58"/>
                      </a:lnTo>
                      <a:lnTo>
                        <a:pt x="39" y="60"/>
                      </a:lnTo>
                      <a:lnTo>
                        <a:pt x="26" y="60"/>
                      </a:lnTo>
                      <a:lnTo>
                        <a:pt x="26" y="72"/>
                      </a:lnTo>
                      <a:lnTo>
                        <a:pt x="23" y="84"/>
                      </a:lnTo>
                      <a:lnTo>
                        <a:pt x="15" y="98"/>
                      </a:lnTo>
                      <a:lnTo>
                        <a:pt x="0" y="109"/>
                      </a:lnTo>
                      <a:lnTo>
                        <a:pt x="10" y="124"/>
                      </a:lnTo>
                      <a:lnTo>
                        <a:pt x="15" y="142"/>
                      </a:lnTo>
                      <a:lnTo>
                        <a:pt x="16" y="162"/>
                      </a:lnTo>
                      <a:lnTo>
                        <a:pt x="10" y="178"/>
                      </a:lnTo>
                      <a:lnTo>
                        <a:pt x="15" y="180"/>
                      </a:lnTo>
                      <a:lnTo>
                        <a:pt x="22" y="184"/>
                      </a:lnTo>
                      <a:lnTo>
                        <a:pt x="30" y="187"/>
                      </a:lnTo>
                      <a:lnTo>
                        <a:pt x="39" y="193"/>
                      </a:lnTo>
                      <a:lnTo>
                        <a:pt x="48" y="201"/>
                      </a:lnTo>
                      <a:lnTo>
                        <a:pt x="56" y="210"/>
                      </a:lnTo>
                      <a:lnTo>
                        <a:pt x="61" y="222"/>
                      </a:lnTo>
                      <a:lnTo>
                        <a:pt x="66" y="235"/>
                      </a:lnTo>
                      <a:lnTo>
                        <a:pt x="69" y="227"/>
                      </a:lnTo>
                      <a:lnTo>
                        <a:pt x="74" y="218"/>
                      </a:lnTo>
                      <a:lnTo>
                        <a:pt x="80" y="210"/>
                      </a:lnTo>
                      <a:lnTo>
                        <a:pt x="86" y="202"/>
                      </a:lnTo>
                      <a:lnTo>
                        <a:pt x="94" y="194"/>
                      </a:lnTo>
                      <a:lnTo>
                        <a:pt x="103" y="188"/>
                      </a:lnTo>
                      <a:lnTo>
                        <a:pt x="112" y="185"/>
                      </a:lnTo>
                      <a:lnTo>
                        <a:pt x="122" y="182"/>
                      </a:lnTo>
                      <a:lnTo>
                        <a:pt x="118" y="172"/>
                      </a:lnTo>
                      <a:lnTo>
                        <a:pt x="114" y="158"/>
                      </a:lnTo>
                      <a:lnTo>
                        <a:pt x="117" y="144"/>
                      </a:lnTo>
                      <a:lnTo>
                        <a:pt x="126" y="128"/>
                      </a:lnTo>
                      <a:lnTo>
                        <a:pt x="117" y="103"/>
                      </a:lnTo>
                      <a:lnTo>
                        <a:pt x="114" y="79"/>
                      </a:lnTo>
                      <a:lnTo>
                        <a:pt x="115" y="57"/>
                      </a:lnTo>
                      <a:lnTo>
                        <a:pt x="118" y="41"/>
                      </a:lnTo>
                      <a:lnTo>
                        <a:pt x="121" y="31"/>
                      </a:lnTo>
                      <a:lnTo>
                        <a:pt x="126" y="21"/>
                      </a:lnTo>
                      <a:lnTo>
                        <a:pt x="130" y="12"/>
                      </a:lnTo>
                      <a:lnTo>
                        <a:pt x="134" y="7"/>
                      </a:lnTo>
                      <a:lnTo>
                        <a:pt x="135" y="6"/>
                      </a:lnTo>
                      <a:lnTo>
                        <a:pt x="135" y="4"/>
                      </a:lnTo>
                      <a:lnTo>
                        <a:pt x="134" y="3"/>
                      </a:lnTo>
                      <a:lnTo>
                        <a:pt x="134" y="3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49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0" name="Freeform 290">
                  <a:extLst>
                    <a:ext uri="{FF2B5EF4-FFF2-40B4-BE49-F238E27FC236}">
                      <a16:creationId xmlns:a16="http://schemas.microsoft.com/office/drawing/2014/main" xmlns="" id="{BDC2346B-1E7E-4F79-8914-C49A595198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" y="168"/>
                  <a:ext cx="127" cy="97"/>
                </a:xfrm>
                <a:custGeom>
                  <a:avLst/>
                  <a:gdLst>
                    <a:gd name="T0" fmla="*/ 115 w 253"/>
                    <a:gd name="T1" fmla="*/ 0 h 194"/>
                    <a:gd name="T2" fmla="*/ 106 w 253"/>
                    <a:gd name="T3" fmla="*/ 3 h 194"/>
                    <a:gd name="T4" fmla="*/ 95 w 253"/>
                    <a:gd name="T5" fmla="*/ 7 h 194"/>
                    <a:gd name="T6" fmla="*/ 83 w 253"/>
                    <a:gd name="T7" fmla="*/ 11 h 194"/>
                    <a:gd name="T8" fmla="*/ 69 w 253"/>
                    <a:gd name="T9" fmla="*/ 15 h 194"/>
                    <a:gd name="T10" fmla="*/ 54 w 253"/>
                    <a:gd name="T11" fmla="*/ 20 h 194"/>
                    <a:gd name="T12" fmla="*/ 40 w 253"/>
                    <a:gd name="T13" fmla="*/ 24 h 194"/>
                    <a:gd name="T14" fmla="*/ 27 w 253"/>
                    <a:gd name="T15" fmla="*/ 26 h 194"/>
                    <a:gd name="T16" fmla="*/ 16 w 253"/>
                    <a:gd name="T17" fmla="*/ 27 h 194"/>
                    <a:gd name="T18" fmla="*/ 11 w 253"/>
                    <a:gd name="T19" fmla="*/ 26 h 194"/>
                    <a:gd name="T20" fmla="*/ 7 w 253"/>
                    <a:gd name="T21" fmla="*/ 26 h 194"/>
                    <a:gd name="T22" fmla="*/ 2 w 253"/>
                    <a:gd name="T23" fmla="*/ 25 h 194"/>
                    <a:gd name="T24" fmla="*/ 0 w 253"/>
                    <a:gd name="T25" fmla="*/ 25 h 194"/>
                    <a:gd name="T26" fmla="*/ 13 w 253"/>
                    <a:gd name="T27" fmla="*/ 33 h 194"/>
                    <a:gd name="T28" fmla="*/ 26 w 253"/>
                    <a:gd name="T29" fmla="*/ 44 h 194"/>
                    <a:gd name="T30" fmla="*/ 36 w 253"/>
                    <a:gd name="T31" fmla="*/ 58 h 194"/>
                    <a:gd name="T32" fmla="*/ 47 w 253"/>
                    <a:gd name="T33" fmla="*/ 73 h 194"/>
                    <a:gd name="T34" fmla="*/ 55 w 253"/>
                    <a:gd name="T35" fmla="*/ 90 h 194"/>
                    <a:gd name="T36" fmla="*/ 62 w 253"/>
                    <a:gd name="T37" fmla="*/ 109 h 194"/>
                    <a:gd name="T38" fmla="*/ 66 w 253"/>
                    <a:gd name="T39" fmla="*/ 127 h 194"/>
                    <a:gd name="T40" fmla="*/ 70 w 253"/>
                    <a:gd name="T41" fmla="*/ 146 h 194"/>
                    <a:gd name="T42" fmla="*/ 77 w 253"/>
                    <a:gd name="T43" fmla="*/ 146 h 194"/>
                    <a:gd name="T44" fmla="*/ 85 w 253"/>
                    <a:gd name="T45" fmla="*/ 148 h 194"/>
                    <a:gd name="T46" fmla="*/ 94 w 253"/>
                    <a:gd name="T47" fmla="*/ 153 h 194"/>
                    <a:gd name="T48" fmla="*/ 104 w 253"/>
                    <a:gd name="T49" fmla="*/ 157 h 194"/>
                    <a:gd name="T50" fmla="*/ 114 w 253"/>
                    <a:gd name="T51" fmla="*/ 165 h 194"/>
                    <a:gd name="T52" fmla="*/ 123 w 253"/>
                    <a:gd name="T53" fmla="*/ 173 h 194"/>
                    <a:gd name="T54" fmla="*/ 131 w 253"/>
                    <a:gd name="T55" fmla="*/ 184 h 194"/>
                    <a:gd name="T56" fmla="*/ 137 w 253"/>
                    <a:gd name="T57" fmla="*/ 194 h 194"/>
                    <a:gd name="T58" fmla="*/ 144 w 253"/>
                    <a:gd name="T59" fmla="*/ 188 h 194"/>
                    <a:gd name="T60" fmla="*/ 154 w 253"/>
                    <a:gd name="T61" fmla="*/ 183 h 194"/>
                    <a:gd name="T62" fmla="*/ 165 w 253"/>
                    <a:gd name="T63" fmla="*/ 178 h 194"/>
                    <a:gd name="T64" fmla="*/ 179 w 253"/>
                    <a:gd name="T65" fmla="*/ 175 h 194"/>
                    <a:gd name="T66" fmla="*/ 195 w 253"/>
                    <a:gd name="T67" fmla="*/ 173 h 194"/>
                    <a:gd name="T68" fmla="*/ 214 w 253"/>
                    <a:gd name="T69" fmla="*/ 175 h 194"/>
                    <a:gd name="T70" fmla="*/ 232 w 253"/>
                    <a:gd name="T71" fmla="*/ 180 h 194"/>
                    <a:gd name="T72" fmla="*/ 253 w 253"/>
                    <a:gd name="T73" fmla="*/ 188 h 194"/>
                    <a:gd name="T74" fmla="*/ 247 w 253"/>
                    <a:gd name="T75" fmla="*/ 180 h 194"/>
                    <a:gd name="T76" fmla="*/ 240 w 253"/>
                    <a:gd name="T77" fmla="*/ 172 h 194"/>
                    <a:gd name="T78" fmla="*/ 236 w 253"/>
                    <a:gd name="T79" fmla="*/ 162 h 194"/>
                    <a:gd name="T80" fmla="*/ 231 w 253"/>
                    <a:gd name="T81" fmla="*/ 149 h 194"/>
                    <a:gd name="T82" fmla="*/ 230 w 253"/>
                    <a:gd name="T83" fmla="*/ 135 h 194"/>
                    <a:gd name="T84" fmla="*/ 230 w 253"/>
                    <a:gd name="T85" fmla="*/ 120 h 194"/>
                    <a:gd name="T86" fmla="*/ 235 w 253"/>
                    <a:gd name="T87" fmla="*/ 103 h 194"/>
                    <a:gd name="T88" fmla="*/ 243 w 253"/>
                    <a:gd name="T89" fmla="*/ 84 h 194"/>
                    <a:gd name="T90" fmla="*/ 231 w 253"/>
                    <a:gd name="T91" fmla="*/ 81 h 194"/>
                    <a:gd name="T92" fmla="*/ 218 w 253"/>
                    <a:gd name="T93" fmla="*/ 78 h 194"/>
                    <a:gd name="T94" fmla="*/ 207 w 253"/>
                    <a:gd name="T95" fmla="*/ 72 h 194"/>
                    <a:gd name="T96" fmla="*/ 197 w 253"/>
                    <a:gd name="T97" fmla="*/ 65 h 194"/>
                    <a:gd name="T98" fmla="*/ 187 w 253"/>
                    <a:gd name="T99" fmla="*/ 57 h 194"/>
                    <a:gd name="T100" fmla="*/ 180 w 253"/>
                    <a:gd name="T101" fmla="*/ 44 h 194"/>
                    <a:gd name="T102" fmla="*/ 177 w 253"/>
                    <a:gd name="T103" fmla="*/ 30 h 194"/>
                    <a:gd name="T104" fmla="*/ 176 w 253"/>
                    <a:gd name="T105" fmla="*/ 12 h 194"/>
                    <a:gd name="T106" fmla="*/ 169 w 253"/>
                    <a:gd name="T107" fmla="*/ 13 h 194"/>
                    <a:gd name="T108" fmla="*/ 162 w 253"/>
                    <a:gd name="T109" fmla="*/ 15 h 194"/>
                    <a:gd name="T110" fmla="*/ 155 w 253"/>
                    <a:gd name="T111" fmla="*/ 15 h 194"/>
                    <a:gd name="T112" fmla="*/ 148 w 253"/>
                    <a:gd name="T113" fmla="*/ 15 h 194"/>
                    <a:gd name="T114" fmla="*/ 140 w 253"/>
                    <a:gd name="T115" fmla="*/ 14 h 194"/>
                    <a:gd name="T116" fmla="*/ 132 w 253"/>
                    <a:gd name="T117" fmla="*/ 11 h 194"/>
                    <a:gd name="T118" fmla="*/ 124 w 253"/>
                    <a:gd name="T119" fmla="*/ 6 h 194"/>
                    <a:gd name="T120" fmla="*/ 115 w 253"/>
                    <a:gd name="T121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53" h="194">
                      <a:moveTo>
                        <a:pt x="115" y="0"/>
                      </a:moveTo>
                      <a:lnTo>
                        <a:pt x="106" y="3"/>
                      </a:lnTo>
                      <a:lnTo>
                        <a:pt x="95" y="7"/>
                      </a:lnTo>
                      <a:lnTo>
                        <a:pt x="83" y="11"/>
                      </a:lnTo>
                      <a:lnTo>
                        <a:pt x="69" y="15"/>
                      </a:lnTo>
                      <a:lnTo>
                        <a:pt x="54" y="20"/>
                      </a:lnTo>
                      <a:lnTo>
                        <a:pt x="40" y="24"/>
                      </a:lnTo>
                      <a:lnTo>
                        <a:pt x="27" y="26"/>
                      </a:lnTo>
                      <a:lnTo>
                        <a:pt x="16" y="27"/>
                      </a:lnTo>
                      <a:lnTo>
                        <a:pt x="11" y="26"/>
                      </a:lnTo>
                      <a:lnTo>
                        <a:pt x="7" y="26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13" y="33"/>
                      </a:lnTo>
                      <a:lnTo>
                        <a:pt x="26" y="44"/>
                      </a:lnTo>
                      <a:lnTo>
                        <a:pt x="36" y="58"/>
                      </a:lnTo>
                      <a:lnTo>
                        <a:pt x="47" y="73"/>
                      </a:lnTo>
                      <a:lnTo>
                        <a:pt x="55" y="90"/>
                      </a:lnTo>
                      <a:lnTo>
                        <a:pt x="62" y="109"/>
                      </a:lnTo>
                      <a:lnTo>
                        <a:pt x="66" y="127"/>
                      </a:lnTo>
                      <a:lnTo>
                        <a:pt x="70" y="146"/>
                      </a:lnTo>
                      <a:lnTo>
                        <a:pt x="77" y="146"/>
                      </a:lnTo>
                      <a:lnTo>
                        <a:pt x="85" y="148"/>
                      </a:lnTo>
                      <a:lnTo>
                        <a:pt x="94" y="153"/>
                      </a:lnTo>
                      <a:lnTo>
                        <a:pt x="104" y="157"/>
                      </a:lnTo>
                      <a:lnTo>
                        <a:pt x="114" y="165"/>
                      </a:lnTo>
                      <a:lnTo>
                        <a:pt x="123" y="173"/>
                      </a:lnTo>
                      <a:lnTo>
                        <a:pt x="131" y="184"/>
                      </a:lnTo>
                      <a:lnTo>
                        <a:pt x="137" y="194"/>
                      </a:lnTo>
                      <a:lnTo>
                        <a:pt x="144" y="188"/>
                      </a:lnTo>
                      <a:lnTo>
                        <a:pt x="154" y="183"/>
                      </a:lnTo>
                      <a:lnTo>
                        <a:pt x="165" y="178"/>
                      </a:lnTo>
                      <a:lnTo>
                        <a:pt x="179" y="175"/>
                      </a:lnTo>
                      <a:lnTo>
                        <a:pt x="195" y="173"/>
                      </a:lnTo>
                      <a:lnTo>
                        <a:pt x="214" y="175"/>
                      </a:lnTo>
                      <a:lnTo>
                        <a:pt x="232" y="180"/>
                      </a:lnTo>
                      <a:lnTo>
                        <a:pt x="253" y="188"/>
                      </a:lnTo>
                      <a:lnTo>
                        <a:pt x="247" y="180"/>
                      </a:lnTo>
                      <a:lnTo>
                        <a:pt x="240" y="172"/>
                      </a:lnTo>
                      <a:lnTo>
                        <a:pt x="236" y="162"/>
                      </a:lnTo>
                      <a:lnTo>
                        <a:pt x="231" y="149"/>
                      </a:lnTo>
                      <a:lnTo>
                        <a:pt x="230" y="135"/>
                      </a:lnTo>
                      <a:lnTo>
                        <a:pt x="230" y="120"/>
                      </a:lnTo>
                      <a:lnTo>
                        <a:pt x="235" y="103"/>
                      </a:lnTo>
                      <a:lnTo>
                        <a:pt x="243" y="84"/>
                      </a:lnTo>
                      <a:lnTo>
                        <a:pt x="231" y="81"/>
                      </a:lnTo>
                      <a:lnTo>
                        <a:pt x="218" y="78"/>
                      </a:lnTo>
                      <a:lnTo>
                        <a:pt x="207" y="72"/>
                      </a:lnTo>
                      <a:lnTo>
                        <a:pt x="197" y="65"/>
                      </a:lnTo>
                      <a:lnTo>
                        <a:pt x="187" y="57"/>
                      </a:lnTo>
                      <a:lnTo>
                        <a:pt x="180" y="44"/>
                      </a:lnTo>
                      <a:lnTo>
                        <a:pt x="177" y="30"/>
                      </a:lnTo>
                      <a:lnTo>
                        <a:pt x="176" y="12"/>
                      </a:lnTo>
                      <a:lnTo>
                        <a:pt x="169" y="13"/>
                      </a:lnTo>
                      <a:lnTo>
                        <a:pt x="162" y="15"/>
                      </a:lnTo>
                      <a:lnTo>
                        <a:pt x="155" y="15"/>
                      </a:lnTo>
                      <a:lnTo>
                        <a:pt x="148" y="15"/>
                      </a:lnTo>
                      <a:lnTo>
                        <a:pt x="140" y="14"/>
                      </a:lnTo>
                      <a:lnTo>
                        <a:pt x="132" y="11"/>
                      </a:lnTo>
                      <a:lnTo>
                        <a:pt x="124" y="6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49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1" name="Freeform 291">
                  <a:extLst>
                    <a:ext uri="{FF2B5EF4-FFF2-40B4-BE49-F238E27FC236}">
                      <a16:creationId xmlns:a16="http://schemas.microsoft.com/office/drawing/2014/main" xmlns="" id="{3C62B23D-0A57-43F2-91A9-927F26FE7E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" y="22"/>
                  <a:ext cx="111" cy="138"/>
                </a:xfrm>
                <a:custGeom>
                  <a:avLst/>
                  <a:gdLst>
                    <a:gd name="T0" fmla="*/ 187 w 222"/>
                    <a:gd name="T1" fmla="*/ 133 h 274"/>
                    <a:gd name="T2" fmla="*/ 158 w 222"/>
                    <a:gd name="T3" fmla="*/ 135 h 274"/>
                    <a:gd name="T4" fmla="*/ 120 w 222"/>
                    <a:gd name="T5" fmla="*/ 148 h 274"/>
                    <a:gd name="T6" fmla="*/ 85 w 222"/>
                    <a:gd name="T7" fmla="*/ 179 h 274"/>
                    <a:gd name="T8" fmla="*/ 64 w 222"/>
                    <a:gd name="T9" fmla="*/ 228 h 274"/>
                    <a:gd name="T10" fmla="*/ 49 w 222"/>
                    <a:gd name="T11" fmla="*/ 258 h 274"/>
                    <a:gd name="T12" fmla="*/ 34 w 222"/>
                    <a:gd name="T13" fmla="*/ 265 h 274"/>
                    <a:gd name="T14" fmla="*/ 24 w 222"/>
                    <a:gd name="T15" fmla="*/ 267 h 274"/>
                    <a:gd name="T16" fmla="*/ 13 w 222"/>
                    <a:gd name="T17" fmla="*/ 270 h 274"/>
                    <a:gd name="T18" fmla="*/ 4 w 222"/>
                    <a:gd name="T19" fmla="*/ 273 h 274"/>
                    <a:gd name="T20" fmla="*/ 1 w 222"/>
                    <a:gd name="T21" fmla="*/ 273 h 274"/>
                    <a:gd name="T22" fmla="*/ 0 w 222"/>
                    <a:gd name="T23" fmla="*/ 271 h 274"/>
                    <a:gd name="T24" fmla="*/ 18 w 222"/>
                    <a:gd name="T25" fmla="*/ 262 h 274"/>
                    <a:gd name="T26" fmla="*/ 42 w 222"/>
                    <a:gd name="T27" fmla="*/ 234 h 274"/>
                    <a:gd name="T28" fmla="*/ 52 w 222"/>
                    <a:gd name="T29" fmla="*/ 201 h 274"/>
                    <a:gd name="T30" fmla="*/ 55 w 222"/>
                    <a:gd name="T31" fmla="*/ 172 h 274"/>
                    <a:gd name="T32" fmla="*/ 54 w 222"/>
                    <a:gd name="T33" fmla="*/ 152 h 274"/>
                    <a:gd name="T34" fmla="*/ 49 w 222"/>
                    <a:gd name="T35" fmla="*/ 130 h 274"/>
                    <a:gd name="T36" fmla="*/ 52 w 222"/>
                    <a:gd name="T37" fmla="*/ 116 h 274"/>
                    <a:gd name="T38" fmla="*/ 70 w 222"/>
                    <a:gd name="T39" fmla="*/ 104 h 274"/>
                    <a:gd name="T40" fmla="*/ 86 w 222"/>
                    <a:gd name="T41" fmla="*/ 84 h 274"/>
                    <a:gd name="T42" fmla="*/ 92 w 222"/>
                    <a:gd name="T43" fmla="*/ 61 h 274"/>
                    <a:gd name="T44" fmla="*/ 97 w 222"/>
                    <a:gd name="T45" fmla="*/ 47 h 274"/>
                    <a:gd name="T46" fmla="*/ 123 w 222"/>
                    <a:gd name="T47" fmla="*/ 39 h 274"/>
                    <a:gd name="T48" fmla="*/ 150 w 222"/>
                    <a:gd name="T49" fmla="*/ 25 h 274"/>
                    <a:gd name="T50" fmla="*/ 173 w 222"/>
                    <a:gd name="T51" fmla="*/ 8 h 274"/>
                    <a:gd name="T52" fmla="*/ 180 w 222"/>
                    <a:gd name="T53" fmla="*/ 10 h 274"/>
                    <a:gd name="T54" fmla="*/ 184 w 222"/>
                    <a:gd name="T55" fmla="*/ 37 h 274"/>
                    <a:gd name="T56" fmla="*/ 194 w 222"/>
                    <a:gd name="T57" fmla="*/ 62 h 274"/>
                    <a:gd name="T58" fmla="*/ 211 w 222"/>
                    <a:gd name="T59" fmla="*/ 83 h 274"/>
                    <a:gd name="T60" fmla="*/ 215 w 222"/>
                    <a:gd name="T61" fmla="*/ 91 h 274"/>
                    <a:gd name="T62" fmla="*/ 201 w 222"/>
                    <a:gd name="T63" fmla="*/ 97 h 274"/>
                    <a:gd name="T64" fmla="*/ 191 w 222"/>
                    <a:gd name="T65" fmla="*/ 107 h 274"/>
                    <a:gd name="T66" fmla="*/ 190 w 222"/>
                    <a:gd name="T67" fmla="*/ 123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2" h="274">
                      <a:moveTo>
                        <a:pt x="194" y="133"/>
                      </a:moveTo>
                      <a:lnTo>
                        <a:pt x="187" y="133"/>
                      </a:lnTo>
                      <a:lnTo>
                        <a:pt x="175" y="133"/>
                      </a:lnTo>
                      <a:lnTo>
                        <a:pt x="158" y="135"/>
                      </a:lnTo>
                      <a:lnTo>
                        <a:pt x="140" y="139"/>
                      </a:lnTo>
                      <a:lnTo>
                        <a:pt x="120" y="148"/>
                      </a:lnTo>
                      <a:lnTo>
                        <a:pt x="102" y="160"/>
                      </a:lnTo>
                      <a:lnTo>
                        <a:pt x="85" y="179"/>
                      </a:lnTo>
                      <a:lnTo>
                        <a:pt x="72" y="205"/>
                      </a:lnTo>
                      <a:lnTo>
                        <a:pt x="64" y="228"/>
                      </a:lnTo>
                      <a:lnTo>
                        <a:pt x="57" y="247"/>
                      </a:lnTo>
                      <a:lnTo>
                        <a:pt x="49" y="258"/>
                      </a:lnTo>
                      <a:lnTo>
                        <a:pt x="40" y="264"/>
                      </a:lnTo>
                      <a:lnTo>
                        <a:pt x="34" y="265"/>
                      </a:lnTo>
                      <a:lnTo>
                        <a:pt x="29" y="266"/>
                      </a:lnTo>
                      <a:lnTo>
                        <a:pt x="24" y="267"/>
                      </a:lnTo>
                      <a:lnTo>
                        <a:pt x="18" y="269"/>
                      </a:lnTo>
                      <a:lnTo>
                        <a:pt x="13" y="270"/>
                      </a:lnTo>
                      <a:lnTo>
                        <a:pt x="9" y="271"/>
                      </a:lnTo>
                      <a:lnTo>
                        <a:pt x="4" y="273"/>
                      </a:lnTo>
                      <a:lnTo>
                        <a:pt x="1" y="274"/>
                      </a:lnTo>
                      <a:lnTo>
                        <a:pt x="1" y="273"/>
                      </a:lnTo>
                      <a:lnTo>
                        <a:pt x="1" y="272"/>
                      </a:lnTo>
                      <a:lnTo>
                        <a:pt x="0" y="271"/>
                      </a:lnTo>
                      <a:lnTo>
                        <a:pt x="0" y="270"/>
                      </a:lnTo>
                      <a:lnTo>
                        <a:pt x="18" y="262"/>
                      </a:lnTo>
                      <a:lnTo>
                        <a:pt x="33" y="249"/>
                      </a:lnTo>
                      <a:lnTo>
                        <a:pt x="42" y="234"/>
                      </a:lnTo>
                      <a:lnTo>
                        <a:pt x="49" y="218"/>
                      </a:lnTo>
                      <a:lnTo>
                        <a:pt x="52" y="201"/>
                      </a:lnTo>
                      <a:lnTo>
                        <a:pt x="55" y="186"/>
                      </a:lnTo>
                      <a:lnTo>
                        <a:pt x="55" y="172"/>
                      </a:lnTo>
                      <a:lnTo>
                        <a:pt x="55" y="161"/>
                      </a:lnTo>
                      <a:lnTo>
                        <a:pt x="54" y="152"/>
                      </a:lnTo>
                      <a:lnTo>
                        <a:pt x="52" y="142"/>
                      </a:lnTo>
                      <a:lnTo>
                        <a:pt x="49" y="130"/>
                      </a:lnTo>
                      <a:lnTo>
                        <a:pt x="46" y="118"/>
                      </a:lnTo>
                      <a:lnTo>
                        <a:pt x="52" y="116"/>
                      </a:lnTo>
                      <a:lnTo>
                        <a:pt x="62" y="112"/>
                      </a:lnTo>
                      <a:lnTo>
                        <a:pt x="70" y="104"/>
                      </a:lnTo>
                      <a:lnTo>
                        <a:pt x="79" y="95"/>
                      </a:lnTo>
                      <a:lnTo>
                        <a:pt x="86" y="84"/>
                      </a:lnTo>
                      <a:lnTo>
                        <a:pt x="90" y="73"/>
                      </a:lnTo>
                      <a:lnTo>
                        <a:pt x="92" y="61"/>
                      </a:lnTo>
                      <a:lnTo>
                        <a:pt x="88" y="48"/>
                      </a:lnTo>
                      <a:lnTo>
                        <a:pt x="97" y="47"/>
                      </a:lnTo>
                      <a:lnTo>
                        <a:pt x="110" y="44"/>
                      </a:lnTo>
                      <a:lnTo>
                        <a:pt x="123" y="39"/>
                      </a:lnTo>
                      <a:lnTo>
                        <a:pt x="138" y="32"/>
                      </a:lnTo>
                      <a:lnTo>
                        <a:pt x="150" y="25"/>
                      </a:lnTo>
                      <a:lnTo>
                        <a:pt x="163" y="17"/>
                      </a:lnTo>
                      <a:lnTo>
                        <a:pt x="173" y="8"/>
                      </a:lnTo>
                      <a:lnTo>
                        <a:pt x="180" y="0"/>
                      </a:lnTo>
                      <a:lnTo>
                        <a:pt x="180" y="10"/>
                      </a:lnTo>
                      <a:lnTo>
                        <a:pt x="181" y="23"/>
                      </a:lnTo>
                      <a:lnTo>
                        <a:pt x="184" y="37"/>
                      </a:lnTo>
                      <a:lnTo>
                        <a:pt x="188" y="50"/>
                      </a:lnTo>
                      <a:lnTo>
                        <a:pt x="194" y="62"/>
                      </a:lnTo>
                      <a:lnTo>
                        <a:pt x="202" y="74"/>
                      </a:lnTo>
                      <a:lnTo>
                        <a:pt x="211" y="83"/>
                      </a:lnTo>
                      <a:lnTo>
                        <a:pt x="222" y="90"/>
                      </a:lnTo>
                      <a:lnTo>
                        <a:pt x="215" y="91"/>
                      </a:lnTo>
                      <a:lnTo>
                        <a:pt x="208" y="93"/>
                      </a:lnTo>
                      <a:lnTo>
                        <a:pt x="201" y="97"/>
                      </a:lnTo>
                      <a:lnTo>
                        <a:pt x="195" y="101"/>
                      </a:lnTo>
                      <a:lnTo>
                        <a:pt x="191" y="107"/>
                      </a:lnTo>
                      <a:lnTo>
                        <a:pt x="190" y="115"/>
                      </a:lnTo>
                      <a:lnTo>
                        <a:pt x="190" y="123"/>
                      </a:lnTo>
                      <a:lnTo>
                        <a:pt x="194" y="133"/>
                      </a:lnTo>
                      <a:close/>
                    </a:path>
                  </a:pathLst>
                </a:custGeom>
                <a:solidFill>
                  <a:srgbClr val="49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2" name="Freeform 292">
                  <a:extLst>
                    <a:ext uri="{FF2B5EF4-FFF2-40B4-BE49-F238E27FC236}">
                      <a16:creationId xmlns:a16="http://schemas.microsoft.com/office/drawing/2014/main" xmlns="" id="{62878C8F-370D-4CA7-9FCD-46011E9DF3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" y="25"/>
                  <a:ext cx="66" cy="132"/>
                </a:xfrm>
                <a:custGeom>
                  <a:avLst/>
                  <a:gdLst>
                    <a:gd name="T0" fmla="*/ 70 w 131"/>
                    <a:gd name="T1" fmla="*/ 261 h 265"/>
                    <a:gd name="T2" fmla="*/ 61 w 131"/>
                    <a:gd name="T3" fmla="*/ 253 h 265"/>
                    <a:gd name="T4" fmla="*/ 48 w 131"/>
                    <a:gd name="T5" fmla="*/ 253 h 265"/>
                    <a:gd name="T6" fmla="*/ 41 w 131"/>
                    <a:gd name="T7" fmla="*/ 250 h 265"/>
                    <a:gd name="T8" fmla="*/ 43 w 131"/>
                    <a:gd name="T9" fmla="*/ 243 h 265"/>
                    <a:gd name="T10" fmla="*/ 51 w 131"/>
                    <a:gd name="T11" fmla="*/ 234 h 265"/>
                    <a:gd name="T12" fmla="*/ 63 w 131"/>
                    <a:gd name="T13" fmla="*/ 231 h 265"/>
                    <a:gd name="T14" fmla="*/ 75 w 131"/>
                    <a:gd name="T15" fmla="*/ 227 h 265"/>
                    <a:gd name="T16" fmla="*/ 81 w 131"/>
                    <a:gd name="T17" fmla="*/ 220 h 265"/>
                    <a:gd name="T18" fmla="*/ 82 w 131"/>
                    <a:gd name="T19" fmla="*/ 214 h 265"/>
                    <a:gd name="T20" fmla="*/ 81 w 131"/>
                    <a:gd name="T21" fmla="*/ 209 h 265"/>
                    <a:gd name="T22" fmla="*/ 78 w 131"/>
                    <a:gd name="T23" fmla="*/ 204 h 265"/>
                    <a:gd name="T24" fmla="*/ 71 w 131"/>
                    <a:gd name="T25" fmla="*/ 198 h 265"/>
                    <a:gd name="T26" fmla="*/ 58 w 131"/>
                    <a:gd name="T27" fmla="*/ 198 h 265"/>
                    <a:gd name="T28" fmla="*/ 48 w 131"/>
                    <a:gd name="T29" fmla="*/ 205 h 265"/>
                    <a:gd name="T30" fmla="*/ 47 w 131"/>
                    <a:gd name="T31" fmla="*/ 212 h 265"/>
                    <a:gd name="T32" fmla="*/ 44 w 131"/>
                    <a:gd name="T33" fmla="*/ 220 h 265"/>
                    <a:gd name="T34" fmla="*/ 33 w 131"/>
                    <a:gd name="T35" fmla="*/ 228 h 265"/>
                    <a:gd name="T36" fmla="*/ 30 w 131"/>
                    <a:gd name="T37" fmla="*/ 228 h 265"/>
                    <a:gd name="T38" fmla="*/ 25 w 131"/>
                    <a:gd name="T39" fmla="*/ 224 h 265"/>
                    <a:gd name="T40" fmla="*/ 25 w 131"/>
                    <a:gd name="T41" fmla="*/ 219 h 265"/>
                    <a:gd name="T42" fmla="*/ 29 w 131"/>
                    <a:gd name="T43" fmla="*/ 208 h 265"/>
                    <a:gd name="T44" fmla="*/ 34 w 131"/>
                    <a:gd name="T45" fmla="*/ 200 h 265"/>
                    <a:gd name="T46" fmla="*/ 41 w 131"/>
                    <a:gd name="T47" fmla="*/ 192 h 265"/>
                    <a:gd name="T48" fmla="*/ 43 w 131"/>
                    <a:gd name="T49" fmla="*/ 185 h 265"/>
                    <a:gd name="T50" fmla="*/ 43 w 131"/>
                    <a:gd name="T51" fmla="*/ 182 h 265"/>
                    <a:gd name="T52" fmla="*/ 40 w 131"/>
                    <a:gd name="T53" fmla="*/ 176 h 265"/>
                    <a:gd name="T54" fmla="*/ 33 w 131"/>
                    <a:gd name="T55" fmla="*/ 170 h 265"/>
                    <a:gd name="T56" fmla="*/ 24 w 131"/>
                    <a:gd name="T57" fmla="*/ 168 h 265"/>
                    <a:gd name="T58" fmla="*/ 17 w 131"/>
                    <a:gd name="T59" fmla="*/ 169 h 265"/>
                    <a:gd name="T60" fmla="*/ 13 w 131"/>
                    <a:gd name="T61" fmla="*/ 171 h 265"/>
                    <a:gd name="T62" fmla="*/ 8 w 131"/>
                    <a:gd name="T63" fmla="*/ 175 h 265"/>
                    <a:gd name="T64" fmla="*/ 0 w 131"/>
                    <a:gd name="T65" fmla="*/ 152 h 265"/>
                    <a:gd name="T66" fmla="*/ 11 w 131"/>
                    <a:gd name="T67" fmla="*/ 100 h 265"/>
                    <a:gd name="T68" fmla="*/ 47 w 131"/>
                    <a:gd name="T69" fmla="*/ 53 h 265"/>
                    <a:gd name="T70" fmla="*/ 92 w 131"/>
                    <a:gd name="T71" fmla="*/ 18 h 265"/>
                    <a:gd name="T72" fmla="*/ 117 w 131"/>
                    <a:gd name="T73" fmla="*/ 4 h 265"/>
                    <a:gd name="T74" fmla="*/ 131 w 131"/>
                    <a:gd name="T75" fmla="*/ 0 h 265"/>
                    <a:gd name="T76" fmla="*/ 120 w 131"/>
                    <a:gd name="T77" fmla="*/ 16 h 265"/>
                    <a:gd name="T78" fmla="*/ 107 w 131"/>
                    <a:gd name="T79" fmla="*/ 46 h 265"/>
                    <a:gd name="T80" fmla="*/ 107 w 131"/>
                    <a:gd name="T81" fmla="*/ 72 h 265"/>
                    <a:gd name="T82" fmla="*/ 114 w 131"/>
                    <a:gd name="T83" fmla="*/ 98 h 265"/>
                    <a:gd name="T84" fmla="*/ 122 w 131"/>
                    <a:gd name="T85" fmla="*/ 125 h 265"/>
                    <a:gd name="T86" fmla="*/ 127 w 131"/>
                    <a:gd name="T87" fmla="*/ 147 h 265"/>
                    <a:gd name="T88" fmla="*/ 128 w 131"/>
                    <a:gd name="T89" fmla="*/ 167 h 265"/>
                    <a:gd name="T90" fmla="*/ 125 w 131"/>
                    <a:gd name="T91" fmla="*/ 196 h 265"/>
                    <a:gd name="T92" fmla="*/ 115 w 131"/>
                    <a:gd name="T93" fmla="*/ 229 h 265"/>
                    <a:gd name="T94" fmla="*/ 91 w 131"/>
                    <a:gd name="T95" fmla="*/ 257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1" h="265">
                      <a:moveTo>
                        <a:pt x="73" y="265"/>
                      </a:moveTo>
                      <a:lnTo>
                        <a:pt x="70" y="261"/>
                      </a:lnTo>
                      <a:lnTo>
                        <a:pt x="67" y="257"/>
                      </a:lnTo>
                      <a:lnTo>
                        <a:pt x="61" y="253"/>
                      </a:lnTo>
                      <a:lnTo>
                        <a:pt x="53" y="253"/>
                      </a:lnTo>
                      <a:lnTo>
                        <a:pt x="48" y="253"/>
                      </a:lnTo>
                      <a:lnTo>
                        <a:pt x="45" y="252"/>
                      </a:lnTo>
                      <a:lnTo>
                        <a:pt x="41" y="250"/>
                      </a:lnTo>
                      <a:lnTo>
                        <a:pt x="39" y="247"/>
                      </a:lnTo>
                      <a:lnTo>
                        <a:pt x="43" y="243"/>
                      </a:lnTo>
                      <a:lnTo>
                        <a:pt x="47" y="237"/>
                      </a:lnTo>
                      <a:lnTo>
                        <a:pt x="51" y="234"/>
                      </a:lnTo>
                      <a:lnTo>
                        <a:pt x="54" y="231"/>
                      </a:lnTo>
                      <a:lnTo>
                        <a:pt x="63" y="231"/>
                      </a:lnTo>
                      <a:lnTo>
                        <a:pt x="70" y="230"/>
                      </a:lnTo>
                      <a:lnTo>
                        <a:pt x="75" y="227"/>
                      </a:lnTo>
                      <a:lnTo>
                        <a:pt x="79" y="222"/>
                      </a:lnTo>
                      <a:lnTo>
                        <a:pt x="81" y="220"/>
                      </a:lnTo>
                      <a:lnTo>
                        <a:pt x="81" y="216"/>
                      </a:lnTo>
                      <a:lnTo>
                        <a:pt x="82" y="214"/>
                      </a:lnTo>
                      <a:lnTo>
                        <a:pt x="82" y="212"/>
                      </a:lnTo>
                      <a:lnTo>
                        <a:pt x="81" y="209"/>
                      </a:lnTo>
                      <a:lnTo>
                        <a:pt x="79" y="206"/>
                      </a:lnTo>
                      <a:lnTo>
                        <a:pt x="78" y="204"/>
                      </a:lnTo>
                      <a:lnTo>
                        <a:pt x="77" y="201"/>
                      </a:lnTo>
                      <a:lnTo>
                        <a:pt x="71" y="198"/>
                      </a:lnTo>
                      <a:lnTo>
                        <a:pt x="64" y="197"/>
                      </a:lnTo>
                      <a:lnTo>
                        <a:pt x="58" y="198"/>
                      </a:lnTo>
                      <a:lnTo>
                        <a:pt x="52" y="200"/>
                      </a:lnTo>
                      <a:lnTo>
                        <a:pt x="48" y="205"/>
                      </a:lnTo>
                      <a:lnTo>
                        <a:pt x="47" y="208"/>
                      </a:lnTo>
                      <a:lnTo>
                        <a:pt x="47" y="212"/>
                      </a:lnTo>
                      <a:lnTo>
                        <a:pt x="48" y="215"/>
                      </a:lnTo>
                      <a:lnTo>
                        <a:pt x="44" y="220"/>
                      </a:lnTo>
                      <a:lnTo>
                        <a:pt x="38" y="224"/>
                      </a:lnTo>
                      <a:lnTo>
                        <a:pt x="33" y="228"/>
                      </a:lnTo>
                      <a:lnTo>
                        <a:pt x="31" y="230"/>
                      </a:lnTo>
                      <a:lnTo>
                        <a:pt x="30" y="228"/>
                      </a:lnTo>
                      <a:lnTo>
                        <a:pt x="28" y="227"/>
                      </a:lnTo>
                      <a:lnTo>
                        <a:pt x="25" y="224"/>
                      </a:lnTo>
                      <a:lnTo>
                        <a:pt x="23" y="223"/>
                      </a:lnTo>
                      <a:lnTo>
                        <a:pt x="25" y="219"/>
                      </a:lnTo>
                      <a:lnTo>
                        <a:pt x="28" y="213"/>
                      </a:lnTo>
                      <a:lnTo>
                        <a:pt x="29" y="208"/>
                      </a:lnTo>
                      <a:lnTo>
                        <a:pt x="30" y="204"/>
                      </a:lnTo>
                      <a:lnTo>
                        <a:pt x="34" y="200"/>
                      </a:lnTo>
                      <a:lnTo>
                        <a:pt x="38" y="197"/>
                      </a:lnTo>
                      <a:lnTo>
                        <a:pt x="41" y="192"/>
                      </a:lnTo>
                      <a:lnTo>
                        <a:pt x="43" y="187"/>
                      </a:lnTo>
                      <a:lnTo>
                        <a:pt x="43" y="185"/>
                      </a:lnTo>
                      <a:lnTo>
                        <a:pt x="43" y="184"/>
                      </a:lnTo>
                      <a:lnTo>
                        <a:pt x="43" y="182"/>
                      </a:lnTo>
                      <a:lnTo>
                        <a:pt x="43" y="181"/>
                      </a:lnTo>
                      <a:lnTo>
                        <a:pt x="40" y="176"/>
                      </a:lnTo>
                      <a:lnTo>
                        <a:pt x="38" y="173"/>
                      </a:lnTo>
                      <a:lnTo>
                        <a:pt x="33" y="170"/>
                      </a:lnTo>
                      <a:lnTo>
                        <a:pt x="26" y="168"/>
                      </a:lnTo>
                      <a:lnTo>
                        <a:pt x="24" y="168"/>
                      </a:lnTo>
                      <a:lnTo>
                        <a:pt x="21" y="168"/>
                      </a:lnTo>
                      <a:lnTo>
                        <a:pt x="17" y="169"/>
                      </a:lnTo>
                      <a:lnTo>
                        <a:pt x="15" y="170"/>
                      </a:lnTo>
                      <a:lnTo>
                        <a:pt x="13" y="171"/>
                      </a:lnTo>
                      <a:lnTo>
                        <a:pt x="10" y="173"/>
                      </a:lnTo>
                      <a:lnTo>
                        <a:pt x="8" y="175"/>
                      </a:lnTo>
                      <a:lnTo>
                        <a:pt x="7" y="176"/>
                      </a:lnTo>
                      <a:lnTo>
                        <a:pt x="0" y="152"/>
                      </a:lnTo>
                      <a:lnTo>
                        <a:pt x="2" y="125"/>
                      </a:lnTo>
                      <a:lnTo>
                        <a:pt x="11" y="100"/>
                      </a:lnTo>
                      <a:lnTo>
                        <a:pt x="28" y="75"/>
                      </a:lnTo>
                      <a:lnTo>
                        <a:pt x="47" y="53"/>
                      </a:lnTo>
                      <a:lnTo>
                        <a:pt x="69" y="33"/>
                      </a:lnTo>
                      <a:lnTo>
                        <a:pt x="92" y="18"/>
                      </a:lnTo>
                      <a:lnTo>
                        <a:pt x="112" y="8"/>
                      </a:lnTo>
                      <a:lnTo>
                        <a:pt x="117" y="4"/>
                      </a:lnTo>
                      <a:lnTo>
                        <a:pt x="125" y="1"/>
                      </a:lnTo>
                      <a:lnTo>
                        <a:pt x="131" y="0"/>
                      </a:lnTo>
                      <a:lnTo>
                        <a:pt x="128" y="4"/>
                      </a:lnTo>
                      <a:lnTo>
                        <a:pt x="120" y="16"/>
                      </a:lnTo>
                      <a:lnTo>
                        <a:pt x="113" y="31"/>
                      </a:lnTo>
                      <a:lnTo>
                        <a:pt x="107" y="46"/>
                      </a:lnTo>
                      <a:lnTo>
                        <a:pt x="106" y="62"/>
                      </a:lnTo>
                      <a:lnTo>
                        <a:pt x="107" y="72"/>
                      </a:lnTo>
                      <a:lnTo>
                        <a:pt x="111" y="84"/>
                      </a:lnTo>
                      <a:lnTo>
                        <a:pt x="114" y="98"/>
                      </a:lnTo>
                      <a:lnTo>
                        <a:pt x="119" y="113"/>
                      </a:lnTo>
                      <a:lnTo>
                        <a:pt x="122" y="125"/>
                      </a:lnTo>
                      <a:lnTo>
                        <a:pt x="125" y="137"/>
                      </a:lnTo>
                      <a:lnTo>
                        <a:pt x="127" y="147"/>
                      </a:lnTo>
                      <a:lnTo>
                        <a:pt x="128" y="156"/>
                      </a:lnTo>
                      <a:lnTo>
                        <a:pt x="128" y="167"/>
                      </a:lnTo>
                      <a:lnTo>
                        <a:pt x="128" y="181"/>
                      </a:lnTo>
                      <a:lnTo>
                        <a:pt x="125" y="196"/>
                      </a:lnTo>
                      <a:lnTo>
                        <a:pt x="122" y="213"/>
                      </a:lnTo>
                      <a:lnTo>
                        <a:pt x="115" y="229"/>
                      </a:lnTo>
                      <a:lnTo>
                        <a:pt x="106" y="244"/>
                      </a:lnTo>
                      <a:lnTo>
                        <a:pt x="91" y="257"/>
                      </a:lnTo>
                      <a:lnTo>
                        <a:pt x="73" y="265"/>
                      </a:lnTo>
                      <a:close/>
                    </a:path>
                  </a:pathLst>
                </a:custGeom>
                <a:solidFill>
                  <a:srgbClr val="FF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3" name="Freeform 293">
                  <a:extLst>
                    <a:ext uri="{FF2B5EF4-FFF2-40B4-BE49-F238E27FC236}">
                      <a16:creationId xmlns:a16="http://schemas.microsoft.com/office/drawing/2014/main" xmlns="" id="{B1B465EF-CE64-4A2A-90E3-22B9466726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" y="89"/>
                  <a:ext cx="320" cy="225"/>
                </a:xfrm>
                <a:custGeom>
                  <a:avLst/>
                  <a:gdLst>
                    <a:gd name="T0" fmla="*/ 296 w 640"/>
                    <a:gd name="T1" fmla="*/ 383 h 450"/>
                    <a:gd name="T2" fmla="*/ 261 w 640"/>
                    <a:gd name="T3" fmla="*/ 445 h 450"/>
                    <a:gd name="T4" fmla="*/ 232 w 640"/>
                    <a:gd name="T5" fmla="*/ 393 h 450"/>
                    <a:gd name="T6" fmla="*/ 194 w 640"/>
                    <a:gd name="T7" fmla="*/ 352 h 450"/>
                    <a:gd name="T8" fmla="*/ 182 w 640"/>
                    <a:gd name="T9" fmla="*/ 257 h 450"/>
                    <a:gd name="T10" fmla="*/ 208 w 640"/>
                    <a:gd name="T11" fmla="*/ 213 h 450"/>
                    <a:gd name="T12" fmla="*/ 230 w 640"/>
                    <a:gd name="T13" fmla="*/ 167 h 450"/>
                    <a:gd name="T14" fmla="*/ 215 w 640"/>
                    <a:gd name="T15" fmla="*/ 176 h 450"/>
                    <a:gd name="T16" fmla="*/ 198 w 640"/>
                    <a:gd name="T17" fmla="*/ 216 h 450"/>
                    <a:gd name="T18" fmla="*/ 132 w 640"/>
                    <a:gd name="T19" fmla="*/ 269 h 450"/>
                    <a:gd name="T20" fmla="*/ 80 w 640"/>
                    <a:gd name="T21" fmla="*/ 274 h 450"/>
                    <a:gd name="T22" fmla="*/ 48 w 640"/>
                    <a:gd name="T23" fmla="*/ 262 h 450"/>
                    <a:gd name="T24" fmla="*/ 0 w 640"/>
                    <a:gd name="T25" fmla="*/ 241 h 450"/>
                    <a:gd name="T26" fmla="*/ 40 w 640"/>
                    <a:gd name="T27" fmla="*/ 226 h 450"/>
                    <a:gd name="T28" fmla="*/ 75 w 640"/>
                    <a:gd name="T29" fmla="*/ 183 h 450"/>
                    <a:gd name="T30" fmla="*/ 145 w 640"/>
                    <a:gd name="T31" fmla="*/ 138 h 450"/>
                    <a:gd name="T32" fmla="*/ 188 w 640"/>
                    <a:gd name="T33" fmla="*/ 139 h 450"/>
                    <a:gd name="T34" fmla="*/ 196 w 640"/>
                    <a:gd name="T35" fmla="*/ 143 h 450"/>
                    <a:gd name="T36" fmla="*/ 186 w 640"/>
                    <a:gd name="T37" fmla="*/ 167 h 450"/>
                    <a:gd name="T38" fmla="*/ 192 w 640"/>
                    <a:gd name="T39" fmla="*/ 171 h 450"/>
                    <a:gd name="T40" fmla="*/ 215 w 640"/>
                    <a:gd name="T41" fmla="*/ 167 h 450"/>
                    <a:gd name="T42" fmla="*/ 212 w 640"/>
                    <a:gd name="T43" fmla="*/ 138 h 450"/>
                    <a:gd name="T44" fmla="*/ 219 w 640"/>
                    <a:gd name="T45" fmla="*/ 137 h 450"/>
                    <a:gd name="T46" fmla="*/ 232 w 640"/>
                    <a:gd name="T47" fmla="*/ 154 h 450"/>
                    <a:gd name="T48" fmla="*/ 261 w 640"/>
                    <a:gd name="T49" fmla="*/ 157 h 450"/>
                    <a:gd name="T50" fmla="*/ 283 w 640"/>
                    <a:gd name="T51" fmla="*/ 140 h 450"/>
                    <a:gd name="T52" fmla="*/ 308 w 640"/>
                    <a:gd name="T53" fmla="*/ 133 h 450"/>
                    <a:gd name="T54" fmla="*/ 343 w 640"/>
                    <a:gd name="T55" fmla="*/ 95 h 450"/>
                    <a:gd name="T56" fmla="*/ 419 w 640"/>
                    <a:gd name="T57" fmla="*/ 6 h 450"/>
                    <a:gd name="T58" fmla="*/ 479 w 640"/>
                    <a:gd name="T59" fmla="*/ 0 h 450"/>
                    <a:gd name="T60" fmla="*/ 527 w 640"/>
                    <a:gd name="T61" fmla="*/ 9 h 450"/>
                    <a:gd name="T62" fmla="*/ 579 w 640"/>
                    <a:gd name="T63" fmla="*/ 28 h 450"/>
                    <a:gd name="T64" fmla="*/ 630 w 640"/>
                    <a:gd name="T65" fmla="*/ 31 h 450"/>
                    <a:gd name="T66" fmla="*/ 622 w 640"/>
                    <a:gd name="T67" fmla="*/ 56 h 450"/>
                    <a:gd name="T68" fmla="*/ 553 w 640"/>
                    <a:gd name="T69" fmla="*/ 140 h 450"/>
                    <a:gd name="T70" fmla="*/ 492 w 640"/>
                    <a:gd name="T71" fmla="*/ 168 h 450"/>
                    <a:gd name="T72" fmla="*/ 425 w 640"/>
                    <a:gd name="T73" fmla="*/ 184 h 450"/>
                    <a:gd name="T74" fmla="*/ 364 w 640"/>
                    <a:gd name="T75" fmla="*/ 169 h 450"/>
                    <a:gd name="T76" fmla="*/ 331 w 640"/>
                    <a:gd name="T77" fmla="*/ 152 h 450"/>
                    <a:gd name="T78" fmla="*/ 308 w 640"/>
                    <a:gd name="T79" fmla="*/ 145 h 450"/>
                    <a:gd name="T80" fmla="*/ 283 w 640"/>
                    <a:gd name="T81" fmla="*/ 152 h 450"/>
                    <a:gd name="T82" fmla="*/ 285 w 640"/>
                    <a:gd name="T83" fmla="*/ 163 h 450"/>
                    <a:gd name="T84" fmla="*/ 313 w 640"/>
                    <a:gd name="T85" fmla="*/ 162 h 450"/>
                    <a:gd name="T86" fmla="*/ 346 w 640"/>
                    <a:gd name="T87" fmla="*/ 160 h 450"/>
                    <a:gd name="T88" fmla="*/ 409 w 640"/>
                    <a:gd name="T89" fmla="*/ 182 h 450"/>
                    <a:gd name="T90" fmla="*/ 464 w 640"/>
                    <a:gd name="T91" fmla="*/ 247 h 450"/>
                    <a:gd name="T92" fmla="*/ 481 w 640"/>
                    <a:gd name="T93" fmla="*/ 328 h 450"/>
                    <a:gd name="T94" fmla="*/ 448 w 640"/>
                    <a:gd name="T95" fmla="*/ 327 h 450"/>
                    <a:gd name="T96" fmla="*/ 373 w 640"/>
                    <a:gd name="T97" fmla="*/ 306 h 450"/>
                    <a:gd name="T98" fmla="*/ 326 w 640"/>
                    <a:gd name="T99" fmla="*/ 291 h 450"/>
                    <a:gd name="T100" fmla="*/ 289 w 640"/>
                    <a:gd name="T101" fmla="*/ 234 h 450"/>
                    <a:gd name="T102" fmla="*/ 277 w 640"/>
                    <a:gd name="T103" fmla="*/ 181 h 450"/>
                    <a:gd name="T104" fmla="*/ 251 w 640"/>
                    <a:gd name="T105" fmla="*/ 162 h 450"/>
                    <a:gd name="T106" fmla="*/ 237 w 640"/>
                    <a:gd name="T107" fmla="*/ 167 h 450"/>
                    <a:gd name="T108" fmla="*/ 251 w 640"/>
                    <a:gd name="T109" fmla="*/ 191 h 450"/>
                    <a:gd name="T110" fmla="*/ 298 w 640"/>
                    <a:gd name="T111" fmla="*/ 249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640" h="450">
                      <a:moveTo>
                        <a:pt x="305" y="266"/>
                      </a:moveTo>
                      <a:lnTo>
                        <a:pt x="312" y="298"/>
                      </a:lnTo>
                      <a:lnTo>
                        <a:pt x="312" y="330"/>
                      </a:lnTo>
                      <a:lnTo>
                        <a:pt x="306" y="360"/>
                      </a:lnTo>
                      <a:lnTo>
                        <a:pt x="296" y="383"/>
                      </a:lnTo>
                      <a:lnTo>
                        <a:pt x="284" y="401"/>
                      </a:lnTo>
                      <a:lnTo>
                        <a:pt x="275" y="417"/>
                      </a:lnTo>
                      <a:lnTo>
                        <a:pt x="268" y="432"/>
                      </a:lnTo>
                      <a:lnTo>
                        <a:pt x="262" y="450"/>
                      </a:lnTo>
                      <a:lnTo>
                        <a:pt x="261" y="445"/>
                      </a:lnTo>
                      <a:lnTo>
                        <a:pt x="258" y="435"/>
                      </a:lnTo>
                      <a:lnTo>
                        <a:pt x="253" y="425"/>
                      </a:lnTo>
                      <a:lnTo>
                        <a:pt x="247" y="415"/>
                      </a:lnTo>
                      <a:lnTo>
                        <a:pt x="240" y="403"/>
                      </a:lnTo>
                      <a:lnTo>
                        <a:pt x="232" y="393"/>
                      </a:lnTo>
                      <a:lnTo>
                        <a:pt x="224" y="382"/>
                      </a:lnTo>
                      <a:lnTo>
                        <a:pt x="216" y="375"/>
                      </a:lnTo>
                      <a:lnTo>
                        <a:pt x="207" y="368"/>
                      </a:lnTo>
                      <a:lnTo>
                        <a:pt x="200" y="360"/>
                      </a:lnTo>
                      <a:lnTo>
                        <a:pt x="194" y="352"/>
                      </a:lnTo>
                      <a:lnTo>
                        <a:pt x="190" y="344"/>
                      </a:lnTo>
                      <a:lnTo>
                        <a:pt x="181" y="319"/>
                      </a:lnTo>
                      <a:lnTo>
                        <a:pt x="178" y="295"/>
                      </a:lnTo>
                      <a:lnTo>
                        <a:pt x="179" y="273"/>
                      </a:lnTo>
                      <a:lnTo>
                        <a:pt x="182" y="257"/>
                      </a:lnTo>
                      <a:lnTo>
                        <a:pt x="185" y="249"/>
                      </a:lnTo>
                      <a:lnTo>
                        <a:pt x="190" y="239"/>
                      </a:lnTo>
                      <a:lnTo>
                        <a:pt x="194" y="230"/>
                      </a:lnTo>
                      <a:lnTo>
                        <a:pt x="201" y="222"/>
                      </a:lnTo>
                      <a:lnTo>
                        <a:pt x="208" y="213"/>
                      </a:lnTo>
                      <a:lnTo>
                        <a:pt x="215" y="202"/>
                      </a:lnTo>
                      <a:lnTo>
                        <a:pt x="221" y="192"/>
                      </a:lnTo>
                      <a:lnTo>
                        <a:pt x="227" y="182"/>
                      </a:lnTo>
                      <a:lnTo>
                        <a:pt x="229" y="175"/>
                      </a:lnTo>
                      <a:lnTo>
                        <a:pt x="230" y="167"/>
                      </a:lnTo>
                      <a:lnTo>
                        <a:pt x="229" y="161"/>
                      </a:lnTo>
                      <a:lnTo>
                        <a:pt x="227" y="160"/>
                      </a:lnTo>
                      <a:lnTo>
                        <a:pt x="221" y="163"/>
                      </a:lnTo>
                      <a:lnTo>
                        <a:pt x="217" y="169"/>
                      </a:lnTo>
                      <a:lnTo>
                        <a:pt x="215" y="176"/>
                      </a:lnTo>
                      <a:lnTo>
                        <a:pt x="213" y="182"/>
                      </a:lnTo>
                      <a:lnTo>
                        <a:pt x="211" y="191"/>
                      </a:lnTo>
                      <a:lnTo>
                        <a:pt x="207" y="200"/>
                      </a:lnTo>
                      <a:lnTo>
                        <a:pt x="202" y="208"/>
                      </a:lnTo>
                      <a:lnTo>
                        <a:pt x="198" y="216"/>
                      </a:lnTo>
                      <a:lnTo>
                        <a:pt x="188" y="231"/>
                      </a:lnTo>
                      <a:lnTo>
                        <a:pt x="175" y="244"/>
                      </a:lnTo>
                      <a:lnTo>
                        <a:pt x="161" y="255"/>
                      </a:lnTo>
                      <a:lnTo>
                        <a:pt x="147" y="264"/>
                      </a:lnTo>
                      <a:lnTo>
                        <a:pt x="132" y="269"/>
                      </a:lnTo>
                      <a:lnTo>
                        <a:pt x="117" y="274"/>
                      </a:lnTo>
                      <a:lnTo>
                        <a:pt x="103" y="276"/>
                      </a:lnTo>
                      <a:lnTo>
                        <a:pt x="90" y="276"/>
                      </a:lnTo>
                      <a:lnTo>
                        <a:pt x="85" y="275"/>
                      </a:lnTo>
                      <a:lnTo>
                        <a:pt x="80" y="274"/>
                      </a:lnTo>
                      <a:lnTo>
                        <a:pt x="76" y="274"/>
                      </a:lnTo>
                      <a:lnTo>
                        <a:pt x="72" y="273"/>
                      </a:lnTo>
                      <a:lnTo>
                        <a:pt x="64" y="269"/>
                      </a:lnTo>
                      <a:lnTo>
                        <a:pt x="56" y="266"/>
                      </a:lnTo>
                      <a:lnTo>
                        <a:pt x="48" y="262"/>
                      </a:lnTo>
                      <a:lnTo>
                        <a:pt x="40" y="258"/>
                      </a:lnTo>
                      <a:lnTo>
                        <a:pt x="32" y="254"/>
                      </a:lnTo>
                      <a:lnTo>
                        <a:pt x="22" y="250"/>
                      </a:lnTo>
                      <a:lnTo>
                        <a:pt x="11" y="245"/>
                      </a:lnTo>
                      <a:lnTo>
                        <a:pt x="0" y="241"/>
                      </a:lnTo>
                      <a:lnTo>
                        <a:pt x="7" y="238"/>
                      </a:lnTo>
                      <a:lnTo>
                        <a:pt x="14" y="236"/>
                      </a:lnTo>
                      <a:lnTo>
                        <a:pt x="23" y="234"/>
                      </a:lnTo>
                      <a:lnTo>
                        <a:pt x="32" y="230"/>
                      </a:lnTo>
                      <a:lnTo>
                        <a:pt x="40" y="226"/>
                      </a:lnTo>
                      <a:lnTo>
                        <a:pt x="48" y="221"/>
                      </a:lnTo>
                      <a:lnTo>
                        <a:pt x="55" y="214"/>
                      </a:lnTo>
                      <a:lnTo>
                        <a:pt x="60" y="207"/>
                      </a:lnTo>
                      <a:lnTo>
                        <a:pt x="67" y="196"/>
                      </a:lnTo>
                      <a:lnTo>
                        <a:pt x="75" y="183"/>
                      </a:lnTo>
                      <a:lnTo>
                        <a:pt x="86" y="170"/>
                      </a:lnTo>
                      <a:lnTo>
                        <a:pt x="99" y="157"/>
                      </a:lnTo>
                      <a:lnTo>
                        <a:pt x="113" y="148"/>
                      </a:lnTo>
                      <a:lnTo>
                        <a:pt x="128" y="141"/>
                      </a:lnTo>
                      <a:lnTo>
                        <a:pt x="145" y="138"/>
                      </a:lnTo>
                      <a:lnTo>
                        <a:pt x="161" y="140"/>
                      </a:lnTo>
                      <a:lnTo>
                        <a:pt x="168" y="144"/>
                      </a:lnTo>
                      <a:lnTo>
                        <a:pt x="176" y="144"/>
                      </a:lnTo>
                      <a:lnTo>
                        <a:pt x="183" y="143"/>
                      </a:lnTo>
                      <a:lnTo>
                        <a:pt x="188" y="139"/>
                      </a:lnTo>
                      <a:lnTo>
                        <a:pt x="191" y="137"/>
                      </a:lnTo>
                      <a:lnTo>
                        <a:pt x="194" y="137"/>
                      </a:lnTo>
                      <a:lnTo>
                        <a:pt x="198" y="137"/>
                      </a:lnTo>
                      <a:lnTo>
                        <a:pt x="201" y="138"/>
                      </a:lnTo>
                      <a:lnTo>
                        <a:pt x="196" y="143"/>
                      </a:lnTo>
                      <a:lnTo>
                        <a:pt x="191" y="149"/>
                      </a:lnTo>
                      <a:lnTo>
                        <a:pt x="186" y="156"/>
                      </a:lnTo>
                      <a:lnTo>
                        <a:pt x="185" y="163"/>
                      </a:lnTo>
                      <a:lnTo>
                        <a:pt x="185" y="164"/>
                      </a:lnTo>
                      <a:lnTo>
                        <a:pt x="186" y="167"/>
                      </a:lnTo>
                      <a:lnTo>
                        <a:pt x="186" y="168"/>
                      </a:lnTo>
                      <a:lnTo>
                        <a:pt x="188" y="169"/>
                      </a:lnTo>
                      <a:lnTo>
                        <a:pt x="189" y="170"/>
                      </a:lnTo>
                      <a:lnTo>
                        <a:pt x="191" y="171"/>
                      </a:lnTo>
                      <a:lnTo>
                        <a:pt x="192" y="171"/>
                      </a:lnTo>
                      <a:lnTo>
                        <a:pt x="193" y="172"/>
                      </a:lnTo>
                      <a:lnTo>
                        <a:pt x="199" y="174"/>
                      </a:lnTo>
                      <a:lnTo>
                        <a:pt x="206" y="172"/>
                      </a:lnTo>
                      <a:lnTo>
                        <a:pt x="211" y="170"/>
                      </a:lnTo>
                      <a:lnTo>
                        <a:pt x="215" y="167"/>
                      </a:lnTo>
                      <a:lnTo>
                        <a:pt x="217" y="160"/>
                      </a:lnTo>
                      <a:lnTo>
                        <a:pt x="219" y="153"/>
                      </a:lnTo>
                      <a:lnTo>
                        <a:pt x="216" y="147"/>
                      </a:lnTo>
                      <a:lnTo>
                        <a:pt x="214" y="141"/>
                      </a:lnTo>
                      <a:lnTo>
                        <a:pt x="212" y="138"/>
                      </a:lnTo>
                      <a:lnTo>
                        <a:pt x="212" y="136"/>
                      </a:lnTo>
                      <a:lnTo>
                        <a:pt x="214" y="134"/>
                      </a:lnTo>
                      <a:lnTo>
                        <a:pt x="216" y="133"/>
                      </a:lnTo>
                      <a:lnTo>
                        <a:pt x="217" y="134"/>
                      </a:lnTo>
                      <a:lnTo>
                        <a:pt x="219" y="137"/>
                      </a:lnTo>
                      <a:lnTo>
                        <a:pt x="220" y="140"/>
                      </a:lnTo>
                      <a:lnTo>
                        <a:pt x="221" y="145"/>
                      </a:lnTo>
                      <a:lnTo>
                        <a:pt x="222" y="149"/>
                      </a:lnTo>
                      <a:lnTo>
                        <a:pt x="227" y="154"/>
                      </a:lnTo>
                      <a:lnTo>
                        <a:pt x="232" y="154"/>
                      </a:lnTo>
                      <a:lnTo>
                        <a:pt x="242" y="149"/>
                      </a:lnTo>
                      <a:lnTo>
                        <a:pt x="245" y="153"/>
                      </a:lnTo>
                      <a:lnTo>
                        <a:pt x="250" y="155"/>
                      </a:lnTo>
                      <a:lnTo>
                        <a:pt x="255" y="157"/>
                      </a:lnTo>
                      <a:lnTo>
                        <a:pt x="261" y="157"/>
                      </a:lnTo>
                      <a:lnTo>
                        <a:pt x="266" y="156"/>
                      </a:lnTo>
                      <a:lnTo>
                        <a:pt x="272" y="154"/>
                      </a:lnTo>
                      <a:lnTo>
                        <a:pt x="276" y="148"/>
                      </a:lnTo>
                      <a:lnTo>
                        <a:pt x="280" y="141"/>
                      </a:lnTo>
                      <a:lnTo>
                        <a:pt x="283" y="140"/>
                      </a:lnTo>
                      <a:lnTo>
                        <a:pt x="288" y="138"/>
                      </a:lnTo>
                      <a:lnTo>
                        <a:pt x="292" y="137"/>
                      </a:lnTo>
                      <a:lnTo>
                        <a:pt x="297" y="136"/>
                      </a:lnTo>
                      <a:lnTo>
                        <a:pt x="303" y="134"/>
                      </a:lnTo>
                      <a:lnTo>
                        <a:pt x="308" y="133"/>
                      </a:lnTo>
                      <a:lnTo>
                        <a:pt x="313" y="132"/>
                      </a:lnTo>
                      <a:lnTo>
                        <a:pt x="319" y="131"/>
                      </a:lnTo>
                      <a:lnTo>
                        <a:pt x="328" y="125"/>
                      </a:lnTo>
                      <a:lnTo>
                        <a:pt x="336" y="114"/>
                      </a:lnTo>
                      <a:lnTo>
                        <a:pt x="343" y="95"/>
                      </a:lnTo>
                      <a:lnTo>
                        <a:pt x="351" y="72"/>
                      </a:lnTo>
                      <a:lnTo>
                        <a:pt x="364" y="46"/>
                      </a:lnTo>
                      <a:lnTo>
                        <a:pt x="381" y="27"/>
                      </a:lnTo>
                      <a:lnTo>
                        <a:pt x="399" y="15"/>
                      </a:lnTo>
                      <a:lnTo>
                        <a:pt x="419" y="6"/>
                      </a:lnTo>
                      <a:lnTo>
                        <a:pt x="437" y="2"/>
                      </a:lnTo>
                      <a:lnTo>
                        <a:pt x="454" y="0"/>
                      </a:lnTo>
                      <a:lnTo>
                        <a:pt x="466" y="0"/>
                      </a:lnTo>
                      <a:lnTo>
                        <a:pt x="473" y="0"/>
                      </a:lnTo>
                      <a:lnTo>
                        <a:pt x="479" y="0"/>
                      </a:lnTo>
                      <a:lnTo>
                        <a:pt x="486" y="1"/>
                      </a:lnTo>
                      <a:lnTo>
                        <a:pt x="495" y="2"/>
                      </a:lnTo>
                      <a:lnTo>
                        <a:pt x="505" y="3"/>
                      </a:lnTo>
                      <a:lnTo>
                        <a:pt x="517" y="6"/>
                      </a:lnTo>
                      <a:lnTo>
                        <a:pt x="527" y="9"/>
                      </a:lnTo>
                      <a:lnTo>
                        <a:pt x="539" y="13"/>
                      </a:lnTo>
                      <a:lnTo>
                        <a:pt x="548" y="18"/>
                      </a:lnTo>
                      <a:lnTo>
                        <a:pt x="557" y="23"/>
                      </a:lnTo>
                      <a:lnTo>
                        <a:pt x="568" y="26"/>
                      </a:lnTo>
                      <a:lnTo>
                        <a:pt x="579" y="28"/>
                      </a:lnTo>
                      <a:lnTo>
                        <a:pt x="589" y="31"/>
                      </a:lnTo>
                      <a:lnTo>
                        <a:pt x="601" y="32"/>
                      </a:lnTo>
                      <a:lnTo>
                        <a:pt x="611" y="32"/>
                      </a:lnTo>
                      <a:lnTo>
                        <a:pt x="621" y="32"/>
                      </a:lnTo>
                      <a:lnTo>
                        <a:pt x="630" y="31"/>
                      </a:lnTo>
                      <a:lnTo>
                        <a:pt x="640" y="31"/>
                      </a:lnTo>
                      <a:lnTo>
                        <a:pt x="640" y="34"/>
                      </a:lnTo>
                      <a:lnTo>
                        <a:pt x="636" y="39"/>
                      </a:lnTo>
                      <a:lnTo>
                        <a:pt x="631" y="43"/>
                      </a:lnTo>
                      <a:lnTo>
                        <a:pt x="622" y="56"/>
                      </a:lnTo>
                      <a:lnTo>
                        <a:pt x="610" y="72"/>
                      </a:lnTo>
                      <a:lnTo>
                        <a:pt x="596" y="91"/>
                      </a:lnTo>
                      <a:lnTo>
                        <a:pt x="583" y="108"/>
                      </a:lnTo>
                      <a:lnTo>
                        <a:pt x="568" y="125"/>
                      </a:lnTo>
                      <a:lnTo>
                        <a:pt x="553" y="140"/>
                      </a:lnTo>
                      <a:lnTo>
                        <a:pt x="538" y="152"/>
                      </a:lnTo>
                      <a:lnTo>
                        <a:pt x="524" y="157"/>
                      </a:lnTo>
                      <a:lnTo>
                        <a:pt x="515" y="160"/>
                      </a:lnTo>
                      <a:lnTo>
                        <a:pt x="504" y="164"/>
                      </a:lnTo>
                      <a:lnTo>
                        <a:pt x="492" y="168"/>
                      </a:lnTo>
                      <a:lnTo>
                        <a:pt x="478" y="172"/>
                      </a:lnTo>
                      <a:lnTo>
                        <a:pt x="463" y="177"/>
                      </a:lnTo>
                      <a:lnTo>
                        <a:pt x="449" y="181"/>
                      </a:lnTo>
                      <a:lnTo>
                        <a:pt x="436" y="183"/>
                      </a:lnTo>
                      <a:lnTo>
                        <a:pt x="425" y="184"/>
                      </a:lnTo>
                      <a:lnTo>
                        <a:pt x="414" y="183"/>
                      </a:lnTo>
                      <a:lnTo>
                        <a:pt x="402" y="181"/>
                      </a:lnTo>
                      <a:lnTo>
                        <a:pt x="388" y="177"/>
                      </a:lnTo>
                      <a:lnTo>
                        <a:pt x="375" y="172"/>
                      </a:lnTo>
                      <a:lnTo>
                        <a:pt x="364" y="169"/>
                      </a:lnTo>
                      <a:lnTo>
                        <a:pt x="353" y="164"/>
                      </a:lnTo>
                      <a:lnTo>
                        <a:pt x="345" y="161"/>
                      </a:lnTo>
                      <a:lnTo>
                        <a:pt x="341" y="159"/>
                      </a:lnTo>
                      <a:lnTo>
                        <a:pt x="336" y="155"/>
                      </a:lnTo>
                      <a:lnTo>
                        <a:pt x="331" y="152"/>
                      </a:lnTo>
                      <a:lnTo>
                        <a:pt x="326" y="148"/>
                      </a:lnTo>
                      <a:lnTo>
                        <a:pt x="321" y="145"/>
                      </a:lnTo>
                      <a:lnTo>
                        <a:pt x="318" y="144"/>
                      </a:lnTo>
                      <a:lnTo>
                        <a:pt x="313" y="144"/>
                      </a:lnTo>
                      <a:lnTo>
                        <a:pt x="308" y="145"/>
                      </a:lnTo>
                      <a:lnTo>
                        <a:pt x="303" y="145"/>
                      </a:lnTo>
                      <a:lnTo>
                        <a:pt x="296" y="147"/>
                      </a:lnTo>
                      <a:lnTo>
                        <a:pt x="291" y="148"/>
                      </a:lnTo>
                      <a:lnTo>
                        <a:pt x="287" y="149"/>
                      </a:lnTo>
                      <a:lnTo>
                        <a:pt x="283" y="152"/>
                      </a:lnTo>
                      <a:lnTo>
                        <a:pt x="280" y="155"/>
                      </a:lnTo>
                      <a:lnTo>
                        <a:pt x="279" y="157"/>
                      </a:lnTo>
                      <a:lnTo>
                        <a:pt x="280" y="160"/>
                      </a:lnTo>
                      <a:lnTo>
                        <a:pt x="283" y="162"/>
                      </a:lnTo>
                      <a:lnTo>
                        <a:pt x="285" y="163"/>
                      </a:lnTo>
                      <a:lnTo>
                        <a:pt x="290" y="163"/>
                      </a:lnTo>
                      <a:lnTo>
                        <a:pt x="295" y="163"/>
                      </a:lnTo>
                      <a:lnTo>
                        <a:pt x="300" y="163"/>
                      </a:lnTo>
                      <a:lnTo>
                        <a:pt x="307" y="162"/>
                      </a:lnTo>
                      <a:lnTo>
                        <a:pt x="313" y="162"/>
                      </a:lnTo>
                      <a:lnTo>
                        <a:pt x="320" y="161"/>
                      </a:lnTo>
                      <a:lnTo>
                        <a:pt x="327" y="160"/>
                      </a:lnTo>
                      <a:lnTo>
                        <a:pt x="333" y="159"/>
                      </a:lnTo>
                      <a:lnTo>
                        <a:pt x="340" y="159"/>
                      </a:lnTo>
                      <a:lnTo>
                        <a:pt x="346" y="160"/>
                      </a:lnTo>
                      <a:lnTo>
                        <a:pt x="355" y="161"/>
                      </a:lnTo>
                      <a:lnTo>
                        <a:pt x="365" y="163"/>
                      </a:lnTo>
                      <a:lnTo>
                        <a:pt x="376" y="168"/>
                      </a:lnTo>
                      <a:lnTo>
                        <a:pt x="391" y="174"/>
                      </a:lnTo>
                      <a:lnTo>
                        <a:pt x="409" y="182"/>
                      </a:lnTo>
                      <a:lnTo>
                        <a:pt x="422" y="190"/>
                      </a:lnTo>
                      <a:lnTo>
                        <a:pt x="435" y="201"/>
                      </a:lnTo>
                      <a:lnTo>
                        <a:pt x="445" y="215"/>
                      </a:lnTo>
                      <a:lnTo>
                        <a:pt x="456" y="230"/>
                      </a:lnTo>
                      <a:lnTo>
                        <a:pt x="464" y="247"/>
                      </a:lnTo>
                      <a:lnTo>
                        <a:pt x="471" y="266"/>
                      </a:lnTo>
                      <a:lnTo>
                        <a:pt x="475" y="284"/>
                      </a:lnTo>
                      <a:lnTo>
                        <a:pt x="479" y="303"/>
                      </a:lnTo>
                      <a:lnTo>
                        <a:pt x="480" y="315"/>
                      </a:lnTo>
                      <a:lnTo>
                        <a:pt x="481" y="328"/>
                      </a:lnTo>
                      <a:lnTo>
                        <a:pt x="481" y="340"/>
                      </a:lnTo>
                      <a:lnTo>
                        <a:pt x="480" y="351"/>
                      </a:lnTo>
                      <a:lnTo>
                        <a:pt x="472" y="342"/>
                      </a:lnTo>
                      <a:lnTo>
                        <a:pt x="462" y="335"/>
                      </a:lnTo>
                      <a:lnTo>
                        <a:pt x="448" y="327"/>
                      </a:lnTo>
                      <a:lnTo>
                        <a:pt x="433" y="321"/>
                      </a:lnTo>
                      <a:lnTo>
                        <a:pt x="417" y="317"/>
                      </a:lnTo>
                      <a:lnTo>
                        <a:pt x="401" y="312"/>
                      </a:lnTo>
                      <a:lnTo>
                        <a:pt x="386" y="309"/>
                      </a:lnTo>
                      <a:lnTo>
                        <a:pt x="373" y="306"/>
                      </a:lnTo>
                      <a:lnTo>
                        <a:pt x="365" y="305"/>
                      </a:lnTo>
                      <a:lnTo>
                        <a:pt x="355" y="303"/>
                      </a:lnTo>
                      <a:lnTo>
                        <a:pt x="345" y="300"/>
                      </a:lnTo>
                      <a:lnTo>
                        <a:pt x="335" y="297"/>
                      </a:lnTo>
                      <a:lnTo>
                        <a:pt x="326" y="291"/>
                      </a:lnTo>
                      <a:lnTo>
                        <a:pt x="317" y="284"/>
                      </a:lnTo>
                      <a:lnTo>
                        <a:pt x="310" y="275"/>
                      </a:lnTo>
                      <a:lnTo>
                        <a:pt x="304" y="264"/>
                      </a:lnTo>
                      <a:lnTo>
                        <a:pt x="297" y="246"/>
                      </a:lnTo>
                      <a:lnTo>
                        <a:pt x="289" y="234"/>
                      </a:lnTo>
                      <a:lnTo>
                        <a:pt x="284" y="219"/>
                      </a:lnTo>
                      <a:lnTo>
                        <a:pt x="284" y="198"/>
                      </a:lnTo>
                      <a:lnTo>
                        <a:pt x="284" y="192"/>
                      </a:lnTo>
                      <a:lnTo>
                        <a:pt x="281" y="186"/>
                      </a:lnTo>
                      <a:lnTo>
                        <a:pt x="277" y="181"/>
                      </a:lnTo>
                      <a:lnTo>
                        <a:pt x="272" y="176"/>
                      </a:lnTo>
                      <a:lnTo>
                        <a:pt x="266" y="171"/>
                      </a:lnTo>
                      <a:lnTo>
                        <a:pt x="260" y="168"/>
                      </a:lnTo>
                      <a:lnTo>
                        <a:pt x="255" y="164"/>
                      </a:lnTo>
                      <a:lnTo>
                        <a:pt x="251" y="162"/>
                      </a:lnTo>
                      <a:lnTo>
                        <a:pt x="245" y="160"/>
                      </a:lnTo>
                      <a:lnTo>
                        <a:pt x="240" y="159"/>
                      </a:lnTo>
                      <a:lnTo>
                        <a:pt x="237" y="159"/>
                      </a:lnTo>
                      <a:lnTo>
                        <a:pt x="236" y="162"/>
                      </a:lnTo>
                      <a:lnTo>
                        <a:pt x="237" y="167"/>
                      </a:lnTo>
                      <a:lnTo>
                        <a:pt x="237" y="171"/>
                      </a:lnTo>
                      <a:lnTo>
                        <a:pt x="238" y="177"/>
                      </a:lnTo>
                      <a:lnTo>
                        <a:pt x="240" y="182"/>
                      </a:lnTo>
                      <a:lnTo>
                        <a:pt x="244" y="185"/>
                      </a:lnTo>
                      <a:lnTo>
                        <a:pt x="251" y="191"/>
                      </a:lnTo>
                      <a:lnTo>
                        <a:pt x="259" y="199"/>
                      </a:lnTo>
                      <a:lnTo>
                        <a:pt x="269" y="208"/>
                      </a:lnTo>
                      <a:lnTo>
                        <a:pt x="280" y="220"/>
                      </a:lnTo>
                      <a:lnTo>
                        <a:pt x="290" y="234"/>
                      </a:lnTo>
                      <a:lnTo>
                        <a:pt x="298" y="249"/>
                      </a:lnTo>
                      <a:lnTo>
                        <a:pt x="305" y="266"/>
                      </a:lnTo>
                      <a:close/>
                    </a:path>
                  </a:pathLst>
                </a:custGeom>
                <a:solidFill>
                  <a:srgbClr val="FF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4" name="Freeform 294">
                  <a:extLst>
                    <a:ext uri="{FF2B5EF4-FFF2-40B4-BE49-F238E27FC236}">
                      <a16:creationId xmlns:a16="http://schemas.microsoft.com/office/drawing/2014/main" xmlns="" id="{187F4AD4-63AA-4F02-95CB-5C6CB6E00F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" y="55"/>
                  <a:ext cx="96" cy="98"/>
                </a:xfrm>
                <a:custGeom>
                  <a:avLst/>
                  <a:gdLst>
                    <a:gd name="T0" fmla="*/ 146 w 192"/>
                    <a:gd name="T1" fmla="*/ 189 h 196"/>
                    <a:gd name="T2" fmla="*/ 153 w 192"/>
                    <a:gd name="T3" fmla="*/ 177 h 196"/>
                    <a:gd name="T4" fmla="*/ 165 w 192"/>
                    <a:gd name="T5" fmla="*/ 175 h 196"/>
                    <a:gd name="T6" fmla="*/ 173 w 192"/>
                    <a:gd name="T7" fmla="*/ 178 h 196"/>
                    <a:gd name="T8" fmla="*/ 175 w 192"/>
                    <a:gd name="T9" fmla="*/ 182 h 196"/>
                    <a:gd name="T10" fmla="*/ 181 w 192"/>
                    <a:gd name="T11" fmla="*/ 183 h 196"/>
                    <a:gd name="T12" fmla="*/ 190 w 192"/>
                    <a:gd name="T13" fmla="*/ 185 h 196"/>
                    <a:gd name="T14" fmla="*/ 192 w 192"/>
                    <a:gd name="T15" fmla="*/ 184 h 196"/>
                    <a:gd name="T16" fmla="*/ 189 w 192"/>
                    <a:gd name="T17" fmla="*/ 178 h 196"/>
                    <a:gd name="T18" fmla="*/ 182 w 192"/>
                    <a:gd name="T19" fmla="*/ 173 h 196"/>
                    <a:gd name="T20" fmla="*/ 176 w 192"/>
                    <a:gd name="T21" fmla="*/ 171 h 196"/>
                    <a:gd name="T22" fmla="*/ 167 w 192"/>
                    <a:gd name="T23" fmla="*/ 171 h 196"/>
                    <a:gd name="T24" fmla="*/ 160 w 192"/>
                    <a:gd name="T25" fmla="*/ 165 h 196"/>
                    <a:gd name="T26" fmla="*/ 158 w 192"/>
                    <a:gd name="T27" fmla="*/ 155 h 196"/>
                    <a:gd name="T28" fmla="*/ 158 w 192"/>
                    <a:gd name="T29" fmla="*/ 150 h 196"/>
                    <a:gd name="T30" fmla="*/ 161 w 192"/>
                    <a:gd name="T31" fmla="*/ 146 h 196"/>
                    <a:gd name="T32" fmla="*/ 166 w 192"/>
                    <a:gd name="T33" fmla="*/ 140 h 196"/>
                    <a:gd name="T34" fmla="*/ 175 w 192"/>
                    <a:gd name="T35" fmla="*/ 137 h 196"/>
                    <a:gd name="T36" fmla="*/ 183 w 192"/>
                    <a:gd name="T37" fmla="*/ 117 h 196"/>
                    <a:gd name="T38" fmla="*/ 176 w 192"/>
                    <a:gd name="T39" fmla="*/ 80 h 196"/>
                    <a:gd name="T40" fmla="*/ 152 w 192"/>
                    <a:gd name="T41" fmla="*/ 49 h 196"/>
                    <a:gd name="T42" fmla="*/ 107 w 192"/>
                    <a:gd name="T43" fmla="*/ 27 h 196"/>
                    <a:gd name="T44" fmla="*/ 67 w 192"/>
                    <a:gd name="T45" fmla="*/ 19 h 196"/>
                    <a:gd name="T46" fmla="*/ 44 w 192"/>
                    <a:gd name="T47" fmla="*/ 14 h 196"/>
                    <a:gd name="T48" fmla="*/ 22 w 192"/>
                    <a:gd name="T49" fmla="*/ 8 h 196"/>
                    <a:gd name="T50" fmla="*/ 6 w 192"/>
                    <a:gd name="T51" fmla="*/ 2 h 196"/>
                    <a:gd name="T52" fmla="*/ 7 w 192"/>
                    <a:gd name="T53" fmla="*/ 9 h 196"/>
                    <a:gd name="T54" fmla="*/ 19 w 192"/>
                    <a:gd name="T55" fmla="*/ 33 h 196"/>
                    <a:gd name="T56" fmla="*/ 28 w 192"/>
                    <a:gd name="T57" fmla="*/ 60 h 196"/>
                    <a:gd name="T58" fmla="*/ 35 w 192"/>
                    <a:gd name="T59" fmla="*/ 85 h 196"/>
                    <a:gd name="T60" fmla="*/ 40 w 192"/>
                    <a:gd name="T61" fmla="*/ 109 h 196"/>
                    <a:gd name="T62" fmla="*/ 53 w 192"/>
                    <a:gd name="T63" fmla="*/ 139 h 196"/>
                    <a:gd name="T64" fmla="*/ 78 w 192"/>
                    <a:gd name="T65" fmla="*/ 171 h 196"/>
                    <a:gd name="T66" fmla="*/ 119 w 192"/>
                    <a:gd name="T67" fmla="*/ 192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92" h="196">
                      <a:moveTo>
                        <a:pt x="146" y="196"/>
                      </a:moveTo>
                      <a:lnTo>
                        <a:pt x="146" y="189"/>
                      </a:lnTo>
                      <a:lnTo>
                        <a:pt x="149" y="182"/>
                      </a:lnTo>
                      <a:lnTo>
                        <a:pt x="153" y="177"/>
                      </a:lnTo>
                      <a:lnTo>
                        <a:pt x="159" y="175"/>
                      </a:lnTo>
                      <a:lnTo>
                        <a:pt x="165" y="175"/>
                      </a:lnTo>
                      <a:lnTo>
                        <a:pt x="169" y="176"/>
                      </a:lnTo>
                      <a:lnTo>
                        <a:pt x="173" y="178"/>
                      </a:lnTo>
                      <a:lnTo>
                        <a:pt x="174" y="181"/>
                      </a:lnTo>
                      <a:lnTo>
                        <a:pt x="175" y="182"/>
                      </a:lnTo>
                      <a:lnTo>
                        <a:pt x="178" y="183"/>
                      </a:lnTo>
                      <a:lnTo>
                        <a:pt x="181" y="183"/>
                      </a:lnTo>
                      <a:lnTo>
                        <a:pt x="186" y="184"/>
                      </a:lnTo>
                      <a:lnTo>
                        <a:pt x="190" y="185"/>
                      </a:lnTo>
                      <a:lnTo>
                        <a:pt x="192" y="185"/>
                      </a:lnTo>
                      <a:lnTo>
                        <a:pt x="192" y="184"/>
                      </a:lnTo>
                      <a:lnTo>
                        <a:pt x="191" y="182"/>
                      </a:lnTo>
                      <a:lnTo>
                        <a:pt x="189" y="178"/>
                      </a:lnTo>
                      <a:lnTo>
                        <a:pt x="186" y="175"/>
                      </a:lnTo>
                      <a:lnTo>
                        <a:pt x="182" y="173"/>
                      </a:lnTo>
                      <a:lnTo>
                        <a:pt x="179" y="169"/>
                      </a:lnTo>
                      <a:lnTo>
                        <a:pt x="176" y="171"/>
                      </a:lnTo>
                      <a:lnTo>
                        <a:pt x="172" y="173"/>
                      </a:lnTo>
                      <a:lnTo>
                        <a:pt x="167" y="171"/>
                      </a:lnTo>
                      <a:lnTo>
                        <a:pt x="163" y="169"/>
                      </a:lnTo>
                      <a:lnTo>
                        <a:pt x="160" y="165"/>
                      </a:lnTo>
                      <a:lnTo>
                        <a:pt x="158" y="160"/>
                      </a:lnTo>
                      <a:lnTo>
                        <a:pt x="158" y="155"/>
                      </a:lnTo>
                      <a:lnTo>
                        <a:pt x="158" y="152"/>
                      </a:lnTo>
                      <a:lnTo>
                        <a:pt x="158" y="150"/>
                      </a:lnTo>
                      <a:lnTo>
                        <a:pt x="159" y="147"/>
                      </a:lnTo>
                      <a:lnTo>
                        <a:pt x="161" y="146"/>
                      </a:lnTo>
                      <a:lnTo>
                        <a:pt x="163" y="144"/>
                      </a:lnTo>
                      <a:lnTo>
                        <a:pt x="166" y="140"/>
                      </a:lnTo>
                      <a:lnTo>
                        <a:pt x="171" y="138"/>
                      </a:lnTo>
                      <a:lnTo>
                        <a:pt x="175" y="137"/>
                      </a:lnTo>
                      <a:lnTo>
                        <a:pt x="179" y="137"/>
                      </a:lnTo>
                      <a:lnTo>
                        <a:pt x="183" y="117"/>
                      </a:lnTo>
                      <a:lnTo>
                        <a:pt x="182" y="98"/>
                      </a:lnTo>
                      <a:lnTo>
                        <a:pt x="176" y="80"/>
                      </a:lnTo>
                      <a:lnTo>
                        <a:pt x="167" y="63"/>
                      </a:lnTo>
                      <a:lnTo>
                        <a:pt x="152" y="49"/>
                      </a:lnTo>
                      <a:lnTo>
                        <a:pt x="133" y="37"/>
                      </a:lnTo>
                      <a:lnTo>
                        <a:pt x="107" y="27"/>
                      </a:lnTo>
                      <a:lnTo>
                        <a:pt x="78" y="20"/>
                      </a:lnTo>
                      <a:lnTo>
                        <a:pt x="67" y="19"/>
                      </a:lnTo>
                      <a:lnTo>
                        <a:pt x="55" y="16"/>
                      </a:lnTo>
                      <a:lnTo>
                        <a:pt x="44" y="14"/>
                      </a:lnTo>
                      <a:lnTo>
                        <a:pt x="32" y="10"/>
                      </a:lnTo>
                      <a:lnTo>
                        <a:pt x="22" y="8"/>
                      </a:lnTo>
                      <a:lnTo>
                        <a:pt x="13" y="4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7" y="9"/>
                      </a:lnTo>
                      <a:lnTo>
                        <a:pt x="13" y="20"/>
                      </a:lnTo>
                      <a:lnTo>
                        <a:pt x="19" y="33"/>
                      </a:lnTo>
                      <a:lnTo>
                        <a:pt x="24" y="46"/>
                      </a:lnTo>
                      <a:lnTo>
                        <a:pt x="28" y="60"/>
                      </a:lnTo>
                      <a:lnTo>
                        <a:pt x="31" y="72"/>
                      </a:lnTo>
                      <a:lnTo>
                        <a:pt x="35" y="85"/>
                      </a:lnTo>
                      <a:lnTo>
                        <a:pt x="37" y="97"/>
                      </a:lnTo>
                      <a:lnTo>
                        <a:pt x="40" y="109"/>
                      </a:lnTo>
                      <a:lnTo>
                        <a:pt x="45" y="123"/>
                      </a:lnTo>
                      <a:lnTo>
                        <a:pt x="53" y="139"/>
                      </a:lnTo>
                      <a:lnTo>
                        <a:pt x="65" y="156"/>
                      </a:lnTo>
                      <a:lnTo>
                        <a:pt x="78" y="171"/>
                      </a:lnTo>
                      <a:lnTo>
                        <a:pt x="97" y="184"/>
                      </a:lnTo>
                      <a:lnTo>
                        <a:pt x="119" y="192"/>
                      </a:lnTo>
                      <a:lnTo>
                        <a:pt x="146" y="196"/>
                      </a:lnTo>
                      <a:close/>
                    </a:path>
                  </a:pathLst>
                </a:custGeom>
                <a:solidFill>
                  <a:srgbClr val="FF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5" name="Freeform 295">
                  <a:extLst>
                    <a:ext uri="{FF2B5EF4-FFF2-40B4-BE49-F238E27FC236}">
                      <a16:creationId xmlns:a16="http://schemas.microsoft.com/office/drawing/2014/main" xmlns="" id="{E5A3D1A9-9BAA-47DF-8B5F-17E2BD4070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" y="114"/>
                  <a:ext cx="10" cy="10"/>
                </a:xfrm>
                <a:custGeom>
                  <a:avLst/>
                  <a:gdLst>
                    <a:gd name="T0" fmla="*/ 0 w 21"/>
                    <a:gd name="T1" fmla="*/ 9 h 21"/>
                    <a:gd name="T2" fmla="*/ 2 w 21"/>
                    <a:gd name="T3" fmla="*/ 5 h 21"/>
                    <a:gd name="T4" fmla="*/ 4 w 21"/>
                    <a:gd name="T5" fmla="*/ 1 h 21"/>
                    <a:gd name="T6" fmla="*/ 7 w 21"/>
                    <a:gd name="T7" fmla="*/ 0 h 21"/>
                    <a:gd name="T8" fmla="*/ 11 w 21"/>
                    <a:gd name="T9" fmla="*/ 0 h 21"/>
                    <a:gd name="T10" fmla="*/ 15 w 21"/>
                    <a:gd name="T11" fmla="*/ 1 h 21"/>
                    <a:gd name="T12" fmla="*/ 18 w 21"/>
                    <a:gd name="T13" fmla="*/ 4 h 21"/>
                    <a:gd name="T14" fmla="*/ 20 w 21"/>
                    <a:gd name="T15" fmla="*/ 7 h 21"/>
                    <a:gd name="T16" fmla="*/ 21 w 21"/>
                    <a:gd name="T17" fmla="*/ 10 h 21"/>
                    <a:gd name="T18" fmla="*/ 20 w 21"/>
                    <a:gd name="T19" fmla="*/ 15 h 21"/>
                    <a:gd name="T20" fmla="*/ 18 w 21"/>
                    <a:gd name="T21" fmla="*/ 17 h 21"/>
                    <a:gd name="T22" fmla="*/ 15 w 21"/>
                    <a:gd name="T23" fmla="*/ 20 h 21"/>
                    <a:gd name="T24" fmla="*/ 12 w 21"/>
                    <a:gd name="T25" fmla="*/ 21 h 21"/>
                    <a:gd name="T26" fmla="*/ 9 w 21"/>
                    <a:gd name="T27" fmla="*/ 20 h 21"/>
                    <a:gd name="T28" fmla="*/ 5 w 21"/>
                    <a:gd name="T29" fmla="*/ 16 h 21"/>
                    <a:gd name="T30" fmla="*/ 2 w 21"/>
                    <a:gd name="T31" fmla="*/ 13 h 21"/>
                    <a:gd name="T32" fmla="*/ 0 w 21"/>
                    <a:gd name="T33" fmla="*/ 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" h="21">
                      <a:moveTo>
                        <a:pt x="0" y="9"/>
                      </a:moveTo>
                      <a:lnTo>
                        <a:pt x="2" y="5"/>
                      </a:ln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8" y="4"/>
                      </a:lnTo>
                      <a:lnTo>
                        <a:pt x="20" y="7"/>
                      </a:lnTo>
                      <a:lnTo>
                        <a:pt x="21" y="10"/>
                      </a:lnTo>
                      <a:lnTo>
                        <a:pt x="20" y="15"/>
                      </a:lnTo>
                      <a:lnTo>
                        <a:pt x="18" y="17"/>
                      </a:lnTo>
                      <a:lnTo>
                        <a:pt x="15" y="20"/>
                      </a:lnTo>
                      <a:lnTo>
                        <a:pt x="12" y="21"/>
                      </a:lnTo>
                      <a:lnTo>
                        <a:pt x="9" y="20"/>
                      </a:lnTo>
                      <a:lnTo>
                        <a:pt x="5" y="16"/>
                      </a:lnTo>
                      <a:lnTo>
                        <a:pt x="2" y="1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6" name="Freeform 296">
                  <a:extLst>
                    <a:ext uri="{FF2B5EF4-FFF2-40B4-BE49-F238E27FC236}">
                      <a16:creationId xmlns:a16="http://schemas.microsoft.com/office/drawing/2014/main" xmlns="" id="{02BE47AE-E0EA-4FB8-8800-5B913CD501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" y="127"/>
                  <a:ext cx="11" cy="11"/>
                </a:xfrm>
                <a:custGeom>
                  <a:avLst/>
                  <a:gdLst>
                    <a:gd name="T0" fmla="*/ 1 w 21"/>
                    <a:gd name="T1" fmla="*/ 3 h 22"/>
                    <a:gd name="T2" fmla="*/ 6 w 21"/>
                    <a:gd name="T3" fmla="*/ 1 h 22"/>
                    <a:gd name="T4" fmla="*/ 10 w 21"/>
                    <a:gd name="T5" fmla="*/ 0 h 22"/>
                    <a:gd name="T6" fmla="*/ 15 w 21"/>
                    <a:gd name="T7" fmla="*/ 1 h 22"/>
                    <a:gd name="T8" fmla="*/ 18 w 21"/>
                    <a:gd name="T9" fmla="*/ 3 h 22"/>
                    <a:gd name="T10" fmla="*/ 21 w 21"/>
                    <a:gd name="T11" fmla="*/ 7 h 22"/>
                    <a:gd name="T12" fmla="*/ 21 w 21"/>
                    <a:gd name="T13" fmla="*/ 11 h 22"/>
                    <a:gd name="T14" fmla="*/ 21 w 21"/>
                    <a:gd name="T15" fmla="*/ 16 h 22"/>
                    <a:gd name="T16" fmla="*/ 20 w 21"/>
                    <a:gd name="T17" fmla="*/ 21 h 22"/>
                    <a:gd name="T18" fmla="*/ 16 w 21"/>
                    <a:gd name="T19" fmla="*/ 22 h 22"/>
                    <a:gd name="T20" fmla="*/ 11 w 21"/>
                    <a:gd name="T21" fmla="*/ 22 h 22"/>
                    <a:gd name="T22" fmla="*/ 6 w 21"/>
                    <a:gd name="T23" fmla="*/ 21 h 22"/>
                    <a:gd name="T24" fmla="*/ 2 w 21"/>
                    <a:gd name="T25" fmla="*/ 17 h 22"/>
                    <a:gd name="T26" fmla="*/ 1 w 21"/>
                    <a:gd name="T27" fmla="*/ 14 h 22"/>
                    <a:gd name="T28" fmla="*/ 0 w 21"/>
                    <a:gd name="T29" fmla="*/ 10 h 22"/>
                    <a:gd name="T30" fmla="*/ 0 w 21"/>
                    <a:gd name="T31" fmla="*/ 7 h 22"/>
                    <a:gd name="T32" fmla="*/ 1 w 21"/>
                    <a:gd name="T33" fmla="*/ 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" h="22">
                      <a:moveTo>
                        <a:pt x="1" y="3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1"/>
                      </a:lnTo>
                      <a:lnTo>
                        <a:pt x="18" y="3"/>
                      </a:lnTo>
                      <a:lnTo>
                        <a:pt x="21" y="7"/>
                      </a:lnTo>
                      <a:lnTo>
                        <a:pt x="21" y="11"/>
                      </a:lnTo>
                      <a:lnTo>
                        <a:pt x="21" y="16"/>
                      </a:lnTo>
                      <a:lnTo>
                        <a:pt x="20" y="21"/>
                      </a:lnTo>
                      <a:lnTo>
                        <a:pt x="16" y="22"/>
                      </a:lnTo>
                      <a:lnTo>
                        <a:pt x="11" y="22"/>
                      </a:lnTo>
                      <a:lnTo>
                        <a:pt x="6" y="21"/>
                      </a:lnTo>
                      <a:lnTo>
                        <a:pt x="2" y="17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7" name="Freeform 297">
                  <a:extLst>
                    <a:ext uri="{FF2B5EF4-FFF2-40B4-BE49-F238E27FC236}">
                      <a16:creationId xmlns:a16="http://schemas.microsoft.com/office/drawing/2014/main" xmlns="" id="{E7F303FE-3B9E-4A83-832B-C887A51C6F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" y="141"/>
                  <a:ext cx="10" cy="11"/>
                </a:xfrm>
                <a:custGeom>
                  <a:avLst/>
                  <a:gdLst>
                    <a:gd name="T0" fmla="*/ 3 w 21"/>
                    <a:gd name="T1" fmla="*/ 5 h 22"/>
                    <a:gd name="T2" fmla="*/ 5 w 21"/>
                    <a:gd name="T3" fmla="*/ 3 h 22"/>
                    <a:gd name="T4" fmla="*/ 10 w 21"/>
                    <a:gd name="T5" fmla="*/ 0 h 22"/>
                    <a:gd name="T6" fmla="*/ 14 w 21"/>
                    <a:gd name="T7" fmla="*/ 0 h 22"/>
                    <a:gd name="T8" fmla="*/ 19 w 21"/>
                    <a:gd name="T9" fmla="*/ 3 h 22"/>
                    <a:gd name="T10" fmla="*/ 21 w 21"/>
                    <a:gd name="T11" fmla="*/ 7 h 22"/>
                    <a:gd name="T12" fmla="*/ 21 w 21"/>
                    <a:gd name="T13" fmla="*/ 12 h 22"/>
                    <a:gd name="T14" fmla="*/ 20 w 21"/>
                    <a:gd name="T15" fmla="*/ 16 h 22"/>
                    <a:gd name="T16" fmla="*/ 18 w 21"/>
                    <a:gd name="T17" fmla="*/ 19 h 22"/>
                    <a:gd name="T18" fmla="*/ 15 w 21"/>
                    <a:gd name="T19" fmla="*/ 21 h 22"/>
                    <a:gd name="T20" fmla="*/ 11 w 21"/>
                    <a:gd name="T21" fmla="*/ 22 h 22"/>
                    <a:gd name="T22" fmla="*/ 6 w 21"/>
                    <a:gd name="T23" fmla="*/ 22 h 22"/>
                    <a:gd name="T24" fmla="*/ 3 w 21"/>
                    <a:gd name="T25" fmla="*/ 20 h 22"/>
                    <a:gd name="T26" fmla="*/ 0 w 21"/>
                    <a:gd name="T27" fmla="*/ 16 h 22"/>
                    <a:gd name="T28" fmla="*/ 0 w 21"/>
                    <a:gd name="T29" fmla="*/ 12 h 22"/>
                    <a:gd name="T30" fmla="*/ 2 w 21"/>
                    <a:gd name="T31" fmla="*/ 7 h 22"/>
                    <a:gd name="T32" fmla="*/ 3 w 21"/>
                    <a:gd name="T33" fmla="*/ 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" h="22">
                      <a:moveTo>
                        <a:pt x="3" y="5"/>
                      </a:moveTo>
                      <a:lnTo>
                        <a:pt x="5" y="3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3"/>
                      </a:lnTo>
                      <a:lnTo>
                        <a:pt x="21" y="7"/>
                      </a:lnTo>
                      <a:lnTo>
                        <a:pt x="21" y="12"/>
                      </a:lnTo>
                      <a:lnTo>
                        <a:pt x="20" y="16"/>
                      </a:lnTo>
                      <a:lnTo>
                        <a:pt x="18" y="19"/>
                      </a:lnTo>
                      <a:lnTo>
                        <a:pt x="15" y="21"/>
                      </a:lnTo>
                      <a:lnTo>
                        <a:pt x="11" y="22"/>
                      </a:lnTo>
                      <a:lnTo>
                        <a:pt x="6" y="22"/>
                      </a:lnTo>
                      <a:lnTo>
                        <a:pt x="3" y="20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2" y="7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8" name="Freeform 298">
                  <a:extLst>
                    <a:ext uri="{FF2B5EF4-FFF2-40B4-BE49-F238E27FC236}">
                      <a16:creationId xmlns:a16="http://schemas.microsoft.com/office/drawing/2014/main" xmlns="" id="{8530FD56-0AFC-4147-93B3-460939C06A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" y="127"/>
                  <a:ext cx="11" cy="11"/>
                </a:xfrm>
                <a:custGeom>
                  <a:avLst/>
                  <a:gdLst>
                    <a:gd name="T0" fmla="*/ 3 w 22"/>
                    <a:gd name="T1" fmla="*/ 1 h 21"/>
                    <a:gd name="T2" fmla="*/ 1 w 22"/>
                    <a:gd name="T3" fmla="*/ 3 h 21"/>
                    <a:gd name="T4" fmla="*/ 0 w 22"/>
                    <a:gd name="T5" fmla="*/ 8 h 21"/>
                    <a:gd name="T6" fmla="*/ 0 w 22"/>
                    <a:gd name="T7" fmla="*/ 12 h 21"/>
                    <a:gd name="T8" fmla="*/ 2 w 22"/>
                    <a:gd name="T9" fmla="*/ 17 h 21"/>
                    <a:gd name="T10" fmla="*/ 6 w 22"/>
                    <a:gd name="T11" fmla="*/ 19 h 21"/>
                    <a:gd name="T12" fmla="*/ 10 w 22"/>
                    <a:gd name="T13" fmla="*/ 21 h 21"/>
                    <a:gd name="T14" fmla="*/ 15 w 22"/>
                    <a:gd name="T15" fmla="*/ 21 h 21"/>
                    <a:gd name="T16" fmla="*/ 18 w 22"/>
                    <a:gd name="T17" fmla="*/ 18 h 21"/>
                    <a:gd name="T18" fmla="*/ 21 w 22"/>
                    <a:gd name="T19" fmla="*/ 16 h 21"/>
                    <a:gd name="T20" fmla="*/ 22 w 22"/>
                    <a:gd name="T21" fmla="*/ 12 h 21"/>
                    <a:gd name="T22" fmla="*/ 22 w 22"/>
                    <a:gd name="T23" fmla="*/ 9 h 21"/>
                    <a:gd name="T24" fmla="*/ 21 w 22"/>
                    <a:gd name="T25" fmla="*/ 6 h 21"/>
                    <a:gd name="T26" fmla="*/ 17 w 22"/>
                    <a:gd name="T27" fmla="*/ 2 h 21"/>
                    <a:gd name="T28" fmla="*/ 13 w 22"/>
                    <a:gd name="T29" fmla="*/ 0 h 21"/>
                    <a:gd name="T30" fmla="*/ 7 w 22"/>
                    <a:gd name="T31" fmla="*/ 0 h 21"/>
                    <a:gd name="T32" fmla="*/ 3 w 22"/>
                    <a:gd name="T33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" h="21">
                      <a:moveTo>
                        <a:pt x="3" y="1"/>
                      </a:move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7"/>
                      </a:lnTo>
                      <a:lnTo>
                        <a:pt x="6" y="19"/>
                      </a:lnTo>
                      <a:lnTo>
                        <a:pt x="10" y="21"/>
                      </a:lnTo>
                      <a:lnTo>
                        <a:pt x="15" y="21"/>
                      </a:lnTo>
                      <a:lnTo>
                        <a:pt x="18" y="18"/>
                      </a:lnTo>
                      <a:lnTo>
                        <a:pt x="21" y="16"/>
                      </a:lnTo>
                      <a:lnTo>
                        <a:pt x="22" y="12"/>
                      </a:lnTo>
                      <a:lnTo>
                        <a:pt x="22" y="9"/>
                      </a:lnTo>
                      <a:lnTo>
                        <a:pt x="21" y="6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9" name="Freeform 299">
                  <a:extLst>
                    <a:ext uri="{FF2B5EF4-FFF2-40B4-BE49-F238E27FC236}">
                      <a16:creationId xmlns:a16="http://schemas.microsoft.com/office/drawing/2014/main" xmlns="" id="{051BFF58-DD92-4C43-8001-B3C19093E9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" y="148"/>
                  <a:ext cx="9" cy="9"/>
                </a:xfrm>
                <a:custGeom>
                  <a:avLst/>
                  <a:gdLst>
                    <a:gd name="T0" fmla="*/ 0 w 19"/>
                    <a:gd name="T1" fmla="*/ 13 h 19"/>
                    <a:gd name="T2" fmla="*/ 0 w 19"/>
                    <a:gd name="T3" fmla="*/ 8 h 19"/>
                    <a:gd name="T4" fmla="*/ 0 w 19"/>
                    <a:gd name="T5" fmla="*/ 5 h 19"/>
                    <a:gd name="T6" fmla="*/ 2 w 19"/>
                    <a:gd name="T7" fmla="*/ 2 h 19"/>
                    <a:gd name="T8" fmla="*/ 7 w 19"/>
                    <a:gd name="T9" fmla="*/ 1 h 19"/>
                    <a:gd name="T10" fmla="*/ 12 w 19"/>
                    <a:gd name="T11" fmla="*/ 0 h 19"/>
                    <a:gd name="T12" fmla="*/ 15 w 19"/>
                    <a:gd name="T13" fmla="*/ 1 h 19"/>
                    <a:gd name="T14" fmla="*/ 17 w 19"/>
                    <a:gd name="T15" fmla="*/ 4 h 19"/>
                    <a:gd name="T16" fmla="*/ 19 w 19"/>
                    <a:gd name="T17" fmla="*/ 6 h 19"/>
                    <a:gd name="T18" fmla="*/ 19 w 19"/>
                    <a:gd name="T19" fmla="*/ 9 h 19"/>
                    <a:gd name="T20" fmla="*/ 17 w 19"/>
                    <a:gd name="T21" fmla="*/ 14 h 19"/>
                    <a:gd name="T22" fmla="*/ 14 w 19"/>
                    <a:gd name="T23" fmla="*/ 16 h 19"/>
                    <a:gd name="T24" fmla="*/ 12 w 19"/>
                    <a:gd name="T25" fmla="*/ 19 h 19"/>
                    <a:gd name="T26" fmla="*/ 8 w 19"/>
                    <a:gd name="T27" fmla="*/ 19 h 19"/>
                    <a:gd name="T28" fmla="*/ 5 w 19"/>
                    <a:gd name="T29" fmla="*/ 17 h 19"/>
                    <a:gd name="T30" fmla="*/ 1 w 19"/>
                    <a:gd name="T31" fmla="*/ 15 h 19"/>
                    <a:gd name="T32" fmla="*/ 0 w 19"/>
                    <a:gd name="T33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19">
                      <a:moveTo>
                        <a:pt x="0" y="13"/>
                      </a:move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7" y="1"/>
                      </a:lnTo>
                      <a:lnTo>
                        <a:pt x="12" y="0"/>
                      </a:lnTo>
                      <a:lnTo>
                        <a:pt x="15" y="1"/>
                      </a:lnTo>
                      <a:lnTo>
                        <a:pt x="17" y="4"/>
                      </a:lnTo>
                      <a:lnTo>
                        <a:pt x="19" y="6"/>
                      </a:lnTo>
                      <a:lnTo>
                        <a:pt x="19" y="9"/>
                      </a:lnTo>
                      <a:lnTo>
                        <a:pt x="17" y="14"/>
                      </a:lnTo>
                      <a:lnTo>
                        <a:pt x="14" y="16"/>
                      </a:lnTo>
                      <a:lnTo>
                        <a:pt x="12" y="19"/>
                      </a:lnTo>
                      <a:lnTo>
                        <a:pt x="8" y="19"/>
                      </a:lnTo>
                      <a:lnTo>
                        <a:pt x="5" y="17"/>
                      </a:lnTo>
                      <a:lnTo>
                        <a:pt x="1" y="1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80" name="Freeform 300">
                  <a:extLst>
                    <a:ext uri="{FF2B5EF4-FFF2-40B4-BE49-F238E27FC236}">
                      <a16:creationId xmlns:a16="http://schemas.microsoft.com/office/drawing/2014/main" xmlns="" id="{1F2B803B-CC39-411C-BDC7-DEE56FAA75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" y="163"/>
                  <a:ext cx="8" cy="11"/>
                </a:xfrm>
                <a:custGeom>
                  <a:avLst/>
                  <a:gdLst>
                    <a:gd name="T0" fmla="*/ 5 w 16"/>
                    <a:gd name="T1" fmla="*/ 22 h 22"/>
                    <a:gd name="T2" fmla="*/ 2 w 16"/>
                    <a:gd name="T3" fmla="*/ 21 h 22"/>
                    <a:gd name="T4" fmla="*/ 1 w 16"/>
                    <a:gd name="T5" fmla="*/ 19 h 22"/>
                    <a:gd name="T6" fmla="*/ 0 w 16"/>
                    <a:gd name="T7" fmla="*/ 15 h 22"/>
                    <a:gd name="T8" fmla="*/ 0 w 16"/>
                    <a:gd name="T9" fmla="*/ 10 h 22"/>
                    <a:gd name="T10" fmla="*/ 1 w 16"/>
                    <a:gd name="T11" fmla="*/ 6 h 22"/>
                    <a:gd name="T12" fmla="*/ 4 w 16"/>
                    <a:gd name="T13" fmla="*/ 2 h 22"/>
                    <a:gd name="T14" fmla="*/ 6 w 16"/>
                    <a:gd name="T15" fmla="*/ 1 h 22"/>
                    <a:gd name="T16" fmla="*/ 10 w 16"/>
                    <a:gd name="T17" fmla="*/ 0 h 22"/>
                    <a:gd name="T18" fmla="*/ 12 w 16"/>
                    <a:gd name="T19" fmla="*/ 1 h 22"/>
                    <a:gd name="T20" fmla="*/ 15 w 16"/>
                    <a:gd name="T21" fmla="*/ 4 h 22"/>
                    <a:gd name="T22" fmla="*/ 16 w 16"/>
                    <a:gd name="T23" fmla="*/ 8 h 22"/>
                    <a:gd name="T24" fmla="*/ 16 w 16"/>
                    <a:gd name="T25" fmla="*/ 12 h 22"/>
                    <a:gd name="T26" fmla="*/ 15 w 16"/>
                    <a:gd name="T27" fmla="*/ 15 h 22"/>
                    <a:gd name="T28" fmla="*/ 12 w 16"/>
                    <a:gd name="T29" fmla="*/ 19 h 22"/>
                    <a:gd name="T30" fmla="*/ 10 w 16"/>
                    <a:gd name="T31" fmla="*/ 21 h 22"/>
                    <a:gd name="T32" fmla="*/ 5 w 16"/>
                    <a:gd name="T3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" h="22">
                      <a:moveTo>
                        <a:pt x="5" y="22"/>
                      </a:moveTo>
                      <a:lnTo>
                        <a:pt x="2" y="21"/>
                      </a:lnTo>
                      <a:lnTo>
                        <a:pt x="1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5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5" y="15"/>
                      </a:lnTo>
                      <a:lnTo>
                        <a:pt x="12" y="19"/>
                      </a:lnTo>
                      <a:lnTo>
                        <a:pt x="10" y="21"/>
                      </a:lnTo>
                      <a:lnTo>
                        <a:pt x="5" y="22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81" name="Freeform 301">
                  <a:extLst>
                    <a:ext uri="{FF2B5EF4-FFF2-40B4-BE49-F238E27FC236}">
                      <a16:creationId xmlns:a16="http://schemas.microsoft.com/office/drawing/2014/main" xmlns="" id="{8BDC658C-4CB4-4EAE-9A87-7E3DFC8B3C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" y="152"/>
                  <a:ext cx="10" cy="12"/>
                </a:xfrm>
                <a:custGeom>
                  <a:avLst/>
                  <a:gdLst>
                    <a:gd name="T0" fmla="*/ 1 w 19"/>
                    <a:gd name="T1" fmla="*/ 13 h 25"/>
                    <a:gd name="T2" fmla="*/ 2 w 19"/>
                    <a:gd name="T3" fmla="*/ 8 h 25"/>
                    <a:gd name="T4" fmla="*/ 4 w 19"/>
                    <a:gd name="T5" fmla="*/ 5 h 25"/>
                    <a:gd name="T6" fmla="*/ 6 w 19"/>
                    <a:gd name="T7" fmla="*/ 2 h 25"/>
                    <a:gd name="T8" fmla="*/ 11 w 19"/>
                    <a:gd name="T9" fmla="*/ 0 h 25"/>
                    <a:gd name="T10" fmla="*/ 16 w 19"/>
                    <a:gd name="T11" fmla="*/ 2 h 25"/>
                    <a:gd name="T12" fmla="*/ 19 w 19"/>
                    <a:gd name="T13" fmla="*/ 5 h 25"/>
                    <a:gd name="T14" fmla="*/ 19 w 19"/>
                    <a:gd name="T15" fmla="*/ 8 h 25"/>
                    <a:gd name="T16" fmla="*/ 19 w 19"/>
                    <a:gd name="T17" fmla="*/ 13 h 25"/>
                    <a:gd name="T18" fmla="*/ 17 w 19"/>
                    <a:gd name="T19" fmla="*/ 18 h 25"/>
                    <a:gd name="T20" fmla="*/ 13 w 19"/>
                    <a:gd name="T21" fmla="*/ 21 h 25"/>
                    <a:gd name="T22" fmla="*/ 9 w 19"/>
                    <a:gd name="T23" fmla="*/ 23 h 25"/>
                    <a:gd name="T24" fmla="*/ 5 w 19"/>
                    <a:gd name="T25" fmla="*/ 25 h 25"/>
                    <a:gd name="T26" fmla="*/ 3 w 19"/>
                    <a:gd name="T27" fmla="*/ 23 h 25"/>
                    <a:gd name="T28" fmla="*/ 1 w 19"/>
                    <a:gd name="T29" fmla="*/ 20 h 25"/>
                    <a:gd name="T30" fmla="*/ 0 w 19"/>
                    <a:gd name="T31" fmla="*/ 17 h 25"/>
                    <a:gd name="T32" fmla="*/ 1 w 19"/>
                    <a:gd name="T3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25">
                      <a:moveTo>
                        <a:pt x="1" y="13"/>
                      </a:moveTo>
                      <a:lnTo>
                        <a:pt x="2" y="8"/>
                      </a:lnTo>
                      <a:lnTo>
                        <a:pt x="4" y="5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6" y="2"/>
                      </a:lnTo>
                      <a:lnTo>
                        <a:pt x="19" y="5"/>
                      </a:lnTo>
                      <a:lnTo>
                        <a:pt x="19" y="8"/>
                      </a:lnTo>
                      <a:lnTo>
                        <a:pt x="19" y="13"/>
                      </a:lnTo>
                      <a:lnTo>
                        <a:pt x="17" y="18"/>
                      </a:lnTo>
                      <a:lnTo>
                        <a:pt x="13" y="21"/>
                      </a:lnTo>
                      <a:lnTo>
                        <a:pt x="9" y="23"/>
                      </a:lnTo>
                      <a:lnTo>
                        <a:pt x="5" y="25"/>
                      </a:lnTo>
                      <a:lnTo>
                        <a:pt x="3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82" name="Freeform 302">
                  <a:extLst>
                    <a:ext uri="{FF2B5EF4-FFF2-40B4-BE49-F238E27FC236}">
                      <a16:creationId xmlns:a16="http://schemas.microsoft.com/office/drawing/2014/main" xmlns="" id="{E1DF9882-1021-4A43-BDCE-B5A0303563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" y="155"/>
                  <a:ext cx="10" cy="9"/>
                </a:xfrm>
                <a:custGeom>
                  <a:avLst/>
                  <a:gdLst>
                    <a:gd name="T0" fmla="*/ 15 w 19"/>
                    <a:gd name="T1" fmla="*/ 1 h 19"/>
                    <a:gd name="T2" fmla="*/ 17 w 19"/>
                    <a:gd name="T3" fmla="*/ 4 h 19"/>
                    <a:gd name="T4" fmla="*/ 18 w 19"/>
                    <a:gd name="T5" fmla="*/ 6 h 19"/>
                    <a:gd name="T6" fmla="*/ 19 w 19"/>
                    <a:gd name="T7" fmla="*/ 9 h 19"/>
                    <a:gd name="T8" fmla="*/ 18 w 19"/>
                    <a:gd name="T9" fmla="*/ 13 h 19"/>
                    <a:gd name="T10" fmla="*/ 16 w 19"/>
                    <a:gd name="T11" fmla="*/ 16 h 19"/>
                    <a:gd name="T12" fmla="*/ 13 w 19"/>
                    <a:gd name="T13" fmla="*/ 17 h 19"/>
                    <a:gd name="T14" fmla="*/ 9 w 19"/>
                    <a:gd name="T15" fmla="*/ 19 h 19"/>
                    <a:gd name="T16" fmla="*/ 6 w 19"/>
                    <a:gd name="T17" fmla="*/ 19 h 19"/>
                    <a:gd name="T18" fmla="*/ 3 w 19"/>
                    <a:gd name="T19" fmla="*/ 17 h 19"/>
                    <a:gd name="T20" fmla="*/ 1 w 19"/>
                    <a:gd name="T21" fmla="*/ 14 h 19"/>
                    <a:gd name="T22" fmla="*/ 0 w 19"/>
                    <a:gd name="T23" fmla="*/ 11 h 19"/>
                    <a:gd name="T24" fmla="*/ 0 w 19"/>
                    <a:gd name="T25" fmla="*/ 7 h 19"/>
                    <a:gd name="T26" fmla="*/ 2 w 19"/>
                    <a:gd name="T27" fmla="*/ 4 h 19"/>
                    <a:gd name="T28" fmla="*/ 6 w 19"/>
                    <a:gd name="T29" fmla="*/ 0 h 19"/>
                    <a:gd name="T30" fmla="*/ 9 w 19"/>
                    <a:gd name="T31" fmla="*/ 0 h 19"/>
                    <a:gd name="T32" fmla="*/ 15 w 19"/>
                    <a:gd name="T33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19">
                      <a:moveTo>
                        <a:pt x="15" y="1"/>
                      </a:moveTo>
                      <a:lnTo>
                        <a:pt x="17" y="4"/>
                      </a:lnTo>
                      <a:lnTo>
                        <a:pt x="18" y="6"/>
                      </a:lnTo>
                      <a:lnTo>
                        <a:pt x="19" y="9"/>
                      </a:lnTo>
                      <a:lnTo>
                        <a:pt x="18" y="13"/>
                      </a:lnTo>
                      <a:lnTo>
                        <a:pt x="16" y="16"/>
                      </a:lnTo>
                      <a:lnTo>
                        <a:pt x="13" y="17"/>
                      </a:lnTo>
                      <a:lnTo>
                        <a:pt x="9" y="19"/>
                      </a:lnTo>
                      <a:lnTo>
                        <a:pt x="6" y="19"/>
                      </a:lnTo>
                      <a:lnTo>
                        <a:pt x="3" y="17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83" name="Freeform 303">
                  <a:extLst>
                    <a:ext uri="{FF2B5EF4-FFF2-40B4-BE49-F238E27FC236}">
                      <a16:creationId xmlns:a16="http://schemas.microsoft.com/office/drawing/2014/main" xmlns="" id="{32397C48-B55B-4200-87D9-D8E9B06F6C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69"/>
                  <a:ext cx="82" cy="56"/>
                </a:xfrm>
                <a:custGeom>
                  <a:avLst/>
                  <a:gdLst>
                    <a:gd name="T0" fmla="*/ 161 w 163"/>
                    <a:gd name="T1" fmla="*/ 11 h 113"/>
                    <a:gd name="T2" fmla="*/ 156 w 163"/>
                    <a:gd name="T3" fmla="*/ 8 h 113"/>
                    <a:gd name="T4" fmla="*/ 155 w 163"/>
                    <a:gd name="T5" fmla="*/ 3 h 113"/>
                    <a:gd name="T6" fmla="*/ 147 w 163"/>
                    <a:gd name="T7" fmla="*/ 11 h 113"/>
                    <a:gd name="T8" fmla="*/ 131 w 163"/>
                    <a:gd name="T9" fmla="*/ 8 h 113"/>
                    <a:gd name="T10" fmla="*/ 96 w 163"/>
                    <a:gd name="T11" fmla="*/ 1 h 113"/>
                    <a:gd name="T12" fmla="*/ 70 w 163"/>
                    <a:gd name="T13" fmla="*/ 1 h 113"/>
                    <a:gd name="T14" fmla="*/ 65 w 163"/>
                    <a:gd name="T15" fmla="*/ 4 h 113"/>
                    <a:gd name="T16" fmla="*/ 88 w 163"/>
                    <a:gd name="T17" fmla="*/ 3 h 113"/>
                    <a:gd name="T18" fmla="*/ 117 w 163"/>
                    <a:gd name="T19" fmla="*/ 10 h 113"/>
                    <a:gd name="T20" fmla="*/ 138 w 163"/>
                    <a:gd name="T21" fmla="*/ 19 h 113"/>
                    <a:gd name="T22" fmla="*/ 136 w 163"/>
                    <a:gd name="T23" fmla="*/ 24 h 113"/>
                    <a:gd name="T24" fmla="*/ 122 w 163"/>
                    <a:gd name="T25" fmla="*/ 32 h 113"/>
                    <a:gd name="T26" fmla="*/ 108 w 163"/>
                    <a:gd name="T27" fmla="*/ 34 h 113"/>
                    <a:gd name="T28" fmla="*/ 83 w 163"/>
                    <a:gd name="T29" fmla="*/ 26 h 113"/>
                    <a:gd name="T30" fmla="*/ 55 w 163"/>
                    <a:gd name="T31" fmla="*/ 24 h 113"/>
                    <a:gd name="T32" fmla="*/ 41 w 163"/>
                    <a:gd name="T33" fmla="*/ 30 h 113"/>
                    <a:gd name="T34" fmla="*/ 52 w 163"/>
                    <a:gd name="T35" fmla="*/ 30 h 113"/>
                    <a:gd name="T36" fmla="*/ 65 w 163"/>
                    <a:gd name="T37" fmla="*/ 30 h 113"/>
                    <a:gd name="T38" fmla="*/ 80 w 163"/>
                    <a:gd name="T39" fmla="*/ 33 h 113"/>
                    <a:gd name="T40" fmla="*/ 100 w 163"/>
                    <a:gd name="T41" fmla="*/ 39 h 113"/>
                    <a:gd name="T42" fmla="*/ 102 w 163"/>
                    <a:gd name="T43" fmla="*/ 46 h 113"/>
                    <a:gd name="T44" fmla="*/ 78 w 163"/>
                    <a:gd name="T45" fmla="*/ 54 h 113"/>
                    <a:gd name="T46" fmla="*/ 56 w 163"/>
                    <a:gd name="T47" fmla="*/ 49 h 113"/>
                    <a:gd name="T48" fmla="*/ 35 w 163"/>
                    <a:gd name="T49" fmla="*/ 46 h 113"/>
                    <a:gd name="T50" fmla="*/ 42 w 163"/>
                    <a:gd name="T51" fmla="*/ 52 h 113"/>
                    <a:gd name="T52" fmla="*/ 61 w 163"/>
                    <a:gd name="T53" fmla="*/ 60 h 113"/>
                    <a:gd name="T54" fmla="*/ 40 w 163"/>
                    <a:gd name="T55" fmla="*/ 67 h 113"/>
                    <a:gd name="T56" fmla="*/ 14 w 163"/>
                    <a:gd name="T57" fmla="*/ 74 h 113"/>
                    <a:gd name="T58" fmla="*/ 0 w 163"/>
                    <a:gd name="T59" fmla="*/ 78 h 113"/>
                    <a:gd name="T60" fmla="*/ 8 w 163"/>
                    <a:gd name="T61" fmla="*/ 81 h 113"/>
                    <a:gd name="T62" fmla="*/ 31 w 163"/>
                    <a:gd name="T63" fmla="*/ 77 h 113"/>
                    <a:gd name="T64" fmla="*/ 57 w 163"/>
                    <a:gd name="T65" fmla="*/ 70 h 113"/>
                    <a:gd name="T66" fmla="*/ 68 w 163"/>
                    <a:gd name="T67" fmla="*/ 75 h 113"/>
                    <a:gd name="T68" fmla="*/ 56 w 163"/>
                    <a:gd name="T69" fmla="*/ 108 h 113"/>
                    <a:gd name="T70" fmla="*/ 57 w 163"/>
                    <a:gd name="T71" fmla="*/ 113 h 113"/>
                    <a:gd name="T72" fmla="*/ 72 w 163"/>
                    <a:gd name="T73" fmla="*/ 87 h 113"/>
                    <a:gd name="T74" fmla="*/ 84 w 163"/>
                    <a:gd name="T75" fmla="*/ 64 h 113"/>
                    <a:gd name="T76" fmla="*/ 99 w 163"/>
                    <a:gd name="T77" fmla="*/ 57 h 113"/>
                    <a:gd name="T78" fmla="*/ 114 w 163"/>
                    <a:gd name="T79" fmla="*/ 52 h 113"/>
                    <a:gd name="T80" fmla="*/ 116 w 163"/>
                    <a:gd name="T81" fmla="*/ 74 h 113"/>
                    <a:gd name="T82" fmla="*/ 109 w 163"/>
                    <a:gd name="T83" fmla="*/ 102 h 113"/>
                    <a:gd name="T84" fmla="*/ 114 w 163"/>
                    <a:gd name="T85" fmla="*/ 98 h 113"/>
                    <a:gd name="T86" fmla="*/ 126 w 163"/>
                    <a:gd name="T87" fmla="*/ 60 h 113"/>
                    <a:gd name="T88" fmla="*/ 138 w 163"/>
                    <a:gd name="T89" fmla="*/ 36 h 113"/>
                    <a:gd name="T90" fmla="*/ 148 w 163"/>
                    <a:gd name="T91" fmla="*/ 25 h 113"/>
                    <a:gd name="T92" fmla="*/ 152 w 163"/>
                    <a:gd name="T93" fmla="*/ 31 h 113"/>
                    <a:gd name="T94" fmla="*/ 148 w 163"/>
                    <a:gd name="T95" fmla="*/ 69 h 113"/>
                    <a:gd name="T96" fmla="*/ 159 w 163"/>
                    <a:gd name="T97" fmla="*/ 48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63" h="113">
                      <a:moveTo>
                        <a:pt x="163" y="12"/>
                      </a:moveTo>
                      <a:lnTo>
                        <a:pt x="162" y="11"/>
                      </a:lnTo>
                      <a:lnTo>
                        <a:pt x="161" y="11"/>
                      </a:lnTo>
                      <a:lnTo>
                        <a:pt x="159" y="10"/>
                      </a:lnTo>
                      <a:lnTo>
                        <a:pt x="158" y="9"/>
                      </a:lnTo>
                      <a:lnTo>
                        <a:pt x="156" y="8"/>
                      </a:lnTo>
                      <a:lnTo>
                        <a:pt x="156" y="7"/>
                      </a:lnTo>
                      <a:lnTo>
                        <a:pt x="155" y="4"/>
                      </a:lnTo>
                      <a:lnTo>
                        <a:pt x="155" y="3"/>
                      </a:lnTo>
                      <a:lnTo>
                        <a:pt x="153" y="7"/>
                      </a:lnTo>
                      <a:lnTo>
                        <a:pt x="151" y="10"/>
                      </a:lnTo>
                      <a:lnTo>
                        <a:pt x="147" y="11"/>
                      </a:lnTo>
                      <a:lnTo>
                        <a:pt x="146" y="14"/>
                      </a:lnTo>
                      <a:lnTo>
                        <a:pt x="139" y="11"/>
                      </a:lnTo>
                      <a:lnTo>
                        <a:pt x="131" y="8"/>
                      </a:lnTo>
                      <a:lnTo>
                        <a:pt x="120" y="6"/>
                      </a:lnTo>
                      <a:lnTo>
                        <a:pt x="108" y="3"/>
                      </a:lnTo>
                      <a:lnTo>
                        <a:pt x="96" y="1"/>
                      </a:lnTo>
                      <a:lnTo>
                        <a:pt x="85" y="0"/>
                      </a:lnTo>
                      <a:lnTo>
                        <a:pt x="77" y="0"/>
                      </a:lnTo>
                      <a:lnTo>
                        <a:pt x="70" y="1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5" y="4"/>
                      </a:lnTo>
                      <a:lnTo>
                        <a:pt x="70" y="3"/>
                      </a:lnTo>
                      <a:lnTo>
                        <a:pt x="79" y="3"/>
                      </a:lnTo>
                      <a:lnTo>
                        <a:pt x="88" y="3"/>
                      </a:lnTo>
                      <a:lnTo>
                        <a:pt x="99" y="6"/>
                      </a:lnTo>
                      <a:lnTo>
                        <a:pt x="108" y="8"/>
                      </a:lnTo>
                      <a:lnTo>
                        <a:pt x="117" y="10"/>
                      </a:lnTo>
                      <a:lnTo>
                        <a:pt x="126" y="14"/>
                      </a:lnTo>
                      <a:lnTo>
                        <a:pt x="133" y="16"/>
                      </a:lnTo>
                      <a:lnTo>
                        <a:pt x="138" y="19"/>
                      </a:lnTo>
                      <a:lnTo>
                        <a:pt x="139" y="22"/>
                      </a:lnTo>
                      <a:lnTo>
                        <a:pt x="138" y="23"/>
                      </a:lnTo>
                      <a:lnTo>
                        <a:pt x="136" y="24"/>
                      </a:lnTo>
                      <a:lnTo>
                        <a:pt x="131" y="26"/>
                      </a:lnTo>
                      <a:lnTo>
                        <a:pt x="126" y="29"/>
                      </a:lnTo>
                      <a:lnTo>
                        <a:pt x="122" y="32"/>
                      </a:lnTo>
                      <a:lnTo>
                        <a:pt x="117" y="34"/>
                      </a:lnTo>
                      <a:lnTo>
                        <a:pt x="114" y="37"/>
                      </a:lnTo>
                      <a:lnTo>
                        <a:pt x="108" y="34"/>
                      </a:lnTo>
                      <a:lnTo>
                        <a:pt x="101" y="32"/>
                      </a:lnTo>
                      <a:lnTo>
                        <a:pt x="92" y="29"/>
                      </a:lnTo>
                      <a:lnTo>
                        <a:pt x="83" y="26"/>
                      </a:lnTo>
                      <a:lnTo>
                        <a:pt x="72" y="25"/>
                      </a:lnTo>
                      <a:lnTo>
                        <a:pt x="63" y="24"/>
                      </a:lnTo>
                      <a:lnTo>
                        <a:pt x="55" y="24"/>
                      </a:lnTo>
                      <a:lnTo>
                        <a:pt x="48" y="26"/>
                      </a:lnTo>
                      <a:lnTo>
                        <a:pt x="44" y="29"/>
                      </a:lnTo>
                      <a:lnTo>
                        <a:pt x="41" y="30"/>
                      </a:lnTo>
                      <a:lnTo>
                        <a:pt x="42" y="31"/>
                      </a:lnTo>
                      <a:lnTo>
                        <a:pt x="47" y="31"/>
                      </a:lnTo>
                      <a:lnTo>
                        <a:pt x="52" y="30"/>
                      </a:lnTo>
                      <a:lnTo>
                        <a:pt x="55" y="30"/>
                      </a:lnTo>
                      <a:lnTo>
                        <a:pt x="60" y="30"/>
                      </a:lnTo>
                      <a:lnTo>
                        <a:pt x="65" y="30"/>
                      </a:lnTo>
                      <a:lnTo>
                        <a:pt x="70" y="31"/>
                      </a:lnTo>
                      <a:lnTo>
                        <a:pt x="75" y="32"/>
                      </a:lnTo>
                      <a:lnTo>
                        <a:pt x="80" y="33"/>
                      </a:lnTo>
                      <a:lnTo>
                        <a:pt x="85" y="34"/>
                      </a:lnTo>
                      <a:lnTo>
                        <a:pt x="93" y="37"/>
                      </a:lnTo>
                      <a:lnTo>
                        <a:pt x="100" y="39"/>
                      </a:lnTo>
                      <a:lnTo>
                        <a:pt x="106" y="40"/>
                      </a:lnTo>
                      <a:lnTo>
                        <a:pt x="108" y="41"/>
                      </a:lnTo>
                      <a:lnTo>
                        <a:pt x="102" y="46"/>
                      </a:lnTo>
                      <a:lnTo>
                        <a:pt x="93" y="49"/>
                      </a:lnTo>
                      <a:lnTo>
                        <a:pt x="84" y="52"/>
                      </a:lnTo>
                      <a:lnTo>
                        <a:pt x="78" y="54"/>
                      </a:lnTo>
                      <a:lnTo>
                        <a:pt x="72" y="54"/>
                      </a:lnTo>
                      <a:lnTo>
                        <a:pt x="64" y="53"/>
                      </a:lnTo>
                      <a:lnTo>
                        <a:pt x="56" y="49"/>
                      </a:lnTo>
                      <a:lnTo>
                        <a:pt x="48" y="47"/>
                      </a:lnTo>
                      <a:lnTo>
                        <a:pt x="41" y="46"/>
                      </a:lnTo>
                      <a:lnTo>
                        <a:pt x="35" y="46"/>
                      </a:lnTo>
                      <a:lnTo>
                        <a:pt x="33" y="47"/>
                      </a:lnTo>
                      <a:lnTo>
                        <a:pt x="35" y="48"/>
                      </a:lnTo>
                      <a:lnTo>
                        <a:pt x="42" y="52"/>
                      </a:lnTo>
                      <a:lnTo>
                        <a:pt x="50" y="54"/>
                      </a:lnTo>
                      <a:lnTo>
                        <a:pt x="56" y="57"/>
                      </a:lnTo>
                      <a:lnTo>
                        <a:pt x="61" y="60"/>
                      </a:lnTo>
                      <a:lnTo>
                        <a:pt x="56" y="61"/>
                      </a:lnTo>
                      <a:lnTo>
                        <a:pt x="49" y="63"/>
                      </a:lnTo>
                      <a:lnTo>
                        <a:pt x="40" y="67"/>
                      </a:lnTo>
                      <a:lnTo>
                        <a:pt x="31" y="69"/>
                      </a:lnTo>
                      <a:lnTo>
                        <a:pt x="22" y="71"/>
                      </a:lnTo>
                      <a:lnTo>
                        <a:pt x="14" y="74"/>
                      </a:lnTo>
                      <a:lnTo>
                        <a:pt x="8" y="76"/>
                      </a:lnTo>
                      <a:lnTo>
                        <a:pt x="3" y="77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2" y="81"/>
                      </a:lnTo>
                      <a:lnTo>
                        <a:pt x="8" y="81"/>
                      </a:lnTo>
                      <a:lnTo>
                        <a:pt x="14" y="81"/>
                      </a:lnTo>
                      <a:lnTo>
                        <a:pt x="22" y="79"/>
                      </a:lnTo>
                      <a:lnTo>
                        <a:pt x="31" y="77"/>
                      </a:lnTo>
                      <a:lnTo>
                        <a:pt x="40" y="75"/>
                      </a:lnTo>
                      <a:lnTo>
                        <a:pt x="49" y="72"/>
                      </a:lnTo>
                      <a:lnTo>
                        <a:pt x="57" y="70"/>
                      </a:lnTo>
                      <a:lnTo>
                        <a:pt x="64" y="68"/>
                      </a:lnTo>
                      <a:lnTo>
                        <a:pt x="69" y="66"/>
                      </a:lnTo>
                      <a:lnTo>
                        <a:pt x="68" y="75"/>
                      </a:lnTo>
                      <a:lnTo>
                        <a:pt x="64" y="89"/>
                      </a:lnTo>
                      <a:lnTo>
                        <a:pt x="61" y="100"/>
                      </a:lnTo>
                      <a:lnTo>
                        <a:pt x="56" y="108"/>
                      </a:lnTo>
                      <a:lnTo>
                        <a:pt x="54" y="112"/>
                      </a:lnTo>
                      <a:lnTo>
                        <a:pt x="55" y="113"/>
                      </a:lnTo>
                      <a:lnTo>
                        <a:pt x="57" y="113"/>
                      </a:lnTo>
                      <a:lnTo>
                        <a:pt x="61" y="109"/>
                      </a:lnTo>
                      <a:lnTo>
                        <a:pt x="65" y="101"/>
                      </a:lnTo>
                      <a:lnTo>
                        <a:pt x="72" y="87"/>
                      </a:lnTo>
                      <a:lnTo>
                        <a:pt x="78" y="75"/>
                      </a:lnTo>
                      <a:lnTo>
                        <a:pt x="80" y="66"/>
                      </a:lnTo>
                      <a:lnTo>
                        <a:pt x="84" y="64"/>
                      </a:lnTo>
                      <a:lnTo>
                        <a:pt x="88" y="62"/>
                      </a:lnTo>
                      <a:lnTo>
                        <a:pt x="94" y="60"/>
                      </a:lnTo>
                      <a:lnTo>
                        <a:pt x="99" y="57"/>
                      </a:lnTo>
                      <a:lnTo>
                        <a:pt x="105" y="55"/>
                      </a:lnTo>
                      <a:lnTo>
                        <a:pt x="109" y="53"/>
                      </a:lnTo>
                      <a:lnTo>
                        <a:pt x="114" y="52"/>
                      </a:lnTo>
                      <a:lnTo>
                        <a:pt x="117" y="51"/>
                      </a:lnTo>
                      <a:lnTo>
                        <a:pt x="117" y="60"/>
                      </a:lnTo>
                      <a:lnTo>
                        <a:pt x="116" y="74"/>
                      </a:lnTo>
                      <a:lnTo>
                        <a:pt x="113" y="87"/>
                      </a:lnTo>
                      <a:lnTo>
                        <a:pt x="110" y="98"/>
                      </a:lnTo>
                      <a:lnTo>
                        <a:pt x="109" y="102"/>
                      </a:lnTo>
                      <a:lnTo>
                        <a:pt x="109" y="105"/>
                      </a:lnTo>
                      <a:lnTo>
                        <a:pt x="110" y="102"/>
                      </a:lnTo>
                      <a:lnTo>
                        <a:pt x="114" y="98"/>
                      </a:lnTo>
                      <a:lnTo>
                        <a:pt x="118" y="87"/>
                      </a:lnTo>
                      <a:lnTo>
                        <a:pt x="123" y="74"/>
                      </a:lnTo>
                      <a:lnTo>
                        <a:pt x="126" y="60"/>
                      </a:lnTo>
                      <a:lnTo>
                        <a:pt x="126" y="47"/>
                      </a:lnTo>
                      <a:lnTo>
                        <a:pt x="133" y="41"/>
                      </a:lnTo>
                      <a:lnTo>
                        <a:pt x="138" y="36"/>
                      </a:lnTo>
                      <a:lnTo>
                        <a:pt x="143" y="31"/>
                      </a:lnTo>
                      <a:lnTo>
                        <a:pt x="146" y="27"/>
                      </a:lnTo>
                      <a:lnTo>
                        <a:pt x="148" y="25"/>
                      </a:lnTo>
                      <a:lnTo>
                        <a:pt x="151" y="24"/>
                      </a:lnTo>
                      <a:lnTo>
                        <a:pt x="152" y="26"/>
                      </a:lnTo>
                      <a:lnTo>
                        <a:pt x="152" y="31"/>
                      </a:lnTo>
                      <a:lnTo>
                        <a:pt x="151" y="40"/>
                      </a:lnTo>
                      <a:lnTo>
                        <a:pt x="149" y="54"/>
                      </a:lnTo>
                      <a:lnTo>
                        <a:pt x="148" y="69"/>
                      </a:lnTo>
                      <a:lnTo>
                        <a:pt x="147" y="78"/>
                      </a:lnTo>
                      <a:lnTo>
                        <a:pt x="153" y="67"/>
                      </a:lnTo>
                      <a:lnTo>
                        <a:pt x="159" y="48"/>
                      </a:lnTo>
                      <a:lnTo>
                        <a:pt x="162" y="29"/>
                      </a:lnTo>
                      <a:lnTo>
                        <a:pt x="163" y="12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84" name="Freeform 304">
                  <a:extLst>
                    <a:ext uri="{FF2B5EF4-FFF2-40B4-BE49-F238E27FC236}">
                      <a16:creationId xmlns:a16="http://schemas.microsoft.com/office/drawing/2014/main" xmlns="" id="{75C785D4-AF03-4580-B8D4-E5F65744F0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" y="69"/>
                  <a:ext cx="65" cy="62"/>
                </a:xfrm>
                <a:custGeom>
                  <a:avLst/>
                  <a:gdLst>
                    <a:gd name="T0" fmla="*/ 127 w 132"/>
                    <a:gd name="T1" fmla="*/ 123 h 125"/>
                    <a:gd name="T2" fmla="*/ 130 w 132"/>
                    <a:gd name="T3" fmla="*/ 119 h 125"/>
                    <a:gd name="T4" fmla="*/ 126 w 132"/>
                    <a:gd name="T5" fmla="*/ 112 h 125"/>
                    <a:gd name="T6" fmla="*/ 118 w 132"/>
                    <a:gd name="T7" fmla="*/ 102 h 125"/>
                    <a:gd name="T8" fmla="*/ 117 w 132"/>
                    <a:gd name="T9" fmla="*/ 88 h 125"/>
                    <a:gd name="T10" fmla="*/ 112 w 132"/>
                    <a:gd name="T11" fmla="*/ 58 h 125"/>
                    <a:gd name="T12" fmla="*/ 107 w 132"/>
                    <a:gd name="T13" fmla="*/ 43 h 125"/>
                    <a:gd name="T14" fmla="*/ 104 w 132"/>
                    <a:gd name="T15" fmla="*/ 42 h 125"/>
                    <a:gd name="T16" fmla="*/ 105 w 132"/>
                    <a:gd name="T17" fmla="*/ 56 h 125"/>
                    <a:gd name="T18" fmla="*/ 106 w 132"/>
                    <a:gd name="T19" fmla="*/ 81 h 125"/>
                    <a:gd name="T20" fmla="*/ 99 w 132"/>
                    <a:gd name="T21" fmla="*/ 86 h 125"/>
                    <a:gd name="T22" fmla="*/ 84 w 132"/>
                    <a:gd name="T23" fmla="*/ 75 h 125"/>
                    <a:gd name="T24" fmla="*/ 76 w 132"/>
                    <a:gd name="T25" fmla="*/ 63 h 125"/>
                    <a:gd name="T26" fmla="*/ 71 w 132"/>
                    <a:gd name="T27" fmla="*/ 40 h 125"/>
                    <a:gd name="T28" fmla="*/ 69 w 132"/>
                    <a:gd name="T29" fmla="*/ 23 h 125"/>
                    <a:gd name="T30" fmla="*/ 68 w 132"/>
                    <a:gd name="T31" fmla="*/ 10 h 125"/>
                    <a:gd name="T32" fmla="*/ 64 w 132"/>
                    <a:gd name="T33" fmla="*/ 3 h 125"/>
                    <a:gd name="T34" fmla="*/ 64 w 132"/>
                    <a:gd name="T35" fmla="*/ 7 h 125"/>
                    <a:gd name="T36" fmla="*/ 66 w 132"/>
                    <a:gd name="T37" fmla="*/ 18 h 125"/>
                    <a:gd name="T38" fmla="*/ 64 w 132"/>
                    <a:gd name="T39" fmla="*/ 28 h 125"/>
                    <a:gd name="T40" fmla="*/ 62 w 132"/>
                    <a:gd name="T41" fmla="*/ 38 h 125"/>
                    <a:gd name="T42" fmla="*/ 66 w 132"/>
                    <a:gd name="T43" fmla="*/ 56 h 125"/>
                    <a:gd name="T44" fmla="*/ 58 w 132"/>
                    <a:gd name="T45" fmla="*/ 55 h 125"/>
                    <a:gd name="T46" fmla="*/ 38 w 132"/>
                    <a:gd name="T47" fmla="*/ 35 h 125"/>
                    <a:gd name="T48" fmla="*/ 20 w 132"/>
                    <a:gd name="T49" fmla="*/ 15 h 125"/>
                    <a:gd name="T50" fmla="*/ 5 w 132"/>
                    <a:gd name="T51" fmla="*/ 3 h 125"/>
                    <a:gd name="T52" fmla="*/ 8 w 132"/>
                    <a:gd name="T53" fmla="*/ 12 h 125"/>
                    <a:gd name="T54" fmla="*/ 27 w 132"/>
                    <a:gd name="T55" fmla="*/ 35 h 125"/>
                    <a:gd name="T56" fmla="*/ 36 w 132"/>
                    <a:gd name="T57" fmla="*/ 50 h 125"/>
                    <a:gd name="T58" fmla="*/ 53 w 132"/>
                    <a:gd name="T59" fmla="*/ 65 h 125"/>
                    <a:gd name="T60" fmla="*/ 53 w 132"/>
                    <a:gd name="T61" fmla="*/ 70 h 125"/>
                    <a:gd name="T62" fmla="*/ 36 w 132"/>
                    <a:gd name="T63" fmla="*/ 66 h 125"/>
                    <a:gd name="T64" fmla="*/ 27 w 132"/>
                    <a:gd name="T65" fmla="*/ 61 h 125"/>
                    <a:gd name="T66" fmla="*/ 22 w 132"/>
                    <a:gd name="T67" fmla="*/ 63 h 125"/>
                    <a:gd name="T68" fmla="*/ 28 w 132"/>
                    <a:gd name="T69" fmla="*/ 68 h 125"/>
                    <a:gd name="T70" fmla="*/ 39 w 132"/>
                    <a:gd name="T71" fmla="*/ 74 h 125"/>
                    <a:gd name="T72" fmla="*/ 54 w 132"/>
                    <a:gd name="T73" fmla="*/ 80 h 125"/>
                    <a:gd name="T74" fmla="*/ 69 w 132"/>
                    <a:gd name="T75" fmla="*/ 83 h 125"/>
                    <a:gd name="T76" fmla="*/ 82 w 132"/>
                    <a:gd name="T77" fmla="*/ 86 h 125"/>
                    <a:gd name="T78" fmla="*/ 97 w 132"/>
                    <a:gd name="T79" fmla="*/ 96 h 125"/>
                    <a:gd name="T80" fmla="*/ 98 w 132"/>
                    <a:gd name="T81" fmla="*/ 103 h 125"/>
                    <a:gd name="T82" fmla="*/ 88 w 132"/>
                    <a:gd name="T83" fmla="*/ 106 h 125"/>
                    <a:gd name="T84" fmla="*/ 76 w 132"/>
                    <a:gd name="T85" fmla="*/ 108 h 125"/>
                    <a:gd name="T86" fmla="*/ 66 w 132"/>
                    <a:gd name="T87" fmla="*/ 109 h 125"/>
                    <a:gd name="T88" fmla="*/ 56 w 132"/>
                    <a:gd name="T89" fmla="*/ 106 h 125"/>
                    <a:gd name="T90" fmla="*/ 54 w 132"/>
                    <a:gd name="T91" fmla="*/ 110 h 125"/>
                    <a:gd name="T92" fmla="*/ 68 w 132"/>
                    <a:gd name="T93" fmla="*/ 113 h 125"/>
                    <a:gd name="T94" fmla="*/ 83 w 132"/>
                    <a:gd name="T95" fmla="*/ 113 h 125"/>
                    <a:gd name="T96" fmla="*/ 97 w 132"/>
                    <a:gd name="T97" fmla="*/ 113 h 125"/>
                    <a:gd name="T98" fmla="*/ 109 w 132"/>
                    <a:gd name="T99" fmla="*/ 112 h 125"/>
                    <a:gd name="T100" fmla="*/ 118 w 132"/>
                    <a:gd name="T101" fmla="*/ 113 h 125"/>
                    <a:gd name="T102" fmla="*/ 125 w 132"/>
                    <a:gd name="T103" fmla="*/ 12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32" h="125">
                      <a:moveTo>
                        <a:pt x="127" y="125"/>
                      </a:moveTo>
                      <a:lnTo>
                        <a:pt x="127" y="123"/>
                      </a:lnTo>
                      <a:lnTo>
                        <a:pt x="128" y="120"/>
                      </a:lnTo>
                      <a:lnTo>
                        <a:pt x="130" y="119"/>
                      </a:lnTo>
                      <a:lnTo>
                        <a:pt x="132" y="117"/>
                      </a:lnTo>
                      <a:lnTo>
                        <a:pt x="126" y="112"/>
                      </a:lnTo>
                      <a:lnTo>
                        <a:pt x="121" y="106"/>
                      </a:lnTo>
                      <a:lnTo>
                        <a:pt x="118" y="102"/>
                      </a:lnTo>
                      <a:lnTo>
                        <a:pt x="117" y="97"/>
                      </a:lnTo>
                      <a:lnTo>
                        <a:pt x="117" y="88"/>
                      </a:lnTo>
                      <a:lnTo>
                        <a:pt x="115" y="73"/>
                      </a:lnTo>
                      <a:lnTo>
                        <a:pt x="112" y="58"/>
                      </a:lnTo>
                      <a:lnTo>
                        <a:pt x="110" y="48"/>
                      </a:lnTo>
                      <a:lnTo>
                        <a:pt x="107" y="43"/>
                      </a:lnTo>
                      <a:lnTo>
                        <a:pt x="105" y="42"/>
                      </a:lnTo>
                      <a:lnTo>
                        <a:pt x="104" y="42"/>
                      </a:lnTo>
                      <a:lnTo>
                        <a:pt x="104" y="46"/>
                      </a:lnTo>
                      <a:lnTo>
                        <a:pt x="105" y="56"/>
                      </a:lnTo>
                      <a:lnTo>
                        <a:pt x="106" y="68"/>
                      </a:lnTo>
                      <a:lnTo>
                        <a:pt x="106" y="81"/>
                      </a:lnTo>
                      <a:lnTo>
                        <a:pt x="106" y="90"/>
                      </a:lnTo>
                      <a:lnTo>
                        <a:pt x="99" y="86"/>
                      </a:lnTo>
                      <a:lnTo>
                        <a:pt x="91" y="81"/>
                      </a:lnTo>
                      <a:lnTo>
                        <a:pt x="84" y="75"/>
                      </a:lnTo>
                      <a:lnTo>
                        <a:pt x="80" y="71"/>
                      </a:lnTo>
                      <a:lnTo>
                        <a:pt x="76" y="63"/>
                      </a:lnTo>
                      <a:lnTo>
                        <a:pt x="73" y="51"/>
                      </a:lnTo>
                      <a:lnTo>
                        <a:pt x="71" y="40"/>
                      </a:lnTo>
                      <a:lnTo>
                        <a:pt x="69" y="30"/>
                      </a:lnTo>
                      <a:lnTo>
                        <a:pt x="69" y="23"/>
                      </a:lnTo>
                      <a:lnTo>
                        <a:pt x="69" y="15"/>
                      </a:lnTo>
                      <a:lnTo>
                        <a:pt x="68" y="10"/>
                      </a:lnTo>
                      <a:lnTo>
                        <a:pt x="66" y="5"/>
                      </a:lnTo>
                      <a:lnTo>
                        <a:pt x="64" y="3"/>
                      </a:lnTo>
                      <a:lnTo>
                        <a:pt x="64" y="4"/>
                      </a:lnTo>
                      <a:lnTo>
                        <a:pt x="64" y="7"/>
                      </a:lnTo>
                      <a:lnTo>
                        <a:pt x="65" y="12"/>
                      </a:lnTo>
                      <a:lnTo>
                        <a:pt x="66" y="18"/>
                      </a:lnTo>
                      <a:lnTo>
                        <a:pt x="65" y="23"/>
                      </a:lnTo>
                      <a:lnTo>
                        <a:pt x="64" y="28"/>
                      </a:lnTo>
                      <a:lnTo>
                        <a:pt x="62" y="33"/>
                      </a:lnTo>
                      <a:lnTo>
                        <a:pt x="62" y="38"/>
                      </a:lnTo>
                      <a:lnTo>
                        <a:pt x="64" y="48"/>
                      </a:lnTo>
                      <a:lnTo>
                        <a:pt x="66" y="56"/>
                      </a:lnTo>
                      <a:lnTo>
                        <a:pt x="67" y="63"/>
                      </a:lnTo>
                      <a:lnTo>
                        <a:pt x="58" y="55"/>
                      </a:lnTo>
                      <a:lnTo>
                        <a:pt x="49" y="45"/>
                      </a:lnTo>
                      <a:lnTo>
                        <a:pt x="38" y="35"/>
                      </a:lnTo>
                      <a:lnTo>
                        <a:pt x="29" y="25"/>
                      </a:lnTo>
                      <a:lnTo>
                        <a:pt x="20" y="15"/>
                      </a:lnTo>
                      <a:lnTo>
                        <a:pt x="12" y="8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8" y="12"/>
                      </a:lnTo>
                      <a:lnTo>
                        <a:pt x="18" y="23"/>
                      </a:lnTo>
                      <a:lnTo>
                        <a:pt x="27" y="35"/>
                      </a:lnTo>
                      <a:lnTo>
                        <a:pt x="31" y="43"/>
                      </a:lnTo>
                      <a:lnTo>
                        <a:pt x="36" y="50"/>
                      </a:lnTo>
                      <a:lnTo>
                        <a:pt x="45" y="58"/>
                      </a:lnTo>
                      <a:lnTo>
                        <a:pt x="53" y="65"/>
                      </a:lnTo>
                      <a:lnTo>
                        <a:pt x="60" y="70"/>
                      </a:lnTo>
                      <a:lnTo>
                        <a:pt x="53" y="70"/>
                      </a:lnTo>
                      <a:lnTo>
                        <a:pt x="44" y="68"/>
                      </a:lnTo>
                      <a:lnTo>
                        <a:pt x="36" y="66"/>
                      </a:lnTo>
                      <a:lnTo>
                        <a:pt x="30" y="64"/>
                      </a:lnTo>
                      <a:lnTo>
                        <a:pt x="27" y="61"/>
                      </a:lnTo>
                      <a:lnTo>
                        <a:pt x="24" y="61"/>
                      </a:lnTo>
                      <a:lnTo>
                        <a:pt x="22" y="63"/>
                      </a:lnTo>
                      <a:lnTo>
                        <a:pt x="24" y="66"/>
                      </a:lnTo>
                      <a:lnTo>
                        <a:pt x="28" y="68"/>
                      </a:lnTo>
                      <a:lnTo>
                        <a:pt x="34" y="72"/>
                      </a:lnTo>
                      <a:lnTo>
                        <a:pt x="39" y="74"/>
                      </a:lnTo>
                      <a:lnTo>
                        <a:pt x="46" y="78"/>
                      </a:lnTo>
                      <a:lnTo>
                        <a:pt x="54" y="80"/>
                      </a:lnTo>
                      <a:lnTo>
                        <a:pt x="61" y="82"/>
                      </a:lnTo>
                      <a:lnTo>
                        <a:pt x="69" y="83"/>
                      </a:lnTo>
                      <a:lnTo>
                        <a:pt x="75" y="83"/>
                      </a:lnTo>
                      <a:lnTo>
                        <a:pt x="82" y="86"/>
                      </a:lnTo>
                      <a:lnTo>
                        <a:pt x="90" y="90"/>
                      </a:lnTo>
                      <a:lnTo>
                        <a:pt x="97" y="96"/>
                      </a:lnTo>
                      <a:lnTo>
                        <a:pt x="102" y="102"/>
                      </a:lnTo>
                      <a:lnTo>
                        <a:pt x="98" y="103"/>
                      </a:lnTo>
                      <a:lnTo>
                        <a:pt x="94" y="105"/>
                      </a:lnTo>
                      <a:lnTo>
                        <a:pt x="88" y="106"/>
                      </a:lnTo>
                      <a:lnTo>
                        <a:pt x="82" y="108"/>
                      </a:lnTo>
                      <a:lnTo>
                        <a:pt x="76" y="108"/>
                      </a:lnTo>
                      <a:lnTo>
                        <a:pt x="71" y="109"/>
                      </a:lnTo>
                      <a:lnTo>
                        <a:pt x="66" y="109"/>
                      </a:lnTo>
                      <a:lnTo>
                        <a:pt x="61" y="108"/>
                      </a:lnTo>
                      <a:lnTo>
                        <a:pt x="56" y="106"/>
                      </a:lnTo>
                      <a:lnTo>
                        <a:pt x="53" y="108"/>
                      </a:lnTo>
                      <a:lnTo>
                        <a:pt x="54" y="110"/>
                      </a:lnTo>
                      <a:lnTo>
                        <a:pt x="62" y="112"/>
                      </a:lnTo>
                      <a:lnTo>
                        <a:pt x="68" y="113"/>
                      </a:lnTo>
                      <a:lnTo>
                        <a:pt x="75" y="113"/>
                      </a:lnTo>
                      <a:lnTo>
                        <a:pt x="83" y="113"/>
                      </a:lnTo>
                      <a:lnTo>
                        <a:pt x="90" y="113"/>
                      </a:lnTo>
                      <a:lnTo>
                        <a:pt x="97" y="113"/>
                      </a:lnTo>
                      <a:lnTo>
                        <a:pt x="104" y="112"/>
                      </a:lnTo>
                      <a:lnTo>
                        <a:pt x="109" y="112"/>
                      </a:lnTo>
                      <a:lnTo>
                        <a:pt x="112" y="112"/>
                      </a:lnTo>
                      <a:lnTo>
                        <a:pt x="118" y="113"/>
                      </a:lnTo>
                      <a:lnTo>
                        <a:pt x="121" y="117"/>
                      </a:lnTo>
                      <a:lnTo>
                        <a:pt x="125" y="120"/>
                      </a:lnTo>
                      <a:lnTo>
                        <a:pt x="127" y="125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85" name="Freeform 305">
                  <a:extLst>
                    <a:ext uri="{FF2B5EF4-FFF2-40B4-BE49-F238E27FC236}">
                      <a16:creationId xmlns:a16="http://schemas.microsoft.com/office/drawing/2014/main" xmlns="" id="{1ABC2EC1-5E1E-4E56-B79F-7CE4A275F7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" y="45"/>
                  <a:ext cx="40" cy="95"/>
                </a:xfrm>
                <a:custGeom>
                  <a:avLst/>
                  <a:gdLst>
                    <a:gd name="T0" fmla="*/ 8 w 81"/>
                    <a:gd name="T1" fmla="*/ 157 h 190"/>
                    <a:gd name="T2" fmla="*/ 14 w 81"/>
                    <a:gd name="T3" fmla="*/ 150 h 190"/>
                    <a:gd name="T4" fmla="*/ 18 w 81"/>
                    <a:gd name="T5" fmla="*/ 152 h 190"/>
                    <a:gd name="T6" fmla="*/ 22 w 81"/>
                    <a:gd name="T7" fmla="*/ 135 h 190"/>
                    <a:gd name="T8" fmla="*/ 8 w 81"/>
                    <a:gd name="T9" fmla="*/ 107 h 190"/>
                    <a:gd name="T10" fmla="*/ 0 w 81"/>
                    <a:gd name="T11" fmla="*/ 78 h 190"/>
                    <a:gd name="T12" fmla="*/ 3 w 81"/>
                    <a:gd name="T13" fmla="*/ 79 h 190"/>
                    <a:gd name="T14" fmla="*/ 18 w 81"/>
                    <a:gd name="T15" fmla="*/ 109 h 190"/>
                    <a:gd name="T16" fmla="*/ 31 w 81"/>
                    <a:gd name="T17" fmla="*/ 89 h 190"/>
                    <a:gd name="T18" fmla="*/ 30 w 81"/>
                    <a:gd name="T19" fmla="*/ 53 h 190"/>
                    <a:gd name="T20" fmla="*/ 30 w 81"/>
                    <a:gd name="T21" fmla="*/ 22 h 190"/>
                    <a:gd name="T22" fmla="*/ 33 w 81"/>
                    <a:gd name="T23" fmla="*/ 23 h 190"/>
                    <a:gd name="T24" fmla="*/ 33 w 81"/>
                    <a:gd name="T25" fmla="*/ 41 h 190"/>
                    <a:gd name="T26" fmla="*/ 41 w 81"/>
                    <a:gd name="T27" fmla="*/ 41 h 190"/>
                    <a:gd name="T28" fmla="*/ 61 w 81"/>
                    <a:gd name="T29" fmla="*/ 2 h 190"/>
                    <a:gd name="T30" fmla="*/ 64 w 81"/>
                    <a:gd name="T31" fmla="*/ 2 h 190"/>
                    <a:gd name="T32" fmla="*/ 53 w 81"/>
                    <a:gd name="T33" fmla="*/ 29 h 190"/>
                    <a:gd name="T34" fmla="*/ 52 w 81"/>
                    <a:gd name="T35" fmla="*/ 52 h 190"/>
                    <a:gd name="T36" fmla="*/ 68 w 81"/>
                    <a:gd name="T37" fmla="*/ 45 h 190"/>
                    <a:gd name="T38" fmla="*/ 71 w 81"/>
                    <a:gd name="T39" fmla="*/ 45 h 190"/>
                    <a:gd name="T40" fmla="*/ 56 w 81"/>
                    <a:gd name="T41" fmla="*/ 58 h 190"/>
                    <a:gd name="T42" fmla="*/ 41 w 81"/>
                    <a:gd name="T43" fmla="*/ 78 h 190"/>
                    <a:gd name="T44" fmla="*/ 33 w 81"/>
                    <a:gd name="T45" fmla="*/ 116 h 190"/>
                    <a:gd name="T46" fmla="*/ 51 w 81"/>
                    <a:gd name="T47" fmla="*/ 115 h 190"/>
                    <a:gd name="T48" fmla="*/ 68 w 81"/>
                    <a:gd name="T49" fmla="*/ 112 h 190"/>
                    <a:gd name="T50" fmla="*/ 76 w 81"/>
                    <a:gd name="T51" fmla="*/ 106 h 190"/>
                    <a:gd name="T52" fmla="*/ 75 w 81"/>
                    <a:gd name="T53" fmla="*/ 111 h 190"/>
                    <a:gd name="T54" fmla="*/ 62 w 81"/>
                    <a:gd name="T55" fmla="*/ 119 h 190"/>
                    <a:gd name="T56" fmla="*/ 43 w 81"/>
                    <a:gd name="T57" fmla="*/ 127 h 190"/>
                    <a:gd name="T58" fmla="*/ 31 w 81"/>
                    <a:gd name="T59" fmla="*/ 134 h 190"/>
                    <a:gd name="T60" fmla="*/ 28 w 81"/>
                    <a:gd name="T61" fmla="*/ 153 h 190"/>
                    <a:gd name="T62" fmla="*/ 39 w 81"/>
                    <a:gd name="T63" fmla="*/ 156 h 190"/>
                    <a:gd name="T64" fmla="*/ 62 w 81"/>
                    <a:gd name="T65" fmla="*/ 146 h 190"/>
                    <a:gd name="T66" fmla="*/ 78 w 81"/>
                    <a:gd name="T67" fmla="*/ 135 h 190"/>
                    <a:gd name="T68" fmla="*/ 78 w 81"/>
                    <a:gd name="T69" fmla="*/ 139 h 190"/>
                    <a:gd name="T70" fmla="*/ 57 w 81"/>
                    <a:gd name="T71" fmla="*/ 166 h 190"/>
                    <a:gd name="T72" fmla="*/ 49 w 81"/>
                    <a:gd name="T73" fmla="*/ 166 h 190"/>
                    <a:gd name="T74" fmla="*/ 41 w 81"/>
                    <a:gd name="T75" fmla="*/ 158 h 190"/>
                    <a:gd name="T76" fmla="*/ 22 w 81"/>
                    <a:gd name="T77" fmla="*/ 160 h 190"/>
                    <a:gd name="T78" fmla="*/ 17 w 81"/>
                    <a:gd name="T79" fmla="*/ 172 h 190"/>
                    <a:gd name="T80" fmla="*/ 8 w 81"/>
                    <a:gd name="T81" fmla="*/ 184 h 190"/>
                    <a:gd name="T82" fmla="*/ 6 w 81"/>
                    <a:gd name="T83" fmla="*/ 184 h 190"/>
                    <a:gd name="T84" fmla="*/ 13 w 81"/>
                    <a:gd name="T85" fmla="*/ 168 h 190"/>
                    <a:gd name="T86" fmla="*/ 3 w 81"/>
                    <a:gd name="T87" fmla="*/ 162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" h="190">
                      <a:moveTo>
                        <a:pt x="0" y="164"/>
                      </a:moveTo>
                      <a:lnTo>
                        <a:pt x="4" y="160"/>
                      </a:lnTo>
                      <a:lnTo>
                        <a:pt x="8" y="157"/>
                      </a:lnTo>
                      <a:lnTo>
                        <a:pt x="11" y="152"/>
                      </a:lnTo>
                      <a:lnTo>
                        <a:pt x="13" y="147"/>
                      </a:lnTo>
                      <a:lnTo>
                        <a:pt x="14" y="150"/>
                      </a:lnTo>
                      <a:lnTo>
                        <a:pt x="16" y="151"/>
                      </a:lnTo>
                      <a:lnTo>
                        <a:pt x="17" y="151"/>
                      </a:lnTo>
                      <a:lnTo>
                        <a:pt x="18" y="152"/>
                      </a:lnTo>
                      <a:lnTo>
                        <a:pt x="19" y="149"/>
                      </a:lnTo>
                      <a:lnTo>
                        <a:pt x="22" y="143"/>
                      </a:lnTo>
                      <a:lnTo>
                        <a:pt x="22" y="135"/>
                      </a:lnTo>
                      <a:lnTo>
                        <a:pt x="21" y="130"/>
                      </a:lnTo>
                      <a:lnTo>
                        <a:pt x="15" y="121"/>
                      </a:lnTo>
                      <a:lnTo>
                        <a:pt x="8" y="107"/>
                      </a:lnTo>
                      <a:lnTo>
                        <a:pt x="2" y="92"/>
                      </a:lnTo>
                      <a:lnTo>
                        <a:pt x="0" y="83"/>
                      </a:lnTo>
                      <a:lnTo>
                        <a:pt x="0" y="78"/>
                      </a:lnTo>
                      <a:lnTo>
                        <a:pt x="2" y="75"/>
                      </a:lnTo>
                      <a:lnTo>
                        <a:pt x="3" y="76"/>
                      </a:lnTo>
                      <a:lnTo>
                        <a:pt x="3" y="79"/>
                      </a:lnTo>
                      <a:lnTo>
                        <a:pt x="6" y="88"/>
                      </a:lnTo>
                      <a:lnTo>
                        <a:pt x="11" y="99"/>
                      </a:lnTo>
                      <a:lnTo>
                        <a:pt x="18" y="109"/>
                      </a:lnTo>
                      <a:lnTo>
                        <a:pt x="24" y="115"/>
                      </a:lnTo>
                      <a:lnTo>
                        <a:pt x="28" y="105"/>
                      </a:lnTo>
                      <a:lnTo>
                        <a:pt x="31" y="89"/>
                      </a:lnTo>
                      <a:lnTo>
                        <a:pt x="32" y="74"/>
                      </a:lnTo>
                      <a:lnTo>
                        <a:pt x="32" y="63"/>
                      </a:lnTo>
                      <a:lnTo>
                        <a:pt x="30" y="53"/>
                      </a:lnTo>
                      <a:lnTo>
                        <a:pt x="29" y="41"/>
                      </a:lnTo>
                      <a:lnTo>
                        <a:pt x="29" y="30"/>
                      </a:lnTo>
                      <a:lnTo>
                        <a:pt x="30" y="22"/>
                      </a:lnTo>
                      <a:lnTo>
                        <a:pt x="32" y="20"/>
                      </a:lnTo>
                      <a:lnTo>
                        <a:pt x="33" y="20"/>
                      </a:lnTo>
                      <a:lnTo>
                        <a:pt x="33" y="23"/>
                      </a:lnTo>
                      <a:lnTo>
                        <a:pt x="32" y="28"/>
                      </a:lnTo>
                      <a:lnTo>
                        <a:pt x="32" y="35"/>
                      </a:lnTo>
                      <a:lnTo>
                        <a:pt x="33" y="41"/>
                      </a:lnTo>
                      <a:lnTo>
                        <a:pt x="36" y="50"/>
                      </a:lnTo>
                      <a:lnTo>
                        <a:pt x="38" y="54"/>
                      </a:lnTo>
                      <a:lnTo>
                        <a:pt x="41" y="41"/>
                      </a:lnTo>
                      <a:lnTo>
                        <a:pt x="47" y="26"/>
                      </a:lnTo>
                      <a:lnTo>
                        <a:pt x="53" y="11"/>
                      </a:lnTo>
                      <a:lnTo>
                        <a:pt x="61" y="2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4" y="2"/>
                      </a:lnTo>
                      <a:lnTo>
                        <a:pt x="62" y="6"/>
                      </a:lnTo>
                      <a:lnTo>
                        <a:pt x="57" y="14"/>
                      </a:lnTo>
                      <a:lnTo>
                        <a:pt x="53" y="29"/>
                      </a:lnTo>
                      <a:lnTo>
                        <a:pt x="48" y="44"/>
                      </a:lnTo>
                      <a:lnTo>
                        <a:pt x="46" y="53"/>
                      </a:lnTo>
                      <a:lnTo>
                        <a:pt x="52" y="52"/>
                      </a:lnTo>
                      <a:lnTo>
                        <a:pt x="57" y="51"/>
                      </a:lnTo>
                      <a:lnTo>
                        <a:pt x="63" y="47"/>
                      </a:lnTo>
                      <a:lnTo>
                        <a:pt x="68" y="45"/>
                      </a:lnTo>
                      <a:lnTo>
                        <a:pt x="70" y="43"/>
                      </a:lnTo>
                      <a:lnTo>
                        <a:pt x="72" y="43"/>
                      </a:lnTo>
                      <a:lnTo>
                        <a:pt x="71" y="45"/>
                      </a:lnTo>
                      <a:lnTo>
                        <a:pt x="69" y="47"/>
                      </a:lnTo>
                      <a:lnTo>
                        <a:pt x="64" y="52"/>
                      </a:lnTo>
                      <a:lnTo>
                        <a:pt x="56" y="58"/>
                      </a:lnTo>
                      <a:lnTo>
                        <a:pt x="48" y="62"/>
                      </a:lnTo>
                      <a:lnTo>
                        <a:pt x="44" y="66"/>
                      </a:lnTo>
                      <a:lnTo>
                        <a:pt x="41" y="78"/>
                      </a:lnTo>
                      <a:lnTo>
                        <a:pt x="39" y="94"/>
                      </a:lnTo>
                      <a:lnTo>
                        <a:pt x="36" y="108"/>
                      </a:lnTo>
                      <a:lnTo>
                        <a:pt x="33" y="116"/>
                      </a:lnTo>
                      <a:lnTo>
                        <a:pt x="39" y="116"/>
                      </a:lnTo>
                      <a:lnTo>
                        <a:pt x="45" y="115"/>
                      </a:lnTo>
                      <a:lnTo>
                        <a:pt x="51" y="115"/>
                      </a:lnTo>
                      <a:lnTo>
                        <a:pt x="57" y="114"/>
                      </a:lnTo>
                      <a:lnTo>
                        <a:pt x="62" y="113"/>
                      </a:lnTo>
                      <a:lnTo>
                        <a:pt x="68" y="112"/>
                      </a:lnTo>
                      <a:lnTo>
                        <a:pt x="71" y="109"/>
                      </a:lnTo>
                      <a:lnTo>
                        <a:pt x="74" y="108"/>
                      </a:lnTo>
                      <a:lnTo>
                        <a:pt x="76" y="106"/>
                      </a:lnTo>
                      <a:lnTo>
                        <a:pt x="78" y="106"/>
                      </a:lnTo>
                      <a:lnTo>
                        <a:pt x="77" y="108"/>
                      </a:lnTo>
                      <a:lnTo>
                        <a:pt x="75" y="111"/>
                      </a:lnTo>
                      <a:lnTo>
                        <a:pt x="72" y="113"/>
                      </a:lnTo>
                      <a:lnTo>
                        <a:pt x="68" y="115"/>
                      </a:lnTo>
                      <a:lnTo>
                        <a:pt x="62" y="119"/>
                      </a:lnTo>
                      <a:lnTo>
                        <a:pt x="55" y="121"/>
                      </a:lnTo>
                      <a:lnTo>
                        <a:pt x="48" y="124"/>
                      </a:lnTo>
                      <a:lnTo>
                        <a:pt x="43" y="127"/>
                      </a:lnTo>
                      <a:lnTo>
                        <a:pt x="38" y="128"/>
                      </a:lnTo>
                      <a:lnTo>
                        <a:pt x="34" y="129"/>
                      </a:lnTo>
                      <a:lnTo>
                        <a:pt x="31" y="134"/>
                      </a:lnTo>
                      <a:lnTo>
                        <a:pt x="29" y="141"/>
                      </a:lnTo>
                      <a:lnTo>
                        <a:pt x="28" y="147"/>
                      </a:lnTo>
                      <a:lnTo>
                        <a:pt x="28" y="153"/>
                      </a:lnTo>
                      <a:lnTo>
                        <a:pt x="30" y="156"/>
                      </a:lnTo>
                      <a:lnTo>
                        <a:pt x="34" y="156"/>
                      </a:lnTo>
                      <a:lnTo>
                        <a:pt x="39" y="156"/>
                      </a:lnTo>
                      <a:lnTo>
                        <a:pt x="44" y="154"/>
                      </a:lnTo>
                      <a:lnTo>
                        <a:pt x="53" y="151"/>
                      </a:lnTo>
                      <a:lnTo>
                        <a:pt x="62" y="146"/>
                      </a:lnTo>
                      <a:lnTo>
                        <a:pt x="70" y="142"/>
                      </a:lnTo>
                      <a:lnTo>
                        <a:pt x="76" y="138"/>
                      </a:lnTo>
                      <a:lnTo>
                        <a:pt x="78" y="135"/>
                      </a:lnTo>
                      <a:lnTo>
                        <a:pt x="81" y="134"/>
                      </a:lnTo>
                      <a:lnTo>
                        <a:pt x="81" y="135"/>
                      </a:lnTo>
                      <a:lnTo>
                        <a:pt x="78" y="139"/>
                      </a:lnTo>
                      <a:lnTo>
                        <a:pt x="72" y="147"/>
                      </a:lnTo>
                      <a:lnTo>
                        <a:pt x="66" y="158"/>
                      </a:lnTo>
                      <a:lnTo>
                        <a:pt x="57" y="166"/>
                      </a:lnTo>
                      <a:lnTo>
                        <a:pt x="52" y="172"/>
                      </a:lnTo>
                      <a:lnTo>
                        <a:pt x="51" y="169"/>
                      </a:lnTo>
                      <a:lnTo>
                        <a:pt x="49" y="166"/>
                      </a:lnTo>
                      <a:lnTo>
                        <a:pt x="48" y="164"/>
                      </a:lnTo>
                      <a:lnTo>
                        <a:pt x="47" y="161"/>
                      </a:lnTo>
                      <a:lnTo>
                        <a:pt x="41" y="158"/>
                      </a:lnTo>
                      <a:lnTo>
                        <a:pt x="34" y="157"/>
                      </a:lnTo>
                      <a:lnTo>
                        <a:pt x="28" y="158"/>
                      </a:lnTo>
                      <a:lnTo>
                        <a:pt x="22" y="160"/>
                      </a:lnTo>
                      <a:lnTo>
                        <a:pt x="18" y="165"/>
                      </a:lnTo>
                      <a:lnTo>
                        <a:pt x="17" y="168"/>
                      </a:lnTo>
                      <a:lnTo>
                        <a:pt x="17" y="172"/>
                      </a:lnTo>
                      <a:lnTo>
                        <a:pt x="18" y="175"/>
                      </a:lnTo>
                      <a:lnTo>
                        <a:pt x="14" y="180"/>
                      </a:lnTo>
                      <a:lnTo>
                        <a:pt x="8" y="184"/>
                      </a:lnTo>
                      <a:lnTo>
                        <a:pt x="3" y="188"/>
                      </a:lnTo>
                      <a:lnTo>
                        <a:pt x="1" y="190"/>
                      </a:lnTo>
                      <a:lnTo>
                        <a:pt x="6" y="184"/>
                      </a:lnTo>
                      <a:lnTo>
                        <a:pt x="10" y="177"/>
                      </a:lnTo>
                      <a:lnTo>
                        <a:pt x="13" y="173"/>
                      </a:lnTo>
                      <a:lnTo>
                        <a:pt x="13" y="168"/>
                      </a:lnTo>
                      <a:lnTo>
                        <a:pt x="10" y="166"/>
                      </a:lnTo>
                      <a:lnTo>
                        <a:pt x="7" y="164"/>
                      </a:lnTo>
                      <a:lnTo>
                        <a:pt x="3" y="162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86" name="Freeform 306">
                  <a:extLst>
                    <a:ext uri="{FF2B5EF4-FFF2-40B4-BE49-F238E27FC236}">
                      <a16:creationId xmlns:a16="http://schemas.microsoft.com/office/drawing/2014/main" xmlns="" id="{0F7B7860-C9EB-48CD-8DFC-76AD1AC52D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" y="98"/>
                  <a:ext cx="7" cy="12"/>
                </a:xfrm>
                <a:custGeom>
                  <a:avLst/>
                  <a:gdLst>
                    <a:gd name="T0" fmla="*/ 13 w 13"/>
                    <a:gd name="T1" fmla="*/ 22 h 24"/>
                    <a:gd name="T2" fmla="*/ 11 w 13"/>
                    <a:gd name="T3" fmla="*/ 22 h 24"/>
                    <a:gd name="T4" fmla="*/ 8 w 13"/>
                    <a:gd name="T5" fmla="*/ 22 h 24"/>
                    <a:gd name="T6" fmla="*/ 4 w 13"/>
                    <a:gd name="T7" fmla="*/ 23 h 24"/>
                    <a:gd name="T8" fmla="*/ 2 w 13"/>
                    <a:gd name="T9" fmla="*/ 24 h 24"/>
                    <a:gd name="T10" fmla="*/ 1 w 13"/>
                    <a:gd name="T11" fmla="*/ 17 h 24"/>
                    <a:gd name="T12" fmla="*/ 0 w 13"/>
                    <a:gd name="T13" fmla="*/ 13 h 24"/>
                    <a:gd name="T14" fmla="*/ 0 w 13"/>
                    <a:gd name="T15" fmla="*/ 7 h 24"/>
                    <a:gd name="T16" fmla="*/ 0 w 13"/>
                    <a:gd name="T17" fmla="*/ 2 h 24"/>
                    <a:gd name="T18" fmla="*/ 0 w 13"/>
                    <a:gd name="T19" fmla="*/ 0 h 24"/>
                    <a:gd name="T20" fmla="*/ 1 w 13"/>
                    <a:gd name="T21" fmla="*/ 0 h 24"/>
                    <a:gd name="T22" fmla="*/ 2 w 13"/>
                    <a:gd name="T23" fmla="*/ 1 h 24"/>
                    <a:gd name="T24" fmla="*/ 2 w 13"/>
                    <a:gd name="T25" fmla="*/ 3 h 24"/>
                    <a:gd name="T26" fmla="*/ 3 w 13"/>
                    <a:gd name="T27" fmla="*/ 7 h 24"/>
                    <a:gd name="T28" fmla="*/ 7 w 13"/>
                    <a:gd name="T29" fmla="*/ 13 h 24"/>
                    <a:gd name="T30" fmla="*/ 10 w 13"/>
                    <a:gd name="T31" fmla="*/ 18 h 24"/>
                    <a:gd name="T32" fmla="*/ 13 w 13"/>
                    <a:gd name="T33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24">
                      <a:moveTo>
                        <a:pt x="13" y="22"/>
                      </a:moveTo>
                      <a:lnTo>
                        <a:pt x="11" y="22"/>
                      </a:lnTo>
                      <a:lnTo>
                        <a:pt x="8" y="22"/>
                      </a:lnTo>
                      <a:lnTo>
                        <a:pt x="4" y="23"/>
                      </a:lnTo>
                      <a:lnTo>
                        <a:pt x="2" y="24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0" y="7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3" y="7"/>
                      </a:lnTo>
                      <a:lnTo>
                        <a:pt x="7" y="13"/>
                      </a:lnTo>
                      <a:lnTo>
                        <a:pt x="10" y="18"/>
                      </a:lnTo>
                      <a:lnTo>
                        <a:pt x="13" y="22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87" name="Freeform 307">
                  <a:extLst>
                    <a:ext uri="{FF2B5EF4-FFF2-40B4-BE49-F238E27FC236}">
                      <a16:creationId xmlns:a16="http://schemas.microsoft.com/office/drawing/2014/main" xmlns="" id="{58ABF9F8-6517-4525-B3F2-072E051477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" y="95"/>
                  <a:ext cx="129" cy="79"/>
                </a:xfrm>
                <a:custGeom>
                  <a:avLst/>
                  <a:gdLst>
                    <a:gd name="T0" fmla="*/ 25 w 258"/>
                    <a:gd name="T1" fmla="*/ 111 h 158"/>
                    <a:gd name="T2" fmla="*/ 50 w 258"/>
                    <a:gd name="T3" fmla="*/ 96 h 158"/>
                    <a:gd name="T4" fmla="*/ 66 w 258"/>
                    <a:gd name="T5" fmla="*/ 59 h 158"/>
                    <a:gd name="T6" fmla="*/ 84 w 258"/>
                    <a:gd name="T7" fmla="*/ 30 h 158"/>
                    <a:gd name="T8" fmla="*/ 109 w 258"/>
                    <a:gd name="T9" fmla="*/ 4 h 158"/>
                    <a:gd name="T10" fmla="*/ 116 w 258"/>
                    <a:gd name="T11" fmla="*/ 2 h 158"/>
                    <a:gd name="T12" fmla="*/ 101 w 258"/>
                    <a:gd name="T13" fmla="*/ 20 h 158"/>
                    <a:gd name="T14" fmla="*/ 77 w 258"/>
                    <a:gd name="T15" fmla="*/ 48 h 158"/>
                    <a:gd name="T16" fmla="*/ 67 w 258"/>
                    <a:gd name="T17" fmla="*/ 77 h 158"/>
                    <a:gd name="T18" fmla="*/ 69 w 258"/>
                    <a:gd name="T19" fmla="*/ 85 h 158"/>
                    <a:gd name="T20" fmla="*/ 86 w 258"/>
                    <a:gd name="T21" fmla="*/ 74 h 158"/>
                    <a:gd name="T22" fmla="*/ 105 w 258"/>
                    <a:gd name="T23" fmla="*/ 62 h 158"/>
                    <a:gd name="T24" fmla="*/ 130 w 258"/>
                    <a:gd name="T25" fmla="*/ 32 h 158"/>
                    <a:gd name="T26" fmla="*/ 167 w 258"/>
                    <a:gd name="T27" fmla="*/ 6 h 158"/>
                    <a:gd name="T28" fmla="*/ 182 w 258"/>
                    <a:gd name="T29" fmla="*/ 4 h 158"/>
                    <a:gd name="T30" fmla="*/ 151 w 258"/>
                    <a:gd name="T31" fmla="*/ 25 h 158"/>
                    <a:gd name="T32" fmla="*/ 121 w 258"/>
                    <a:gd name="T33" fmla="*/ 58 h 158"/>
                    <a:gd name="T34" fmla="*/ 124 w 258"/>
                    <a:gd name="T35" fmla="*/ 63 h 158"/>
                    <a:gd name="T36" fmla="*/ 154 w 258"/>
                    <a:gd name="T37" fmla="*/ 58 h 158"/>
                    <a:gd name="T38" fmla="*/ 187 w 258"/>
                    <a:gd name="T39" fmla="*/ 39 h 158"/>
                    <a:gd name="T40" fmla="*/ 223 w 258"/>
                    <a:gd name="T41" fmla="*/ 22 h 158"/>
                    <a:gd name="T42" fmla="*/ 234 w 258"/>
                    <a:gd name="T43" fmla="*/ 22 h 158"/>
                    <a:gd name="T44" fmla="*/ 205 w 258"/>
                    <a:gd name="T45" fmla="*/ 36 h 158"/>
                    <a:gd name="T46" fmla="*/ 180 w 258"/>
                    <a:gd name="T47" fmla="*/ 55 h 158"/>
                    <a:gd name="T48" fmla="*/ 206 w 258"/>
                    <a:gd name="T49" fmla="*/ 58 h 158"/>
                    <a:gd name="T50" fmla="*/ 243 w 258"/>
                    <a:gd name="T51" fmla="*/ 50 h 158"/>
                    <a:gd name="T52" fmla="*/ 258 w 258"/>
                    <a:gd name="T53" fmla="*/ 45 h 158"/>
                    <a:gd name="T54" fmla="*/ 236 w 258"/>
                    <a:gd name="T55" fmla="*/ 59 h 158"/>
                    <a:gd name="T56" fmla="*/ 192 w 258"/>
                    <a:gd name="T57" fmla="*/ 70 h 158"/>
                    <a:gd name="T58" fmla="*/ 197 w 258"/>
                    <a:gd name="T59" fmla="*/ 83 h 158"/>
                    <a:gd name="T60" fmla="*/ 225 w 258"/>
                    <a:gd name="T61" fmla="*/ 97 h 158"/>
                    <a:gd name="T62" fmla="*/ 236 w 258"/>
                    <a:gd name="T63" fmla="*/ 106 h 158"/>
                    <a:gd name="T64" fmla="*/ 206 w 258"/>
                    <a:gd name="T65" fmla="*/ 97 h 158"/>
                    <a:gd name="T66" fmla="*/ 169 w 258"/>
                    <a:gd name="T67" fmla="*/ 78 h 158"/>
                    <a:gd name="T68" fmla="*/ 150 w 258"/>
                    <a:gd name="T69" fmla="*/ 76 h 158"/>
                    <a:gd name="T70" fmla="*/ 130 w 258"/>
                    <a:gd name="T71" fmla="*/ 78 h 158"/>
                    <a:gd name="T72" fmla="*/ 137 w 258"/>
                    <a:gd name="T73" fmla="*/ 93 h 158"/>
                    <a:gd name="T74" fmla="*/ 159 w 258"/>
                    <a:gd name="T75" fmla="*/ 111 h 158"/>
                    <a:gd name="T76" fmla="*/ 183 w 258"/>
                    <a:gd name="T77" fmla="*/ 125 h 158"/>
                    <a:gd name="T78" fmla="*/ 191 w 258"/>
                    <a:gd name="T79" fmla="*/ 135 h 158"/>
                    <a:gd name="T80" fmla="*/ 157 w 258"/>
                    <a:gd name="T81" fmla="*/ 115 h 158"/>
                    <a:gd name="T82" fmla="*/ 123 w 258"/>
                    <a:gd name="T83" fmla="*/ 93 h 158"/>
                    <a:gd name="T84" fmla="*/ 106 w 258"/>
                    <a:gd name="T85" fmla="*/ 87 h 158"/>
                    <a:gd name="T86" fmla="*/ 75 w 258"/>
                    <a:gd name="T87" fmla="*/ 97 h 158"/>
                    <a:gd name="T88" fmla="*/ 70 w 258"/>
                    <a:gd name="T89" fmla="*/ 107 h 158"/>
                    <a:gd name="T90" fmla="*/ 93 w 258"/>
                    <a:gd name="T91" fmla="*/ 126 h 158"/>
                    <a:gd name="T92" fmla="*/ 128 w 258"/>
                    <a:gd name="T93" fmla="*/ 150 h 158"/>
                    <a:gd name="T94" fmla="*/ 132 w 258"/>
                    <a:gd name="T95" fmla="*/ 158 h 158"/>
                    <a:gd name="T96" fmla="*/ 99 w 258"/>
                    <a:gd name="T97" fmla="*/ 137 h 158"/>
                    <a:gd name="T98" fmla="*/ 62 w 258"/>
                    <a:gd name="T99" fmla="*/ 115 h 158"/>
                    <a:gd name="T100" fmla="*/ 41 w 258"/>
                    <a:gd name="T101" fmla="*/ 119 h 158"/>
                    <a:gd name="T102" fmla="*/ 7 w 258"/>
                    <a:gd name="T103" fmla="*/ 129 h 158"/>
                    <a:gd name="T104" fmla="*/ 6 w 258"/>
                    <a:gd name="T105" fmla="*/ 126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8" h="158">
                      <a:moveTo>
                        <a:pt x="10" y="121"/>
                      </a:moveTo>
                      <a:lnTo>
                        <a:pt x="14" y="118"/>
                      </a:lnTo>
                      <a:lnTo>
                        <a:pt x="20" y="114"/>
                      </a:lnTo>
                      <a:lnTo>
                        <a:pt x="25" y="111"/>
                      </a:lnTo>
                      <a:lnTo>
                        <a:pt x="33" y="107"/>
                      </a:lnTo>
                      <a:lnTo>
                        <a:pt x="39" y="103"/>
                      </a:lnTo>
                      <a:lnTo>
                        <a:pt x="46" y="99"/>
                      </a:lnTo>
                      <a:lnTo>
                        <a:pt x="50" y="96"/>
                      </a:lnTo>
                      <a:lnTo>
                        <a:pt x="52" y="93"/>
                      </a:lnTo>
                      <a:lnTo>
                        <a:pt x="54" y="85"/>
                      </a:lnTo>
                      <a:lnTo>
                        <a:pt x="60" y="73"/>
                      </a:lnTo>
                      <a:lnTo>
                        <a:pt x="66" y="59"/>
                      </a:lnTo>
                      <a:lnTo>
                        <a:pt x="70" y="48"/>
                      </a:lnTo>
                      <a:lnTo>
                        <a:pt x="74" y="44"/>
                      </a:lnTo>
                      <a:lnTo>
                        <a:pt x="78" y="37"/>
                      </a:lnTo>
                      <a:lnTo>
                        <a:pt x="84" y="30"/>
                      </a:lnTo>
                      <a:lnTo>
                        <a:pt x="91" y="22"/>
                      </a:lnTo>
                      <a:lnTo>
                        <a:pt x="98" y="15"/>
                      </a:lnTo>
                      <a:lnTo>
                        <a:pt x="104" y="8"/>
                      </a:lnTo>
                      <a:lnTo>
                        <a:pt x="109" y="4"/>
                      </a:lnTo>
                      <a:lnTo>
                        <a:pt x="113" y="1"/>
                      </a:lnTo>
                      <a:lnTo>
                        <a:pt x="116" y="0"/>
                      </a:lnTo>
                      <a:lnTo>
                        <a:pt x="117" y="1"/>
                      </a:lnTo>
                      <a:lnTo>
                        <a:pt x="116" y="2"/>
                      </a:lnTo>
                      <a:lnTo>
                        <a:pt x="114" y="5"/>
                      </a:lnTo>
                      <a:lnTo>
                        <a:pt x="112" y="8"/>
                      </a:lnTo>
                      <a:lnTo>
                        <a:pt x="107" y="13"/>
                      </a:lnTo>
                      <a:lnTo>
                        <a:pt x="101" y="20"/>
                      </a:lnTo>
                      <a:lnTo>
                        <a:pt x="94" y="27"/>
                      </a:lnTo>
                      <a:lnTo>
                        <a:pt x="88" y="35"/>
                      </a:lnTo>
                      <a:lnTo>
                        <a:pt x="82" y="43"/>
                      </a:lnTo>
                      <a:lnTo>
                        <a:pt x="77" y="48"/>
                      </a:lnTo>
                      <a:lnTo>
                        <a:pt x="75" y="53"/>
                      </a:lnTo>
                      <a:lnTo>
                        <a:pt x="71" y="61"/>
                      </a:lnTo>
                      <a:lnTo>
                        <a:pt x="69" y="69"/>
                      </a:lnTo>
                      <a:lnTo>
                        <a:pt x="67" y="77"/>
                      </a:lnTo>
                      <a:lnTo>
                        <a:pt x="67" y="83"/>
                      </a:lnTo>
                      <a:lnTo>
                        <a:pt x="67" y="85"/>
                      </a:lnTo>
                      <a:lnTo>
                        <a:pt x="67" y="87"/>
                      </a:lnTo>
                      <a:lnTo>
                        <a:pt x="69" y="85"/>
                      </a:lnTo>
                      <a:lnTo>
                        <a:pt x="74" y="83"/>
                      </a:lnTo>
                      <a:lnTo>
                        <a:pt x="77" y="81"/>
                      </a:lnTo>
                      <a:lnTo>
                        <a:pt x="81" y="77"/>
                      </a:lnTo>
                      <a:lnTo>
                        <a:pt x="86" y="74"/>
                      </a:lnTo>
                      <a:lnTo>
                        <a:pt x="91" y="70"/>
                      </a:lnTo>
                      <a:lnTo>
                        <a:pt x="96" y="67"/>
                      </a:lnTo>
                      <a:lnTo>
                        <a:pt x="101" y="65"/>
                      </a:lnTo>
                      <a:lnTo>
                        <a:pt x="105" y="62"/>
                      </a:lnTo>
                      <a:lnTo>
                        <a:pt x="108" y="61"/>
                      </a:lnTo>
                      <a:lnTo>
                        <a:pt x="114" y="51"/>
                      </a:lnTo>
                      <a:lnTo>
                        <a:pt x="121" y="42"/>
                      </a:lnTo>
                      <a:lnTo>
                        <a:pt x="130" y="32"/>
                      </a:lnTo>
                      <a:lnTo>
                        <a:pt x="141" y="23"/>
                      </a:lnTo>
                      <a:lnTo>
                        <a:pt x="151" y="16"/>
                      </a:lnTo>
                      <a:lnTo>
                        <a:pt x="160" y="9"/>
                      </a:lnTo>
                      <a:lnTo>
                        <a:pt x="167" y="6"/>
                      </a:lnTo>
                      <a:lnTo>
                        <a:pt x="173" y="4"/>
                      </a:lnTo>
                      <a:lnTo>
                        <a:pt x="179" y="2"/>
                      </a:lnTo>
                      <a:lnTo>
                        <a:pt x="182" y="2"/>
                      </a:lnTo>
                      <a:lnTo>
                        <a:pt x="182" y="4"/>
                      </a:lnTo>
                      <a:lnTo>
                        <a:pt x="177" y="6"/>
                      </a:lnTo>
                      <a:lnTo>
                        <a:pt x="169" y="10"/>
                      </a:lnTo>
                      <a:lnTo>
                        <a:pt x="160" y="17"/>
                      </a:lnTo>
                      <a:lnTo>
                        <a:pt x="151" y="25"/>
                      </a:lnTo>
                      <a:lnTo>
                        <a:pt x="142" y="34"/>
                      </a:lnTo>
                      <a:lnTo>
                        <a:pt x="134" y="43"/>
                      </a:lnTo>
                      <a:lnTo>
                        <a:pt x="127" y="51"/>
                      </a:lnTo>
                      <a:lnTo>
                        <a:pt x="121" y="58"/>
                      </a:lnTo>
                      <a:lnTo>
                        <a:pt x="120" y="62"/>
                      </a:lnTo>
                      <a:lnTo>
                        <a:pt x="120" y="65"/>
                      </a:lnTo>
                      <a:lnTo>
                        <a:pt x="122" y="65"/>
                      </a:lnTo>
                      <a:lnTo>
                        <a:pt x="124" y="63"/>
                      </a:lnTo>
                      <a:lnTo>
                        <a:pt x="130" y="63"/>
                      </a:lnTo>
                      <a:lnTo>
                        <a:pt x="138" y="62"/>
                      </a:lnTo>
                      <a:lnTo>
                        <a:pt x="147" y="60"/>
                      </a:lnTo>
                      <a:lnTo>
                        <a:pt x="154" y="58"/>
                      </a:lnTo>
                      <a:lnTo>
                        <a:pt x="160" y="58"/>
                      </a:lnTo>
                      <a:lnTo>
                        <a:pt x="167" y="52"/>
                      </a:lnTo>
                      <a:lnTo>
                        <a:pt x="176" y="45"/>
                      </a:lnTo>
                      <a:lnTo>
                        <a:pt x="187" y="39"/>
                      </a:lnTo>
                      <a:lnTo>
                        <a:pt x="197" y="35"/>
                      </a:lnTo>
                      <a:lnTo>
                        <a:pt x="207" y="30"/>
                      </a:lnTo>
                      <a:lnTo>
                        <a:pt x="217" y="25"/>
                      </a:lnTo>
                      <a:lnTo>
                        <a:pt x="223" y="22"/>
                      </a:lnTo>
                      <a:lnTo>
                        <a:pt x="228" y="20"/>
                      </a:lnTo>
                      <a:lnTo>
                        <a:pt x="233" y="19"/>
                      </a:lnTo>
                      <a:lnTo>
                        <a:pt x="235" y="20"/>
                      </a:lnTo>
                      <a:lnTo>
                        <a:pt x="234" y="22"/>
                      </a:lnTo>
                      <a:lnTo>
                        <a:pt x="228" y="25"/>
                      </a:lnTo>
                      <a:lnTo>
                        <a:pt x="221" y="28"/>
                      </a:lnTo>
                      <a:lnTo>
                        <a:pt x="213" y="31"/>
                      </a:lnTo>
                      <a:lnTo>
                        <a:pt x="205" y="36"/>
                      </a:lnTo>
                      <a:lnTo>
                        <a:pt x="197" y="40"/>
                      </a:lnTo>
                      <a:lnTo>
                        <a:pt x="190" y="45"/>
                      </a:lnTo>
                      <a:lnTo>
                        <a:pt x="184" y="51"/>
                      </a:lnTo>
                      <a:lnTo>
                        <a:pt x="180" y="55"/>
                      </a:lnTo>
                      <a:lnTo>
                        <a:pt x="177" y="59"/>
                      </a:lnTo>
                      <a:lnTo>
                        <a:pt x="185" y="60"/>
                      </a:lnTo>
                      <a:lnTo>
                        <a:pt x="196" y="59"/>
                      </a:lnTo>
                      <a:lnTo>
                        <a:pt x="206" y="58"/>
                      </a:lnTo>
                      <a:lnTo>
                        <a:pt x="217" y="57"/>
                      </a:lnTo>
                      <a:lnTo>
                        <a:pt x="227" y="54"/>
                      </a:lnTo>
                      <a:lnTo>
                        <a:pt x="236" y="52"/>
                      </a:lnTo>
                      <a:lnTo>
                        <a:pt x="243" y="50"/>
                      </a:lnTo>
                      <a:lnTo>
                        <a:pt x="248" y="47"/>
                      </a:lnTo>
                      <a:lnTo>
                        <a:pt x="253" y="45"/>
                      </a:lnTo>
                      <a:lnTo>
                        <a:pt x="258" y="44"/>
                      </a:lnTo>
                      <a:lnTo>
                        <a:pt x="258" y="45"/>
                      </a:lnTo>
                      <a:lnTo>
                        <a:pt x="255" y="48"/>
                      </a:lnTo>
                      <a:lnTo>
                        <a:pt x="250" y="51"/>
                      </a:lnTo>
                      <a:lnTo>
                        <a:pt x="244" y="54"/>
                      </a:lnTo>
                      <a:lnTo>
                        <a:pt x="236" y="59"/>
                      </a:lnTo>
                      <a:lnTo>
                        <a:pt x="226" y="62"/>
                      </a:lnTo>
                      <a:lnTo>
                        <a:pt x="215" y="66"/>
                      </a:lnTo>
                      <a:lnTo>
                        <a:pt x="204" y="69"/>
                      </a:lnTo>
                      <a:lnTo>
                        <a:pt x="192" y="70"/>
                      </a:lnTo>
                      <a:lnTo>
                        <a:pt x="181" y="70"/>
                      </a:lnTo>
                      <a:lnTo>
                        <a:pt x="184" y="74"/>
                      </a:lnTo>
                      <a:lnTo>
                        <a:pt x="190" y="78"/>
                      </a:lnTo>
                      <a:lnTo>
                        <a:pt x="197" y="83"/>
                      </a:lnTo>
                      <a:lnTo>
                        <a:pt x="205" y="87"/>
                      </a:lnTo>
                      <a:lnTo>
                        <a:pt x="212" y="91"/>
                      </a:lnTo>
                      <a:lnTo>
                        <a:pt x="219" y="95"/>
                      </a:lnTo>
                      <a:lnTo>
                        <a:pt x="225" y="97"/>
                      </a:lnTo>
                      <a:lnTo>
                        <a:pt x="229" y="99"/>
                      </a:lnTo>
                      <a:lnTo>
                        <a:pt x="235" y="102"/>
                      </a:lnTo>
                      <a:lnTo>
                        <a:pt x="237" y="105"/>
                      </a:lnTo>
                      <a:lnTo>
                        <a:pt x="236" y="106"/>
                      </a:lnTo>
                      <a:lnTo>
                        <a:pt x="230" y="105"/>
                      </a:lnTo>
                      <a:lnTo>
                        <a:pt x="225" y="103"/>
                      </a:lnTo>
                      <a:lnTo>
                        <a:pt x="217" y="100"/>
                      </a:lnTo>
                      <a:lnTo>
                        <a:pt x="206" y="97"/>
                      </a:lnTo>
                      <a:lnTo>
                        <a:pt x="196" y="92"/>
                      </a:lnTo>
                      <a:lnTo>
                        <a:pt x="185" y="88"/>
                      </a:lnTo>
                      <a:lnTo>
                        <a:pt x="176" y="83"/>
                      </a:lnTo>
                      <a:lnTo>
                        <a:pt x="169" y="78"/>
                      </a:lnTo>
                      <a:lnTo>
                        <a:pt x="165" y="75"/>
                      </a:lnTo>
                      <a:lnTo>
                        <a:pt x="160" y="75"/>
                      </a:lnTo>
                      <a:lnTo>
                        <a:pt x="155" y="76"/>
                      </a:lnTo>
                      <a:lnTo>
                        <a:pt x="150" y="76"/>
                      </a:lnTo>
                      <a:lnTo>
                        <a:pt x="144" y="77"/>
                      </a:lnTo>
                      <a:lnTo>
                        <a:pt x="139" y="77"/>
                      </a:lnTo>
                      <a:lnTo>
                        <a:pt x="134" y="78"/>
                      </a:lnTo>
                      <a:lnTo>
                        <a:pt x="130" y="78"/>
                      </a:lnTo>
                      <a:lnTo>
                        <a:pt x="127" y="80"/>
                      </a:lnTo>
                      <a:lnTo>
                        <a:pt x="129" y="84"/>
                      </a:lnTo>
                      <a:lnTo>
                        <a:pt x="132" y="89"/>
                      </a:lnTo>
                      <a:lnTo>
                        <a:pt x="137" y="93"/>
                      </a:lnTo>
                      <a:lnTo>
                        <a:pt x="143" y="98"/>
                      </a:lnTo>
                      <a:lnTo>
                        <a:pt x="149" y="103"/>
                      </a:lnTo>
                      <a:lnTo>
                        <a:pt x="153" y="107"/>
                      </a:lnTo>
                      <a:lnTo>
                        <a:pt x="159" y="111"/>
                      </a:lnTo>
                      <a:lnTo>
                        <a:pt x="162" y="113"/>
                      </a:lnTo>
                      <a:lnTo>
                        <a:pt x="169" y="118"/>
                      </a:lnTo>
                      <a:lnTo>
                        <a:pt x="176" y="121"/>
                      </a:lnTo>
                      <a:lnTo>
                        <a:pt x="183" y="125"/>
                      </a:lnTo>
                      <a:lnTo>
                        <a:pt x="188" y="127"/>
                      </a:lnTo>
                      <a:lnTo>
                        <a:pt x="191" y="130"/>
                      </a:lnTo>
                      <a:lnTo>
                        <a:pt x="194" y="134"/>
                      </a:lnTo>
                      <a:lnTo>
                        <a:pt x="191" y="135"/>
                      </a:lnTo>
                      <a:lnTo>
                        <a:pt x="183" y="130"/>
                      </a:lnTo>
                      <a:lnTo>
                        <a:pt x="176" y="126"/>
                      </a:lnTo>
                      <a:lnTo>
                        <a:pt x="167" y="121"/>
                      </a:lnTo>
                      <a:lnTo>
                        <a:pt x="157" y="115"/>
                      </a:lnTo>
                      <a:lnTo>
                        <a:pt x="147" y="108"/>
                      </a:lnTo>
                      <a:lnTo>
                        <a:pt x="137" y="103"/>
                      </a:lnTo>
                      <a:lnTo>
                        <a:pt x="129" y="98"/>
                      </a:lnTo>
                      <a:lnTo>
                        <a:pt x="123" y="93"/>
                      </a:lnTo>
                      <a:lnTo>
                        <a:pt x="119" y="90"/>
                      </a:lnTo>
                      <a:lnTo>
                        <a:pt x="114" y="87"/>
                      </a:lnTo>
                      <a:lnTo>
                        <a:pt x="109" y="85"/>
                      </a:lnTo>
                      <a:lnTo>
                        <a:pt x="106" y="87"/>
                      </a:lnTo>
                      <a:lnTo>
                        <a:pt x="101" y="89"/>
                      </a:lnTo>
                      <a:lnTo>
                        <a:pt x="94" y="91"/>
                      </a:lnTo>
                      <a:lnTo>
                        <a:pt x="84" y="95"/>
                      </a:lnTo>
                      <a:lnTo>
                        <a:pt x="75" y="97"/>
                      </a:lnTo>
                      <a:lnTo>
                        <a:pt x="69" y="100"/>
                      </a:lnTo>
                      <a:lnTo>
                        <a:pt x="68" y="103"/>
                      </a:lnTo>
                      <a:lnTo>
                        <a:pt x="68" y="104"/>
                      </a:lnTo>
                      <a:lnTo>
                        <a:pt x="70" y="107"/>
                      </a:lnTo>
                      <a:lnTo>
                        <a:pt x="75" y="111"/>
                      </a:lnTo>
                      <a:lnTo>
                        <a:pt x="79" y="114"/>
                      </a:lnTo>
                      <a:lnTo>
                        <a:pt x="85" y="120"/>
                      </a:lnTo>
                      <a:lnTo>
                        <a:pt x="93" y="126"/>
                      </a:lnTo>
                      <a:lnTo>
                        <a:pt x="103" y="133"/>
                      </a:lnTo>
                      <a:lnTo>
                        <a:pt x="112" y="140"/>
                      </a:lnTo>
                      <a:lnTo>
                        <a:pt x="121" y="145"/>
                      </a:lnTo>
                      <a:lnTo>
                        <a:pt x="128" y="150"/>
                      </a:lnTo>
                      <a:lnTo>
                        <a:pt x="134" y="152"/>
                      </a:lnTo>
                      <a:lnTo>
                        <a:pt x="139" y="156"/>
                      </a:lnTo>
                      <a:lnTo>
                        <a:pt x="138" y="158"/>
                      </a:lnTo>
                      <a:lnTo>
                        <a:pt x="132" y="158"/>
                      </a:lnTo>
                      <a:lnTo>
                        <a:pt x="124" y="153"/>
                      </a:lnTo>
                      <a:lnTo>
                        <a:pt x="117" y="149"/>
                      </a:lnTo>
                      <a:lnTo>
                        <a:pt x="109" y="143"/>
                      </a:lnTo>
                      <a:lnTo>
                        <a:pt x="99" y="137"/>
                      </a:lnTo>
                      <a:lnTo>
                        <a:pt x="89" y="130"/>
                      </a:lnTo>
                      <a:lnTo>
                        <a:pt x="78" y="125"/>
                      </a:lnTo>
                      <a:lnTo>
                        <a:pt x="69" y="120"/>
                      </a:lnTo>
                      <a:lnTo>
                        <a:pt x="62" y="115"/>
                      </a:lnTo>
                      <a:lnTo>
                        <a:pt x="59" y="114"/>
                      </a:lnTo>
                      <a:lnTo>
                        <a:pt x="55" y="114"/>
                      </a:lnTo>
                      <a:lnTo>
                        <a:pt x="50" y="117"/>
                      </a:lnTo>
                      <a:lnTo>
                        <a:pt x="41" y="119"/>
                      </a:lnTo>
                      <a:lnTo>
                        <a:pt x="32" y="122"/>
                      </a:lnTo>
                      <a:lnTo>
                        <a:pt x="23" y="125"/>
                      </a:lnTo>
                      <a:lnTo>
                        <a:pt x="14" y="128"/>
                      </a:lnTo>
                      <a:lnTo>
                        <a:pt x="7" y="129"/>
                      </a:lnTo>
                      <a:lnTo>
                        <a:pt x="2" y="130"/>
                      </a:lnTo>
                      <a:lnTo>
                        <a:pt x="0" y="130"/>
                      </a:lnTo>
                      <a:lnTo>
                        <a:pt x="1" y="128"/>
                      </a:lnTo>
                      <a:lnTo>
                        <a:pt x="6" y="126"/>
                      </a:lnTo>
                      <a:lnTo>
                        <a:pt x="10" y="121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88" name="Freeform 308">
                  <a:extLst>
                    <a:ext uri="{FF2B5EF4-FFF2-40B4-BE49-F238E27FC236}">
                      <a16:creationId xmlns:a16="http://schemas.microsoft.com/office/drawing/2014/main" xmlns="" id="{50068D48-8ADA-4792-B9AE-578EFB5E6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" y="174"/>
                  <a:ext cx="93" cy="78"/>
                </a:xfrm>
                <a:custGeom>
                  <a:avLst/>
                  <a:gdLst>
                    <a:gd name="T0" fmla="*/ 22 w 187"/>
                    <a:gd name="T1" fmla="*/ 13 h 156"/>
                    <a:gd name="T2" fmla="*/ 46 w 187"/>
                    <a:gd name="T3" fmla="*/ 15 h 156"/>
                    <a:gd name="T4" fmla="*/ 84 w 187"/>
                    <a:gd name="T5" fmla="*/ 9 h 156"/>
                    <a:gd name="T6" fmla="*/ 119 w 187"/>
                    <a:gd name="T7" fmla="*/ 9 h 156"/>
                    <a:gd name="T8" fmla="*/ 130 w 187"/>
                    <a:gd name="T9" fmla="*/ 16 h 156"/>
                    <a:gd name="T10" fmla="*/ 111 w 187"/>
                    <a:gd name="T11" fmla="*/ 16 h 156"/>
                    <a:gd name="T12" fmla="*/ 80 w 187"/>
                    <a:gd name="T13" fmla="*/ 17 h 156"/>
                    <a:gd name="T14" fmla="*/ 51 w 187"/>
                    <a:gd name="T15" fmla="*/ 23 h 156"/>
                    <a:gd name="T16" fmla="*/ 55 w 187"/>
                    <a:gd name="T17" fmla="*/ 30 h 156"/>
                    <a:gd name="T18" fmla="*/ 72 w 187"/>
                    <a:gd name="T19" fmla="*/ 37 h 156"/>
                    <a:gd name="T20" fmla="*/ 82 w 187"/>
                    <a:gd name="T21" fmla="*/ 43 h 156"/>
                    <a:gd name="T22" fmla="*/ 117 w 187"/>
                    <a:gd name="T23" fmla="*/ 42 h 156"/>
                    <a:gd name="T24" fmla="*/ 155 w 187"/>
                    <a:gd name="T25" fmla="*/ 47 h 156"/>
                    <a:gd name="T26" fmla="*/ 175 w 187"/>
                    <a:gd name="T27" fmla="*/ 59 h 156"/>
                    <a:gd name="T28" fmla="*/ 165 w 187"/>
                    <a:gd name="T29" fmla="*/ 58 h 156"/>
                    <a:gd name="T30" fmla="*/ 141 w 187"/>
                    <a:gd name="T31" fmla="*/ 52 h 156"/>
                    <a:gd name="T32" fmla="*/ 110 w 187"/>
                    <a:gd name="T33" fmla="*/ 50 h 156"/>
                    <a:gd name="T34" fmla="*/ 104 w 187"/>
                    <a:gd name="T35" fmla="*/ 58 h 156"/>
                    <a:gd name="T36" fmla="*/ 119 w 187"/>
                    <a:gd name="T37" fmla="*/ 69 h 156"/>
                    <a:gd name="T38" fmla="*/ 144 w 187"/>
                    <a:gd name="T39" fmla="*/ 73 h 156"/>
                    <a:gd name="T40" fmla="*/ 174 w 187"/>
                    <a:gd name="T41" fmla="*/ 84 h 156"/>
                    <a:gd name="T42" fmla="*/ 181 w 187"/>
                    <a:gd name="T43" fmla="*/ 98 h 156"/>
                    <a:gd name="T44" fmla="*/ 160 w 187"/>
                    <a:gd name="T45" fmla="*/ 87 h 156"/>
                    <a:gd name="T46" fmla="*/ 138 w 187"/>
                    <a:gd name="T47" fmla="*/ 81 h 156"/>
                    <a:gd name="T48" fmla="*/ 148 w 187"/>
                    <a:gd name="T49" fmla="*/ 98 h 156"/>
                    <a:gd name="T50" fmla="*/ 169 w 187"/>
                    <a:gd name="T51" fmla="*/ 120 h 156"/>
                    <a:gd name="T52" fmla="*/ 180 w 187"/>
                    <a:gd name="T53" fmla="*/ 133 h 156"/>
                    <a:gd name="T54" fmla="*/ 184 w 187"/>
                    <a:gd name="T55" fmla="*/ 150 h 156"/>
                    <a:gd name="T56" fmla="*/ 174 w 187"/>
                    <a:gd name="T57" fmla="*/ 139 h 156"/>
                    <a:gd name="T58" fmla="*/ 145 w 187"/>
                    <a:gd name="T59" fmla="*/ 105 h 156"/>
                    <a:gd name="T60" fmla="*/ 126 w 187"/>
                    <a:gd name="T61" fmla="*/ 85 h 156"/>
                    <a:gd name="T62" fmla="*/ 120 w 187"/>
                    <a:gd name="T63" fmla="*/ 90 h 156"/>
                    <a:gd name="T64" fmla="*/ 129 w 187"/>
                    <a:gd name="T65" fmla="*/ 117 h 156"/>
                    <a:gd name="T66" fmla="*/ 138 w 187"/>
                    <a:gd name="T67" fmla="*/ 142 h 156"/>
                    <a:gd name="T68" fmla="*/ 131 w 187"/>
                    <a:gd name="T69" fmla="*/ 136 h 156"/>
                    <a:gd name="T70" fmla="*/ 112 w 187"/>
                    <a:gd name="T71" fmla="*/ 91 h 156"/>
                    <a:gd name="T72" fmla="*/ 92 w 187"/>
                    <a:gd name="T73" fmla="*/ 64 h 156"/>
                    <a:gd name="T74" fmla="*/ 79 w 187"/>
                    <a:gd name="T75" fmla="*/ 54 h 156"/>
                    <a:gd name="T76" fmla="*/ 74 w 187"/>
                    <a:gd name="T77" fmla="*/ 60 h 156"/>
                    <a:gd name="T78" fmla="*/ 84 w 187"/>
                    <a:gd name="T79" fmla="*/ 105 h 156"/>
                    <a:gd name="T80" fmla="*/ 98 w 187"/>
                    <a:gd name="T81" fmla="*/ 128 h 156"/>
                    <a:gd name="T82" fmla="*/ 83 w 187"/>
                    <a:gd name="T83" fmla="*/ 113 h 156"/>
                    <a:gd name="T84" fmla="*/ 67 w 187"/>
                    <a:gd name="T85" fmla="*/ 49 h 156"/>
                    <a:gd name="T86" fmla="*/ 44 w 187"/>
                    <a:gd name="T87" fmla="*/ 35 h 156"/>
                    <a:gd name="T88" fmla="*/ 37 w 187"/>
                    <a:gd name="T89" fmla="*/ 50 h 156"/>
                    <a:gd name="T90" fmla="*/ 43 w 187"/>
                    <a:gd name="T91" fmla="*/ 80 h 156"/>
                    <a:gd name="T92" fmla="*/ 51 w 187"/>
                    <a:gd name="T93" fmla="*/ 113 h 156"/>
                    <a:gd name="T94" fmla="*/ 44 w 187"/>
                    <a:gd name="T95" fmla="*/ 110 h 156"/>
                    <a:gd name="T96" fmla="*/ 35 w 187"/>
                    <a:gd name="T97" fmla="*/ 65 h 156"/>
                    <a:gd name="T98" fmla="*/ 17 w 187"/>
                    <a:gd name="T99" fmla="*/ 20 h 156"/>
                    <a:gd name="T100" fmla="*/ 0 w 187"/>
                    <a:gd name="T101" fmla="*/ 2 h 156"/>
                    <a:gd name="T102" fmla="*/ 4 w 187"/>
                    <a:gd name="T103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87" h="156">
                      <a:moveTo>
                        <a:pt x="7" y="1"/>
                      </a:moveTo>
                      <a:lnTo>
                        <a:pt x="14" y="7"/>
                      </a:lnTo>
                      <a:lnTo>
                        <a:pt x="22" y="13"/>
                      </a:lnTo>
                      <a:lnTo>
                        <a:pt x="30" y="16"/>
                      </a:lnTo>
                      <a:lnTo>
                        <a:pt x="37" y="17"/>
                      </a:lnTo>
                      <a:lnTo>
                        <a:pt x="46" y="15"/>
                      </a:lnTo>
                      <a:lnTo>
                        <a:pt x="58" y="13"/>
                      </a:lnTo>
                      <a:lnTo>
                        <a:pt x="70" y="12"/>
                      </a:lnTo>
                      <a:lnTo>
                        <a:pt x="84" y="9"/>
                      </a:lnTo>
                      <a:lnTo>
                        <a:pt x="97" y="9"/>
                      </a:lnTo>
                      <a:lnTo>
                        <a:pt x="108" y="9"/>
                      </a:lnTo>
                      <a:lnTo>
                        <a:pt x="119" y="9"/>
                      </a:lnTo>
                      <a:lnTo>
                        <a:pt x="125" y="12"/>
                      </a:lnTo>
                      <a:lnTo>
                        <a:pt x="130" y="15"/>
                      </a:lnTo>
                      <a:lnTo>
                        <a:pt x="130" y="16"/>
                      </a:lnTo>
                      <a:lnTo>
                        <a:pt x="126" y="16"/>
                      </a:lnTo>
                      <a:lnTo>
                        <a:pt x="118" y="16"/>
                      </a:lnTo>
                      <a:lnTo>
                        <a:pt x="111" y="16"/>
                      </a:lnTo>
                      <a:lnTo>
                        <a:pt x="102" y="16"/>
                      </a:lnTo>
                      <a:lnTo>
                        <a:pt x="91" y="16"/>
                      </a:lnTo>
                      <a:lnTo>
                        <a:pt x="80" y="17"/>
                      </a:lnTo>
                      <a:lnTo>
                        <a:pt x="68" y="20"/>
                      </a:lnTo>
                      <a:lnTo>
                        <a:pt x="59" y="21"/>
                      </a:lnTo>
                      <a:lnTo>
                        <a:pt x="51" y="23"/>
                      </a:lnTo>
                      <a:lnTo>
                        <a:pt x="46" y="26"/>
                      </a:lnTo>
                      <a:lnTo>
                        <a:pt x="50" y="28"/>
                      </a:lnTo>
                      <a:lnTo>
                        <a:pt x="55" y="30"/>
                      </a:lnTo>
                      <a:lnTo>
                        <a:pt x="60" y="32"/>
                      </a:lnTo>
                      <a:lnTo>
                        <a:pt x="66" y="35"/>
                      </a:lnTo>
                      <a:lnTo>
                        <a:pt x="72" y="37"/>
                      </a:lnTo>
                      <a:lnTo>
                        <a:pt x="76" y="39"/>
                      </a:lnTo>
                      <a:lnTo>
                        <a:pt x="80" y="41"/>
                      </a:lnTo>
                      <a:lnTo>
                        <a:pt x="82" y="43"/>
                      </a:lnTo>
                      <a:lnTo>
                        <a:pt x="91" y="42"/>
                      </a:lnTo>
                      <a:lnTo>
                        <a:pt x="104" y="41"/>
                      </a:lnTo>
                      <a:lnTo>
                        <a:pt x="117" y="42"/>
                      </a:lnTo>
                      <a:lnTo>
                        <a:pt x="130" y="43"/>
                      </a:lnTo>
                      <a:lnTo>
                        <a:pt x="143" y="45"/>
                      </a:lnTo>
                      <a:lnTo>
                        <a:pt x="155" y="47"/>
                      </a:lnTo>
                      <a:lnTo>
                        <a:pt x="164" y="51"/>
                      </a:lnTo>
                      <a:lnTo>
                        <a:pt x="169" y="54"/>
                      </a:lnTo>
                      <a:lnTo>
                        <a:pt x="175" y="59"/>
                      </a:lnTo>
                      <a:lnTo>
                        <a:pt x="175" y="61"/>
                      </a:lnTo>
                      <a:lnTo>
                        <a:pt x="172" y="60"/>
                      </a:lnTo>
                      <a:lnTo>
                        <a:pt x="165" y="58"/>
                      </a:lnTo>
                      <a:lnTo>
                        <a:pt x="159" y="56"/>
                      </a:lnTo>
                      <a:lnTo>
                        <a:pt x="151" y="54"/>
                      </a:lnTo>
                      <a:lnTo>
                        <a:pt x="141" y="52"/>
                      </a:lnTo>
                      <a:lnTo>
                        <a:pt x="130" y="51"/>
                      </a:lnTo>
                      <a:lnTo>
                        <a:pt x="119" y="50"/>
                      </a:lnTo>
                      <a:lnTo>
                        <a:pt x="110" y="50"/>
                      </a:lnTo>
                      <a:lnTo>
                        <a:pt x="100" y="50"/>
                      </a:lnTo>
                      <a:lnTo>
                        <a:pt x="95" y="51"/>
                      </a:lnTo>
                      <a:lnTo>
                        <a:pt x="104" y="58"/>
                      </a:lnTo>
                      <a:lnTo>
                        <a:pt x="111" y="62"/>
                      </a:lnTo>
                      <a:lnTo>
                        <a:pt x="117" y="66"/>
                      </a:lnTo>
                      <a:lnTo>
                        <a:pt x="119" y="69"/>
                      </a:lnTo>
                      <a:lnTo>
                        <a:pt x="126" y="71"/>
                      </a:lnTo>
                      <a:lnTo>
                        <a:pt x="134" y="72"/>
                      </a:lnTo>
                      <a:lnTo>
                        <a:pt x="144" y="73"/>
                      </a:lnTo>
                      <a:lnTo>
                        <a:pt x="155" y="75"/>
                      </a:lnTo>
                      <a:lnTo>
                        <a:pt x="165" y="79"/>
                      </a:lnTo>
                      <a:lnTo>
                        <a:pt x="174" y="84"/>
                      </a:lnTo>
                      <a:lnTo>
                        <a:pt x="182" y="92"/>
                      </a:lnTo>
                      <a:lnTo>
                        <a:pt x="187" y="103"/>
                      </a:lnTo>
                      <a:lnTo>
                        <a:pt x="181" y="98"/>
                      </a:lnTo>
                      <a:lnTo>
                        <a:pt x="175" y="95"/>
                      </a:lnTo>
                      <a:lnTo>
                        <a:pt x="167" y="90"/>
                      </a:lnTo>
                      <a:lnTo>
                        <a:pt x="160" y="87"/>
                      </a:lnTo>
                      <a:lnTo>
                        <a:pt x="153" y="83"/>
                      </a:lnTo>
                      <a:lnTo>
                        <a:pt x="145" y="82"/>
                      </a:lnTo>
                      <a:lnTo>
                        <a:pt x="138" y="81"/>
                      </a:lnTo>
                      <a:lnTo>
                        <a:pt x="131" y="81"/>
                      </a:lnTo>
                      <a:lnTo>
                        <a:pt x="140" y="89"/>
                      </a:lnTo>
                      <a:lnTo>
                        <a:pt x="148" y="98"/>
                      </a:lnTo>
                      <a:lnTo>
                        <a:pt x="156" y="106"/>
                      </a:lnTo>
                      <a:lnTo>
                        <a:pt x="163" y="113"/>
                      </a:lnTo>
                      <a:lnTo>
                        <a:pt x="169" y="120"/>
                      </a:lnTo>
                      <a:lnTo>
                        <a:pt x="175" y="126"/>
                      </a:lnTo>
                      <a:lnTo>
                        <a:pt x="179" y="130"/>
                      </a:lnTo>
                      <a:lnTo>
                        <a:pt x="180" y="133"/>
                      </a:lnTo>
                      <a:lnTo>
                        <a:pt x="181" y="137"/>
                      </a:lnTo>
                      <a:lnTo>
                        <a:pt x="183" y="143"/>
                      </a:lnTo>
                      <a:lnTo>
                        <a:pt x="184" y="150"/>
                      </a:lnTo>
                      <a:lnTo>
                        <a:pt x="187" y="156"/>
                      </a:lnTo>
                      <a:lnTo>
                        <a:pt x="182" y="149"/>
                      </a:lnTo>
                      <a:lnTo>
                        <a:pt x="174" y="139"/>
                      </a:lnTo>
                      <a:lnTo>
                        <a:pt x="165" y="128"/>
                      </a:lnTo>
                      <a:lnTo>
                        <a:pt x="156" y="115"/>
                      </a:lnTo>
                      <a:lnTo>
                        <a:pt x="145" y="105"/>
                      </a:lnTo>
                      <a:lnTo>
                        <a:pt x="137" y="96"/>
                      </a:lnTo>
                      <a:lnTo>
                        <a:pt x="130" y="89"/>
                      </a:lnTo>
                      <a:lnTo>
                        <a:pt x="126" y="85"/>
                      </a:lnTo>
                      <a:lnTo>
                        <a:pt x="122" y="84"/>
                      </a:lnTo>
                      <a:lnTo>
                        <a:pt x="120" y="87"/>
                      </a:lnTo>
                      <a:lnTo>
                        <a:pt x="120" y="90"/>
                      </a:lnTo>
                      <a:lnTo>
                        <a:pt x="121" y="95"/>
                      </a:lnTo>
                      <a:lnTo>
                        <a:pt x="123" y="103"/>
                      </a:lnTo>
                      <a:lnTo>
                        <a:pt x="129" y="117"/>
                      </a:lnTo>
                      <a:lnTo>
                        <a:pt x="135" y="129"/>
                      </a:lnTo>
                      <a:lnTo>
                        <a:pt x="138" y="139"/>
                      </a:lnTo>
                      <a:lnTo>
                        <a:pt x="138" y="142"/>
                      </a:lnTo>
                      <a:lnTo>
                        <a:pt x="137" y="142"/>
                      </a:lnTo>
                      <a:lnTo>
                        <a:pt x="135" y="141"/>
                      </a:lnTo>
                      <a:lnTo>
                        <a:pt x="131" y="136"/>
                      </a:lnTo>
                      <a:lnTo>
                        <a:pt x="126" y="126"/>
                      </a:lnTo>
                      <a:lnTo>
                        <a:pt x="119" y="109"/>
                      </a:lnTo>
                      <a:lnTo>
                        <a:pt x="112" y="91"/>
                      </a:lnTo>
                      <a:lnTo>
                        <a:pt x="112" y="77"/>
                      </a:lnTo>
                      <a:lnTo>
                        <a:pt x="102" y="69"/>
                      </a:lnTo>
                      <a:lnTo>
                        <a:pt x="92" y="64"/>
                      </a:lnTo>
                      <a:lnTo>
                        <a:pt x="84" y="59"/>
                      </a:lnTo>
                      <a:lnTo>
                        <a:pt x="81" y="57"/>
                      </a:lnTo>
                      <a:lnTo>
                        <a:pt x="79" y="54"/>
                      </a:lnTo>
                      <a:lnTo>
                        <a:pt x="76" y="54"/>
                      </a:lnTo>
                      <a:lnTo>
                        <a:pt x="75" y="56"/>
                      </a:lnTo>
                      <a:lnTo>
                        <a:pt x="74" y="60"/>
                      </a:lnTo>
                      <a:lnTo>
                        <a:pt x="75" y="71"/>
                      </a:lnTo>
                      <a:lnTo>
                        <a:pt x="79" y="88"/>
                      </a:lnTo>
                      <a:lnTo>
                        <a:pt x="84" y="105"/>
                      </a:lnTo>
                      <a:lnTo>
                        <a:pt x="93" y="119"/>
                      </a:lnTo>
                      <a:lnTo>
                        <a:pt x="98" y="125"/>
                      </a:lnTo>
                      <a:lnTo>
                        <a:pt x="98" y="128"/>
                      </a:lnTo>
                      <a:lnTo>
                        <a:pt x="95" y="127"/>
                      </a:lnTo>
                      <a:lnTo>
                        <a:pt x="90" y="124"/>
                      </a:lnTo>
                      <a:lnTo>
                        <a:pt x="83" y="113"/>
                      </a:lnTo>
                      <a:lnTo>
                        <a:pt x="74" y="96"/>
                      </a:lnTo>
                      <a:lnTo>
                        <a:pt x="67" y="74"/>
                      </a:lnTo>
                      <a:lnTo>
                        <a:pt x="67" y="49"/>
                      </a:lnTo>
                      <a:lnTo>
                        <a:pt x="60" y="43"/>
                      </a:lnTo>
                      <a:lnTo>
                        <a:pt x="52" y="38"/>
                      </a:lnTo>
                      <a:lnTo>
                        <a:pt x="44" y="35"/>
                      </a:lnTo>
                      <a:lnTo>
                        <a:pt x="39" y="32"/>
                      </a:lnTo>
                      <a:lnTo>
                        <a:pt x="37" y="39"/>
                      </a:lnTo>
                      <a:lnTo>
                        <a:pt x="37" y="50"/>
                      </a:lnTo>
                      <a:lnTo>
                        <a:pt x="39" y="61"/>
                      </a:lnTo>
                      <a:lnTo>
                        <a:pt x="42" y="71"/>
                      </a:lnTo>
                      <a:lnTo>
                        <a:pt x="43" y="80"/>
                      </a:lnTo>
                      <a:lnTo>
                        <a:pt x="45" y="94"/>
                      </a:lnTo>
                      <a:lnTo>
                        <a:pt x="49" y="105"/>
                      </a:lnTo>
                      <a:lnTo>
                        <a:pt x="51" y="113"/>
                      </a:lnTo>
                      <a:lnTo>
                        <a:pt x="51" y="115"/>
                      </a:lnTo>
                      <a:lnTo>
                        <a:pt x="47" y="114"/>
                      </a:lnTo>
                      <a:lnTo>
                        <a:pt x="44" y="110"/>
                      </a:lnTo>
                      <a:lnTo>
                        <a:pt x="41" y="102"/>
                      </a:lnTo>
                      <a:lnTo>
                        <a:pt x="38" y="87"/>
                      </a:lnTo>
                      <a:lnTo>
                        <a:pt x="35" y="65"/>
                      </a:lnTo>
                      <a:lnTo>
                        <a:pt x="30" y="44"/>
                      </a:lnTo>
                      <a:lnTo>
                        <a:pt x="28" y="30"/>
                      </a:lnTo>
                      <a:lnTo>
                        <a:pt x="17" y="20"/>
                      </a:lnTo>
                      <a:lnTo>
                        <a:pt x="9" y="12"/>
                      </a:lnTo>
                      <a:lnTo>
                        <a:pt x="4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89" name="Freeform 309">
                  <a:extLst>
                    <a:ext uri="{FF2B5EF4-FFF2-40B4-BE49-F238E27FC236}">
                      <a16:creationId xmlns:a16="http://schemas.microsoft.com/office/drawing/2014/main" xmlns="" id="{F7800BD5-65D6-4C51-B871-400C7963F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" y="183"/>
                  <a:ext cx="64" cy="108"/>
                </a:xfrm>
                <a:custGeom>
                  <a:avLst/>
                  <a:gdLst>
                    <a:gd name="T0" fmla="*/ 58 w 129"/>
                    <a:gd name="T1" fmla="*/ 1 h 214"/>
                    <a:gd name="T2" fmla="*/ 61 w 129"/>
                    <a:gd name="T3" fmla="*/ 24 h 214"/>
                    <a:gd name="T4" fmla="*/ 65 w 129"/>
                    <a:gd name="T5" fmla="*/ 33 h 214"/>
                    <a:gd name="T6" fmla="*/ 74 w 129"/>
                    <a:gd name="T7" fmla="*/ 40 h 214"/>
                    <a:gd name="T8" fmla="*/ 87 w 129"/>
                    <a:gd name="T9" fmla="*/ 52 h 214"/>
                    <a:gd name="T10" fmla="*/ 101 w 129"/>
                    <a:gd name="T11" fmla="*/ 68 h 214"/>
                    <a:gd name="T12" fmla="*/ 116 w 129"/>
                    <a:gd name="T13" fmla="*/ 94 h 214"/>
                    <a:gd name="T14" fmla="*/ 127 w 129"/>
                    <a:gd name="T15" fmla="*/ 114 h 214"/>
                    <a:gd name="T16" fmla="*/ 129 w 129"/>
                    <a:gd name="T17" fmla="*/ 123 h 214"/>
                    <a:gd name="T18" fmla="*/ 126 w 129"/>
                    <a:gd name="T19" fmla="*/ 123 h 214"/>
                    <a:gd name="T20" fmla="*/ 120 w 129"/>
                    <a:gd name="T21" fmla="*/ 113 h 214"/>
                    <a:gd name="T22" fmla="*/ 112 w 129"/>
                    <a:gd name="T23" fmla="*/ 98 h 214"/>
                    <a:gd name="T24" fmla="*/ 101 w 129"/>
                    <a:gd name="T25" fmla="*/ 80 h 214"/>
                    <a:gd name="T26" fmla="*/ 90 w 129"/>
                    <a:gd name="T27" fmla="*/ 65 h 214"/>
                    <a:gd name="T28" fmla="*/ 81 w 129"/>
                    <a:gd name="T29" fmla="*/ 57 h 214"/>
                    <a:gd name="T30" fmla="*/ 73 w 129"/>
                    <a:gd name="T31" fmla="*/ 52 h 214"/>
                    <a:gd name="T32" fmla="*/ 68 w 129"/>
                    <a:gd name="T33" fmla="*/ 62 h 214"/>
                    <a:gd name="T34" fmla="*/ 70 w 129"/>
                    <a:gd name="T35" fmla="*/ 86 h 214"/>
                    <a:gd name="T36" fmla="*/ 76 w 129"/>
                    <a:gd name="T37" fmla="*/ 99 h 214"/>
                    <a:gd name="T38" fmla="*/ 91 w 129"/>
                    <a:gd name="T39" fmla="*/ 113 h 214"/>
                    <a:gd name="T40" fmla="*/ 108 w 129"/>
                    <a:gd name="T41" fmla="*/ 132 h 214"/>
                    <a:gd name="T42" fmla="*/ 119 w 129"/>
                    <a:gd name="T43" fmla="*/ 156 h 214"/>
                    <a:gd name="T44" fmla="*/ 121 w 129"/>
                    <a:gd name="T45" fmla="*/ 176 h 214"/>
                    <a:gd name="T46" fmla="*/ 116 w 129"/>
                    <a:gd name="T47" fmla="*/ 166 h 214"/>
                    <a:gd name="T48" fmla="*/ 106 w 129"/>
                    <a:gd name="T49" fmla="*/ 146 h 214"/>
                    <a:gd name="T50" fmla="*/ 97 w 129"/>
                    <a:gd name="T51" fmla="*/ 132 h 214"/>
                    <a:gd name="T52" fmla="*/ 87 w 129"/>
                    <a:gd name="T53" fmla="*/ 121 h 214"/>
                    <a:gd name="T54" fmla="*/ 76 w 129"/>
                    <a:gd name="T55" fmla="*/ 113 h 214"/>
                    <a:gd name="T56" fmla="*/ 79 w 129"/>
                    <a:gd name="T57" fmla="*/ 130 h 214"/>
                    <a:gd name="T58" fmla="*/ 87 w 129"/>
                    <a:gd name="T59" fmla="*/ 184 h 214"/>
                    <a:gd name="T60" fmla="*/ 83 w 129"/>
                    <a:gd name="T61" fmla="*/ 213 h 214"/>
                    <a:gd name="T62" fmla="*/ 81 w 129"/>
                    <a:gd name="T63" fmla="*/ 211 h 214"/>
                    <a:gd name="T64" fmla="*/ 79 w 129"/>
                    <a:gd name="T65" fmla="*/ 188 h 214"/>
                    <a:gd name="T66" fmla="*/ 67 w 129"/>
                    <a:gd name="T67" fmla="*/ 136 h 214"/>
                    <a:gd name="T68" fmla="*/ 53 w 129"/>
                    <a:gd name="T69" fmla="*/ 128 h 214"/>
                    <a:gd name="T70" fmla="*/ 35 w 129"/>
                    <a:gd name="T71" fmla="*/ 154 h 214"/>
                    <a:gd name="T72" fmla="*/ 28 w 129"/>
                    <a:gd name="T73" fmla="*/ 174 h 214"/>
                    <a:gd name="T74" fmla="*/ 25 w 129"/>
                    <a:gd name="T75" fmla="*/ 169 h 214"/>
                    <a:gd name="T76" fmla="*/ 33 w 129"/>
                    <a:gd name="T77" fmla="*/ 147 h 214"/>
                    <a:gd name="T78" fmla="*/ 51 w 129"/>
                    <a:gd name="T79" fmla="*/ 114 h 214"/>
                    <a:gd name="T80" fmla="*/ 59 w 129"/>
                    <a:gd name="T81" fmla="*/ 91 h 214"/>
                    <a:gd name="T82" fmla="*/ 59 w 129"/>
                    <a:gd name="T83" fmla="*/ 62 h 214"/>
                    <a:gd name="T84" fmla="*/ 52 w 129"/>
                    <a:gd name="T85" fmla="*/ 57 h 214"/>
                    <a:gd name="T86" fmla="*/ 36 w 129"/>
                    <a:gd name="T87" fmla="*/ 72 h 214"/>
                    <a:gd name="T88" fmla="*/ 20 w 129"/>
                    <a:gd name="T89" fmla="*/ 92 h 214"/>
                    <a:gd name="T90" fmla="*/ 9 w 129"/>
                    <a:gd name="T91" fmla="*/ 111 h 214"/>
                    <a:gd name="T92" fmla="*/ 3 w 129"/>
                    <a:gd name="T93" fmla="*/ 124 h 214"/>
                    <a:gd name="T94" fmla="*/ 0 w 129"/>
                    <a:gd name="T95" fmla="*/ 122 h 214"/>
                    <a:gd name="T96" fmla="*/ 4 w 129"/>
                    <a:gd name="T97" fmla="*/ 109 h 214"/>
                    <a:gd name="T98" fmla="*/ 15 w 129"/>
                    <a:gd name="T99" fmla="*/ 90 h 214"/>
                    <a:gd name="T100" fmla="*/ 30 w 129"/>
                    <a:gd name="T101" fmla="*/ 65 h 214"/>
                    <a:gd name="T102" fmla="*/ 47 w 129"/>
                    <a:gd name="T103" fmla="*/ 46 h 214"/>
                    <a:gd name="T104" fmla="*/ 57 w 129"/>
                    <a:gd name="T105" fmla="*/ 32 h 214"/>
                    <a:gd name="T106" fmla="*/ 55 w 129"/>
                    <a:gd name="T107" fmla="*/ 13 h 214"/>
                    <a:gd name="T108" fmla="*/ 53 w 129"/>
                    <a:gd name="T109" fmla="*/ 5 h 214"/>
                    <a:gd name="T110" fmla="*/ 55 w 129"/>
                    <a:gd name="T111" fmla="*/ 2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9" h="214">
                      <a:moveTo>
                        <a:pt x="56" y="0"/>
                      </a:moveTo>
                      <a:lnTo>
                        <a:pt x="58" y="1"/>
                      </a:lnTo>
                      <a:lnTo>
                        <a:pt x="60" y="11"/>
                      </a:lnTo>
                      <a:lnTo>
                        <a:pt x="61" y="24"/>
                      </a:lnTo>
                      <a:lnTo>
                        <a:pt x="63" y="31"/>
                      </a:lnTo>
                      <a:lnTo>
                        <a:pt x="65" y="33"/>
                      </a:lnTo>
                      <a:lnTo>
                        <a:pt x="68" y="35"/>
                      </a:lnTo>
                      <a:lnTo>
                        <a:pt x="74" y="40"/>
                      </a:lnTo>
                      <a:lnTo>
                        <a:pt x="80" y="46"/>
                      </a:lnTo>
                      <a:lnTo>
                        <a:pt x="87" y="52"/>
                      </a:lnTo>
                      <a:lnTo>
                        <a:pt x="94" y="60"/>
                      </a:lnTo>
                      <a:lnTo>
                        <a:pt x="101" y="68"/>
                      </a:lnTo>
                      <a:lnTo>
                        <a:pt x="106" y="78"/>
                      </a:lnTo>
                      <a:lnTo>
                        <a:pt x="116" y="94"/>
                      </a:lnTo>
                      <a:lnTo>
                        <a:pt x="123" y="106"/>
                      </a:lnTo>
                      <a:lnTo>
                        <a:pt x="127" y="114"/>
                      </a:lnTo>
                      <a:lnTo>
                        <a:pt x="129" y="120"/>
                      </a:lnTo>
                      <a:lnTo>
                        <a:pt x="129" y="123"/>
                      </a:lnTo>
                      <a:lnTo>
                        <a:pt x="128" y="124"/>
                      </a:lnTo>
                      <a:lnTo>
                        <a:pt x="126" y="123"/>
                      </a:lnTo>
                      <a:lnTo>
                        <a:pt x="123" y="117"/>
                      </a:lnTo>
                      <a:lnTo>
                        <a:pt x="120" y="113"/>
                      </a:lnTo>
                      <a:lnTo>
                        <a:pt x="117" y="106"/>
                      </a:lnTo>
                      <a:lnTo>
                        <a:pt x="112" y="98"/>
                      </a:lnTo>
                      <a:lnTo>
                        <a:pt x="106" y="88"/>
                      </a:lnTo>
                      <a:lnTo>
                        <a:pt x="101" y="80"/>
                      </a:lnTo>
                      <a:lnTo>
                        <a:pt x="95" y="72"/>
                      </a:lnTo>
                      <a:lnTo>
                        <a:pt x="90" y="65"/>
                      </a:lnTo>
                      <a:lnTo>
                        <a:pt x="87" y="62"/>
                      </a:lnTo>
                      <a:lnTo>
                        <a:pt x="81" y="57"/>
                      </a:lnTo>
                      <a:lnTo>
                        <a:pt x="76" y="54"/>
                      </a:lnTo>
                      <a:lnTo>
                        <a:pt x="73" y="52"/>
                      </a:lnTo>
                      <a:lnTo>
                        <a:pt x="70" y="50"/>
                      </a:lnTo>
                      <a:lnTo>
                        <a:pt x="68" y="62"/>
                      </a:lnTo>
                      <a:lnTo>
                        <a:pt x="68" y="75"/>
                      </a:lnTo>
                      <a:lnTo>
                        <a:pt x="70" y="86"/>
                      </a:lnTo>
                      <a:lnTo>
                        <a:pt x="71" y="94"/>
                      </a:lnTo>
                      <a:lnTo>
                        <a:pt x="76" y="99"/>
                      </a:lnTo>
                      <a:lnTo>
                        <a:pt x="83" y="106"/>
                      </a:lnTo>
                      <a:lnTo>
                        <a:pt x="91" y="113"/>
                      </a:lnTo>
                      <a:lnTo>
                        <a:pt x="100" y="122"/>
                      </a:lnTo>
                      <a:lnTo>
                        <a:pt x="108" y="132"/>
                      </a:lnTo>
                      <a:lnTo>
                        <a:pt x="114" y="144"/>
                      </a:lnTo>
                      <a:lnTo>
                        <a:pt x="119" y="156"/>
                      </a:lnTo>
                      <a:lnTo>
                        <a:pt x="121" y="171"/>
                      </a:lnTo>
                      <a:lnTo>
                        <a:pt x="121" y="176"/>
                      </a:lnTo>
                      <a:lnTo>
                        <a:pt x="119" y="174"/>
                      </a:lnTo>
                      <a:lnTo>
                        <a:pt x="116" y="166"/>
                      </a:lnTo>
                      <a:lnTo>
                        <a:pt x="110" y="153"/>
                      </a:lnTo>
                      <a:lnTo>
                        <a:pt x="106" y="146"/>
                      </a:lnTo>
                      <a:lnTo>
                        <a:pt x="103" y="138"/>
                      </a:lnTo>
                      <a:lnTo>
                        <a:pt x="97" y="132"/>
                      </a:lnTo>
                      <a:lnTo>
                        <a:pt x="93" y="125"/>
                      </a:lnTo>
                      <a:lnTo>
                        <a:pt x="87" y="121"/>
                      </a:lnTo>
                      <a:lnTo>
                        <a:pt x="81" y="116"/>
                      </a:lnTo>
                      <a:lnTo>
                        <a:pt x="76" y="113"/>
                      </a:lnTo>
                      <a:lnTo>
                        <a:pt x="72" y="111"/>
                      </a:lnTo>
                      <a:lnTo>
                        <a:pt x="79" y="130"/>
                      </a:lnTo>
                      <a:lnTo>
                        <a:pt x="83" y="156"/>
                      </a:lnTo>
                      <a:lnTo>
                        <a:pt x="87" y="184"/>
                      </a:lnTo>
                      <a:lnTo>
                        <a:pt x="86" y="207"/>
                      </a:lnTo>
                      <a:lnTo>
                        <a:pt x="83" y="213"/>
                      </a:lnTo>
                      <a:lnTo>
                        <a:pt x="82" y="214"/>
                      </a:lnTo>
                      <a:lnTo>
                        <a:pt x="81" y="211"/>
                      </a:lnTo>
                      <a:lnTo>
                        <a:pt x="81" y="204"/>
                      </a:lnTo>
                      <a:lnTo>
                        <a:pt x="79" y="188"/>
                      </a:lnTo>
                      <a:lnTo>
                        <a:pt x="74" y="162"/>
                      </a:lnTo>
                      <a:lnTo>
                        <a:pt x="67" y="136"/>
                      </a:lnTo>
                      <a:lnTo>
                        <a:pt x="63" y="121"/>
                      </a:lnTo>
                      <a:lnTo>
                        <a:pt x="53" y="128"/>
                      </a:lnTo>
                      <a:lnTo>
                        <a:pt x="43" y="139"/>
                      </a:lnTo>
                      <a:lnTo>
                        <a:pt x="35" y="154"/>
                      </a:lnTo>
                      <a:lnTo>
                        <a:pt x="30" y="168"/>
                      </a:lnTo>
                      <a:lnTo>
                        <a:pt x="28" y="174"/>
                      </a:lnTo>
                      <a:lnTo>
                        <a:pt x="26" y="174"/>
                      </a:lnTo>
                      <a:lnTo>
                        <a:pt x="25" y="169"/>
                      </a:lnTo>
                      <a:lnTo>
                        <a:pt x="27" y="161"/>
                      </a:lnTo>
                      <a:lnTo>
                        <a:pt x="33" y="147"/>
                      </a:lnTo>
                      <a:lnTo>
                        <a:pt x="42" y="130"/>
                      </a:lnTo>
                      <a:lnTo>
                        <a:pt x="51" y="114"/>
                      </a:lnTo>
                      <a:lnTo>
                        <a:pt x="58" y="105"/>
                      </a:lnTo>
                      <a:lnTo>
                        <a:pt x="59" y="91"/>
                      </a:lnTo>
                      <a:lnTo>
                        <a:pt x="59" y="75"/>
                      </a:lnTo>
                      <a:lnTo>
                        <a:pt x="59" y="62"/>
                      </a:lnTo>
                      <a:lnTo>
                        <a:pt x="59" y="53"/>
                      </a:lnTo>
                      <a:lnTo>
                        <a:pt x="52" y="57"/>
                      </a:lnTo>
                      <a:lnTo>
                        <a:pt x="44" y="64"/>
                      </a:lnTo>
                      <a:lnTo>
                        <a:pt x="36" y="72"/>
                      </a:lnTo>
                      <a:lnTo>
                        <a:pt x="27" y="81"/>
                      </a:lnTo>
                      <a:lnTo>
                        <a:pt x="20" y="92"/>
                      </a:lnTo>
                      <a:lnTo>
                        <a:pt x="13" y="102"/>
                      </a:lnTo>
                      <a:lnTo>
                        <a:pt x="9" y="111"/>
                      </a:lnTo>
                      <a:lnTo>
                        <a:pt x="5" y="121"/>
                      </a:lnTo>
                      <a:lnTo>
                        <a:pt x="3" y="124"/>
                      </a:lnTo>
                      <a:lnTo>
                        <a:pt x="2" y="124"/>
                      </a:lnTo>
                      <a:lnTo>
                        <a:pt x="0" y="122"/>
                      </a:lnTo>
                      <a:lnTo>
                        <a:pt x="2" y="115"/>
                      </a:lnTo>
                      <a:lnTo>
                        <a:pt x="4" y="109"/>
                      </a:lnTo>
                      <a:lnTo>
                        <a:pt x="9" y="100"/>
                      </a:lnTo>
                      <a:lnTo>
                        <a:pt x="15" y="90"/>
                      </a:lnTo>
                      <a:lnTo>
                        <a:pt x="22" y="78"/>
                      </a:lnTo>
                      <a:lnTo>
                        <a:pt x="30" y="65"/>
                      </a:lnTo>
                      <a:lnTo>
                        <a:pt x="38" y="55"/>
                      </a:lnTo>
                      <a:lnTo>
                        <a:pt x="47" y="46"/>
                      </a:lnTo>
                      <a:lnTo>
                        <a:pt x="53" y="39"/>
                      </a:lnTo>
                      <a:lnTo>
                        <a:pt x="57" y="32"/>
                      </a:lnTo>
                      <a:lnTo>
                        <a:pt x="57" y="23"/>
                      </a:lnTo>
                      <a:lnTo>
                        <a:pt x="55" y="13"/>
                      </a:lnTo>
                      <a:lnTo>
                        <a:pt x="53" y="8"/>
                      </a:lnTo>
                      <a:lnTo>
                        <a:pt x="53" y="5"/>
                      </a:lnTo>
                      <a:lnTo>
                        <a:pt x="53" y="3"/>
                      </a:lnTo>
                      <a:lnTo>
                        <a:pt x="55" y="2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0" name="Freeform 310">
                  <a:extLst>
                    <a:ext uri="{FF2B5EF4-FFF2-40B4-BE49-F238E27FC236}">
                      <a16:creationId xmlns:a16="http://schemas.microsoft.com/office/drawing/2014/main" xmlns="" id="{1CF9ACEE-9C78-44AD-94D8-7F827927DD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" y="44"/>
                  <a:ext cx="78" cy="111"/>
                </a:xfrm>
                <a:custGeom>
                  <a:avLst/>
                  <a:gdLst>
                    <a:gd name="T0" fmla="*/ 4 w 155"/>
                    <a:gd name="T1" fmla="*/ 212 h 222"/>
                    <a:gd name="T2" fmla="*/ 18 w 155"/>
                    <a:gd name="T3" fmla="*/ 183 h 222"/>
                    <a:gd name="T4" fmla="*/ 27 w 155"/>
                    <a:gd name="T5" fmla="*/ 162 h 222"/>
                    <a:gd name="T6" fmla="*/ 39 w 155"/>
                    <a:gd name="T7" fmla="*/ 133 h 222"/>
                    <a:gd name="T8" fmla="*/ 38 w 155"/>
                    <a:gd name="T9" fmla="*/ 118 h 222"/>
                    <a:gd name="T10" fmla="*/ 28 w 155"/>
                    <a:gd name="T11" fmla="*/ 107 h 222"/>
                    <a:gd name="T12" fmla="*/ 27 w 155"/>
                    <a:gd name="T13" fmla="*/ 94 h 222"/>
                    <a:gd name="T14" fmla="*/ 30 w 155"/>
                    <a:gd name="T15" fmla="*/ 98 h 222"/>
                    <a:gd name="T16" fmla="*/ 35 w 155"/>
                    <a:gd name="T17" fmla="*/ 106 h 222"/>
                    <a:gd name="T18" fmla="*/ 45 w 155"/>
                    <a:gd name="T19" fmla="*/ 110 h 222"/>
                    <a:gd name="T20" fmla="*/ 54 w 155"/>
                    <a:gd name="T21" fmla="*/ 106 h 222"/>
                    <a:gd name="T22" fmla="*/ 65 w 155"/>
                    <a:gd name="T23" fmla="*/ 92 h 222"/>
                    <a:gd name="T24" fmla="*/ 77 w 155"/>
                    <a:gd name="T25" fmla="*/ 78 h 222"/>
                    <a:gd name="T26" fmla="*/ 85 w 155"/>
                    <a:gd name="T27" fmla="*/ 66 h 222"/>
                    <a:gd name="T28" fmla="*/ 86 w 155"/>
                    <a:gd name="T29" fmla="*/ 55 h 222"/>
                    <a:gd name="T30" fmla="*/ 80 w 155"/>
                    <a:gd name="T31" fmla="*/ 30 h 222"/>
                    <a:gd name="T32" fmla="*/ 71 w 155"/>
                    <a:gd name="T33" fmla="*/ 15 h 222"/>
                    <a:gd name="T34" fmla="*/ 70 w 155"/>
                    <a:gd name="T35" fmla="*/ 10 h 222"/>
                    <a:gd name="T36" fmla="*/ 79 w 155"/>
                    <a:gd name="T37" fmla="*/ 19 h 222"/>
                    <a:gd name="T38" fmla="*/ 92 w 155"/>
                    <a:gd name="T39" fmla="*/ 46 h 222"/>
                    <a:gd name="T40" fmla="*/ 100 w 155"/>
                    <a:gd name="T41" fmla="*/ 41 h 222"/>
                    <a:gd name="T42" fmla="*/ 117 w 155"/>
                    <a:gd name="T43" fmla="*/ 11 h 222"/>
                    <a:gd name="T44" fmla="*/ 130 w 155"/>
                    <a:gd name="T45" fmla="*/ 0 h 222"/>
                    <a:gd name="T46" fmla="*/ 130 w 155"/>
                    <a:gd name="T47" fmla="*/ 3 h 222"/>
                    <a:gd name="T48" fmla="*/ 122 w 155"/>
                    <a:gd name="T49" fmla="*/ 18 h 222"/>
                    <a:gd name="T50" fmla="*/ 104 w 155"/>
                    <a:gd name="T51" fmla="*/ 54 h 222"/>
                    <a:gd name="T52" fmla="*/ 104 w 155"/>
                    <a:gd name="T53" fmla="*/ 61 h 222"/>
                    <a:gd name="T54" fmla="*/ 119 w 155"/>
                    <a:gd name="T55" fmla="*/ 57 h 222"/>
                    <a:gd name="T56" fmla="*/ 131 w 155"/>
                    <a:gd name="T57" fmla="*/ 53 h 222"/>
                    <a:gd name="T58" fmla="*/ 141 w 155"/>
                    <a:gd name="T59" fmla="*/ 48 h 222"/>
                    <a:gd name="T60" fmla="*/ 150 w 155"/>
                    <a:gd name="T61" fmla="*/ 42 h 222"/>
                    <a:gd name="T62" fmla="*/ 155 w 155"/>
                    <a:gd name="T63" fmla="*/ 43 h 222"/>
                    <a:gd name="T64" fmla="*/ 148 w 155"/>
                    <a:gd name="T65" fmla="*/ 50 h 222"/>
                    <a:gd name="T66" fmla="*/ 133 w 155"/>
                    <a:gd name="T67" fmla="*/ 58 h 222"/>
                    <a:gd name="T68" fmla="*/ 115 w 155"/>
                    <a:gd name="T69" fmla="*/ 68 h 222"/>
                    <a:gd name="T70" fmla="*/ 100 w 155"/>
                    <a:gd name="T71" fmla="*/ 75 h 222"/>
                    <a:gd name="T72" fmla="*/ 87 w 155"/>
                    <a:gd name="T73" fmla="*/ 79 h 222"/>
                    <a:gd name="T74" fmla="*/ 73 w 155"/>
                    <a:gd name="T75" fmla="*/ 98 h 222"/>
                    <a:gd name="T76" fmla="*/ 73 w 155"/>
                    <a:gd name="T77" fmla="*/ 106 h 222"/>
                    <a:gd name="T78" fmla="*/ 79 w 155"/>
                    <a:gd name="T79" fmla="*/ 109 h 222"/>
                    <a:gd name="T80" fmla="*/ 77 w 155"/>
                    <a:gd name="T81" fmla="*/ 111 h 222"/>
                    <a:gd name="T82" fmla="*/ 70 w 155"/>
                    <a:gd name="T83" fmla="*/ 117 h 222"/>
                    <a:gd name="T84" fmla="*/ 65 w 155"/>
                    <a:gd name="T85" fmla="*/ 118 h 222"/>
                    <a:gd name="T86" fmla="*/ 62 w 155"/>
                    <a:gd name="T87" fmla="*/ 118 h 222"/>
                    <a:gd name="T88" fmla="*/ 58 w 155"/>
                    <a:gd name="T89" fmla="*/ 124 h 222"/>
                    <a:gd name="T90" fmla="*/ 48 w 155"/>
                    <a:gd name="T91" fmla="*/ 144 h 222"/>
                    <a:gd name="T92" fmla="*/ 35 w 155"/>
                    <a:gd name="T93" fmla="*/ 168 h 222"/>
                    <a:gd name="T94" fmla="*/ 28 w 155"/>
                    <a:gd name="T95" fmla="*/ 191 h 222"/>
                    <a:gd name="T96" fmla="*/ 25 w 155"/>
                    <a:gd name="T97" fmla="*/ 204 h 222"/>
                    <a:gd name="T98" fmla="*/ 21 w 155"/>
                    <a:gd name="T99" fmla="*/ 213 h 222"/>
                    <a:gd name="T100" fmla="*/ 15 w 155"/>
                    <a:gd name="T101" fmla="*/ 219 h 222"/>
                    <a:gd name="T102" fmla="*/ 3 w 155"/>
                    <a:gd name="T103" fmla="*/ 222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55" h="222">
                      <a:moveTo>
                        <a:pt x="0" y="222"/>
                      </a:moveTo>
                      <a:lnTo>
                        <a:pt x="4" y="212"/>
                      </a:lnTo>
                      <a:lnTo>
                        <a:pt x="11" y="197"/>
                      </a:lnTo>
                      <a:lnTo>
                        <a:pt x="18" y="183"/>
                      </a:lnTo>
                      <a:lnTo>
                        <a:pt x="23" y="173"/>
                      </a:lnTo>
                      <a:lnTo>
                        <a:pt x="27" y="162"/>
                      </a:lnTo>
                      <a:lnTo>
                        <a:pt x="33" y="147"/>
                      </a:lnTo>
                      <a:lnTo>
                        <a:pt x="39" y="133"/>
                      </a:lnTo>
                      <a:lnTo>
                        <a:pt x="43" y="124"/>
                      </a:lnTo>
                      <a:lnTo>
                        <a:pt x="38" y="118"/>
                      </a:lnTo>
                      <a:lnTo>
                        <a:pt x="32" y="113"/>
                      </a:lnTo>
                      <a:lnTo>
                        <a:pt x="28" y="107"/>
                      </a:lnTo>
                      <a:lnTo>
                        <a:pt x="27" y="99"/>
                      </a:lnTo>
                      <a:lnTo>
                        <a:pt x="27" y="94"/>
                      </a:lnTo>
                      <a:lnTo>
                        <a:pt x="28" y="94"/>
                      </a:lnTo>
                      <a:lnTo>
                        <a:pt x="30" y="98"/>
                      </a:lnTo>
                      <a:lnTo>
                        <a:pt x="32" y="102"/>
                      </a:lnTo>
                      <a:lnTo>
                        <a:pt x="35" y="106"/>
                      </a:lnTo>
                      <a:lnTo>
                        <a:pt x="40" y="108"/>
                      </a:lnTo>
                      <a:lnTo>
                        <a:pt x="45" y="110"/>
                      </a:lnTo>
                      <a:lnTo>
                        <a:pt x="48" y="111"/>
                      </a:lnTo>
                      <a:lnTo>
                        <a:pt x="54" y="106"/>
                      </a:lnTo>
                      <a:lnTo>
                        <a:pt x="59" y="100"/>
                      </a:lnTo>
                      <a:lnTo>
                        <a:pt x="65" y="92"/>
                      </a:lnTo>
                      <a:lnTo>
                        <a:pt x="71" y="85"/>
                      </a:lnTo>
                      <a:lnTo>
                        <a:pt x="77" y="78"/>
                      </a:lnTo>
                      <a:lnTo>
                        <a:pt x="81" y="72"/>
                      </a:lnTo>
                      <a:lnTo>
                        <a:pt x="85" y="66"/>
                      </a:lnTo>
                      <a:lnTo>
                        <a:pt x="86" y="63"/>
                      </a:lnTo>
                      <a:lnTo>
                        <a:pt x="86" y="55"/>
                      </a:lnTo>
                      <a:lnTo>
                        <a:pt x="85" y="42"/>
                      </a:lnTo>
                      <a:lnTo>
                        <a:pt x="80" y="30"/>
                      </a:lnTo>
                      <a:lnTo>
                        <a:pt x="76" y="20"/>
                      </a:lnTo>
                      <a:lnTo>
                        <a:pt x="71" y="15"/>
                      </a:lnTo>
                      <a:lnTo>
                        <a:pt x="70" y="11"/>
                      </a:lnTo>
                      <a:lnTo>
                        <a:pt x="70" y="10"/>
                      </a:lnTo>
                      <a:lnTo>
                        <a:pt x="73" y="12"/>
                      </a:lnTo>
                      <a:lnTo>
                        <a:pt x="79" y="19"/>
                      </a:lnTo>
                      <a:lnTo>
                        <a:pt x="86" y="32"/>
                      </a:lnTo>
                      <a:lnTo>
                        <a:pt x="92" y="46"/>
                      </a:lnTo>
                      <a:lnTo>
                        <a:pt x="93" y="55"/>
                      </a:lnTo>
                      <a:lnTo>
                        <a:pt x="100" y="41"/>
                      </a:lnTo>
                      <a:lnTo>
                        <a:pt x="109" y="25"/>
                      </a:lnTo>
                      <a:lnTo>
                        <a:pt x="117" y="11"/>
                      </a:lnTo>
                      <a:lnTo>
                        <a:pt x="125" y="2"/>
                      </a:lnTo>
                      <a:lnTo>
                        <a:pt x="130" y="0"/>
                      </a:lnTo>
                      <a:lnTo>
                        <a:pt x="131" y="1"/>
                      </a:lnTo>
                      <a:lnTo>
                        <a:pt x="130" y="3"/>
                      </a:lnTo>
                      <a:lnTo>
                        <a:pt x="126" y="8"/>
                      </a:lnTo>
                      <a:lnTo>
                        <a:pt x="122" y="18"/>
                      </a:lnTo>
                      <a:lnTo>
                        <a:pt x="112" y="37"/>
                      </a:lnTo>
                      <a:lnTo>
                        <a:pt x="104" y="54"/>
                      </a:lnTo>
                      <a:lnTo>
                        <a:pt x="97" y="63"/>
                      </a:lnTo>
                      <a:lnTo>
                        <a:pt x="104" y="61"/>
                      </a:lnTo>
                      <a:lnTo>
                        <a:pt x="112" y="58"/>
                      </a:lnTo>
                      <a:lnTo>
                        <a:pt x="119" y="57"/>
                      </a:lnTo>
                      <a:lnTo>
                        <a:pt x="125" y="55"/>
                      </a:lnTo>
                      <a:lnTo>
                        <a:pt x="131" y="53"/>
                      </a:lnTo>
                      <a:lnTo>
                        <a:pt x="137" y="50"/>
                      </a:lnTo>
                      <a:lnTo>
                        <a:pt x="141" y="48"/>
                      </a:lnTo>
                      <a:lnTo>
                        <a:pt x="145" y="46"/>
                      </a:lnTo>
                      <a:lnTo>
                        <a:pt x="150" y="42"/>
                      </a:lnTo>
                      <a:lnTo>
                        <a:pt x="154" y="41"/>
                      </a:lnTo>
                      <a:lnTo>
                        <a:pt x="155" y="43"/>
                      </a:lnTo>
                      <a:lnTo>
                        <a:pt x="153" y="47"/>
                      </a:lnTo>
                      <a:lnTo>
                        <a:pt x="148" y="50"/>
                      </a:lnTo>
                      <a:lnTo>
                        <a:pt x="141" y="54"/>
                      </a:lnTo>
                      <a:lnTo>
                        <a:pt x="133" y="58"/>
                      </a:lnTo>
                      <a:lnTo>
                        <a:pt x="124" y="63"/>
                      </a:lnTo>
                      <a:lnTo>
                        <a:pt x="115" y="68"/>
                      </a:lnTo>
                      <a:lnTo>
                        <a:pt x="107" y="72"/>
                      </a:lnTo>
                      <a:lnTo>
                        <a:pt x="100" y="75"/>
                      </a:lnTo>
                      <a:lnTo>
                        <a:pt x="95" y="76"/>
                      </a:lnTo>
                      <a:lnTo>
                        <a:pt x="87" y="79"/>
                      </a:lnTo>
                      <a:lnTo>
                        <a:pt x="79" y="88"/>
                      </a:lnTo>
                      <a:lnTo>
                        <a:pt x="73" y="98"/>
                      </a:lnTo>
                      <a:lnTo>
                        <a:pt x="72" y="103"/>
                      </a:lnTo>
                      <a:lnTo>
                        <a:pt x="73" y="106"/>
                      </a:lnTo>
                      <a:lnTo>
                        <a:pt x="77" y="108"/>
                      </a:lnTo>
                      <a:lnTo>
                        <a:pt x="79" y="109"/>
                      </a:lnTo>
                      <a:lnTo>
                        <a:pt x="81" y="109"/>
                      </a:lnTo>
                      <a:lnTo>
                        <a:pt x="77" y="111"/>
                      </a:lnTo>
                      <a:lnTo>
                        <a:pt x="73" y="114"/>
                      </a:lnTo>
                      <a:lnTo>
                        <a:pt x="70" y="117"/>
                      </a:lnTo>
                      <a:lnTo>
                        <a:pt x="68" y="120"/>
                      </a:lnTo>
                      <a:lnTo>
                        <a:pt x="65" y="118"/>
                      </a:lnTo>
                      <a:lnTo>
                        <a:pt x="63" y="118"/>
                      </a:lnTo>
                      <a:lnTo>
                        <a:pt x="62" y="118"/>
                      </a:lnTo>
                      <a:lnTo>
                        <a:pt x="62" y="118"/>
                      </a:lnTo>
                      <a:lnTo>
                        <a:pt x="58" y="124"/>
                      </a:lnTo>
                      <a:lnTo>
                        <a:pt x="54" y="132"/>
                      </a:lnTo>
                      <a:lnTo>
                        <a:pt x="48" y="144"/>
                      </a:lnTo>
                      <a:lnTo>
                        <a:pt x="41" y="155"/>
                      </a:lnTo>
                      <a:lnTo>
                        <a:pt x="35" y="168"/>
                      </a:lnTo>
                      <a:lnTo>
                        <a:pt x="31" y="181"/>
                      </a:lnTo>
                      <a:lnTo>
                        <a:pt x="28" y="191"/>
                      </a:lnTo>
                      <a:lnTo>
                        <a:pt x="27" y="199"/>
                      </a:lnTo>
                      <a:lnTo>
                        <a:pt x="25" y="204"/>
                      </a:lnTo>
                      <a:lnTo>
                        <a:pt x="24" y="208"/>
                      </a:lnTo>
                      <a:lnTo>
                        <a:pt x="21" y="213"/>
                      </a:lnTo>
                      <a:lnTo>
                        <a:pt x="18" y="216"/>
                      </a:lnTo>
                      <a:lnTo>
                        <a:pt x="15" y="219"/>
                      </a:lnTo>
                      <a:lnTo>
                        <a:pt x="9" y="221"/>
                      </a:lnTo>
                      <a:lnTo>
                        <a:pt x="3" y="222"/>
                      </a:lnTo>
                      <a:lnTo>
                        <a:pt x="0" y="222"/>
                      </a:lnTo>
                      <a:close/>
                    </a:path>
                  </a:pathLst>
                </a:cu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1" name="Freeform 311">
                  <a:extLst>
                    <a:ext uri="{FF2B5EF4-FFF2-40B4-BE49-F238E27FC236}">
                      <a16:creationId xmlns:a16="http://schemas.microsoft.com/office/drawing/2014/main" xmlns="" id="{5EBD7F67-ECA8-4D89-9030-04102380B7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" y="221"/>
                  <a:ext cx="50" cy="86"/>
                </a:xfrm>
                <a:custGeom>
                  <a:avLst/>
                  <a:gdLst>
                    <a:gd name="T0" fmla="*/ 65 w 100"/>
                    <a:gd name="T1" fmla="*/ 10 h 172"/>
                    <a:gd name="T2" fmla="*/ 56 w 100"/>
                    <a:gd name="T3" fmla="*/ 31 h 172"/>
                    <a:gd name="T4" fmla="*/ 48 w 100"/>
                    <a:gd name="T5" fmla="*/ 36 h 172"/>
                    <a:gd name="T6" fmla="*/ 32 w 100"/>
                    <a:gd name="T7" fmla="*/ 42 h 172"/>
                    <a:gd name="T8" fmla="*/ 16 w 100"/>
                    <a:gd name="T9" fmla="*/ 51 h 172"/>
                    <a:gd name="T10" fmla="*/ 3 w 100"/>
                    <a:gd name="T11" fmla="*/ 60 h 172"/>
                    <a:gd name="T12" fmla="*/ 0 w 100"/>
                    <a:gd name="T13" fmla="*/ 65 h 172"/>
                    <a:gd name="T14" fmla="*/ 1 w 100"/>
                    <a:gd name="T15" fmla="*/ 66 h 172"/>
                    <a:gd name="T16" fmla="*/ 8 w 100"/>
                    <a:gd name="T17" fmla="*/ 63 h 172"/>
                    <a:gd name="T18" fmla="*/ 18 w 100"/>
                    <a:gd name="T19" fmla="*/ 57 h 172"/>
                    <a:gd name="T20" fmla="*/ 32 w 100"/>
                    <a:gd name="T21" fmla="*/ 49 h 172"/>
                    <a:gd name="T22" fmla="*/ 45 w 100"/>
                    <a:gd name="T23" fmla="*/ 45 h 172"/>
                    <a:gd name="T24" fmla="*/ 47 w 100"/>
                    <a:gd name="T25" fmla="*/ 51 h 172"/>
                    <a:gd name="T26" fmla="*/ 42 w 100"/>
                    <a:gd name="T27" fmla="*/ 73 h 172"/>
                    <a:gd name="T28" fmla="*/ 38 w 100"/>
                    <a:gd name="T29" fmla="*/ 85 h 172"/>
                    <a:gd name="T30" fmla="*/ 26 w 100"/>
                    <a:gd name="T31" fmla="*/ 96 h 172"/>
                    <a:gd name="T32" fmla="*/ 15 w 100"/>
                    <a:gd name="T33" fmla="*/ 109 h 172"/>
                    <a:gd name="T34" fmla="*/ 5 w 100"/>
                    <a:gd name="T35" fmla="*/ 118 h 172"/>
                    <a:gd name="T36" fmla="*/ 3 w 100"/>
                    <a:gd name="T37" fmla="*/ 125 h 172"/>
                    <a:gd name="T38" fmla="*/ 5 w 100"/>
                    <a:gd name="T39" fmla="*/ 128 h 172"/>
                    <a:gd name="T40" fmla="*/ 15 w 100"/>
                    <a:gd name="T41" fmla="*/ 117 h 172"/>
                    <a:gd name="T42" fmla="*/ 34 w 100"/>
                    <a:gd name="T43" fmla="*/ 99 h 172"/>
                    <a:gd name="T44" fmla="*/ 42 w 100"/>
                    <a:gd name="T45" fmla="*/ 107 h 172"/>
                    <a:gd name="T46" fmla="*/ 46 w 100"/>
                    <a:gd name="T47" fmla="*/ 153 h 172"/>
                    <a:gd name="T48" fmla="*/ 49 w 100"/>
                    <a:gd name="T49" fmla="*/ 171 h 172"/>
                    <a:gd name="T50" fmla="*/ 50 w 100"/>
                    <a:gd name="T51" fmla="*/ 170 h 172"/>
                    <a:gd name="T52" fmla="*/ 52 w 100"/>
                    <a:gd name="T53" fmla="*/ 149 h 172"/>
                    <a:gd name="T54" fmla="*/ 49 w 100"/>
                    <a:gd name="T55" fmla="*/ 100 h 172"/>
                    <a:gd name="T56" fmla="*/ 53 w 100"/>
                    <a:gd name="T57" fmla="*/ 84 h 172"/>
                    <a:gd name="T58" fmla="*/ 55 w 100"/>
                    <a:gd name="T59" fmla="*/ 86 h 172"/>
                    <a:gd name="T60" fmla="*/ 61 w 100"/>
                    <a:gd name="T61" fmla="*/ 99 h 172"/>
                    <a:gd name="T62" fmla="*/ 83 w 100"/>
                    <a:gd name="T63" fmla="*/ 124 h 172"/>
                    <a:gd name="T64" fmla="*/ 93 w 100"/>
                    <a:gd name="T65" fmla="*/ 130 h 172"/>
                    <a:gd name="T66" fmla="*/ 90 w 100"/>
                    <a:gd name="T67" fmla="*/ 123 h 172"/>
                    <a:gd name="T68" fmla="*/ 78 w 100"/>
                    <a:gd name="T69" fmla="*/ 109 h 172"/>
                    <a:gd name="T70" fmla="*/ 63 w 100"/>
                    <a:gd name="T71" fmla="*/ 88 h 172"/>
                    <a:gd name="T72" fmla="*/ 58 w 100"/>
                    <a:gd name="T73" fmla="*/ 72 h 172"/>
                    <a:gd name="T74" fmla="*/ 60 w 100"/>
                    <a:gd name="T75" fmla="*/ 51 h 172"/>
                    <a:gd name="T76" fmla="*/ 62 w 100"/>
                    <a:gd name="T77" fmla="*/ 43 h 172"/>
                    <a:gd name="T78" fmla="*/ 67 w 100"/>
                    <a:gd name="T79" fmla="*/ 46 h 172"/>
                    <a:gd name="T80" fmla="*/ 76 w 100"/>
                    <a:gd name="T81" fmla="*/ 55 h 172"/>
                    <a:gd name="T82" fmla="*/ 93 w 100"/>
                    <a:gd name="T83" fmla="*/ 71 h 172"/>
                    <a:gd name="T84" fmla="*/ 100 w 100"/>
                    <a:gd name="T85" fmla="*/ 76 h 172"/>
                    <a:gd name="T86" fmla="*/ 94 w 100"/>
                    <a:gd name="T87" fmla="*/ 66 h 172"/>
                    <a:gd name="T88" fmla="*/ 84 w 100"/>
                    <a:gd name="T89" fmla="*/ 55 h 172"/>
                    <a:gd name="T90" fmla="*/ 75 w 100"/>
                    <a:gd name="T91" fmla="*/ 43 h 172"/>
                    <a:gd name="T92" fmla="*/ 70 w 100"/>
                    <a:gd name="T93" fmla="*/ 34 h 172"/>
                    <a:gd name="T94" fmla="*/ 70 w 100"/>
                    <a:gd name="T95" fmla="*/ 17 h 172"/>
                    <a:gd name="T96" fmla="*/ 76 w 100"/>
                    <a:gd name="T97" fmla="*/ 3 h 172"/>
                    <a:gd name="T98" fmla="*/ 73 w 100"/>
                    <a:gd name="T99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00" h="172">
                      <a:moveTo>
                        <a:pt x="70" y="3"/>
                      </a:moveTo>
                      <a:lnTo>
                        <a:pt x="65" y="10"/>
                      </a:lnTo>
                      <a:lnTo>
                        <a:pt x="61" y="20"/>
                      </a:lnTo>
                      <a:lnTo>
                        <a:pt x="56" y="31"/>
                      </a:lnTo>
                      <a:lnTo>
                        <a:pt x="54" y="36"/>
                      </a:lnTo>
                      <a:lnTo>
                        <a:pt x="48" y="36"/>
                      </a:lnTo>
                      <a:lnTo>
                        <a:pt x="40" y="39"/>
                      </a:lnTo>
                      <a:lnTo>
                        <a:pt x="32" y="42"/>
                      </a:lnTo>
                      <a:lnTo>
                        <a:pt x="24" y="47"/>
                      </a:lnTo>
                      <a:lnTo>
                        <a:pt x="16" y="51"/>
                      </a:lnTo>
                      <a:lnTo>
                        <a:pt x="9" y="55"/>
                      </a:lnTo>
                      <a:lnTo>
                        <a:pt x="3" y="60"/>
                      </a:lnTo>
                      <a:lnTo>
                        <a:pt x="1" y="62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4" y="65"/>
                      </a:lnTo>
                      <a:lnTo>
                        <a:pt x="8" y="63"/>
                      </a:lnTo>
                      <a:lnTo>
                        <a:pt x="12" y="61"/>
                      </a:lnTo>
                      <a:lnTo>
                        <a:pt x="18" y="57"/>
                      </a:lnTo>
                      <a:lnTo>
                        <a:pt x="25" y="53"/>
                      </a:lnTo>
                      <a:lnTo>
                        <a:pt x="32" y="49"/>
                      </a:lnTo>
                      <a:lnTo>
                        <a:pt x="39" y="47"/>
                      </a:lnTo>
                      <a:lnTo>
                        <a:pt x="45" y="45"/>
                      </a:lnTo>
                      <a:lnTo>
                        <a:pt x="49" y="43"/>
                      </a:lnTo>
                      <a:lnTo>
                        <a:pt x="47" y="51"/>
                      </a:lnTo>
                      <a:lnTo>
                        <a:pt x="45" y="63"/>
                      </a:lnTo>
                      <a:lnTo>
                        <a:pt x="42" y="73"/>
                      </a:lnTo>
                      <a:lnTo>
                        <a:pt x="41" y="80"/>
                      </a:lnTo>
                      <a:lnTo>
                        <a:pt x="38" y="85"/>
                      </a:lnTo>
                      <a:lnTo>
                        <a:pt x="32" y="89"/>
                      </a:lnTo>
                      <a:lnTo>
                        <a:pt x="26" y="96"/>
                      </a:lnTo>
                      <a:lnTo>
                        <a:pt x="20" y="102"/>
                      </a:lnTo>
                      <a:lnTo>
                        <a:pt x="15" y="109"/>
                      </a:lnTo>
                      <a:lnTo>
                        <a:pt x="9" y="114"/>
                      </a:lnTo>
                      <a:lnTo>
                        <a:pt x="5" y="118"/>
                      </a:lnTo>
                      <a:lnTo>
                        <a:pt x="4" y="122"/>
                      </a:lnTo>
                      <a:lnTo>
                        <a:pt x="3" y="125"/>
                      </a:lnTo>
                      <a:lnTo>
                        <a:pt x="3" y="128"/>
                      </a:lnTo>
                      <a:lnTo>
                        <a:pt x="5" y="128"/>
                      </a:lnTo>
                      <a:lnTo>
                        <a:pt x="8" y="124"/>
                      </a:lnTo>
                      <a:lnTo>
                        <a:pt x="15" y="117"/>
                      </a:lnTo>
                      <a:lnTo>
                        <a:pt x="25" y="107"/>
                      </a:lnTo>
                      <a:lnTo>
                        <a:pt x="34" y="99"/>
                      </a:lnTo>
                      <a:lnTo>
                        <a:pt x="41" y="93"/>
                      </a:lnTo>
                      <a:lnTo>
                        <a:pt x="42" y="107"/>
                      </a:lnTo>
                      <a:lnTo>
                        <a:pt x="43" y="130"/>
                      </a:lnTo>
                      <a:lnTo>
                        <a:pt x="46" y="153"/>
                      </a:lnTo>
                      <a:lnTo>
                        <a:pt x="48" y="167"/>
                      </a:lnTo>
                      <a:lnTo>
                        <a:pt x="49" y="171"/>
                      </a:lnTo>
                      <a:lnTo>
                        <a:pt x="50" y="172"/>
                      </a:lnTo>
                      <a:lnTo>
                        <a:pt x="50" y="170"/>
                      </a:lnTo>
                      <a:lnTo>
                        <a:pt x="52" y="164"/>
                      </a:lnTo>
                      <a:lnTo>
                        <a:pt x="52" y="149"/>
                      </a:lnTo>
                      <a:lnTo>
                        <a:pt x="50" y="124"/>
                      </a:lnTo>
                      <a:lnTo>
                        <a:pt x="49" y="100"/>
                      </a:lnTo>
                      <a:lnTo>
                        <a:pt x="52" y="85"/>
                      </a:lnTo>
                      <a:lnTo>
                        <a:pt x="53" y="84"/>
                      </a:lnTo>
                      <a:lnTo>
                        <a:pt x="54" y="84"/>
                      </a:lnTo>
                      <a:lnTo>
                        <a:pt x="55" y="86"/>
                      </a:lnTo>
                      <a:lnTo>
                        <a:pt x="56" y="91"/>
                      </a:lnTo>
                      <a:lnTo>
                        <a:pt x="61" y="99"/>
                      </a:lnTo>
                      <a:lnTo>
                        <a:pt x="71" y="111"/>
                      </a:lnTo>
                      <a:lnTo>
                        <a:pt x="83" y="124"/>
                      </a:lnTo>
                      <a:lnTo>
                        <a:pt x="90" y="130"/>
                      </a:lnTo>
                      <a:lnTo>
                        <a:pt x="93" y="130"/>
                      </a:lnTo>
                      <a:lnTo>
                        <a:pt x="93" y="126"/>
                      </a:lnTo>
                      <a:lnTo>
                        <a:pt x="90" y="123"/>
                      </a:lnTo>
                      <a:lnTo>
                        <a:pt x="85" y="117"/>
                      </a:lnTo>
                      <a:lnTo>
                        <a:pt x="78" y="109"/>
                      </a:lnTo>
                      <a:lnTo>
                        <a:pt x="70" y="99"/>
                      </a:lnTo>
                      <a:lnTo>
                        <a:pt x="63" y="88"/>
                      </a:lnTo>
                      <a:lnTo>
                        <a:pt x="58" y="80"/>
                      </a:lnTo>
                      <a:lnTo>
                        <a:pt x="58" y="72"/>
                      </a:lnTo>
                      <a:lnTo>
                        <a:pt x="58" y="61"/>
                      </a:lnTo>
                      <a:lnTo>
                        <a:pt x="60" y="51"/>
                      </a:lnTo>
                      <a:lnTo>
                        <a:pt x="61" y="46"/>
                      </a:lnTo>
                      <a:lnTo>
                        <a:pt x="62" y="43"/>
                      </a:lnTo>
                      <a:lnTo>
                        <a:pt x="64" y="43"/>
                      </a:lnTo>
                      <a:lnTo>
                        <a:pt x="67" y="46"/>
                      </a:lnTo>
                      <a:lnTo>
                        <a:pt x="69" y="49"/>
                      </a:lnTo>
                      <a:lnTo>
                        <a:pt x="76" y="55"/>
                      </a:lnTo>
                      <a:lnTo>
                        <a:pt x="85" y="63"/>
                      </a:lnTo>
                      <a:lnTo>
                        <a:pt x="93" y="71"/>
                      </a:lnTo>
                      <a:lnTo>
                        <a:pt x="99" y="76"/>
                      </a:lnTo>
                      <a:lnTo>
                        <a:pt x="100" y="76"/>
                      </a:lnTo>
                      <a:lnTo>
                        <a:pt x="98" y="72"/>
                      </a:lnTo>
                      <a:lnTo>
                        <a:pt x="94" y="66"/>
                      </a:lnTo>
                      <a:lnTo>
                        <a:pt x="88" y="61"/>
                      </a:lnTo>
                      <a:lnTo>
                        <a:pt x="84" y="55"/>
                      </a:lnTo>
                      <a:lnTo>
                        <a:pt x="79" y="49"/>
                      </a:lnTo>
                      <a:lnTo>
                        <a:pt x="75" y="43"/>
                      </a:lnTo>
                      <a:lnTo>
                        <a:pt x="72" y="39"/>
                      </a:lnTo>
                      <a:lnTo>
                        <a:pt x="70" y="34"/>
                      </a:lnTo>
                      <a:lnTo>
                        <a:pt x="70" y="26"/>
                      </a:lnTo>
                      <a:lnTo>
                        <a:pt x="70" y="17"/>
                      </a:lnTo>
                      <a:lnTo>
                        <a:pt x="73" y="9"/>
                      </a:lnTo>
                      <a:lnTo>
                        <a:pt x="76" y="3"/>
                      </a:lnTo>
                      <a:lnTo>
                        <a:pt x="76" y="0"/>
                      </a:lnTo>
                      <a:lnTo>
                        <a:pt x="73" y="0"/>
                      </a:lnTo>
                      <a:lnTo>
                        <a:pt x="70" y="3"/>
                      </a:lnTo>
                      <a:close/>
                    </a:path>
                  </a:pathLst>
                </a:cu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2" name="Freeform 312">
                  <a:extLst>
                    <a:ext uri="{FF2B5EF4-FFF2-40B4-BE49-F238E27FC236}">
                      <a16:creationId xmlns:a16="http://schemas.microsoft.com/office/drawing/2014/main" xmlns="" id="{0E3186AB-6290-4EFF-8084-42CB87A4C6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" y="182"/>
                  <a:ext cx="100" cy="79"/>
                </a:xfrm>
                <a:custGeom>
                  <a:avLst/>
                  <a:gdLst>
                    <a:gd name="T0" fmla="*/ 5 w 200"/>
                    <a:gd name="T1" fmla="*/ 16 h 158"/>
                    <a:gd name="T2" fmla="*/ 16 w 200"/>
                    <a:gd name="T3" fmla="*/ 27 h 158"/>
                    <a:gd name="T4" fmla="*/ 23 w 200"/>
                    <a:gd name="T5" fmla="*/ 33 h 158"/>
                    <a:gd name="T6" fmla="*/ 39 w 200"/>
                    <a:gd name="T7" fmla="*/ 40 h 158"/>
                    <a:gd name="T8" fmla="*/ 45 w 200"/>
                    <a:gd name="T9" fmla="*/ 58 h 158"/>
                    <a:gd name="T10" fmla="*/ 45 w 200"/>
                    <a:gd name="T11" fmla="*/ 89 h 158"/>
                    <a:gd name="T12" fmla="*/ 50 w 200"/>
                    <a:gd name="T13" fmla="*/ 105 h 158"/>
                    <a:gd name="T14" fmla="*/ 51 w 200"/>
                    <a:gd name="T15" fmla="*/ 101 h 158"/>
                    <a:gd name="T16" fmla="*/ 50 w 200"/>
                    <a:gd name="T17" fmla="*/ 86 h 158"/>
                    <a:gd name="T18" fmla="*/ 53 w 200"/>
                    <a:gd name="T19" fmla="*/ 53 h 158"/>
                    <a:gd name="T20" fmla="*/ 59 w 200"/>
                    <a:gd name="T21" fmla="*/ 46 h 158"/>
                    <a:gd name="T22" fmla="*/ 68 w 200"/>
                    <a:gd name="T23" fmla="*/ 55 h 158"/>
                    <a:gd name="T24" fmla="*/ 79 w 200"/>
                    <a:gd name="T25" fmla="*/ 65 h 158"/>
                    <a:gd name="T26" fmla="*/ 88 w 200"/>
                    <a:gd name="T27" fmla="*/ 73 h 158"/>
                    <a:gd name="T28" fmla="*/ 94 w 200"/>
                    <a:gd name="T29" fmla="*/ 94 h 158"/>
                    <a:gd name="T30" fmla="*/ 103 w 200"/>
                    <a:gd name="T31" fmla="*/ 141 h 158"/>
                    <a:gd name="T32" fmla="*/ 112 w 200"/>
                    <a:gd name="T33" fmla="*/ 158 h 158"/>
                    <a:gd name="T34" fmla="*/ 112 w 200"/>
                    <a:gd name="T35" fmla="*/ 150 h 158"/>
                    <a:gd name="T36" fmla="*/ 107 w 200"/>
                    <a:gd name="T37" fmla="*/ 131 h 158"/>
                    <a:gd name="T38" fmla="*/ 100 w 200"/>
                    <a:gd name="T39" fmla="*/ 94 h 158"/>
                    <a:gd name="T40" fmla="*/ 110 w 200"/>
                    <a:gd name="T41" fmla="*/ 86 h 158"/>
                    <a:gd name="T42" fmla="*/ 137 w 200"/>
                    <a:gd name="T43" fmla="*/ 102 h 158"/>
                    <a:gd name="T44" fmla="*/ 168 w 200"/>
                    <a:gd name="T45" fmla="*/ 119 h 158"/>
                    <a:gd name="T46" fmla="*/ 191 w 200"/>
                    <a:gd name="T47" fmla="*/ 132 h 158"/>
                    <a:gd name="T48" fmla="*/ 198 w 200"/>
                    <a:gd name="T49" fmla="*/ 138 h 158"/>
                    <a:gd name="T50" fmla="*/ 197 w 200"/>
                    <a:gd name="T51" fmla="*/ 133 h 158"/>
                    <a:gd name="T52" fmla="*/ 186 w 200"/>
                    <a:gd name="T53" fmla="*/ 124 h 158"/>
                    <a:gd name="T54" fmla="*/ 163 w 200"/>
                    <a:gd name="T55" fmla="*/ 109 h 158"/>
                    <a:gd name="T56" fmla="*/ 135 w 200"/>
                    <a:gd name="T57" fmla="*/ 91 h 158"/>
                    <a:gd name="T58" fmla="*/ 112 w 200"/>
                    <a:gd name="T59" fmla="*/ 78 h 158"/>
                    <a:gd name="T60" fmla="*/ 102 w 200"/>
                    <a:gd name="T61" fmla="*/ 73 h 158"/>
                    <a:gd name="T62" fmla="*/ 107 w 200"/>
                    <a:gd name="T63" fmla="*/ 72 h 158"/>
                    <a:gd name="T64" fmla="*/ 122 w 200"/>
                    <a:gd name="T65" fmla="*/ 67 h 158"/>
                    <a:gd name="T66" fmla="*/ 143 w 200"/>
                    <a:gd name="T67" fmla="*/ 64 h 158"/>
                    <a:gd name="T68" fmla="*/ 166 w 200"/>
                    <a:gd name="T69" fmla="*/ 61 h 158"/>
                    <a:gd name="T70" fmla="*/ 187 w 200"/>
                    <a:gd name="T71" fmla="*/ 64 h 158"/>
                    <a:gd name="T72" fmla="*/ 200 w 200"/>
                    <a:gd name="T73" fmla="*/ 69 h 158"/>
                    <a:gd name="T74" fmla="*/ 196 w 200"/>
                    <a:gd name="T75" fmla="*/ 64 h 158"/>
                    <a:gd name="T76" fmla="*/ 185 w 200"/>
                    <a:gd name="T77" fmla="*/ 59 h 158"/>
                    <a:gd name="T78" fmla="*/ 162 w 200"/>
                    <a:gd name="T79" fmla="*/ 58 h 158"/>
                    <a:gd name="T80" fmla="*/ 133 w 200"/>
                    <a:gd name="T81" fmla="*/ 58 h 158"/>
                    <a:gd name="T82" fmla="*/ 110 w 200"/>
                    <a:gd name="T83" fmla="*/ 59 h 158"/>
                    <a:gd name="T84" fmla="*/ 100 w 200"/>
                    <a:gd name="T85" fmla="*/ 59 h 158"/>
                    <a:gd name="T86" fmla="*/ 90 w 200"/>
                    <a:gd name="T87" fmla="*/ 53 h 158"/>
                    <a:gd name="T88" fmla="*/ 79 w 200"/>
                    <a:gd name="T89" fmla="*/ 44 h 158"/>
                    <a:gd name="T90" fmla="*/ 69 w 200"/>
                    <a:gd name="T91" fmla="*/ 37 h 158"/>
                    <a:gd name="T92" fmla="*/ 73 w 200"/>
                    <a:gd name="T93" fmla="*/ 31 h 158"/>
                    <a:gd name="T94" fmla="*/ 88 w 200"/>
                    <a:gd name="T95" fmla="*/ 22 h 158"/>
                    <a:gd name="T96" fmla="*/ 105 w 200"/>
                    <a:gd name="T97" fmla="*/ 13 h 158"/>
                    <a:gd name="T98" fmla="*/ 119 w 200"/>
                    <a:gd name="T99" fmla="*/ 6 h 158"/>
                    <a:gd name="T100" fmla="*/ 128 w 200"/>
                    <a:gd name="T101" fmla="*/ 4 h 158"/>
                    <a:gd name="T102" fmla="*/ 122 w 200"/>
                    <a:gd name="T103" fmla="*/ 0 h 158"/>
                    <a:gd name="T104" fmla="*/ 109 w 200"/>
                    <a:gd name="T105" fmla="*/ 5 h 158"/>
                    <a:gd name="T106" fmla="*/ 92 w 200"/>
                    <a:gd name="T107" fmla="*/ 12 h 158"/>
                    <a:gd name="T108" fmla="*/ 75 w 200"/>
                    <a:gd name="T109" fmla="*/ 20 h 158"/>
                    <a:gd name="T110" fmla="*/ 61 w 200"/>
                    <a:gd name="T111" fmla="*/ 26 h 158"/>
                    <a:gd name="T112" fmla="*/ 53 w 200"/>
                    <a:gd name="T113" fmla="*/ 30 h 158"/>
                    <a:gd name="T114" fmla="*/ 43 w 200"/>
                    <a:gd name="T115" fmla="*/ 29 h 158"/>
                    <a:gd name="T116" fmla="*/ 33 w 200"/>
                    <a:gd name="T117" fmla="*/ 23 h 158"/>
                    <a:gd name="T118" fmla="*/ 22 w 200"/>
                    <a:gd name="T119" fmla="*/ 19 h 158"/>
                    <a:gd name="T120" fmla="*/ 12 w 200"/>
                    <a:gd name="T121" fmla="*/ 15 h 158"/>
                    <a:gd name="T122" fmla="*/ 3 w 200"/>
                    <a:gd name="T123" fmla="*/ 13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00" h="158">
                      <a:moveTo>
                        <a:pt x="0" y="13"/>
                      </a:moveTo>
                      <a:lnTo>
                        <a:pt x="5" y="16"/>
                      </a:lnTo>
                      <a:lnTo>
                        <a:pt x="11" y="22"/>
                      </a:lnTo>
                      <a:lnTo>
                        <a:pt x="16" y="27"/>
                      </a:lnTo>
                      <a:lnTo>
                        <a:pt x="19" y="30"/>
                      </a:lnTo>
                      <a:lnTo>
                        <a:pt x="23" y="33"/>
                      </a:lnTo>
                      <a:lnTo>
                        <a:pt x="31" y="35"/>
                      </a:lnTo>
                      <a:lnTo>
                        <a:pt x="39" y="40"/>
                      </a:lnTo>
                      <a:lnTo>
                        <a:pt x="45" y="43"/>
                      </a:lnTo>
                      <a:lnTo>
                        <a:pt x="45" y="58"/>
                      </a:lnTo>
                      <a:lnTo>
                        <a:pt x="45" y="74"/>
                      </a:lnTo>
                      <a:lnTo>
                        <a:pt x="45" y="89"/>
                      </a:lnTo>
                      <a:lnTo>
                        <a:pt x="47" y="101"/>
                      </a:lnTo>
                      <a:lnTo>
                        <a:pt x="50" y="105"/>
                      </a:lnTo>
                      <a:lnTo>
                        <a:pt x="51" y="105"/>
                      </a:lnTo>
                      <a:lnTo>
                        <a:pt x="51" y="101"/>
                      </a:lnTo>
                      <a:lnTo>
                        <a:pt x="50" y="96"/>
                      </a:lnTo>
                      <a:lnTo>
                        <a:pt x="50" y="86"/>
                      </a:lnTo>
                      <a:lnTo>
                        <a:pt x="51" y="69"/>
                      </a:lnTo>
                      <a:lnTo>
                        <a:pt x="53" y="53"/>
                      </a:lnTo>
                      <a:lnTo>
                        <a:pt x="56" y="44"/>
                      </a:lnTo>
                      <a:lnTo>
                        <a:pt x="59" y="46"/>
                      </a:lnTo>
                      <a:lnTo>
                        <a:pt x="62" y="50"/>
                      </a:lnTo>
                      <a:lnTo>
                        <a:pt x="68" y="55"/>
                      </a:lnTo>
                      <a:lnTo>
                        <a:pt x="74" y="60"/>
                      </a:lnTo>
                      <a:lnTo>
                        <a:pt x="79" y="65"/>
                      </a:lnTo>
                      <a:lnTo>
                        <a:pt x="84" y="69"/>
                      </a:lnTo>
                      <a:lnTo>
                        <a:pt x="88" y="73"/>
                      </a:lnTo>
                      <a:lnTo>
                        <a:pt x="91" y="75"/>
                      </a:lnTo>
                      <a:lnTo>
                        <a:pt x="94" y="94"/>
                      </a:lnTo>
                      <a:lnTo>
                        <a:pt x="97" y="118"/>
                      </a:lnTo>
                      <a:lnTo>
                        <a:pt x="103" y="141"/>
                      </a:lnTo>
                      <a:lnTo>
                        <a:pt x="109" y="155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2" y="150"/>
                      </a:lnTo>
                      <a:lnTo>
                        <a:pt x="110" y="143"/>
                      </a:lnTo>
                      <a:lnTo>
                        <a:pt x="107" y="131"/>
                      </a:lnTo>
                      <a:lnTo>
                        <a:pt x="104" y="112"/>
                      </a:lnTo>
                      <a:lnTo>
                        <a:pt x="100" y="94"/>
                      </a:lnTo>
                      <a:lnTo>
                        <a:pt x="100" y="81"/>
                      </a:lnTo>
                      <a:lnTo>
                        <a:pt x="110" y="86"/>
                      </a:lnTo>
                      <a:lnTo>
                        <a:pt x="122" y="94"/>
                      </a:lnTo>
                      <a:lnTo>
                        <a:pt x="137" y="102"/>
                      </a:lnTo>
                      <a:lnTo>
                        <a:pt x="153" y="110"/>
                      </a:lnTo>
                      <a:lnTo>
                        <a:pt x="168" y="119"/>
                      </a:lnTo>
                      <a:lnTo>
                        <a:pt x="181" y="126"/>
                      </a:lnTo>
                      <a:lnTo>
                        <a:pt x="191" y="132"/>
                      </a:lnTo>
                      <a:lnTo>
                        <a:pt x="196" y="135"/>
                      </a:lnTo>
                      <a:lnTo>
                        <a:pt x="198" y="138"/>
                      </a:lnTo>
                      <a:lnTo>
                        <a:pt x="200" y="136"/>
                      </a:lnTo>
                      <a:lnTo>
                        <a:pt x="197" y="133"/>
                      </a:lnTo>
                      <a:lnTo>
                        <a:pt x="191" y="128"/>
                      </a:lnTo>
                      <a:lnTo>
                        <a:pt x="186" y="124"/>
                      </a:lnTo>
                      <a:lnTo>
                        <a:pt x="175" y="117"/>
                      </a:lnTo>
                      <a:lnTo>
                        <a:pt x="163" y="109"/>
                      </a:lnTo>
                      <a:lnTo>
                        <a:pt x="149" y="99"/>
                      </a:lnTo>
                      <a:lnTo>
                        <a:pt x="135" y="91"/>
                      </a:lnTo>
                      <a:lnTo>
                        <a:pt x="122" y="83"/>
                      </a:lnTo>
                      <a:lnTo>
                        <a:pt x="112" y="78"/>
                      </a:lnTo>
                      <a:lnTo>
                        <a:pt x="106" y="74"/>
                      </a:lnTo>
                      <a:lnTo>
                        <a:pt x="102" y="73"/>
                      </a:lnTo>
                      <a:lnTo>
                        <a:pt x="103" y="72"/>
                      </a:lnTo>
                      <a:lnTo>
                        <a:pt x="107" y="72"/>
                      </a:lnTo>
                      <a:lnTo>
                        <a:pt x="115" y="69"/>
                      </a:lnTo>
                      <a:lnTo>
                        <a:pt x="122" y="67"/>
                      </a:lnTo>
                      <a:lnTo>
                        <a:pt x="132" y="65"/>
                      </a:lnTo>
                      <a:lnTo>
                        <a:pt x="143" y="64"/>
                      </a:lnTo>
                      <a:lnTo>
                        <a:pt x="155" y="63"/>
                      </a:lnTo>
                      <a:lnTo>
                        <a:pt x="166" y="61"/>
                      </a:lnTo>
                      <a:lnTo>
                        <a:pt x="178" y="63"/>
                      </a:lnTo>
                      <a:lnTo>
                        <a:pt x="187" y="64"/>
                      </a:lnTo>
                      <a:lnTo>
                        <a:pt x="194" y="66"/>
                      </a:lnTo>
                      <a:lnTo>
                        <a:pt x="200" y="69"/>
                      </a:lnTo>
                      <a:lnTo>
                        <a:pt x="200" y="67"/>
                      </a:lnTo>
                      <a:lnTo>
                        <a:pt x="196" y="64"/>
                      </a:lnTo>
                      <a:lnTo>
                        <a:pt x="190" y="60"/>
                      </a:lnTo>
                      <a:lnTo>
                        <a:pt x="185" y="59"/>
                      </a:lnTo>
                      <a:lnTo>
                        <a:pt x="174" y="58"/>
                      </a:lnTo>
                      <a:lnTo>
                        <a:pt x="162" y="58"/>
                      </a:lnTo>
                      <a:lnTo>
                        <a:pt x="148" y="58"/>
                      </a:lnTo>
                      <a:lnTo>
                        <a:pt x="133" y="58"/>
                      </a:lnTo>
                      <a:lnTo>
                        <a:pt x="120" y="59"/>
                      </a:lnTo>
                      <a:lnTo>
                        <a:pt x="110" y="59"/>
                      </a:lnTo>
                      <a:lnTo>
                        <a:pt x="104" y="60"/>
                      </a:lnTo>
                      <a:lnTo>
                        <a:pt x="100" y="59"/>
                      </a:lnTo>
                      <a:lnTo>
                        <a:pt x="95" y="57"/>
                      </a:lnTo>
                      <a:lnTo>
                        <a:pt x="90" y="53"/>
                      </a:lnTo>
                      <a:lnTo>
                        <a:pt x="84" y="49"/>
                      </a:lnTo>
                      <a:lnTo>
                        <a:pt x="79" y="44"/>
                      </a:lnTo>
                      <a:lnTo>
                        <a:pt x="73" y="40"/>
                      </a:lnTo>
                      <a:lnTo>
                        <a:pt x="69" y="37"/>
                      </a:lnTo>
                      <a:lnTo>
                        <a:pt x="67" y="35"/>
                      </a:lnTo>
                      <a:lnTo>
                        <a:pt x="73" y="31"/>
                      </a:lnTo>
                      <a:lnTo>
                        <a:pt x="80" y="27"/>
                      </a:lnTo>
                      <a:lnTo>
                        <a:pt x="88" y="22"/>
                      </a:lnTo>
                      <a:lnTo>
                        <a:pt x="97" y="18"/>
                      </a:lnTo>
                      <a:lnTo>
                        <a:pt x="105" y="13"/>
                      </a:lnTo>
                      <a:lnTo>
                        <a:pt x="112" y="8"/>
                      </a:lnTo>
                      <a:lnTo>
                        <a:pt x="119" y="6"/>
                      </a:lnTo>
                      <a:lnTo>
                        <a:pt x="124" y="5"/>
                      </a:lnTo>
                      <a:lnTo>
                        <a:pt x="128" y="4"/>
                      </a:lnTo>
                      <a:lnTo>
                        <a:pt x="128" y="1"/>
                      </a:lnTo>
                      <a:lnTo>
                        <a:pt x="122" y="0"/>
                      </a:lnTo>
                      <a:lnTo>
                        <a:pt x="114" y="3"/>
                      </a:lnTo>
                      <a:lnTo>
                        <a:pt x="109" y="5"/>
                      </a:lnTo>
                      <a:lnTo>
                        <a:pt x="102" y="8"/>
                      </a:lnTo>
                      <a:lnTo>
                        <a:pt x="92" y="12"/>
                      </a:lnTo>
                      <a:lnTo>
                        <a:pt x="84" y="15"/>
                      </a:lnTo>
                      <a:lnTo>
                        <a:pt x="75" y="20"/>
                      </a:lnTo>
                      <a:lnTo>
                        <a:pt x="68" y="23"/>
                      </a:lnTo>
                      <a:lnTo>
                        <a:pt x="61" y="26"/>
                      </a:lnTo>
                      <a:lnTo>
                        <a:pt x="58" y="28"/>
                      </a:lnTo>
                      <a:lnTo>
                        <a:pt x="53" y="30"/>
                      </a:lnTo>
                      <a:lnTo>
                        <a:pt x="49" y="30"/>
                      </a:lnTo>
                      <a:lnTo>
                        <a:pt x="43" y="29"/>
                      </a:lnTo>
                      <a:lnTo>
                        <a:pt x="37" y="26"/>
                      </a:lnTo>
                      <a:lnTo>
                        <a:pt x="33" y="23"/>
                      </a:lnTo>
                      <a:lnTo>
                        <a:pt x="28" y="21"/>
                      </a:lnTo>
                      <a:lnTo>
                        <a:pt x="22" y="19"/>
                      </a:lnTo>
                      <a:lnTo>
                        <a:pt x="16" y="18"/>
                      </a:lnTo>
                      <a:lnTo>
                        <a:pt x="12" y="15"/>
                      </a:lnTo>
                      <a:lnTo>
                        <a:pt x="6" y="14"/>
                      </a:lnTo>
                      <a:lnTo>
                        <a:pt x="3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3" name="Freeform 313">
                  <a:extLst>
                    <a:ext uri="{FF2B5EF4-FFF2-40B4-BE49-F238E27FC236}">
                      <a16:creationId xmlns:a16="http://schemas.microsoft.com/office/drawing/2014/main" xmlns="" id="{96C9538E-29ED-4F69-8B86-D7CB10B78F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" y="303"/>
                  <a:ext cx="65" cy="67"/>
                </a:xfrm>
                <a:custGeom>
                  <a:avLst/>
                  <a:gdLst>
                    <a:gd name="T0" fmla="*/ 14 w 131"/>
                    <a:gd name="T1" fmla="*/ 40 h 134"/>
                    <a:gd name="T2" fmla="*/ 20 w 131"/>
                    <a:gd name="T3" fmla="*/ 66 h 134"/>
                    <a:gd name="T4" fmla="*/ 32 w 131"/>
                    <a:gd name="T5" fmla="*/ 64 h 134"/>
                    <a:gd name="T6" fmla="*/ 43 w 131"/>
                    <a:gd name="T7" fmla="*/ 72 h 134"/>
                    <a:gd name="T8" fmla="*/ 47 w 131"/>
                    <a:gd name="T9" fmla="*/ 80 h 134"/>
                    <a:gd name="T10" fmla="*/ 35 w 131"/>
                    <a:gd name="T11" fmla="*/ 78 h 134"/>
                    <a:gd name="T12" fmla="*/ 28 w 131"/>
                    <a:gd name="T13" fmla="*/ 74 h 134"/>
                    <a:gd name="T14" fmla="*/ 18 w 131"/>
                    <a:gd name="T15" fmla="*/ 68 h 134"/>
                    <a:gd name="T16" fmla="*/ 3 w 131"/>
                    <a:gd name="T17" fmla="*/ 77 h 134"/>
                    <a:gd name="T18" fmla="*/ 0 w 131"/>
                    <a:gd name="T19" fmla="*/ 93 h 134"/>
                    <a:gd name="T20" fmla="*/ 5 w 131"/>
                    <a:gd name="T21" fmla="*/ 101 h 134"/>
                    <a:gd name="T22" fmla="*/ 27 w 131"/>
                    <a:gd name="T23" fmla="*/ 104 h 134"/>
                    <a:gd name="T24" fmla="*/ 38 w 131"/>
                    <a:gd name="T25" fmla="*/ 97 h 134"/>
                    <a:gd name="T26" fmla="*/ 38 w 131"/>
                    <a:gd name="T27" fmla="*/ 105 h 134"/>
                    <a:gd name="T28" fmla="*/ 32 w 131"/>
                    <a:gd name="T29" fmla="*/ 131 h 134"/>
                    <a:gd name="T30" fmla="*/ 53 w 131"/>
                    <a:gd name="T31" fmla="*/ 132 h 134"/>
                    <a:gd name="T32" fmla="*/ 61 w 131"/>
                    <a:gd name="T33" fmla="*/ 115 h 134"/>
                    <a:gd name="T34" fmla="*/ 56 w 131"/>
                    <a:gd name="T35" fmla="*/ 100 h 134"/>
                    <a:gd name="T36" fmla="*/ 59 w 131"/>
                    <a:gd name="T37" fmla="*/ 95 h 134"/>
                    <a:gd name="T38" fmla="*/ 64 w 131"/>
                    <a:gd name="T39" fmla="*/ 102 h 134"/>
                    <a:gd name="T40" fmla="*/ 71 w 131"/>
                    <a:gd name="T41" fmla="*/ 115 h 134"/>
                    <a:gd name="T42" fmla="*/ 89 w 131"/>
                    <a:gd name="T43" fmla="*/ 115 h 134"/>
                    <a:gd name="T44" fmla="*/ 105 w 131"/>
                    <a:gd name="T45" fmla="*/ 119 h 134"/>
                    <a:gd name="T46" fmla="*/ 120 w 131"/>
                    <a:gd name="T47" fmla="*/ 110 h 134"/>
                    <a:gd name="T48" fmla="*/ 124 w 131"/>
                    <a:gd name="T49" fmla="*/ 100 h 134"/>
                    <a:gd name="T50" fmla="*/ 120 w 131"/>
                    <a:gd name="T51" fmla="*/ 95 h 134"/>
                    <a:gd name="T52" fmla="*/ 103 w 131"/>
                    <a:gd name="T53" fmla="*/ 86 h 134"/>
                    <a:gd name="T54" fmla="*/ 90 w 131"/>
                    <a:gd name="T55" fmla="*/ 82 h 134"/>
                    <a:gd name="T56" fmla="*/ 96 w 131"/>
                    <a:gd name="T57" fmla="*/ 71 h 134"/>
                    <a:gd name="T58" fmla="*/ 113 w 131"/>
                    <a:gd name="T59" fmla="*/ 65 h 134"/>
                    <a:gd name="T60" fmla="*/ 128 w 131"/>
                    <a:gd name="T61" fmla="*/ 56 h 134"/>
                    <a:gd name="T62" fmla="*/ 129 w 131"/>
                    <a:gd name="T63" fmla="*/ 40 h 134"/>
                    <a:gd name="T64" fmla="*/ 114 w 131"/>
                    <a:gd name="T65" fmla="*/ 30 h 134"/>
                    <a:gd name="T66" fmla="*/ 97 w 131"/>
                    <a:gd name="T67" fmla="*/ 37 h 134"/>
                    <a:gd name="T68" fmla="*/ 97 w 131"/>
                    <a:gd name="T69" fmla="*/ 49 h 134"/>
                    <a:gd name="T70" fmla="*/ 83 w 131"/>
                    <a:gd name="T71" fmla="*/ 60 h 134"/>
                    <a:gd name="T72" fmla="*/ 78 w 131"/>
                    <a:gd name="T73" fmla="*/ 59 h 134"/>
                    <a:gd name="T74" fmla="*/ 75 w 131"/>
                    <a:gd name="T75" fmla="*/ 52 h 134"/>
                    <a:gd name="T76" fmla="*/ 80 w 131"/>
                    <a:gd name="T77" fmla="*/ 37 h 134"/>
                    <a:gd name="T78" fmla="*/ 93 w 131"/>
                    <a:gd name="T79" fmla="*/ 21 h 134"/>
                    <a:gd name="T80" fmla="*/ 83 w 131"/>
                    <a:gd name="T81" fmla="*/ 4 h 134"/>
                    <a:gd name="T82" fmla="*/ 67 w 131"/>
                    <a:gd name="T83" fmla="*/ 2 h 134"/>
                    <a:gd name="T84" fmla="*/ 56 w 131"/>
                    <a:gd name="T85" fmla="*/ 10 h 134"/>
                    <a:gd name="T86" fmla="*/ 51 w 131"/>
                    <a:gd name="T87" fmla="*/ 18 h 134"/>
                    <a:gd name="T88" fmla="*/ 57 w 131"/>
                    <a:gd name="T89" fmla="*/ 30 h 134"/>
                    <a:gd name="T90" fmla="*/ 64 w 131"/>
                    <a:gd name="T91" fmla="*/ 41 h 134"/>
                    <a:gd name="T92" fmla="*/ 63 w 131"/>
                    <a:gd name="T93" fmla="*/ 53 h 134"/>
                    <a:gd name="T94" fmla="*/ 56 w 131"/>
                    <a:gd name="T95" fmla="*/ 56 h 134"/>
                    <a:gd name="T96" fmla="*/ 47 w 131"/>
                    <a:gd name="T97" fmla="*/ 42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1" h="134">
                      <a:moveTo>
                        <a:pt x="32" y="30"/>
                      </a:moveTo>
                      <a:lnTo>
                        <a:pt x="22" y="33"/>
                      </a:lnTo>
                      <a:lnTo>
                        <a:pt x="14" y="40"/>
                      </a:lnTo>
                      <a:lnTo>
                        <a:pt x="11" y="50"/>
                      </a:lnTo>
                      <a:lnTo>
                        <a:pt x="17" y="64"/>
                      </a:lnTo>
                      <a:lnTo>
                        <a:pt x="20" y="66"/>
                      </a:lnTo>
                      <a:lnTo>
                        <a:pt x="25" y="66"/>
                      </a:lnTo>
                      <a:lnTo>
                        <a:pt x="29" y="65"/>
                      </a:lnTo>
                      <a:lnTo>
                        <a:pt x="32" y="64"/>
                      </a:lnTo>
                      <a:lnTo>
                        <a:pt x="36" y="66"/>
                      </a:lnTo>
                      <a:lnTo>
                        <a:pt x="40" y="70"/>
                      </a:lnTo>
                      <a:lnTo>
                        <a:pt x="43" y="72"/>
                      </a:lnTo>
                      <a:lnTo>
                        <a:pt x="45" y="75"/>
                      </a:lnTo>
                      <a:lnTo>
                        <a:pt x="47" y="79"/>
                      </a:lnTo>
                      <a:lnTo>
                        <a:pt x="47" y="80"/>
                      </a:lnTo>
                      <a:lnTo>
                        <a:pt x="44" y="80"/>
                      </a:lnTo>
                      <a:lnTo>
                        <a:pt x="40" y="79"/>
                      </a:lnTo>
                      <a:lnTo>
                        <a:pt x="35" y="78"/>
                      </a:lnTo>
                      <a:lnTo>
                        <a:pt x="32" y="77"/>
                      </a:lnTo>
                      <a:lnTo>
                        <a:pt x="29" y="77"/>
                      </a:lnTo>
                      <a:lnTo>
                        <a:pt x="28" y="74"/>
                      </a:lnTo>
                      <a:lnTo>
                        <a:pt x="27" y="72"/>
                      </a:lnTo>
                      <a:lnTo>
                        <a:pt x="23" y="70"/>
                      </a:lnTo>
                      <a:lnTo>
                        <a:pt x="18" y="68"/>
                      </a:lnTo>
                      <a:lnTo>
                        <a:pt x="12" y="70"/>
                      </a:lnTo>
                      <a:lnTo>
                        <a:pt x="6" y="72"/>
                      </a:lnTo>
                      <a:lnTo>
                        <a:pt x="3" y="77"/>
                      </a:lnTo>
                      <a:lnTo>
                        <a:pt x="0" y="82"/>
                      </a:lnTo>
                      <a:lnTo>
                        <a:pt x="0" y="89"/>
                      </a:lnTo>
                      <a:lnTo>
                        <a:pt x="0" y="93"/>
                      </a:lnTo>
                      <a:lnTo>
                        <a:pt x="2" y="96"/>
                      </a:lnTo>
                      <a:lnTo>
                        <a:pt x="4" y="98"/>
                      </a:lnTo>
                      <a:lnTo>
                        <a:pt x="5" y="101"/>
                      </a:lnTo>
                      <a:lnTo>
                        <a:pt x="12" y="104"/>
                      </a:lnTo>
                      <a:lnTo>
                        <a:pt x="20" y="105"/>
                      </a:lnTo>
                      <a:lnTo>
                        <a:pt x="27" y="104"/>
                      </a:lnTo>
                      <a:lnTo>
                        <a:pt x="32" y="101"/>
                      </a:lnTo>
                      <a:lnTo>
                        <a:pt x="35" y="97"/>
                      </a:lnTo>
                      <a:lnTo>
                        <a:pt x="38" y="97"/>
                      </a:lnTo>
                      <a:lnTo>
                        <a:pt x="42" y="98"/>
                      </a:lnTo>
                      <a:lnTo>
                        <a:pt x="45" y="100"/>
                      </a:lnTo>
                      <a:lnTo>
                        <a:pt x="38" y="105"/>
                      </a:lnTo>
                      <a:lnTo>
                        <a:pt x="33" y="115"/>
                      </a:lnTo>
                      <a:lnTo>
                        <a:pt x="29" y="124"/>
                      </a:lnTo>
                      <a:lnTo>
                        <a:pt x="32" y="131"/>
                      </a:lnTo>
                      <a:lnTo>
                        <a:pt x="38" y="134"/>
                      </a:lnTo>
                      <a:lnTo>
                        <a:pt x="45" y="134"/>
                      </a:lnTo>
                      <a:lnTo>
                        <a:pt x="53" y="132"/>
                      </a:lnTo>
                      <a:lnTo>
                        <a:pt x="58" y="127"/>
                      </a:lnTo>
                      <a:lnTo>
                        <a:pt x="61" y="121"/>
                      </a:lnTo>
                      <a:lnTo>
                        <a:pt x="61" y="115"/>
                      </a:lnTo>
                      <a:lnTo>
                        <a:pt x="60" y="108"/>
                      </a:lnTo>
                      <a:lnTo>
                        <a:pt x="58" y="103"/>
                      </a:lnTo>
                      <a:lnTo>
                        <a:pt x="56" y="100"/>
                      </a:lnTo>
                      <a:lnTo>
                        <a:pt x="56" y="97"/>
                      </a:lnTo>
                      <a:lnTo>
                        <a:pt x="57" y="96"/>
                      </a:lnTo>
                      <a:lnTo>
                        <a:pt x="59" y="95"/>
                      </a:lnTo>
                      <a:lnTo>
                        <a:pt x="61" y="95"/>
                      </a:lnTo>
                      <a:lnTo>
                        <a:pt x="63" y="98"/>
                      </a:lnTo>
                      <a:lnTo>
                        <a:pt x="64" y="102"/>
                      </a:lnTo>
                      <a:lnTo>
                        <a:pt x="65" y="105"/>
                      </a:lnTo>
                      <a:lnTo>
                        <a:pt x="66" y="110"/>
                      </a:lnTo>
                      <a:lnTo>
                        <a:pt x="71" y="115"/>
                      </a:lnTo>
                      <a:lnTo>
                        <a:pt x="76" y="116"/>
                      </a:lnTo>
                      <a:lnTo>
                        <a:pt x="86" y="111"/>
                      </a:lnTo>
                      <a:lnTo>
                        <a:pt x="89" y="115"/>
                      </a:lnTo>
                      <a:lnTo>
                        <a:pt x="94" y="117"/>
                      </a:lnTo>
                      <a:lnTo>
                        <a:pt x="99" y="119"/>
                      </a:lnTo>
                      <a:lnTo>
                        <a:pt x="105" y="119"/>
                      </a:lnTo>
                      <a:lnTo>
                        <a:pt x="110" y="118"/>
                      </a:lnTo>
                      <a:lnTo>
                        <a:pt x="116" y="115"/>
                      </a:lnTo>
                      <a:lnTo>
                        <a:pt x="120" y="110"/>
                      </a:lnTo>
                      <a:lnTo>
                        <a:pt x="124" y="102"/>
                      </a:lnTo>
                      <a:lnTo>
                        <a:pt x="124" y="101"/>
                      </a:lnTo>
                      <a:lnTo>
                        <a:pt x="124" y="100"/>
                      </a:lnTo>
                      <a:lnTo>
                        <a:pt x="123" y="100"/>
                      </a:lnTo>
                      <a:lnTo>
                        <a:pt x="123" y="98"/>
                      </a:lnTo>
                      <a:lnTo>
                        <a:pt x="120" y="95"/>
                      </a:lnTo>
                      <a:lnTo>
                        <a:pt x="117" y="89"/>
                      </a:lnTo>
                      <a:lnTo>
                        <a:pt x="111" y="86"/>
                      </a:lnTo>
                      <a:lnTo>
                        <a:pt x="103" y="86"/>
                      </a:lnTo>
                      <a:lnTo>
                        <a:pt x="98" y="87"/>
                      </a:lnTo>
                      <a:lnTo>
                        <a:pt x="94" y="86"/>
                      </a:lnTo>
                      <a:lnTo>
                        <a:pt x="90" y="82"/>
                      </a:lnTo>
                      <a:lnTo>
                        <a:pt x="88" y="80"/>
                      </a:lnTo>
                      <a:lnTo>
                        <a:pt x="93" y="75"/>
                      </a:lnTo>
                      <a:lnTo>
                        <a:pt x="96" y="71"/>
                      </a:lnTo>
                      <a:lnTo>
                        <a:pt x="101" y="67"/>
                      </a:lnTo>
                      <a:lnTo>
                        <a:pt x="104" y="64"/>
                      </a:lnTo>
                      <a:lnTo>
                        <a:pt x="113" y="65"/>
                      </a:lnTo>
                      <a:lnTo>
                        <a:pt x="120" y="63"/>
                      </a:lnTo>
                      <a:lnTo>
                        <a:pt x="125" y="60"/>
                      </a:lnTo>
                      <a:lnTo>
                        <a:pt x="128" y="56"/>
                      </a:lnTo>
                      <a:lnTo>
                        <a:pt x="131" y="50"/>
                      </a:lnTo>
                      <a:lnTo>
                        <a:pt x="131" y="45"/>
                      </a:lnTo>
                      <a:lnTo>
                        <a:pt x="129" y="40"/>
                      </a:lnTo>
                      <a:lnTo>
                        <a:pt x="126" y="35"/>
                      </a:lnTo>
                      <a:lnTo>
                        <a:pt x="121" y="32"/>
                      </a:lnTo>
                      <a:lnTo>
                        <a:pt x="114" y="30"/>
                      </a:lnTo>
                      <a:lnTo>
                        <a:pt x="106" y="32"/>
                      </a:lnTo>
                      <a:lnTo>
                        <a:pt x="101" y="34"/>
                      </a:lnTo>
                      <a:lnTo>
                        <a:pt x="97" y="37"/>
                      </a:lnTo>
                      <a:lnTo>
                        <a:pt x="97" y="41"/>
                      </a:lnTo>
                      <a:lnTo>
                        <a:pt x="97" y="45"/>
                      </a:lnTo>
                      <a:lnTo>
                        <a:pt x="97" y="49"/>
                      </a:lnTo>
                      <a:lnTo>
                        <a:pt x="93" y="53"/>
                      </a:lnTo>
                      <a:lnTo>
                        <a:pt x="88" y="57"/>
                      </a:lnTo>
                      <a:lnTo>
                        <a:pt x="83" y="60"/>
                      </a:lnTo>
                      <a:lnTo>
                        <a:pt x="81" y="63"/>
                      </a:lnTo>
                      <a:lnTo>
                        <a:pt x="79" y="62"/>
                      </a:lnTo>
                      <a:lnTo>
                        <a:pt x="78" y="59"/>
                      </a:lnTo>
                      <a:lnTo>
                        <a:pt x="75" y="58"/>
                      </a:lnTo>
                      <a:lnTo>
                        <a:pt x="73" y="57"/>
                      </a:lnTo>
                      <a:lnTo>
                        <a:pt x="75" y="52"/>
                      </a:lnTo>
                      <a:lnTo>
                        <a:pt x="78" y="47"/>
                      </a:lnTo>
                      <a:lnTo>
                        <a:pt x="79" y="41"/>
                      </a:lnTo>
                      <a:lnTo>
                        <a:pt x="80" y="37"/>
                      </a:lnTo>
                      <a:lnTo>
                        <a:pt x="86" y="33"/>
                      </a:lnTo>
                      <a:lnTo>
                        <a:pt x="90" y="27"/>
                      </a:lnTo>
                      <a:lnTo>
                        <a:pt x="93" y="21"/>
                      </a:lnTo>
                      <a:lnTo>
                        <a:pt x="93" y="14"/>
                      </a:lnTo>
                      <a:lnTo>
                        <a:pt x="89" y="8"/>
                      </a:lnTo>
                      <a:lnTo>
                        <a:pt x="83" y="4"/>
                      </a:lnTo>
                      <a:lnTo>
                        <a:pt x="78" y="0"/>
                      </a:lnTo>
                      <a:lnTo>
                        <a:pt x="71" y="0"/>
                      </a:lnTo>
                      <a:lnTo>
                        <a:pt x="67" y="2"/>
                      </a:lnTo>
                      <a:lnTo>
                        <a:pt x="64" y="4"/>
                      </a:lnTo>
                      <a:lnTo>
                        <a:pt x="59" y="6"/>
                      </a:lnTo>
                      <a:lnTo>
                        <a:pt x="56" y="10"/>
                      </a:lnTo>
                      <a:lnTo>
                        <a:pt x="53" y="12"/>
                      </a:lnTo>
                      <a:lnTo>
                        <a:pt x="52" y="14"/>
                      </a:lnTo>
                      <a:lnTo>
                        <a:pt x="51" y="18"/>
                      </a:lnTo>
                      <a:lnTo>
                        <a:pt x="51" y="20"/>
                      </a:lnTo>
                      <a:lnTo>
                        <a:pt x="53" y="26"/>
                      </a:lnTo>
                      <a:lnTo>
                        <a:pt x="57" y="30"/>
                      </a:lnTo>
                      <a:lnTo>
                        <a:pt x="60" y="34"/>
                      </a:lnTo>
                      <a:lnTo>
                        <a:pt x="64" y="35"/>
                      </a:lnTo>
                      <a:lnTo>
                        <a:pt x="64" y="41"/>
                      </a:lnTo>
                      <a:lnTo>
                        <a:pt x="64" y="47"/>
                      </a:lnTo>
                      <a:lnTo>
                        <a:pt x="63" y="51"/>
                      </a:lnTo>
                      <a:lnTo>
                        <a:pt x="63" y="53"/>
                      </a:lnTo>
                      <a:lnTo>
                        <a:pt x="60" y="53"/>
                      </a:lnTo>
                      <a:lnTo>
                        <a:pt x="57" y="55"/>
                      </a:lnTo>
                      <a:lnTo>
                        <a:pt x="56" y="56"/>
                      </a:lnTo>
                      <a:lnTo>
                        <a:pt x="55" y="56"/>
                      </a:lnTo>
                      <a:lnTo>
                        <a:pt x="50" y="50"/>
                      </a:lnTo>
                      <a:lnTo>
                        <a:pt x="47" y="42"/>
                      </a:lnTo>
                      <a:lnTo>
                        <a:pt x="42" y="34"/>
                      </a:lnTo>
                      <a:lnTo>
                        <a:pt x="32" y="30"/>
                      </a:lnTo>
                      <a:close/>
                    </a:path>
                  </a:pathLst>
                </a:custGeom>
                <a:solidFill>
                  <a:srgbClr val="FFF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4" name="Freeform 314">
                  <a:extLst>
                    <a:ext uri="{FF2B5EF4-FFF2-40B4-BE49-F238E27FC236}">
                      <a16:creationId xmlns:a16="http://schemas.microsoft.com/office/drawing/2014/main" xmlns="" id="{6417414A-1858-452A-8E36-9C6655806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" y="392"/>
                  <a:ext cx="68" cy="117"/>
                </a:xfrm>
                <a:custGeom>
                  <a:avLst/>
                  <a:gdLst>
                    <a:gd name="T0" fmla="*/ 134 w 135"/>
                    <a:gd name="T1" fmla="*/ 0 h 234"/>
                    <a:gd name="T2" fmla="*/ 124 w 135"/>
                    <a:gd name="T3" fmla="*/ 15 h 234"/>
                    <a:gd name="T4" fmla="*/ 111 w 135"/>
                    <a:gd name="T5" fmla="*/ 28 h 234"/>
                    <a:gd name="T6" fmla="*/ 97 w 135"/>
                    <a:gd name="T7" fmla="*/ 39 h 234"/>
                    <a:gd name="T8" fmla="*/ 82 w 135"/>
                    <a:gd name="T9" fmla="*/ 47 h 234"/>
                    <a:gd name="T10" fmla="*/ 67 w 135"/>
                    <a:gd name="T11" fmla="*/ 53 h 234"/>
                    <a:gd name="T12" fmla="*/ 52 w 135"/>
                    <a:gd name="T13" fmla="*/ 58 h 234"/>
                    <a:gd name="T14" fmla="*/ 38 w 135"/>
                    <a:gd name="T15" fmla="*/ 59 h 234"/>
                    <a:gd name="T16" fmla="*/ 24 w 135"/>
                    <a:gd name="T17" fmla="*/ 59 h 234"/>
                    <a:gd name="T18" fmla="*/ 26 w 135"/>
                    <a:gd name="T19" fmla="*/ 70 h 234"/>
                    <a:gd name="T20" fmla="*/ 23 w 135"/>
                    <a:gd name="T21" fmla="*/ 84 h 234"/>
                    <a:gd name="T22" fmla="*/ 15 w 135"/>
                    <a:gd name="T23" fmla="*/ 98 h 234"/>
                    <a:gd name="T24" fmla="*/ 0 w 135"/>
                    <a:gd name="T25" fmla="*/ 108 h 234"/>
                    <a:gd name="T26" fmla="*/ 10 w 135"/>
                    <a:gd name="T27" fmla="*/ 123 h 234"/>
                    <a:gd name="T28" fmla="*/ 15 w 135"/>
                    <a:gd name="T29" fmla="*/ 142 h 234"/>
                    <a:gd name="T30" fmla="*/ 15 w 135"/>
                    <a:gd name="T31" fmla="*/ 160 h 234"/>
                    <a:gd name="T32" fmla="*/ 10 w 135"/>
                    <a:gd name="T33" fmla="*/ 176 h 234"/>
                    <a:gd name="T34" fmla="*/ 15 w 135"/>
                    <a:gd name="T35" fmla="*/ 179 h 234"/>
                    <a:gd name="T36" fmla="*/ 22 w 135"/>
                    <a:gd name="T37" fmla="*/ 182 h 234"/>
                    <a:gd name="T38" fmla="*/ 30 w 135"/>
                    <a:gd name="T39" fmla="*/ 186 h 234"/>
                    <a:gd name="T40" fmla="*/ 39 w 135"/>
                    <a:gd name="T41" fmla="*/ 191 h 234"/>
                    <a:gd name="T42" fmla="*/ 48 w 135"/>
                    <a:gd name="T43" fmla="*/ 199 h 234"/>
                    <a:gd name="T44" fmla="*/ 54 w 135"/>
                    <a:gd name="T45" fmla="*/ 209 h 234"/>
                    <a:gd name="T46" fmla="*/ 60 w 135"/>
                    <a:gd name="T47" fmla="*/ 220 h 234"/>
                    <a:gd name="T48" fmla="*/ 65 w 135"/>
                    <a:gd name="T49" fmla="*/ 234 h 234"/>
                    <a:gd name="T50" fmla="*/ 68 w 135"/>
                    <a:gd name="T51" fmla="*/ 226 h 234"/>
                    <a:gd name="T52" fmla="*/ 73 w 135"/>
                    <a:gd name="T53" fmla="*/ 217 h 234"/>
                    <a:gd name="T54" fmla="*/ 79 w 135"/>
                    <a:gd name="T55" fmla="*/ 209 h 234"/>
                    <a:gd name="T56" fmla="*/ 86 w 135"/>
                    <a:gd name="T57" fmla="*/ 201 h 234"/>
                    <a:gd name="T58" fmla="*/ 92 w 135"/>
                    <a:gd name="T59" fmla="*/ 193 h 234"/>
                    <a:gd name="T60" fmla="*/ 102 w 135"/>
                    <a:gd name="T61" fmla="*/ 187 h 234"/>
                    <a:gd name="T62" fmla="*/ 111 w 135"/>
                    <a:gd name="T63" fmla="*/ 183 h 234"/>
                    <a:gd name="T64" fmla="*/ 121 w 135"/>
                    <a:gd name="T65" fmla="*/ 181 h 234"/>
                    <a:gd name="T66" fmla="*/ 117 w 135"/>
                    <a:gd name="T67" fmla="*/ 172 h 234"/>
                    <a:gd name="T68" fmla="*/ 114 w 135"/>
                    <a:gd name="T69" fmla="*/ 158 h 234"/>
                    <a:gd name="T70" fmla="*/ 117 w 135"/>
                    <a:gd name="T71" fmla="*/ 144 h 234"/>
                    <a:gd name="T72" fmla="*/ 126 w 135"/>
                    <a:gd name="T73" fmla="*/ 128 h 234"/>
                    <a:gd name="T74" fmla="*/ 117 w 135"/>
                    <a:gd name="T75" fmla="*/ 103 h 234"/>
                    <a:gd name="T76" fmla="*/ 114 w 135"/>
                    <a:gd name="T77" fmla="*/ 78 h 234"/>
                    <a:gd name="T78" fmla="*/ 115 w 135"/>
                    <a:gd name="T79" fmla="*/ 56 h 234"/>
                    <a:gd name="T80" fmla="*/ 118 w 135"/>
                    <a:gd name="T81" fmla="*/ 40 h 234"/>
                    <a:gd name="T82" fmla="*/ 121 w 135"/>
                    <a:gd name="T83" fmla="*/ 31 h 234"/>
                    <a:gd name="T84" fmla="*/ 126 w 135"/>
                    <a:gd name="T85" fmla="*/ 20 h 234"/>
                    <a:gd name="T86" fmla="*/ 130 w 135"/>
                    <a:gd name="T87" fmla="*/ 12 h 234"/>
                    <a:gd name="T88" fmla="*/ 134 w 135"/>
                    <a:gd name="T89" fmla="*/ 7 h 234"/>
                    <a:gd name="T90" fmla="*/ 135 w 135"/>
                    <a:gd name="T91" fmla="*/ 5 h 234"/>
                    <a:gd name="T92" fmla="*/ 135 w 135"/>
                    <a:gd name="T93" fmla="*/ 3 h 234"/>
                    <a:gd name="T94" fmla="*/ 134 w 135"/>
                    <a:gd name="T95" fmla="*/ 1 h 234"/>
                    <a:gd name="T96" fmla="*/ 134 w 135"/>
                    <a:gd name="T97" fmla="*/ 1 h 234"/>
                    <a:gd name="T98" fmla="*/ 134 w 135"/>
                    <a:gd name="T99" fmla="*/ 0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5" h="234">
                      <a:moveTo>
                        <a:pt x="134" y="0"/>
                      </a:moveTo>
                      <a:lnTo>
                        <a:pt x="124" y="15"/>
                      </a:lnTo>
                      <a:lnTo>
                        <a:pt x="111" y="28"/>
                      </a:lnTo>
                      <a:lnTo>
                        <a:pt x="97" y="39"/>
                      </a:lnTo>
                      <a:lnTo>
                        <a:pt x="82" y="47"/>
                      </a:lnTo>
                      <a:lnTo>
                        <a:pt x="67" y="53"/>
                      </a:lnTo>
                      <a:lnTo>
                        <a:pt x="52" y="58"/>
                      </a:lnTo>
                      <a:lnTo>
                        <a:pt x="38" y="59"/>
                      </a:lnTo>
                      <a:lnTo>
                        <a:pt x="24" y="59"/>
                      </a:lnTo>
                      <a:lnTo>
                        <a:pt x="26" y="70"/>
                      </a:lnTo>
                      <a:lnTo>
                        <a:pt x="23" y="84"/>
                      </a:lnTo>
                      <a:lnTo>
                        <a:pt x="15" y="98"/>
                      </a:lnTo>
                      <a:lnTo>
                        <a:pt x="0" y="108"/>
                      </a:lnTo>
                      <a:lnTo>
                        <a:pt x="10" y="123"/>
                      </a:lnTo>
                      <a:lnTo>
                        <a:pt x="15" y="142"/>
                      </a:lnTo>
                      <a:lnTo>
                        <a:pt x="15" y="160"/>
                      </a:lnTo>
                      <a:lnTo>
                        <a:pt x="10" y="176"/>
                      </a:lnTo>
                      <a:lnTo>
                        <a:pt x="15" y="179"/>
                      </a:lnTo>
                      <a:lnTo>
                        <a:pt x="22" y="182"/>
                      </a:lnTo>
                      <a:lnTo>
                        <a:pt x="30" y="186"/>
                      </a:lnTo>
                      <a:lnTo>
                        <a:pt x="39" y="191"/>
                      </a:lnTo>
                      <a:lnTo>
                        <a:pt x="48" y="199"/>
                      </a:lnTo>
                      <a:lnTo>
                        <a:pt x="54" y="209"/>
                      </a:lnTo>
                      <a:lnTo>
                        <a:pt x="60" y="220"/>
                      </a:lnTo>
                      <a:lnTo>
                        <a:pt x="65" y="234"/>
                      </a:lnTo>
                      <a:lnTo>
                        <a:pt x="68" y="226"/>
                      </a:lnTo>
                      <a:lnTo>
                        <a:pt x="73" y="217"/>
                      </a:lnTo>
                      <a:lnTo>
                        <a:pt x="79" y="209"/>
                      </a:lnTo>
                      <a:lnTo>
                        <a:pt x="86" y="201"/>
                      </a:lnTo>
                      <a:lnTo>
                        <a:pt x="92" y="193"/>
                      </a:lnTo>
                      <a:lnTo>
                        <a:pt x="102" y="187"/>
                      </a:lnTo>
                      <a:lnTo>
                        <a:pt x="111" y="183"/>
                      </a:lnTo>
                      <a:lnTo>
                        <a:pt x="121" y="181"/>
                      </a:lnTo>
                      <a:lnTo>
                        <a:pt x="117" y="172"/>
                      </a:lnTo>
                      <a:lnTo>
                        <a:pt x="114" y="158"/>
                      </a:lnTo>
                      <a:lnTo>
                        <a:pt x="117" y="144"/>
                      </a:lnTo>
                      <a:lnTo>
                        <a:pt x="126" y="128"/>
                      </a:lnTo>
                      <a:lnTo>
                        <a:pt x="117" y="103"/>
                      </a:lnTo>
                      <a:lnTo>
                        <a:pt x="114" y="78"/>
                      </a:lnTo>
                      <a:lnTo>
                        <a:pt x="115" y="56"/>
                      </a:lnTo>
                      <a:lnTo>
                        <a:pt x="118" y="40"/>
                      </a:lnTo>
                      <a:lnTo>
                        <a:pt x="121" y="31"/>
                      </a:lnTo>
                      <a:lnTo>
                        <a:pt x="126" y="20"/>
                      </a:lnTo>
                      <a:lnTo>
                        <a:pt x="130" y="12"/>
                      </a:lnTo>
                      <a:lnTo>
                        <a:pt x="134" y="7"/>
                      </a:lnTo>
                      <a:lnTo>
                        <a:pt x="135" y="5"/>
                      </a:lnTo>
                      <a:lnTo>
                        <a:pt x="135" y="3"/>
                      </a:lnTo>
                      <a:lnTo>
                        <a:pt x="134" y="1"/>
                      </a:lnTo>
                      <a:lnTo>
                        <a:pt x="134" y="1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49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5" name="Freeform 315">
                  <a:extLst>
                    <a:ext uri="{FF2B5EF4-FFF2-40B4-BE49-F238E27FC236}">
                      <a16:creationId xmlns:a16="http://schemas.microsoft.com/office/drawing/2014/main" xmlns="" id="{4D4399FC-C512-47B0-BAC6-F7DA36000D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363"/>
                  <a:ext cx="127" cy="96"/>
                </a:xfrm>
                <a:custGeom>
                  <a:avLst/>
                  <a:gdLst>
                    <a:gd name="T0" fmla="*/ 115 w 253"/>
                    <a:gd name="T1" fmla="*/ 0 h 194"/>
                    <a:gd name="T2" fmla="*/ 106 w 253"/>
                    <a:gd name="T3" fmla="*/ 2 h 194"/>
                    <a:gd name="T4" fmla="*/ 95 w 253"/>
                    <a:gd name="T5" fmla="*/ 6 h 194"/>
                    <a:gd name="T6" fmla="*/ 81 w 253"/>
                    <a:gd name="T7" fmla="*/ 11 h 194"/>
                    <a:gd name="T8" fmla="*/ 68 w 253"/>
                    <a:gd name="T9" fmla="*/ 14 h 194"/>
                    <a:gd name="T10" fmla="*/ 54 w 253"/>
                    <a:gd name="T11" fmla="*/ 19 h 194"/>
                    <a:gd name="T12" fmla="*/ 40 w 253"/>
                    <a:gd name="T13" fmla="*/ 22 h 194"/>
                    <a:gd name="T14" fmla="*/ 27 w 253"/>
                    <a:gd name="T15" fmla="*/ 24 h 194"/>
                    <a:gd name="T16" fmla="*/ 16 w 253"/>
                    <a:gd name="T17" fmla="*/ 26 h 194"/>
                    <a:gd name="T18" fmla="*/ 11 w 253"/>
                    <a:gd name="T19" fmla="*/ 26 h 194"/>
                    <a:gd name="T20" fmla="*/ 7 w 253"/>
                    <a:gd name="T21" fmla="*/ 24 h 194"/>
                    <a:gd name="T22" fmla="*/ 2 w 253"/>
                    <a:gd name="T23" fmla="*/ 24 h 194"/>
                    <a:gd name="T24" fmla="*/ 0 w 253"/>
                    <a:gd name="T25" fmla="*/ 24 h 194"/>
                    <a:gd name="T26" fmla="*/ 13 w 253"/>
                    <a:gd name="T27" fmla="*/ 32 h 194"/>
                    <a:gd name="T28" fmla="*/ 25 w 253"/>
                    <a:gd name="T29" fmla="*/ 44 h 194"/>
                    <a:gd name="T30" fmla="*/ 37 w 253"/>
                    <a:gd name="T31" fmla="*/ 58 h 194"/>
                    <a:gd name="T32" fmla="*/ 46 w 253"/>
                    <a:gd name="T33" fmla="*/ 73 h 194"/>
                    <a:gd name="T34" fmla="*/ 55 w 253"/>
                    <a:gd name="T35" fmla="*/ 90 h 194"/>
                    <a:gd name="T36" fmla="*/ 61 w 253"/>
                    <a:gd name="T37" fmla="*/ 107 h 194"/>
                    <a:gd name="T38" fmla="*/ 66 w 253"/>
                    <a:gd name="T39" fmla="*/ 127 h 194"/>
                    <a:gd name="T40" fmla="*/ 70 w 253"/>
                    <a:gd name="T41" fmla="*/ 145 h 194"/>
                    <a:gd name="T42" fmla="*/ 76 w 253"/>
                    <a:gd name="T43" fmla="*/ 145 h 194"/>
                    <a:gd name="T44" fmla="*/ 85 w 253"/>
                    <a:gd name="T45" fmla="*/ 147 h 194"/>
                    <a:gd name="T46" fmla="*/ 94 w 253"/>
                    <a:gd name="T47" fmla="*/ 151 h 194"/>
                    <a:gd name="T48" fmla="*/ 103 w 253"/>
                    <a:gd name="T49" fmla="*/ 157 h 194"/>
                    <a:gd name="T50" fmla="*/ 114 w 253"/>
                    <a:gd name="T51" fmla="*/ 164 h 194"/>
                    <a:gd name="T52" fmla="*/ 123 w 253"/>
                    <a:gd name="T53" fmla="*/ 173 h 194"/>
                    <a:gd name="T54" fmla="*/ 131 w 253"/>
                    <a:gd name="T55" fmla="*/ 182 h 194"/>
                    <a:gd name="T56" fmla="*/ 137 w 253"/>
                    <a:gd name="T57" fmla="*/ 194 h 194"/>
                    <a:gd name="T58" fmla="*/ 144 w 253"/>
                    <a:gd name="T59" fmla="*/ 188 h 194"/>
                    <a:gd name="T60" fmla="*/ 154 w 253"/>
                    <a:gd name="T61" fmla="*/ 182 h 194"/>
                    <a:gd name="T62" fmla="*/ 165 w 253"/>
                    <a:gd name="T63" fmla="*/ 178 h 194"/>
                    <a:gd name="T64" fmla="*/ 179 w 253"/>
                    <a:gd name="T65" fmla="*/ 174 h 194"/>
                    <a:gd name="T66" fmla="*/ 195 w 253"/>
                    <a:gd name="T67" fmla="*/ 173 h 194"/>
                    <a:gd name="T68" fmla="*/ 214 w 253"/>
                    <a:gd name="T69" fmla="*/ 174 h 194"/>
                    <a:gd name="T70" fmla="*/ 232 w 253"/>
                    <a:gd name="T71" fmla="*/ 179 h 194"/>
                    <a:gd name="T72" fmla="*/ 253 w 253"/>
                    <a:gd name="T73" fmla="*/ 187 h 194"/>
                    <a:gd name="T74" fmla="*/ 247 w 253"/>
                    <a:gd name="T75" fmla="*/ 180 h 194"/>
                    <a:gd name="T76" fmla="*/ 240 w 253"/>
                    <a:gd name="T77" fmla="*/ 171 h 194"/>
                    <a:gd name="T78" fmla="*/ 236 w 253"/>
                    <a:gd name="T79" fmla="*/ 160 h 194"/>
                    <a:gd name="T80" fmla="*/ 231 w 253"/>
                    <a:gd name="T81" fmla="*/ 149 h 194"/>
                    <a:gd name="T82" fmla="*/ 230 w 253"/>
                    <a:gd name="T83" fmla="*/ 135 h 194"/>
                    <a:gd name="T84" fmla="*/ 230 w 253"/>
                    <a:gd name="T85" fmla="*/ 119 h 194"/>
                    <a:gd name="T86" fmla="*/ 235 w 253"/>
                    <a:gd name="T87" fmla="*/ 102 h 194"/>
                    <a:gd name="T88" fmla="*/ 243 w 253"/>
                    <a:gd name="T89" fmla="*/ 83 h 194"/>
                    <a:gd name="T90" fmla="*/ 231 w 253"/>
                    <a:gd name="T91" fmla="*/ 80 h 194"/>
                    <a:gd name="T92" fmla="*/ 218 w 253"/>
                    <a:gd name="T93" fmla="*/ 76 h 194"/>
                    <a:gd name="T94" fmla="*/ 207 w 253"/>
                    <a:gd name="T95" fmla="*/ 72 h 194"/>
                    <a:gd name="T96" fmla="*/ 197 w 253"/>
                    <a:gd name="T97" fmla="*/ 65 h 194"/>
                    <a:gd name="T98" fmla="*/ 187 w 253"/>
                    <a:gd name="T99" fmla="*/ 56 h 194"/>
                    <a:gd name="T100" fmla="*/ 180 w 253"/>
                    <a:gd name="T101" fmla="*/ 44 h 194"/>
                    <a:gd name="T102" fmla="*/ 177 w 253"/>
                    <a:gd name="T103" fmla="*/ 29 h 194"/>
                    <a:gd name="T104" fmla="*/ 176 w 253"/>
                    <a:gd name="T105" fmla="*/ 12 h 194"/>
                    <a:gd name="T106" fmla="*/ 169 w 253"/>
                    <a:gd name="T107" fmla="*/ 13 h 194"/>
                    <a:gd name="T108" fmla="*/ 162 w 253"/>
                    <a:gd name="T109" fmla="*/ 14 h 194"/>
                    <a:gd name="T110" fmla="*/ 155 w 253"/>
                    <a:gd name="T111" fmla="*/ 15 h 194"/>
                    <a:gd name="T112" fmla="*/ 148 w 253"/>
                    <a:gd name="T113" fmla="*/ 14 h 194"/>
                    <a:gd name="T114" fmla="*/ 140 w 253"/>
                    <a:gd name="T115" fmla="*/ 13 h 194"/>
                    <a:gd name="T116" fmla="*/ 132 w 253"/>
                    <a:gd name="T117" fmla="*/ 11 h 194"/>
                    <a:gd name="T118" fmla="*/ 124 w 253"/>
                    <a:gd name="T119" fmla="*/ 6 h 194"/>
                    <a:gd name="T120" fmla="*/ 115 w 253"/>
                    <a:gd name="T121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53" h="194">
                      <a:moveTo>
                        <a:pt x="115" y="0"/>
                      </a:moveTo>
                      <a:lnTo>
                        <a:pt x="106" y="2"/>
                      </a:lnTo>
                      <a:lnTo>
                        <a:pt x="95" y="6"/>
                      </a:lnTo>
                      <a:lnTo>
                        <a:pt x="81" y="11"/>
                      </a:lnTo>
                      <a:lnTo>
                        <a:pt x="68" y="14"/>
                      </a:lnTo>
                      <a:lnTo>
                        <a:pt x="54" y="19"/>
                      </a:lnTo>
                      <a:lnTo>
                        <a:pt x="40" y="22"/>
                      </a:lnTo>
                      <a:lnTo>
                        <a:pt x="27" y="24"/>
                      </a:lnTo>
                      <a:lnTo>
                        <a:pt x="16" y="26"/>
                      </a:lnTo>
                      <a:lnTo>
                        <a:pt x="11" y="26"/>
                      </a:lnTo>
                      <a:lnTo>
                        <a:pt x="7" y="24"/>
                      </a:lnTo>
                      <a:lnTo>
                        <a:pt x="2" y="24"/>
                      </a:lnTo>
                      <a:lnTo>
                        <a:pt x="0" y="24"/>
                      </a:lnTo>
                      <a:lnTo>
                        <a:pt x="13" y="32"/>
                      </a:lnTo>
                      <a:lnTo>
                        <a:pt x="25" y="44"/>
                      </a:lnTo>
                      <a:lnTo>
                        <a:pt x="37" y="58"/>
                      </a:lnTo>
                      <a:lnTo>
                        <a:pt x="46" y="73"/>
                      </a:lnTo>
                      <a:lnTo>
                        <a:pt x="55" y="90"/>
                      </a:lnTo>
                      <a:lnTo>
                        <a:pt x="61" y="107"/>
                      </a:lnTo>
                      <a:lnTo>
                        <a:pt x="66" y="127"/>
                      </a:lnTo>
                      <a:lnTo>
                        <a:pt x="70" y="145"/>
                      </a:lnTo>
                      <a:lnTo>
                        <a:pt x="76" y="145"/>
                      </a:lnTo>
                      <a:lnTo>
                        <a:pt x="85" y="147"/>
                      </a:lnTo>
                      <a:lnTo>
                        <a:pt x="94" y="151"/>
                      </a:lnTo>
                      <a:lnTo>
                        <a:pt x="103" y="157"/>
                      </a:lnTo>
                      <a:lnTo>
                        <a:pt x="114" y="164"/>
                      </a:lnTo>
                      <a:lnTo>
                        <a:pt x="123" y="173"/>
                      </a:lnTo>
                      <a:lnTo>
                        <a:pt x="131" y="182"/>
                      </a:lnTo>
                      <a:lnTo>
                        <a:pt x="137" y="194"/>
                      </a:lnTo>
                      <a:lnTo>
                        <a:pt x="144" y="188"/>
                      </a:lnTo>
                      <a:lnTo>
                        <a:pt x="154" y="182"/>
                      </a:lnTo>
                      <a:lnTo>
                        <a:pt x="165" y="178"/>
                      </a:lnTo>
                      <a:lnTo>
                        <a:pt x="179" y="174"/>
                      </a:lnTo>
                      <a:lnTo>
                        <a:pt x="195" y="173"/>
                      </a:lnTo>
                      <a:lnTo>
                        <a:pt x="214" y="174"/>
                      </a:lnTo>
                      <a:lnTo>
                        <a:pt x="232" y="179"/>
                      </a:lnTo>
                      <a:lnTo>
                        <a:pt x="253" y="187"/>
                      </a:lnTo>
                      <a:lnTo>
                        <a:pt x="247" y="180"/>
                      </a:lnTo>
                      <a:lnTo>
                        <a:pt x="240" y="171"/>
                      </a:lnTo>
                      <a:lnTo>
                        <a:pt x="236" y="160"/>
                      </a:lnTo>
                      <a:lnTo>
                        <a:pt x="231" y="149"/>
                      </a:lnTo>
                      <a:lnTo>
                        <a:pt x="230" y="135"/>
                      </a:lnTo>
                      <a:lnTo>
                        <a:pt x="230" y="119"/>
                      </a:lnTo>
                      <a:lnTo>
                        <a:pt x="235" y="102"/>
                      </a:lnTo>
                      <a:lnTo>
                        <a:pt x="243" y="83"/>
                      </a:lnTo>
                      <a:lnTo>
                        <a:pt x="231" y="80"/>
                      </a:lnTo>
                      <a:lnTo>
                        <a:pt x="218" y="76"/>
                      </a:lnTo>
                      <a:lnTo>
                        <a:pt x="207" y="72"/>
                      </a:lnTo>
                      <a:lnTo>
                        <a:pt x="197" y="65"/>
                      </a:lnTo>
                      <a:lnTo>
                        <a:pt x="187" y="56"/>
                      </a:lnTo>
                      <a:lnTo>
                        <a:pt x="180" y="44"/>
                      </a:lnTo>
                      <a:lnTo>
                        <a:pt x="177" y="29"/>
                      </a:lnTo>
                      <a:lnTo>
                        <a:pt x="176" y="12"/>
                      </a:lnTo>
                      <a:lnTo>
                        <a:pt x="169" y="13"/>
                      </a:lnTo>
                      <a:lnTo>
                        <a:pt x="162" y="14"/>
                      </a:lnTo>
                      <a:lnTo>
                        <a:pt x="155" y="15"/>
                      </a:lnTo>
                      <a:lnTo>
                        <a:pt x="148" y="14"/>
                      </a:lnTo>
                      <a:lnTo>
                        <a:pt x="140" y="13"/>
                      </a:lnTo>
                      <a:lnTo>
                        <a:pt x="132" y="11"/>
                      </a:lnTo>
                      <a:lnTo>
                        <a:pt x="124" y="6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49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6" name="Freeform 316">
                  <a:extLst>
                    <a:ext uri="{FF2B5EF4-FFF2-40B4-BE49-F238E27FC236}">
                      <a16:creationId xmlns:a16="http://schemas.microsoft.com/office/drawing/2014/main" xmlns="" id="{581382D0-662E-4B09-BBDE-42733E7CF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" y="217"/>
                  <a:ext cx="111" cy="137"/>
                </a:xfrm>
                <a:custGeom>
                  <a:avLst/>
                  <a:gdLst>
                    <a:gd name="T0" fmla="*/ 187 w 222"/>
                    <a:gd name="T1" fmla="*/ 134 h 275"/>
                    <a:gd name="T2" fmla="*/ 158 w 222"/>
                    <a:gd name="T3" fmla="*/ 135 h 275"/>
                    <a:gd name="T4" fmla="*/ 120 w 222"/>
                    <a:gd name="T5" fmla="*/ 148 h 275"/>
                    <a:gd name="T6" fmla="*/ 85 w 222"/>
                    <a:gd name="T7" fmla="*/ 180 h 275"/>
                    <a:gd name="T8" fmla="*/ 64 w 222"/>
                    <a:gd name="T9" fmla="*/ 229 h 275"/>
                    <a:gd name="T10" fmla="*/ 49 w 222"/>
                    <a:gd name="T11" fmla="*/ 259 h 275"/>
                    <a:gd name="T12" fmla="*/ 34 w 222"/>
                    <a:gd name="T13" fmla="*/ 266 h 275"/>
                    <a:gd name="T14" fmla="*/ 23 w 222"/>
                    <a:gd name="T15" fmla="*/ 268 h 275"/>
                    <a:gd name="T16" fmla="*/ 12 w 222"/>
                    <a:gd name="T17" fmla="*/ 270 h 275"/>
                    <a:gd name="T18" fmla="*/ 4 w 222"/>
                    <a:gd name="T19" fmla="*/ 274 h 275"/>
                    <a:gd name="T20" fmla="*/ 1 w 222"/>
                    <a:gd name="T21" fmla="*/ 274 h 275"/>
                    <a:gd name="T22" fmla="*/ 0 w 222"/>
                    <a:gd name="T23" fmla="*/ 273 h 275"/>
                    <a:gd name="T24" fmla="*/ 18 w 222"/>
                    <a:gd name="T25" fmla="*/ 262 h 275"/>
                    <a:gd name="T26" fmla="*/ 41 w 222"/>
                    <a:gd name="T27" fmla="*/ 235 h 275"/>
                    <a:gd name="T28" fmla="*/ 51 w 222"/>
                    <a:gd name="T29" fmla="*/ 202 h 275"/>
                    <a:gd name="T30" fmla="*/ 55 w 222"/>
                    <a:gd name="T31" fmla="*/ 173 h 275"/>
                    <a:gd name="T32" fmla="*/ 54 w 222"/>
                    <a:gd name="T33" fmla="*/ 154 h 275"/>
                    <a:gd name="T34" fmla="*/ 49 w 222"/>
                    <a:gd name="T35" fmla="*/ 131 h 275"/>
                    <a:gd name="T36" fmla="*/ 52 w 222"/>
                    <a:gd name="T37" fmla="*/ 117 h 275"/>
                    <a:gd name="T38" fmla="*/ 70 w 222"/>
                    <a:gd name="T39" fmla="*/ 105 h 275"/>
                    <a:gd name="T40" fmla="*/ 85 w 222"/>
                    <a:gd name="T41" fmla="*/ 86 h 275"/>
                    <a:gd name="T42" fmla="*/ 90 w 222"/>
                    <a:gd name="T43" fmla="*/ 62 h 275"/>
                    <a:gd name="T44" fmla="*/ 97 w 222"/>
                    <a:gd name="T45" fmla="*/ 48 h 275"/>
                    <a:gd name="T46" fmla="*/ 123 w 222"/>
                    <a:gd name="T47" fmla="*/ 40 h 275"/>
                    <a:gd name="T48" fmla="*/ 150 w 222"/>
                    <a:gd name="T49" fmla="*/ 26 h 275"/>
                    <a:gd name="T50" fmla="*/ 173 w 222"/>
                    <a:gd name="T51" fmla="*/ 10 h 275"/>
                    <a:gd name="T52" fmla="*/ 180 w 222"/>
                    <a:gd name="T53" fmla="*/ 11 h 275"/>
                    <a:gd name="T54" fmla="*/ 184 w 222"/>
                    <a:gd name="T55" fmla="*/ 37 h 275"/>
                    <a:gd name="T56" fmla="*/ 194 w 222"/>
                    <a:gd name="T57" fmla="*/ 63 h 275"/>
                    <a:gd name="T58" fmla="*/ 211 w 222"/>
                    <a:gd name="T59" fmla="*/ 85 h 275"/>
                    <a:gd name="T60" fmla="*/ 215 w 222"/>
                    <a:gd name="T61" fmla="*/ 93 h 275"/>
                    <a:gd name="T62" fmla="*/ 201 w 222"/>
                    <a:gd name="T63" fmla="*/ 98 h 275"/>
                    <a:gd name="T64" fmla="*/ 191 w 222"/>
                    <a:gd name="T65" fmla="*/ 109 h 275"/>
                    <a:gd name="T66" fmla="*/ 190 w 222"/>
                    <a:gd name="T67" fmla="*/ 125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2" h="275">
                      <a:moveTo>
                        <a:pt x="194" y="134"/>
                      </a:moveTo>
                      <a:lnTo>
                        <a:pt x="187" y="134"/>
                      </a:lnTo>
                      <a:lnTo>
                        <a:pt x="175" y="134"/>
                      </a:lnTo>
                      <a:lnTo>
                        <a:pt x="158" y="135"/>
                      </a:lnTo>
                      <a:lnTo>
                        <a:pt x="140" y="140"/>
                      </a:lnTo>
                      <a:lnTo>
                        <a:pt x="120" y="148"/>
                      </a:lnTo>
                      <a:lnTo>
                        <a:pt x="102" y="161"/>
                      </a:lnTo>
                      <a:lnTo>
                        <a:pt x="85" y="180"/>
                      </a:lnTo>
                      <a:lnTo>
                        <a:pt x="72" y="206"/>
                      </a:lnTo>
                      <a:lnTo>
                        <a:pt x="64" y="229"/>
                      </a:lnTo>
                      <a:lnTo>
                        <a:pt x="57" y="247"/>
                      </a:lnTo>
                      <a:lnTo>
                        <a:pt x="49" y="259"/>
                      </a:lnTo>
                      <a:lnTo>
                        <a:pt x="40" y="265"/>
                      </a:lnTo>
                      <a:lnTo>
                        <a:pt x="34" y="266"/>
                      </a:lnTo>
                      <a:lnTo>
                        <a:pt x="28" y="267"/>
                      </a:lnTo>
                      <a:lnTo>
                        <a:pt x="23" y="268"/>
                      </a:lnTo>
                      <a:lnTo>
                        <a:pt x="18" y="269"/>
                      </a:lnTo>
                      <a:lnTo>
                        <a:pt x="12" y="270"/>
                      </a:lnTo>
                      <a:lnTo>
                        <a:pt x="8" y="273"/>
                      </a:lnTo>
                      <a:lnTo>
                        <a:pt x="4" y="274"/>
                      </a:lnTo>
                      <a:lnTo>
                        <a:pt x="1" y="275"/>
                      </a:lnTo>
                      <a:lnTo>
                        <a:pt x="1" y="274"/>
                      </a:lnTo>
                      <a:lnTo>
                        <a:pt x="1" y="273"/>
                      </a:lnTo>
                      <a:lnTo>
                        <a:pt x="0" y="273"/>
                      </a:lnTo>
                      <a:lnTo>
                        <a:pt x="0" y="271"/>
                      </a:lnTo>
                      <a:lnTo>
                        <a:pt x="18" y="262"/>
                      </a:lnTo>
                      <a:lnTo>
                        <a:pt x="32" y="251"/>
                      </a:lnTo>
                      <a:lnTo>
                        <a:pt x="41" y="235"/>
                      </a:lnTo>
                      <a:lnTo>
                        <a:pt x="48" y="218"/>
                      </a:lnTo>
                      <a:lnTo>
                        <a:pt x="51" y="202"/>
                      </a:lnTo>
                      <a:lnTo>
                        <a:pt x="54" y="186"/>
                      </a:lnTo>
                      <a:lnTo>
                        <a:pt x="55" y="173"/>
                      </a:lnTo>
                      <a:lnTo>
                        <a:pt x="55" y="163"/>
                      </a:lnTo>
                      <a:lnTo>
                        <a:pt x="54" y="154"/>
                      </a:lnTo>
                      <a:lnTo>
                        <a:pt x="52" y="143"/>
                      </a:lnTo>
                      <a:lnTo>
                        <a:pt x="49" y="131"/>
                      </a:lnTo>
                      <a:lnTo>
                        <a:pt x="46" y="118"/>
                      </a:lnTo>
                      <a:lnTo>
                        <a:pt x="52" y="117"/>
                      </a:lnTo>
                      <a:lnTo>
                        <a:pt x="61" y="112"/>
                      </a:lnTo>
                      <a:lnTo>
                        <a:pt x="70" y="105"/>
                      </a:lnTo>
                      <a:lnTo>
                        <a:pt x="78" y="96"/>
                      </a:lnTo>
                      <a:lnTo>
                        <a:pt x="85" y="86"/>
                      </a:lnTo>
                      <a:lnTo>
                        <a:pt x="89" y="74"/>
                      </a:lnTo>
                      <a:lnTo>
                        <a:pt x="90" y="62"/>
                      </a:lnTo>
                      <a:lnTo>
                        <a:pt x="88" y="49"/>
                      </a:lnTo>
                      <a:lnTo>
                        <a:pt x="97" y="48"/>
                      </a:lnTo>
                      <a:lnTo>
                        <a:pt x="110" y="45"/>
                      </a:lnTo>
                      <a:lnTo>
                        <a:pt x="123" y="40"/>
                      </a:lnTo>
                      <a:lnTo>
                        <a:pt x="138" y="34"/>
                      </a:lnTo>
                      <a:lnTo>
                        <a:pt x="150" y="26"/>
                      </a:lnTo>
                      <a:lnTo>
                        <a:pt x="163" y="18"/>
                      </a:lnTo>
                      <a:lnTo>
                        <a:pt x="173" y="10"/>
                      </a:lnTo>
                      <a:lnTo>
                        <a:pt x="180" y="0"/>
                      </a:lnTo>
                      <a:lnTo>
                        <a:pt x="180" y="11"/>
                      </a:lnTo>
                      <a:lnTo>
                        <a:pt x="181" y="24"/>
                      </a:lnTo>
                      <a:lnTo>
                        <a:pt x="184" y="37"/>
                      </a:lnTo>
                      <a:lnTo>
                        <a:pt x="188" y="50"/>
                      </a:lnTo>
                      <a:lnTo>
                        <a:pt x="194" y="63"/>
                      </a:lnTo>
                      <a:lnTo>
                        <a:pt x="202" y="74"/>
                      </a:lnTo>
                      <a:lnTo>
                        <a:pt x="211" y="85"/>
                      </a:lnTo>
                      <a:lnTo>
                        <a:pt x="222" y="92"/>
                      </a:lnTo>
                      <a:lnTo>
                        <a:pt x="215" y="93"/>
                      </a:lnTo>
                      <a:lnTo>
                        <a:pt x="208" y="95"/>
                      </a:lnTo>
                      <a:lnTo>
                        <a:pt x="201" y="98"/>
                      </a:lnTo>
                      <a:lnTo>
                        <a:pt x="195" y="103"/>
                      </a:lnTo>
                      <a:lnTo>
                        <a:pt x="191" y="109"/>
                      </a:lnTo>
                      <a:lnTo>
                        <a:pt x="190" y="116"/>
                      </a:lnTo>
                      <a:lnTo>
                        <a:pt x="190" y="125"/>
                      </a:lnTo>
                      <a:lnTo>
                        <a:pt x="194" y="134"/>
                      </a:lnTo>
                      <a:close/>
                    </a:path>
                  </a:pathLst>
                </a:custGeom>
                <a:solidFill>
                  <a:srgbClr val="49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7" name="Freeform 317">
                  <a:extLst>
                    <a:ext uri="{FF2B5EF4-FFF2-40B4-BE49-F238E27FC236}">
                      <a16:creationId xmlns:a16="http://schemas.microsoft.com/office/drawing/2014/main" xmlns="" id="{68C62ADB-B394-4D5B-9E0A-1585523E95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" y="219"/>
                  <a:ext cx="66" cy="133"/>
                </a:xfrm>
                <a:custGeom>
                  <a:avLst/>
                  <a:gdLst>
                    <a:gd name="T0" fmla="*/ 71 w 131"/>
                    <a:gd name="T1" fmla="*/ 263 h 266"/>
                    <a:gd name="T2" fmla="*/ 62 w 131"/>
                    <a:gd name="T3" fmla="*/ 254 h 266"/>
                    <a:gd name="T4" fmla="*/ 49 w 131"/>
                    <a:gd name="T5" fmla="*/ 255 h 266"/>
                    <a:gd name="T6" fmla="*/ 41 w 131"/>
                    <a:gd name="T7" fmla="*/ 250 h 266"/>
                    <a:gd name="T8" fmla="*/ 44 w 131"/>
                    <a:gd name="T9" fmla="*/ 243 h 266"/>
                    <a:gd name="T10" fmla="*/ 52 w 131"/>
                    <a:gd name="T11" fmla="*/ 235 h 266"/>
                    <a:gd name="T12" fmla="*/ 64 w 131"/>
                    <a:gd name="T13" fmla="*/ 233 h 266"/>
                    <a:gd name="T14" fmla="*/ 76 w 131"/>
                    <a:gd name="T15" fmla="*/ 228 h 266"/>
                    <a:gd name="T16" fmla="*/ 80 w 131"/>
                    <a:gd name="T17" fmla="*/ 221 h 266"/>
                    <a:gd name="T18" fmla="*/ 82 w 131"/>
                    <a:gd name="T19" fmla="*/ 216 h 266"/>
                    <a:gd name="T20" fmla="*/ 82 w 131"/>
                    <a:gd name="T21" fmla="*/ 210 h 266"/>
                    <a:gd name="T22" fmla="*/ 78 w 131"/>
                    <a:gd name="T23" fmla="*/ 205 h 266"/>
                    <a:gd name="T24" fmla="*/ 72 w 131"/>
                    <a:gd name="T25" fmla="*/ 200 h 266"/>
                    <a:gd name="T26" fmla="*/ 57 w 131"/>
                    <a:gd name="T27" fmla="*/ 200 h 266"/>
                    <a:gd name="T28" fmla="*/ 48 w 131"/>
                    <a:gd name="T29" fmla="*/ 205 h 266"/>
                    <a:gd name="T30" fmla="*/ 48 w 131"/>
                    <a:gd name="T31" fmla="*/ 213 h 266"/>
                    <a:gd name="T32" fmla="*/ 44 w 131"/>
                    <a:gd name="T33" fmla="*/ 221 h 266"/>
                    <a:gd name="T34" fmla="*/ 34 w 131"/>
                    <a:gd name="T35" fmla="*/ 228 h 266"/>
                    <a:gd name="T36" fmla="*/ 30 w 131"/>
                    <a:gd name="T37" fmla="*/ 230 h 266"/>
                    <a:gd name="T38" fmla="*/ 26 w 131"/>
                    <a:gd name="T39" fmla="*/ 226 h 266"/>
                    <a:gd name="T40" fmla="*/ 26 w 131"/>
                    <a:gd name="T41" fmla="*/ 220 h 266"/>
                    <a:gd name="T42" fmla="*/ 30 w 131"/>
                    <a:gd name="T43" fmla="*/ 209 h 266"/>
                    <a:gd name="T44" fmla="*/ 36 w 131"/>
                    <a:gd name="T45" fmla="*/ 202 h 266"/>
                    <a:gd name="T46" fmla="*/ 42 w 131"/>
                    <a:gd name="T47" fmla="*/ 193 h 266"/>
                    <a:gd name="T48" fmla="*/ 44 w 131"/>
                    <a:gd name="T49" fmla="*/ 187 h 266"/>
                    <a:gd name="T50" fmla="*/ 44 w 131"/>
                    <a:gd name="T51" fmla="*/ 183 h 266"/>
                    <a:gd name="T52" fmla="*/ 41 w 131"/>
                    <a:gd name="T53" fmla="*/ 178 h 266"/>
                    <a:gd name="T54" fmla="*/ 34 w 131"/>
                    <a:gd name="T55" fmla="*/ 172 h 266"/>
                    <a:gd name="T56" fmla="*/ 24 w 131"/>
                    <a:gd name="T57" fmla="*/ 168 h 266"/>
                    <a:gd name="T58" fmla="*/ 18 w 131"/>
                    <a:gd name="T59" fmla="*/ 170 h 266"/>
                    <a:gd name="T60" fmla="*/ 14 w 131"/>
                    <a:gd name="T61" fmla="*/ 172 h 266"/>
                    <a:gd name="T62" fmla="*/ 9 w 131"/>
                    <a:gd name="T63" fmla="*/ 175 h 266"/>
                    <a:gd name="T64" fmla="*/ 0 w 131"/>
                    <a:gd name="T65" fmla="*/ 152 h 266"/>
                    <a:gd name="T66" fmla="*/ 12 w 131"/>
                    <a:gd name="T67" fmla="*/ 100 h 266"/>
                    <a:gd name="T68" fmla="*/ 48 w 131"/>
                    <a:gd name="T69" fmla="*/ 53 h 266"/>
                    <a:gd name="T70" fmla="*/ 92 w 131"/>
                    <a:gd name="T71" fmla="*/ 19 h 266"/>
                    <a:gd name="T72" fmla="*/ 118 w 131"/>
                    <a:gd name="T73" fmla="*/ 6 h 266"/>
                    <a:gd name="T74" fmla="*/ 131 w 131"/>
                    <a:gd name="T75" fmla="*/ 0 h 266"/>
                    <a:gd name="T76" fmla="*/ 121 w 131"/>
                    <a:gd name="T77" fmla="*/ 17 h 266"/>
                    <a:gd name="T78" fmla="*/ 108 w 131"/>
                    <a:gd name="T79" fmla="*/ 47 h 266"/>
                    <a:gd name="T80" fmla="*/ 108 w 131"/>
                    <a:gd name="T81" fmla="*/ 73 h 266"/>
                    <a:gd name="T82" fmla="*/ 115 w 131"/>
                    <a:gd name="T83" fmla="*/ 98 h 266"/>
                    <a:gd name="T84" fmla="*/ 123 w 131"/>
                    <a:gd name="T85" fmla="*/ 126 h 266"/>
                    <a:gd name="T86" fmla="*/ 128 w 131"/>
                    <a:gd name="T87" fmla="*/ 149 h 266"/>
                    <a:gd name="T88" fmla="*/ 129 w 131"/>
                    <a:gd name="T89" fmla="*/ 168 h 266"/>
                    <a:gd name="T90" fmla="*/ 125 w 131"/>
                    <a:gd name="T91" fmla="*/ 197 h 266"/>
                    <a:gd name="T92" fmla="*/ 115 w 131"/>
                    <a:gd name="T93" fmla="*/ 230 h 266"/>
                    <a:gd name="T94" fmla="*/ 92 w 131"/>
                    <a:gd name="T95" fmla="*/ 257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1" h="266">
                      <a:moveTo>
                        <a:pt x="74" y="266"/>
                      </a:moveTo>
                      <a:lnTo>
                        <a:pt x="71" y="263"/>
                      </a:lnTo>
                      <a:lnTo>
                        <a:pt x="68" y="257"/>
                      </a:lnTo>
                      <a:lnTo>
                        <a:pt x="62" y="254"/>
                      </a:lnTo>
                      <a:lnTo>
                        <a:pt x="54" y="254"/>
                      </a:lnTo>
                      <a:lnTo>
                        <a:pt x="49" y="255"/>
                      </a:lnTo>
                      <a:lnTo>
                        <a:pt x="45" y="254"/>
                      </a:lnTo>
                      <a:lnTo>
                        <a:pt x="41" y="250"/>
                      </a:lnTo>
                      <a:lnTo>
                        <a:pt x="39" y="248"/>
                      </a:lnTo>
                      <a:lnTo>
                        <a:pt x="44" y="243"/>
                      </a:lnTo>
                      <a:lnTo>
                        <a:pt x="47" y="239"/>
                      </a:lnTo>
                      <a:lnTo>
                        <a:pt x="52" y="235"/>
                      </a:lnTo>
                      <a:lnTo>
                        <a:pt x="55" y="232"/>
                      </a:lnTo>
                      <a:lnTo>
                        <a:pt x="64" y="233"/>
                      </a:lnTo>
                      <a:lnTo>
                        <a:pt x="71" y="231"/>
                      </a:lnTo>
                      <a:lnTo>
                        <a:pt x="76" y="228"/>
                      </a:lnTo>
                      <a:lnTo>
                        <a:pt x="79" y="224"/>
                      </a:lnTo>
                      <a:lnTo>
                        <a:pt x="80" y="221"/>
                      </a:lnTo>
                      <a:lnTo>
                        <a:pt x="82" y="218"/>
                      </a:lnTo>
                      <a:lnTo>
                        <a:pt x="82" y="216"/>
                      </a:lnTo>
                      <a:lnTo>
                        <a:pt x="82" y="212"/>
                      </a:lnTo>
                      <a:lnTo>
                        <a:pt x="82" y="210"/>
                      </a:lnTo>
                      <a:lnTo>
                        <a:pt x="80" y="208"/>
                      </a:lnTo>
                      <a:lnTo>
                        <a:pt x="78" y="205"/>
                      </a:lnTo>
                      <a:lnTo>
                        <a:pt x="77" y="203"/>
                      </a:lnTo>
                      <a:lnTo>
                        <a:pt x="72" y="200"/>
                      </a:lnTo>
                      <a:lnTo>
                        <a:pt x="65" y="198"/>
                      </a:lnTo>
                      <a:lnTo>
                        <a:pt x="57" y="200"/>
                      </a:lnTo>
                      <a:lnTo>
                        <a:pt x="52" y="202"/>
                      </a:lnTo>
                      <a:lnTo>
                        <a:pt x="48" y="205"/>
                      </a:lnTo>
                      <a:lnTo>
                        <a:pt x="48" y="209"/>
                      </a:lnTo>
                      <a:lnTo>
                        <a:pt x="48" y="213"/>
                      </a:lnTo>
                      <a:lnTo>
                        <a:pt x="48" y="217"/>
                      </a:lnTo>
                      <a:lnTo>
                        <a:pt x="44" y="221"/>
                      </a:lnTo>
                      <a:lnTo>
                        <a:pt x="39" y="225"/>
                      </a:lnTo>
                      <a:lnTo>
                        <a:pt x="34" y="228"/>
                      </a:lnTo>
                      <a:lnTo>
                        <a:pt x="32" y="231"/>
                      </a:lnTo>
                      <a:lnTo>
                        <a:pt x="30" y="230"/>
                      </a:lnTo>
                      <a:lnTo>
                        <a:pt x="29" y="227"/>
                      </a:lnTo>
                      <a:lnTo>
                        <a:pt x="26" y="226"/>
                      </a:lnTo>
                      <a:lnTo>
                        <a:pt x="24" y="225"/>
                      </a:lnTo>
                      <a:lnTo>
                        <a:pt x="26" y="220"/>
                      </a:lnTo>
                      <a:lnTo>
                        <a:pt x="29" y="215"/>
                      </a:lnTo>
                      <a:lnTo>
                        <a:pt x="30" y="209"/>
                      </a:lnTo>
                      <a:lnTo>
                        <a:pt x="31" y="205"/>
                      </a:lnTo>
                      <a:lnTo>
                        <a:pt x="36" y="202"/>
                      </a:lnTo>
                      <a:lnTo>
                        <a:pt x="39" y="198"/>
                      </a:lnTo>
                      <a:lnTo>
                        <a:pt x="42" y="193"/>
                      </a:lnTo>
                      <a:lnTo>
                        <a:pt x="44" y="188"/>
                      </a:lnTo>
                      <a:lnTo>
                        <a:pt x="44" y="187"/>
                      </a:lnTo>
                      <a:lnTo>
                        <a:pt x="44" y="185"/>
                      </a:lnTo>
                      <a:lnTo>
                        <a:pt x="44" y="183"/>
                      </a:lnTo>
                      <a:lnTo>
                        <a:pt x="44" y="182"/>
                      </a:lnTo>
                      <a:lnTo>
                        <a:pt x="41" y="178"/>
                      </a:lnTo>
                      <a:lnTo>
                        <a:pt x="38" y="174"/>
                      </a:lnTo>
                      <a:lnTo>
                        <a:pt x="34" y="172"/>
                      </a:lnTo>
                      <a:lnTo>
                        <a:pt x="27" y="170"/>
                      </a:lnTo>
                      <a:lnTo>
                        <a:pt x="24" y="168"/>
                      </a:lnTo>
                      <a:lnTo>
                        <a:pt x="22" y="168"/>
                      </a:lnTo>
                      <a:lnTo>
                        <a:pt x="18" y="170"/>
                      </a:lnTo>
                      <a:lnTo>
                        <a:pt x="16" y="171"/>
                      </a:lnTo>
                      <a:lnTo>
                        <a:pt x="14" y="172"/>
                      </a:lnTo>
                      <a:lnTo>
                        <a:pt x="11" y="174"/>
                      </a:lnTo>
                      <a:lnTo>
                        <a:pt x="9" y="175"/>
                      </a:lnTo>
                      <a:lnTo>
                        <a:pt x="7" y="178"/>
                      </a:lnTo>
                      <a:lnTo>
                        <a:pt x="0" y="152"/>
                      </a:lnTo>
                      <a:lnTo>
                        <a:pt x="2" y="127"/>
                      </a:lnTo>
                      <a:lnTo>
                        <a:pt x="12" y="100"/>
                      </a:lnTo>
                      <a:lnTo>
                        <a:pt x="29" y="76"/>
                      </a:lnTo>
                      <a:lnTo>
                        <a:pt x="48" y="53"/>
                      </a:lnTo>
                      <a:lnTo>
                        <a:pt x="70" y="34"/>
                      </a:lnTo>
                      <a:lnTo>
                        <a:pt x="92" y="19"/>
                      </a:lnTo>
                      <a:lnTo>
                        <a:pt x="113" y="8"/>
                      </a:lnTo>
                      <a:lnTo>
                        <a:pt x="118" y="6"/>
                      </a:lnTo>
                      <a:lnTo>
                        <a:pt x="126" y="1"/>
                      </a:lnTo>
                      <a:lnTo>
                        <a:pt x="131" y="0"/>
                      </a:lnTo>
                      <a:lnTo>
                        <a:pt x="129" y="6"/>
                      </a:lnTo>
                      <a:lnTo>
                        <a:pt x="121" y="17"/>
                      </a:lnTo>
                      <a:lnTo>
                        <a:pt x="113" y="31"/>
                      </a:lnTo>
                      <a:lnTo>
                        <a:pt x="108" y="47"/>
                      </a:lnTo>
                      <a:lnTo>
                        <a:pt x="107" y="64"/>
                      </a:lnTo>
                      <a:lnTo>
                        <a:pt x="108" y="73"/>
                      </a:lnTo>
                      <a:lnTo>
                        <a:pt x="112" y="84"/>
                      </a:lnTo>
                      <a:lnTo>
                        <a:pt x="115" y="98"/>
                      </a:lnTo>
                      <a:lnTo>
                        <a:pt x="120" y="113"/>
                      </a:lnTo>
                      <a:lnTo>
                        <a:pt x="123" y="126"/>
                      </a:lnTo>
                      <a:lnTo>
                        <a:pt x="126" y="138"/>
                      </a:lnTo>
                      <a:lnTo>
                        <a:pt x="128" y="149"/>
                      </a:lnTo>
                      <a:lnTo>
                        <a:pt x="129" y="158"/>
                      </a:lnTo>
                      <a:lnTo>
                        <a:pt x="129" y="168"/>
                      </a:lnTo>
                      <a:lnTo>
                        <a:pt x="128" y="181"/>
                      </a:lnTo>
                      <a:lnTo>
                        <a:pt x="125" y="197"/>
                      </a:lnTo>
                      <a:lnTo>
                        <a:pt x="122" y="213"/>
                      </a:lnTo>
                      <a:lnTo>
                        <a:pt x="115" y="230"/>
                      </a:lnTo>
                      <a:lnTo>
                        <a:pt x="106" y="246"/>
                      </a:lnTo>
                      <a:lnTo>
                        <a:pt x="92" y="257"/>
                      </a:lnTo>
                      <a:lnTo>
                        <a:pt x="74" y="266"/>
                      </a:lnTo>
                      <a:close/>
                    </a:path>
                  </a:pathLst>
                </a:custGeom>
                <a:solidFill>
                  <a:srgbClr val="FF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8" name="Freeform 318">
                  <a:extLst>
                    <a:ext uri="{FF2B5EF4-FFF2-40B4-BE49-F238E27FC236}">
                      <a16:creationId xmlns:a16="http://schemas.microsoft.com/office/drawing/2014/main" xmlns="" id="{03FE518C-798D-423D-A935-06CB38D633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" y="284"/>
                  <a:ext cx="320" cy="224"/>
                </a:xfrm>
                <a:custGeom>
                  <a:avLst/>
                  <a:gdLst>
                    <a:gd name="T0" fmla="*/ 296 w 640"/>
                    <a:gd name="T1" fmla="*/ 384 h 450"/>
                    <a:gd name="T2" fmla="*/ 261 w 640"/>
                    <a:gd name="T3" fmla="*/ 444 h 450"/>
                    <a:gd name="T4" fmla="*/ 231 w 640"/>
                    <a:gd name="T5" fmla="*/ 392 h 450"/>
                    <a:gd name="T6" fmla="*/ 194 w 640"/>
                    <a:gd name="T7" fmla="*/ 353 h 450"/>
                    <a:gd name="T8" fmla="*/ 182 w 640"/>
                    <a:gd name="T9" fmla="*/ 257 h 450"/>
                    <a:gd name="T10" fmla="*/ 207 w 640"/>
                    <a:gd name="T11" fmla="*/ 212 h 450"/>
                    <a:gd name="T12" fmla="*/ 229 w 640"/>
                    <a:gd name="T13" fmla="*/ 167 h 450"/>
                    <a:gd name="T14" fmla="*/ 215 w 640"/>
                    <a:gd name="T15" fmla="*/ 175 h 450"/>
                    <a:gd name="T16" fmla="*/ 198 w 640"/>
                    <a:gd name="T17" fmla="*/ 217 h 450"/>
                    <a:gd name="T18" fmla="*/ 131 w 640"/>
                    <a:gd name="T19" fmla="*/ 270 h 450"/>
                    <a:gd name="T20" fmla="*/ 80 w 640"/>
                    <a:gd name="T21" fmla="*/ 275 h 450"/>
                    <a:gd name="T22" fmla="*/ 48 w 640"/>
                    <a:gd name="T23" fmla="*/ 262 h 450"/>
                    <a:gd name="T24" fmla="*/ 0 w 640"/>
                    <a:gd name="T25" fmla="*/ 240 h 450"/>
                    <a:gd name="T26" fmla="*/ 40 w 640"/>
                    <a:gd name="T27" fmla="*/ 226 h 450"/>
                    <a:gd name="T28" fmla="*/ 75 w 640"/>
                    <a:gd name="T29" fmla="*/ 182 h 450"/>
                    <a:gd name="T30" fmla="*/ 144 w 640"/>
                    <a:gd name="T31" fmla="*/ 137 h 450"/>
                    <a:gd name="T32" fmla="*/ 188 w 640"/>
                    <a:gd name="T33" fmla="*/ 140 h 450"/>
                    <a:gd name="T34" fmla="*/ 196 w 640"/>
                    <a:gd name="T35" fmla="*/ 143 h 450"/>
                    <a:gd name="T36" fmla="*/ 186 w 640"/>
                    <a:gd name="T37" fmla="*/ 166 h 450"/>
                    <a:gd name="T38" fmla="*/ 192 w 640"/>
                    <a:gd name="T39" fmla="*/ 172 h 450"/>
                    <a:gd name="T40" fmla="*/ 214 w 640"/>
                    <a:gd name="T41" fmla="*/ 166 h 450"/>
                    <a:gd name="T42" fmla="*/ 212 w 640"/>
                    <a:gd name="T43" fmla="*/ 139 h 450"/>
                    <a:gd name="T44" fmla="*/ 219 w 640"/>
                    <a:gd name="T45" fmla="*/ 137 h 450"/>
                    <a:gd name="T46" fmla="*/ 232 w 640"/>
                    <a:gd name="T47" fmla="*/ 155 h 450"/>
                    <a:gd name="T48" fmla="*/ 261 w 640"/>
                    <a:gd name="T49" fmla="*/ 158 h 450"/>
                    <a:gd name="T50" fmla="*/ 283 w 640"/>
                    <a:gd name="T51" fmla="*/ 140 h 450"/>
                    <a:gd name="T52" fmla="*/ 307 w 640"/>
                    <a:gd name="T53" fmla="*/ 133 h 450"/>
                    <a:gd name="T54" fmla="*/ 343 w 640"/>
                    <a:gd name="T55" fmla="*/ 95 h 450"/>
                    <a:gd name="T56" fmla="*/ 419 w 640"/>
                    <a:gd name="T57" fmla="*/ 6 h 450"/>
                    <a:gd name="T58" fmla="*/ 479 w 640"/>
                    <a:gd name="T59" fmla="*/ 0 h 450"/>
                    <a:gd name="T60" fmla="*/ 527 w 640"/>
                    <a:gd name="T61" fmla="*/ 9 h 450"/>
                    <a:gd name="T62" fmla="*/ 579 w 640"/>
                    <a:gd name="T63" fmla="*/ 28 h 450"/>
                    <a:gd name="T64" fmla="*/ 630 w 640"/>
                    <a:gd name="T65" fmla="*/ 30 h 450"/>
                    <a:gd name="T66" fmla="*/ 622 w 640"/>
                    <a:gd name="T67" fmla="*/ 57 h 450"/>
                    <a:gd name="T68" fmla="*/ 553 w 640"/>
                    <a:gd name="T69" fmla="*/ 140 h 450"/>
                    <a:gd name="T70" fmla="*/ 490 w 640"/>
                    <a:gd name="T71" fmla="*/ 169 h 450"/>
                    <a:gd name="T72" fmla="*/ 425 w 640"/>
                    <a:gd name="T73" fmla="*/ 184 h 450"/>
                    <a:gd name="T74" fmla="*/ 364 w 640"/>
                    <a:gd name="T75" fmla="*/ 169 h 450"/>
                    <a:gd name="T76" fmla="*/ 331 w 640"/>
                    <a:gd name="T77" fmla="*/ 151 h 450"/>
                    <a:gd name="T78" fmla="*/ 307 w 640"/>
                    <a:gd name="T79" fmla="*/ 144 h 450"/>
                    <a:gd name="T80" fmla="*/ 283 w 640"/>
                    <a:gd name="T81" fmla="*/ 151 h 450"/>
                    <a:gd name="T82" fmla="*/ 285 w 640"/>
                    <a:gd name="T83" fmla="*/ 164 h 450"/>
                    <a:gd name="T84" fmla="*/ 313 w 640"/>
                    <a:gd name="T85" fmla="*/ 162 h 450"/>
                    <a:gd name="T86" fmla="*/ 346 w 640"/>
                    <a:gd name="T87" fmla="*/ 159 h 450"/>
                    <a:gd name="T88" fmla="*/ 409 w 640"/>
                    <a:gd name="T89" fmla="*/ 182 h 450"/>
                    <a:gd name="T90" fmla="*/ 464 w 640"/>
                    <a:gd name="T91" fmla="*/ 248 h 450"/>
                    <a:gd name="T92" fmla="*/ 481 w 640"/>
                    <a:gd name="T93" fmla="*/ 328 h 450"/>
                    <a:gd name="T94" fmla="*/ 448 w 640"/>
                    <a:gd name="T95" fmla="*/ 328 h 450"/>
                    <a:gd name="T96" fmla="*/ 372 w 640"/>
                    <a:gd name="T97" fmla="*/ 306 h 450"/>
                    <a:gd name="T98" fmla="*/ 326 w 640"/>
                    <a:gd name="T99" fmla="*/ 292 h 450"/>
                    <a:gd name="T100" fmla="*/ 289 w 640"/>
                    <a:gd name="T101" fmla="*/ 234 h 450"/>
                    <a:gd name="T102" fmla="*/ 277 w 640"/>
                    <a:gd name="T103" fmla="*/ 181 h 450"/>
                    <a:gd name="T104" fmla="*/ 251 w 640"/>
                    <a:gd name="T105" fmla="*/ 163 h 450"/>
                    <a:gd name="T106" fmla="*/ 236 w 640"/>
                    <a:gd name="T107" fmla="*/ 166 h 450"/>
                    <a:gd name="T108" fmla="*/ 251 w 640"/>
                    <a:gd name="T109" fmla="*/ 192 h 450"/>
                    <a:gd name="T110" fmla="*/ 298 w 640"/>
                    <a:gd name="T111" fmla="*/ 248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640" h="450">
                      <a:moveTo>
                        <a:pt x="305" y="265"/>
                      </a:moveTo>
                      <a:lnTo>
                        <a:pt x="311" y="298"/>
                      </a:lnTo>
                      <a:lnTo>
                        <a:pt x="311" y="330"/>
                      </a:lnTo>
                      <a:lnTo>
                        <a:pt x="306" y="361"/>
                      </a:lnTo>
                      <a:lnTo>
                        <a:pt x="296" y="384"/>
                      </a:lnTo>
                      <a:lnTo>
                        <a:pt x="284" y="401"/>
                      </a:lnTo>
                      <a:lnTo>
                        <a:pt x="275" y="416"/>
                      </a:lnTo>
                      <a:lnTo>
                        <a:pt x="268" y="433"/>
                      </a:lnTo>
                      <a:lnTo>
                        <a:pt x="262" y="450"/>
                      </a:lnTo>
                      <a:lnTo>
                        <a:pt x="261" y="444"/>
                      </a:lnTo>
                      <a:lnTo>
                        <a:pt x="258" y="435"/>
                      </a:lnTo>
                      <a:lnTo>
                        <a:pt x="253" y="425"/>
                      </a:lnTo>
                      <a:lnTo>
                        <a:pt x="246" y="414"/>
                      </a:lnTo>
                      <a:lnTo>
                        <a:pt x="239" y="403"/>
                      </a:lnTo>
                      <a:lnTo>
                        <a:pt x="231" y="392"/>
                      </a:lnTo>
                      <a:lnTo>
                        <a:pt x="223" y="382"/>
                      </a:lnTo>
                      <a:lnTo>
                        <a:pt x="215" y="375"/>
                      </a:lnTo>
                      <a:lnTo>
                        <a:pt x="207" y="368"/>
                      </a:lnTo>
                      <a:lnTo>
                        <a:pt x="200" y="360"/>
                      </a:lnTo>
                      <a:lnTo>
                        <a:pt x="194" y="353"/>
                      </a:lnTo>
                      <a:lnTo>
                        <a:pt x="190" y="345"/>
                      </a:lnTo>
                      <a:lnTo>
                        <a:pt x="181" y="320"/>
                      </a:lnTo>
                      <a:lnTo>
                        <a:pt x="178" y="295"/>
                      </a:lnTo>
                      <a:lnTo>
                        <a:pt x="179" y="273"/>
                      </a:lnTo>
                      <a:lnTo>
                        <a:pt x="182" y="257"/>
                      </a:lnTo>
                      <a:lnTo>
                        <a:pt x="184" y="248"/>
                      </a:lnTo>
                      <a:lnTo>
                        <a:pt x="189" y="239"/>
                      </a:lnTo>
                      <a:lnTo>
                        <a:pt x="194" y="231"/>
                      </a:lnTo>
                      <a:lnTo>
                        <a:pt x="201" y="222"/>
                      </a:lnTo>
                      <a:lnTo>
                        <a:pt x="207" y="212"/>
                      </a:lnTo>
                      <a:lnTo>
                        <a:pt x="214" y="202"/>
                      </a:lnTo>
                      <a:lnTo>
                        <a:pt x="221" y="192"/>
                      </a:lnTo>
                      <a:lnTo>
                        <a:pt x="227" y="181"/>
                      </a:lnTo>
                      <a:lnTo>
                        <a:pt x="229" y="174"/>
                      </a:lnTo>
                      <a:lnTo>
                        <a:pt x="229" y="167"/>
                      </a:lnTo>
                      <a:lnTo>
                        <a:pt x="228" y="162"/>
                      </a:lnTo>
                      <a:lnTo>
                        <a:pt x="226" y="160"/>
                      </a:lnTo>
                      <a:lnTo>
                        <a:pt x="221" y="164"/>
                      </a:lnTo>
                      <a:lnTo>
                        <a:pt x="217" y="169"/>
                      </a:lnTo>
                      <a:lnTo>
                        <a:pt x="215" y="175"/>
                      </a:lnTo>
                      <a:lnTo>
                        <a:pt x="213" y="181"/>
                      </a:lnTo>
                      <a:lnTo>
                        <a:pt x="211" y="192"/>
                      </a:lnTo>
                      <a:lnTo>
                        <a:pt x="207" y="201"/>
                      </a:lnTo>
                      <a:lnTo>
                        <a:pt x="203" y="209"/>
                      </a:lnTo>
                      <a:lnTo>
                        <a:pt x="198" y="217"/>
                      </a:lnTo>
                      <a:lnTo>
                        <a:pt x="188" y="232"/>
                      </a:lnTo>
                      <a:lnTo>
                        <a:pt x="175" y="245"/>
                      </a:lnTo>
                      <a:lnTo>
                        <a:pt x="161" y="256"/>
                      </a:lnTo>
                      <a:lnTo>
                        <a:pt x="146" y="264"/>
                      </a:lnTo>
                      <a:lnTo>
                        <a:pt x="131" y="270"/>
                      </a:lnTo>
                      <a:lnTo>
                        <a:pt x="116" y="275"/>
                      </a:lnTo>
                      <a:lnTo>
                        <a:pt x="102" y="276"/>
                      </a:lnTo>
                      <a:lnTo>
                        <a:pt x="88" y="276"/>
                      </a:lnTo>
                      <a:lnTo>
                        <a:pt x="84" y="276"/>
                      </a:lnTo>
                      <a:lnTo>
                        <a:pt x="80" y="275"/>
                      </a:lnTo>
                      <a:lnTo>
                        <a:pt x="76" y="273"/>
                      </a:lnTo>
                      <a:lnTo>
                        <a:pt x="72" y="272"/>
                      </a:lnTo>
                      <a:lnTo>
                        <a:pt x="64" y="270"/>
                      </a:lnTo>
                      <a:lnTo>
                        <a:pt x="56" y="267"/>
                      </a:lnTo>
                      <a:lnTo>
                        <a:pt x="48" y="262"/>
                      </a:lnTo>
                      <a:lnTo>
                        <a:pt x="40" y="258"/>
                      </a:lnTo>
                      <a:lnTo>
                        <a:pt x="31" y="254"/>
                      </a:lnTo>
                      <a:lnTo>
                        <a:pt x="22" y="249"/>
                      </a:lnTo>
                      <a:lnTo>
                        <a:pt x="11" y="245"/>
                      </a:lnTo>
                      <a:lnTo>
                        <a:pt x="0" y="240"/>
                      </a:lnTo>
                      <a:lnTo>
                        <a:pt x="7" y="238"/>
                      </a:lnTo>
                      <a:lnTo>
                        <a:pt x="14" y="235"/>
                      </a:lnTo>
                      <a:lnTo>
                        <a:pt x="23" y="233"/>
                      </a:lnTo>
                      <a:lnTo>
                        <a:pt x="32" y="230"/>
                      </a:lnTo>
                      <a:lnTo>
                        <a:pt x="40" y="226"/>
                      </a:lnTo>
                      <a:lnTo>
                        <a:pt x="48" y="220"/>
                      </a:lnTo>
                      <a:lnTo>
                        <a:pt x="55" y="215"/>
                      </a:lnTo>
                      <a:lnTo>
                        <a:pt x="60" y="207"/>
                      </a:lnTo>
                      <a:lnTo>
                        <a:pt x="65" y="195"/>
                      </a:lnTo>
                      <a:lnTo>
                        <a:pt x="75" y="182"/>
                      </a:lnTo>
                      <a:lnTo>
                        <a:pt x="85" y="170"/>
                      </a:lnTo>
                      <a:lnTo>
                        <a:pt x="99" y="157"/>
                      </a:lnTo>
                      <a:lnTo>
                        <a:pt x="113" y="148"/>
                      </a:lnTo>
                      <a:lnTo>
                        <a:pt x="128" y="141"/>
                      </a:lnTo>
                      <a:lnTo>
                        <a:pt x="144" y="137"/>
                      </a:lnTo>
                      <a:lnTo>
                        <a:pt x="161" y="140"/>
                      </a:lnTo>
                      <a:lnTo>
                        <a:pt x="168" y="143"/>
                      </a:lnTo>
                      <a:lnTo>
                        <a:pt x="176" y="144"/>
                      </a:lnTo>
                      <a:lnTo>
                        <a:pt x="183" y="143"/>
                      </a:lnTo>
                      <a:lnTo>
                        <a:pt x="188" y="140"/>
                      </a:lnTo>
                      <a:lnTo>
                        <a:pt x="191" y="136"/>
                      </a:lnTo>
                      <a:lnTo>
                        <a:pt x="194" y="136"/>
                      </a:lnTo>
                      <a:lnTo>
                        <a:pt x="198" y="137"/>
                      </a:lnTo>
                      <a:lnTo>
                        <a:pt x="201" y="139"/>
                      </a:lnTo>
                      <a:lnTo>
                        <a:pt x="196" y="143"/>
                      </a:lnTo>
                      <a:lnTo>
                        <a:pt x="190" y="150"/>
                      </a:lnTo>
                      <a:lnTo>
                        <a:pt x="186" y="157"/>
                      </a:lnTo>
                      <a:lnTo>
                        <a:pt x="185" y="164"/>
                      </a:lnTo>
                      <a:lnTo>
                        <a:pt x="185" y="165"/>
                      </a:lnTo>
                      <a:lnTo>
                        <a:pt x="186" y="166"/>
                      </a:lnTo>
                      <a:lnTo>
                        <a:pt x="186" y="169"/>
                      </a:lnTo>
                      <a:lnTo>
                        <a:pt x="188" y="170"/>
                      </a:lnTo>
                      <a:lnTo>
                        <a:pt x="189" y="171"/>
                      </a:lnTo>
                      <a:lnTo>
                        <a:pt x="190" y="171"/>
                      </a:lnTo>
                      <a:lnTo>
                        <a:pt x="192" y="172"/>
                      </a:lnTo>
                      <a:lnTo>
                        <a:pt x="193" y="173"/>
                      </a:lnTo>
                      <a:lnTo>
                        <a:pt x="199" y="174"/>
                      </a:lnTo>
                      <a:lnTo>
                        <a:pt x="205" y="173"/>
                      </a:lnTo>
                      <a:lnTo>
                        <a:pt x="211" y="170"/>
                      </a:lnTo>
                      <a:lnTo>
                        <a:pt x="214" y="166"/>
                      </a:lnTo>
                      <a:lnTo>
                        <a:pt x="217" y="160"/>
                      </a:lnTo>
                      <a:lnTo>
                        <a:pt x="217" y="154"/>
                      </a:lnTo>
                      <a:lnTo>
                        <a:pt x="216" y="147"/>
                      </a:lnTo>
                      <a:lnTo>
                        <a:pt x="214" y="142"/>
                      </a:lnTo>
                      <a:lnTo>
                        <a:pt x="212" y="139"/>
                      </a:lnTo>
                      <a:lnTo>
                        <a:pt x="212" y="136"/>
                      </a:lnTo>
                      <a:lnTo>
                        <a:pt x="213" y="135"/>
                      </a:lnTo>
                      <a:lnTo>
                        <a:pt x="215" y="134"/>
                      </a:lnTo>
                      <a:lnTo>
                        <a:pt x="217" y="134"/>
                      </a:lnTo>
                      <a:lnTo>
                        <a:pt x="219" y="137"/>
                      </a:lnTo>
                      <a:lnTo>
                        <a:pt x="220" y="141"/>
                      </a:lnTo>
                      <a:lnTo>
                        <a:pt x="221" y="144"/>
                      </a:lnTo>
                      <a:lnTo>
                        <a:pt x="222" y="149"/>
                      </a:lnTo>
                      <a:lnTo>
                        <a:pt x="227" y="154"/>
                      </a:lnTo>
                      <a:lnTo>
                        <a:pt x="232" y="155"/>
                      </a:lnTo>
                      <a:lnTo>
                        <a:pt x="242" y="150"/>
                      </a:lnTo>
                      <a:lnTo>
                        <a:pt x="245" y="154"/>
                      </a:lnTo>
                      <a:lnTo>
                        <a:pt x="250" y="156"/>
                      </a:lnTo>
                      <a:lnTo>
                        <a:pt x="255" y="158"/>
                      </a:lnTo>
                      <a:lnTo>
                        <a:pt x="261" y="158"/>
                      </a:lnTo>
                      <a:lnTo>
                        <a:pt x="266" y="157"/>
                      </a:lnTo>
                      <a:lnTo>
                        <a:pt x="272" y="154"/>
                      </a:lnTo>
                      <a:lnTo>
                        <a:pt x="276" y="149"/>
                      </a:lnTo>
                      <a:lnTo>
                        <a:pt x="280" y="141"/>
                      </a:lnTo>
                      <a:lnTo>
                        <a:pt x="283" y="140"/>
                      </a:lnTo>
                      <a:lnTo>
                        <a:pt x="287" y="139"/>
                      </a:lnTo>
                      <a:lnTo>
                        <a:pt x="291" y="136"/>
                      </a:lnTo>
                      <a:lnTo>
                        <a:pt x="297" y="135"/>
                      </a:lnTo>
                      <a:lnTo>
                        <a:pt x="302" y="134"/>
                      </a:lnTo>
                      <a:lnTo>
                        <a:pt x="307" y="133"/>
                      </a:lnTo>
                      <a:lnTo>
                        <a:pt x="313" y="132"/>
                      </a:lnTo>
                      <a:lnTo>
                        <a:pt x="319" y="131"/>
                      </a:lnTo>
                      <a:lnTo>
                        <a:pt x="328" y="125"/>
                      </a:lnTo>
                      <a:lnTo>
                        <a:pt x="336" y="113"/>
                      </a:lnTo>
                      <a:lnTo>
                        <a:pt x="343" y="95"/>
                      </a:lnTo>
                      <a:lnTo>
                        <a:pt x="351" y="72"/>
                      </a:lnTo>
                      <a:lnTo>
                        <a:pt x="364" y="46"/>
                      </a:lnTo>
                      <a:lnTo>
                        <a:pt x="381" y="27"/>
                      </a:lnTo>
                      <a:lnTo>
                        <a:pt x="399" y="14"/>
                      </a:lnTo>
                      <a:lnTo>
                        <a:pt x="419" y="6"/>
                      </a:lnTo>
                      <a:lnTo>
                        <a:pt x="437" y="1"/>
                      </a:lnTo>
                      <a:lnTo>
                        <a:pt x="454" y="0"/>
                      </a:lnTo>
                      <a:lnTo>
                        <a:pt x="466" y="0"/>
                      </a:lnTo>
                      <a:lnTo>
                        <a:pt x="473" y="0"/>
                      </a:lnTo>
                      <a:lnTo>
                        <a:pt x="479" y="0"/>
                      </a:lnTo>
                      <a:lnTo>
                        <a:pt x="486" y="1"/>
                      </a:lnTo>
                      <a:lnTo>
                        <a:pt x="495" y="3"/>
                      </a:lnTo>
                      <a:lnTo>
                        <a:pt x="505" y="4"/>
                      </a:lnTo>
                      <a:lnTo>
                        <a:pt x="517" y="6"/>
                      </a:lnTo>
                      <a:lnTo>
                        <a:pt x="527" y="9"/>
                      </a:lnTo>
                      <a:lnTo>
                        <a:pt x="539" y="13"/>
                      </a:lnTo>
                      <a:lnTo>
                        <a:pt x="548" y="18"/>
                      </a:lnTo>
                      <a:lnTo>
                        <a:pt x="557" y="22"/>
                      </a:lnTo>
                      <a:lnTo>
                        <a:pt x="568" y="26"/>
                      </a:lnTo>
                      <a:lnTo>
                        <a:pt x="579" y="28"/>
                      </a:lnTo>
                      <a:lnTo>
                        <a:pt x="589" y="30"/>
                      </a:lnTo>
                      <a:lnTo>
                        <a:pt x="601" y="31"/>
                      </a:lnTo>
                      <a:lnTo>
                        <a:pt x="611" y="31"/>
                      </a:lnTo>
                      <a:lnTo>
                        <a:pt x="621" y="31"/>
                      </a:lnTo>
                      <a:lnTo>
                        <a:pt x="630" y="30"/>
                      </a:lnTo>
                      <a:lnTo>
                        <a:pt x="640" y="30"/>
                      </a:lnTo>
                      <a:lnTo>
                        <a:pt x="640" y="35"/>
                      </a:lnTo>
                      <a:lnTo>
                        <a:pt x="636" y="39"/>
                      </a:lnTo>
                      <a:lnTo>
                        <a:pt x="631" y="44"/>
                      </a:lnTo>
                      <a:lnTo>
                        <a:pt x="622" y="57"/>
                      </a:lnTo>
                      <a:lnTo>
                        <a:pt x="610" y="73"/>
                      </a:lnTo>
                      <a:lnTo>
                        <a:pt x="596" y="90"/>
                      </a:lnTo>
                      <a:lnTo>
                        <a:pt x="583" y="107"/>
                      </a:lnTo>
                      <a:lnTo>
                        <a:pt x="568" y="125"/>
                      </a:lnTo>
                      <a:lnTo>
                        <a:pt x="553" y="140"/>
                      </a:lnTo>
                      <a:lnTo>
                        <a:pt x="538" y="151"/>
                      </a:lnTo>
                      <a:lnTo>
                        <a:pt x="524" y="158"/>
                      </a:lnTo>
                      <a:lnTo>
                        <a:pt x="515" y="160"/>
                      </a:lnTo>
                      <a:lnTo>
                        <a:pt x="504" y="164"/>
                      </a:lnTo>
                      <a:lnTo>
                        <a:pt x="490" y="169"/>
                      </a:lnTo>
                      <a:lnTo>
                        <a:pt x="477" y="172"/>
                      </a:lnTo>
                      <a:lnTo>
                        <a:pt x="463" y="177"/>
                      </a:lnTo>
                      <a:lnTo>
                        <a:pt x="449" y="180"/>
                      </a:lnTo>
                      <a:lnTo>
                        <a:pt x="436" y="182"/>
                      </a:lnTo>
                      <a:lnTo>
                        <a:pt x="425" y="184"/>
                      </a:lnTo>
                      <a:lnTo>
                        <a:pt x="414" y="182"/>
                      </a:lnTo>
                      <a:lnTo>
                        <a:pt x="402" y="180"/>
                      </a:lnTo>
                      <a:lnTo>
                        <a:pt x="388" y="177"/>
                      </a:lnTo>
                      <a:lnTo>
                        <a:pt x="375" y="172"/>
                      </a:lnTo>
                      <a:lnTo>
                        <a:pt x="364" y="169"/>
                      </a:lnTo>
                      <a:lnTo>
                        <a:pt x="353" y="164"/>
                      </a:lnTo>
                      <a:lnTo>
                        <a:pt x="345" y="160"/>
                      </a:lnTo>
                      <a:lnTo>
                        <a:pt x="341" y="158"/>
                      </a:lnTo>
                      <a:lnTo>
                        <a:pt x="336" y="155"/>
                      </a:lnTo>
                      <a:lnTo>
                        <a:pt x="331" y="151"/>
                      </a:lnTo>
                      <a:lnTo>
                        <a:pt x="326" y="148"/>
                      </a:lnTo>
                      <a:lnTo>
                        <a:pt x="321" y="145"/>
                      </a:lnTo>
                      <a:lnTo>
                        <a:pt x="318" y="144"/>
                      </a:lnTo>
                      <a:lnTo>
                        <a:pt x="313" y="144"/>
                      </a:lnTo>
                      <a:lnTo>
                        <a:pt x="307" y="144"/>
                      </a:lnTo>
                      <a:lnTo>
                        <a:pt x="302" y="145"/>
                      </a:lnTo>
                      <a:lnTo>
                        <a:pt x="296" y="147"/>
                      </a:lnTo>
                      <a:lnTo>
                        <a:pt x="291" y="148"/>
                      </a:lnTo>
                      <a:lnTo>
                        <a:pt x="287" y="150"/>
                      </a:lnTo>
                      <a:lnTo>
                        <a:pt x="283" y="151"/>
                      </a:lnTo>
                      <a:lnTo>
                        <a:pt x="279" y="155"/>
                      </a:lnTo>
                      <a:lnTo>
                        <a:pt x="277" y="158"/>
                      </a:lnTo>
                      <a:lnTo>
                        <a:pt x="279" y="160"/>
                      </a:lnTo>
                      <a:lnTo>
                        <a:pt x="282" y="163"/>
                      </a:lnTo>
                      <a:lnTo>
                        <a:pt x="285" y="164"/>
                      </a:lnTo>
                      <a:lnTo>
                        <a:pt x="290" y="164"/>
                      </a:lnTo>
                      <a:lnTo>
                        <a:pt x="295" y="163"/>
                      </a:lnTo>
                      <a:lnTo>
                        <a:pt x="300" y="163"/>
                      </a:lnTo>
                      <a:lnTo>
                        <a:pt x="306" y="162"/>
                      </a:lnTo>
                      <a:lnTo>
                        <a:pt x="313" y="162"/>
                      </a:lnTo>
                      <a:lnTo>
                        <a:pt x="320" y="160"/>
                      </a:lnTo>
                      <a:lnTo>
                        <a:pt x="326" y="159"/>
                      </a:lnTo>
                      <a:lnTo>
                        <a:pt x="333" y="158"/>
                      </a:lnTo>
                      <a:lnTo>
                        <a:pt x="338" y="158"/>
                      </a:lnTo>
                      <a:lnTo>
                        <a:pt x="346" y="159"/>
                      </a:lnTo>
                      <a:lnTo>
                        <a:pt x="355" y="160"/>
                      </a:lnTo>
                      <a:lnTo>
                        <a:pt x="365" y="164"/>
                      </a:lnTo>
                      <a:lnTo>
                        <a:pt x="376" y="169"/>
                      </a:lnTo>
                      <a:lnTo>
                        <a:pt x="391" y="174"/>
                      </a:lnTo>
                      <a:lnTo>
                        <a:pt x="409" y="182"/>
                      </a:lnTo>
                      <a:lnTo>
                        <a:pt x="422" y="190"/>
                      </a:lnTo>
                      <a:lnTo>
                        <a:pt x="434" y="202"/>
                      </a:lnTo>
                      <a:lnTo>
                        <a:pt x="446" y="216"/>
                      </a:lnTo>
                      <a:lnTo>
                        <a:pt x="455" y="231"/>
                      </a:lnTo>
                      <a:lnTo>
                        <a:pt x="464" y="248"/>
                      </a:lnTo>
                      <a:lnTo>
                        <a:pt x="470" y="265"/>
                      </a:lnTo>
                      <a:lnTo>
                        <a:pt x="475" y="285"/>
                      </a:lnTo>
                      <a:lnTo>
                        <a:pt x="479" y="303"/>
                      </a:lnTo>
                      <a:lnTo>
                        <a:pt x="480" y="316"/>
                      </a:lnTo>
                      <a:lnTo>
                        <a:pt x="481" y="328"/>
                      </a:lnTo>
                      <a:lnTo>
                        <a:pt x="480" y="339"/>
                      </a:lnTo>
                      <a:lnTo>
                        <a:pt x="479" y="351"/>
                      </a:lnTo>
                      <a:lnTo>
                        <a:pt x="472" y="343"/>
                      </a:lnTo>
                      <a:lnTo>
                        <a:pt x="460" y="335"/>
                      </a:lnTo>
                      <a:lnTo>
                        <a:pt x="448" y="328"/>
                      </a:lnTo>
                      <a:lnTo>
                        <a:pt x="433" y="321"/>
                      </a:lnTo>
                      <a:lnTo>
                        <a:pt x="417" y="316"/>
                      </a:lnTo>
                      <a:lnTo>
                        <a:pt x="401" y="312"/>
                      </a:lnTo>
                      <a:lnTo>
                        <a:pt x="386" y="308"/>
                      </a:lnTo>
                      <a:lnTo>
                        <a:pt x="372" y="306"/>
                      </a:lnTo>
                      <a:lnTo>
                        <a:pt x="364" y="305"/>
                      </a:lnTo>
                      <a:lnTo>
                        <a:pt x="355" y="302"/>
                      </a:lnTo>
                      <a:lnTo>
                        <a:pt x="344" y="300"/>
                      </a:lnTo>
                      <a:lnTo>
                        <a:pt x="335" y="297"/>
                      </a:lnTo>
                      <a:lnTo>
                        <a:pt x="326" y="292"/>
                      </a:lnTo>
                      <a:lnTo>
                        <a:pt x="317" y="284"/>
                      </a:lnTo>
                      <a:lnTo>
                        <a:pt x="310" y="275"/>
                      </a:lnTo>
                      <a:lnTo>
                        <a:pt x="304" y="263"/>
                      </a:lnTo>
                      <a:lnTo>
                        <a:pt x="296" y="247"/>
                      </a:lnTo>
                      <a:lnTo>
                        <a:pt x="289" y="234"/>
                      </a:lnTo>
                      <a:lnTo>
                        <a:pt x="284" y="219"/>
                      </a:lnTo>
                      <a:lnTo>
                        <a:pt x="284" y="199"/>
                      </a:lnTo>
                      <a:lnTo>
                        <a:pt x="284" y="193"/>
                      </a:lnTo>
                      <a:lnTo>
                        <a:pt x="281" y="186"/>
                      </a:lnTo>
                      <a:lnTo>
                        <a:pt x="277" y="181"/>
                      </a:lnTo>
                      <a:lnTo>
                        <a:pt x="272" y="175"/>
                      </a:lnTo>
                      <a:lnTo>
                        <a:pt x="266" y="172"/>
                      </a:lnTo>
                      <a:lnTo>
                        <a:pt x="260" y="167"/>
                      </a:lnTo>
                      <a:lnTo>
                        <a:pt x="255" y="165"/>
                      </a:lnTo>
                      <a:lnTo>
                        <a:pt x="251" y="163"/>
                      </a:lnTo>
                      <a:lnTo>
                        <a:pt x="245" y="160"/>
                      </a:lnTo>
                      <a:lnTo>
                        <a:pt x="239" y="158"/>
                      </a:lnTo>
                      <a:lnTo>
                        <a:pt x="236" y="159"/>
                      </a:lnTo>
                      <a:lnTo>
                        <a:pt x="235" y="162"/>
                      </a:lnTo>
                      <a:lnTo>
                        <a:pt x="236" y="166"/>
                      </a:lnTo>
                      <a:lnTo>
                        <a:pt x="236" y="172"/>
                      </a:lnTo>
                      <a:lnTo>
                        <a:pt x="238" y="177"/>
                      </a:lnTo>
                      <a:lnTo>
                        <a:pt x="241" y="182"/>
                      </a:lnTo>
                      <a:lnTo>
                        <a:pt x="244" y="186"/>
                      </a:lnTo>
                      <a:lnTo>
                        <a:pt x="251" y="192"/>
                      </a:lnTo>
                      <a:lnTo>
                        <a:pt x="259" y="200"/>
                      </a:lnTo>
                      <a:lnTo>
                        <a:pt x="269" y="209"/>
                      </a:lnTo>
                      <a:lnTo>
                        <a:pt x="280" y="220"/>
                      </a:lnTo>
                      <a:lnTo>
                        <a:pt x="290" y="233"/>
                      </a:lnTo>
                      <a:lnTo>
                        <a:pt x="298" y="248"/>
                      </a:lnTo>
                      <a:lnTo>
                        <a:pt x="305" y="265"/>
                      </a:lnTo>
                      <a:close/>
                    </a:path>
                  </a:pathLst>
                </a:custGeom>
                <a:solidFill>
                  <a:srgbClr val="FF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9" name="Freeform 319">
                  <a:extLst>
                    <a:ext uri="{FF2B5EF4-FFF2-40B4-BE49-F238E27FC236}">
                      <a16:creationId xmlns:a16="http://schemas.microsoft.com/office/drawing/2014/main" xmlns="" id="{78313BD7-D512-4E41-A2BE-2AE2CFB11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" y="250"/>
                  <a:ext cx="96" cy="98"/>
                </a:xfrm>
                <a:custGeom>
                  <a:avLst/>
                  <a:gdLst>
                    <a:gd name="T0" fmla="*/ 146 w 193"/>
                    <a:gd name="T1" fmla="*/ 189 h 196"/>
                    <a:gd name="T2" fmla="*/ 152 w 193"/>
                    <a:gd name="T3" fmla="*/ 179 h 196"/>
                    <a:gd name="T4" fmla="*/ 164 w 193"/>
                    <a:gd name="T5" fmla="*/ 175 h 196"/>
                    <a:gd name="T6" fmla="*/ 173 w 193"/>
                    <a:gd name="T7" fmla="*/ 179 h 196"/>
                    <a:gd name="T8" fmla="*/ 175 w 193"/>
                    <a:gd name="T9" fmla="*/ 184 h 196"/>
                    <a:gd name="T10" fmla="*/ 181 w 193"/>
                    <a:gd name="T11" fmla="*/ 185 h 196"/>
                    <a:gd name="T12" fmla="*/ 190 w 193"/>
                    <a:gd name="T13" fmla="*/ 187 h 196"/>
                    <a:gd name="T14" fmla="*/ 193 w 193"/>
                    <a:gd name="T15" fmla="*/ 186 h 196"/>
                    <a:gd name="T16" fmla="*/ 189 w 193"/>
                    <a:gd name="T17" fmla="*/ 179 h 196"/>
                    <a:gd name="T18" fmla="*/ 182 w 193"/>
                    <a:gd name="T19" fmla="*/ 173 h 196"/>
                    <a:gd name="T20" fmla="*/ 175 w 193"/>
                    <a:gd name="T21" fmla="*/ 172 h 196"/>
                    <a:gd name="T22" fmla="*/ 166 w 193"/>
                    <a:gd name="T23" fmla="*/ 173 h 196"/>
                    <a:gd name="T24" fmla="*/ 159 w 193"/>
                    <a:gd name="T25" fmla="*/ 166 h 196"/>
                    <a:gd name="T26" fmla="*/ 157 w 193"/>
                    <a:gd name="T27" fmla="*/ 156 h 196"/>
                    <a:gd name="T28" fmla="*/ 158 w 193"/>
                    <a:gd name="T29" fmla="*/ 150 h 196"/>
                    <a:gd name="T30" fmla="*/ 161 w 193"/>
                    <a:gd name="T31" fmla="*/ 147 h 196"/>
                    <a:gd name="T32" fmla="*/ 166 w 193"/>
                    <a:gd name="T33" fmla="*/ 141 h 196"/>
                    <a:gd name="T34" fmla="*/ 174 w 193"/>
                    <a:gd name="T35" fmla="*/ 137 h 196"/>
                    <a:gd name="T36" fmla="*/ 182 w 193"/>
                    <a:gd name="T37" fmla="*/ 118 h 196"/>
                    <a:gd name="T38" fmla="*/ 176 w 193"/>
                    <a:gd name="T39" fmla="*/ 81 h 196"/>
                    <a:gd name="T40" fmla="*/ 151 w 193"/>
                    <a:gd name="T41" fmla="*/ 50 h 196"/>
                    <a:gd name="T42" fmla="*/ 107 w 193"/>
                    <a:gd name="T43" fmla="*/ 28 h 196"/>
                    <a:gd name="T44" fmla="*/ 67 w 193"/>
                    <a:gd name="T45" fmla="*/ 20 h 196"/>
                    <a:gd name="T46" fmla="*/ 44 w 193"/>
                    <a:gd name="T47" fmla="*/ 14 h 196"/>
                    <a:gd name="T48" fmla="*/ 22 w 193"/>
                    <a:gd name="T49" fmla="*/ 8 h 196"/>
                    <a:gd name="T50" fmla="*/ 6 w 193"/>
                    <a:gd name="T51" fmla="*/ 3 h 196"/>
                    <a:gd name="T52" fmla="*/ 7 w 193"/>
                    <a:gd name="T53" fmla="*/ 9 h 196"/>
                    <a:gd name="T54" fmla="*/ 19 w 193"/>
                    <a:gd name="T55" fmla="*/ 34 h 196"/>
                    <a:gd name="T56" fmla="*/ 27 w 193"/>
                    <a:gd name="T57" fmla="*/ 60 h 196"/>
                    <a:gd name="T58" fmla="*/ 35 w 193"/>
                    <a:gd name="T59" fmla="*/ 86 h 196"/>
                    <a:gd name="T60" fmla="*/ 40 w 193"/>
                    <a:gd name="T61" fmla="*/ 110 h 196"/>
                    <a:gd name="T62" fmla="*/ 53 w 193"/>
                    <a:gd name="T63" fmla="*/ 141 h 196"/>
                    <a:gd name="T64" fmla="*/ 77 w 193"/>
                    <a:gd name="T65" fmla="*/ 172 h 196"/>
                    <a:gd name="T66" fmla="*/ 119 w 193"/>
                    <a:gd name="T67" fmla="*/ 193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93" h="196">
                      <a:moveTo>
                        <a:pt x="146" y="196"/>
                      </a:moveTo>
                      <a:lnTo>
                        <a:pt x="146" y="189"/>
                      </a:lnTo>
                      <a:lnTo>
                        <a:pt x="149" y="184"/>
                      </a:lnTo>
                      <a:lnTo>
                        <a:pt x="152" y="179"/>
                      </a:lnTo>
                      <a:lnTo>
                        <a:pt x="158" y="177"/>
                      </a:lnTo>
                      <a:lnTo>
                        <a:pt x="164" y="175"/>
                      </a:lnTo>
                      <a:lnTo>
                        <a:pt x="169" y="177"/>
                      </a:lnTo>
                      <a:lnTo>
                        <a:pt x="173" y="179"/>
                      </a:lnTo>
                      <a:lnTo>
                        <a:pt x="174" y="181"/>
                      </a:lnTo>
                      <a:lnTo>
                        <a:pt x="175" y="184"/>
                      </a:lnTo>
                      <a:lnTo>
                        <a:pt x="178" y="184"/>
                      </a:lnTo>
                      <a:lnTo>
                        <a:pt x="181" y="185"/>
                      </a:lnTo>
                      <a:lnTo>
                        <a:pt x="186" y="186"/>
                      </a:lnTo>
                      <a:lnTo>
                        <a:pt x="190" y="187"/>
                      </a:lnTo>
                      <a:lnTo>
                        <a:pt x="193" y="187"/>
                      </a:lnTo>
                      <a:lnTo>
                        <a:pt x="193" y="186"/>
                      </a:lnTo>
                      <a:lnTo>
                        <a:pt x="191" y="182"/>
                      </a:lnTo>
                      <a:lnTo>
                        <a:pt x="189" y="179"/>
                      </a:lnTo>
                      <a:lnTo>
                        <a:pt x="186" y="177"/>
                      </a:lnTo>
                      <a:lnTo>
                        <a:pt x="182" y="173"/>
                      </a:lnTo>
                      <a:lnTo>
                        <a:pt x="178" y="171"/>
                      </a:lnTo>
                      <a:lnTo>
                        <a:pt x="175" y="172"/>
                      </a:lnTo>
                      <a:lnTo>
                        <a:pt x="171" y="173"/>
                      </a:lnTo>
                      <a:lnTo>
                        <a:pt x="166" y="173"/>
                      </a:lnTo>
                      <a:lnTo>
                        <a:pt x="163" y="171"/>
                      </a:lnTo>
                      <a:lnTo>
                        <a:pt x="159" y="166"/>
                      </a:lnTo>
                      <a:lnTo>
                        <a:pt x="157" y="160"/>
                      </a:lnTo>
                      <a:lnTo>
                        <a:pt x="157" y="156"/>
                      </a:lnTo>
                      <a:lnTo>
                        <a:pt x="157" y="152"/>
                      </a:lnTo>
                      <a:lnTo>
                        <a:pt x="158" y="150"/>
                      </a:lnTo>
                      <a:lnTo>
                        <a:pt x="159" y="148"/>
                      </a:lnTo>
                      <a:lnTo>
                        <a:pt x="161" y="147"/>
                      </a:lnTo>
                      <a:lnTo>
                        <a:pt x="163" y="144"/>
                      </a:lnTo>
                      <a:lnTo>
                        <a:pt x="166" y="141"/>
                      </a:lnTo>
                      <a:lnTo>
                        <a:pt x="171" y="139"/>
                      </a:lnTo>
                      <a:lnTo>
                        <a:pt x="174" y="137"/>
                      </a:lnTo>
                      <a:lnTo>
                        <a:pt x="178" y="137"/>
                      </a:lnTo>
                      <a:lnTo>
                        <a:pt x="182" y="118"/>
                      </a:lnTo>
                      <a:lnTo>
                        <a:pt x="181" y="99"/>
                      </a:lnTo>
                      <a:lnTo>
                        <a:pt x="176" y="81"/>
                      </a:lnTo>
                      <a:lnTo>
                        <a:pt x="166" y="65"/>
                      </a:lnTo>
                      <a:lnTo>
                        <a:pt x="151" y="50"/>
                      </a:lnTo>
                      <a:lnTo>
                        <a:pt x="131" y="38"/>
                      </a:lnTo>
                      <a:lnTo>
                        <a:pt x="107" y="28"/>
                      </a:lnTo>
                      <a:lnTo>
                        <a:pt x="78" y="22"/>
                      </a:lnTo>
                      <a:lnTo>
                        <a:pt x="67" y="20"/>
                      </a:lnTo>
                      <a:lnTo>
                        <a:pt x="55" y="18"/>
                      </a:lnTo>
                      <a:lnTo>
                        <a:pt x="44" y="14"/>
                      </a:lnTo>
                      <a:lnTo>
                        <a:pt x="32" y="11"/>
                      </a:lnTo>
                      <a:lnTo>
                        <a:pt x="22" y="8"/>
                      </a:lnTo>
                      <a:lnTo>
                        <a:pt x="13" y="5"/>
                      </a:lnTo>
                      <a:lnTo>
                        <a:pt x="6" y="3"/>
                      </a:lnTo>
                      <a:lnTo>
                        <a:pt x="0" y="0"/>
                      </a:lnTo>
                      <a:lnTo>
                        <a:pt x="7" y="9"/>
                      </a:lnTo>
                      <a:lnTo>
                        <a:pt x="13" y="21"/>
                      </a:lnTo>
                      <a:lnTo>
                        <a:pt x="19" y="34"/>
                      </a:lnTo>
                      <a:lnTo>
                        <a:pt x="23" y="46"/>
                      </a:lnTo>
                      <a:lnTo>
                        <a:pt x="27" y="60"/>
                      </a:lnTo>
                      <a:lnTo>
                        <a:pt x="31" y="74"/>
                      </a:lnTo>
                      <a:lnTo>
                        <a:pt x="35" y="86"/>
                      </a:lnTo>
                      <a:lnTo>
                        <a:pt x="37" y="97"/>
                      </a:lnTo>
                      <a:lnTo>
                        <a:pt x="40" y="110"/>
                      </a:lnTo>
                      <a:lnTo>
                        <a:pt x="45" y="125"/>
                      </a:lnTo>
                      <a:lnTo>
                        <a:pt x="53" y="141"/>
                      </a:lnTo>
                      <a:lnTo>
                        <a:pt x="64" y="157"/>
                      </a:lnTo>
                      <a:lnTo>
                        <a:pt x="77" y="172"/>
                      </a:lnTo>
                      <a:lnTo>
                        <a:pt x="96" y="185"/>
                      </a:lnTo>
                      <a:lnTo>
                        <a:pt x="119" y="193"/>
                      </a:lnTo>
                      <a:lnTo>
                        <a:pt x="146" y="196"/>
                      </a:lnTo>
                      <a:close/>
                    </a:path>
                  </a:pathLst>
                </a:custGeom>
                <a:solidFill>
                  <a:srgbClr val="FF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0" name="Freeform 320">
                  <a:extLst>
                    <a:ext uri="{FF2B5EF4-FFF2-40B4-BE49-F238E27FC236}">
                      <a16:creationId xmlns:a16="http://schemas.microsoft.com/office/drawing/2014/main" xmlns="" id="{99A258BB-1110-4CF2-B863-F93C9D89F4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" y="308"/>
                  <a:ext cx="10" cy="11"/>
                </a:xfrm>
                <a:custGeom>
                  <a:avLst/>
                  <a:gdLst>
                    <a:gd name="T0" fmla="*/ 0 w 20"/>
                    <a:gd name="T1" fmla="*/ 8 h 21"/>
                    <a:gd name="T2" fmla="*/ 2 w 20"/>
                    <a:gd name="T3" fmla="*/ 3 h 21"/>
                    <a:gd name="T4" fmla="*/ 4 w 20"/>
                    <a:gd name="T5" fmla="*/ 1 h 21"/>
                    <a:gd name="T6" fmla="*/ 7 w 20"/>
                    <a:gd name="T7" fmla="*/ 0 h 21"/>
                    <a:gd name="T8" fmla="*/ 11 w 20"/>
                    <a:gd name="T9" fmla="*/ 0 h 21"/>
                    <a:gd name="T10" fmla="*/ 14 w 20"/>
                    <a:gd name="T11" fmla="*/ 1 h 21"/>
                    <a:gd name="T12" fmla="*/ 18 w 20"/>
                    <a:gd name="T13" fmla="*/ 3 h 21"/>
                    <a:gd name="T14" fmla="*/ 19 w 20"/>
                    <a:gd name="T15" fmla="*/ 6 h 21"/>
                    <a:gd name="T16" fmla="*/ 20 w 20"/>
                    <a:gd name="T17" fmla="*/ 10 h 21"/>
                    <a:gd name="T18" fmla="*/ 19 w 20"/>
                    <a:gd name="T19" fmla="*/ 15 h 21"/>
                    <a:gd name="T20" fmla="*/ 18 w 20"/>
                    <a:gd name="T21" fmla="*/ 17 h 21"/>
                    <a:gd name="T22" fmla="*/ 14 w 20"/>
                    <a:gd name="T23" fmla="*/ 19 h 21"/>
                    <a:gd name="T24" fmla="*/ 12 w 20"/>
                    <a:gd name="T25" fmla="*/ 21 h 21"/>
                    <a:gd name="T26" fmla="*/ 9 w 20"/>
                    <a:gd name="T27" fmla="*/ 19 h 21"/>
                    <a:gd name="T28" fmla="*/ 4 w 20"/>
                    <a:gd name="T29" fmla="*/ 16 h 21"/>
                    <a:gd name="T30" fmla="*/ 2 w 20"/>
                    <a:gd name="T31" fmla="*/ 12 h 21"/>
                    <a:gd name="T32" fmla="*/ 0 w 20"/>
                    <a:gd name="T33" fmla="*/ 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21">
                      <a:moveTo>
                        <a:pt x="0" y="8"/>
                      </a:move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8" y="3"/>
                      </a:lnTo>
                      <a:lnTo>
                        <a:pt x="19" y="6"/>
                      </a:lnTo>
                      <a:lnTo>
                        <a:pt x="20" y="10"/>
                      </a:lnTo>
                      <a:lnTo>
                        <a:pt x="19" y="15"/>
                      </a:lnTo>
                      <a:lnTo>
                        <a:pt x="18" y="17"/>
                      </a:lnTo>
                      <a:lnTo>
                        <a:pt x="14" y="19"/>
                      </a:lnTo>
                      <a:lnTo>
                        <a:pt x="12" y="21"/>
                      </a:lnTo>
                      <a:lnTo>
                        <a:pt x="9" y="19"/>
                      </a:lnTo>
                      <a:lnTo>
                        <a:pt x="4" y="16"/>
                      </a:lnTo>
                      <a:lnTo>
                        <a:pt x="2" y="1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1" name="Freeform 321">
                  <a:extLst>
                    <a:ext uri="{FF2B5EF4-FFF2-40B4-BE49-F238E27FC236}">
                      <a16:creationId xmlns:a16="http://schemas.microsoft.com/office/drawing/2014/main" xmlns="" id="{879896B2-6BDE-4D68-A2E2-0E3A2E8B78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" y="322"/>
                  <a:ext cx="11" cy="11"/>
                </a:xfrm>
                <a:custGeom>
                  <a:avLst/>
                  <a:gdLst>
                    <a:gd name="T0" fmla="*/ 2 w 22"/>
                    <a:gd name="T1" fmla="*/ 3 h 22"/>
                    <a:gd name="T2" fmla="*/ 6 w 22"/>
                    <a:gd name="T3" fmla="*/ 0 h 22"/>
                    <a:gd name="T4" fmla="*/ 11 w 22"/>
                    <a:gd name="T5" fmla="*/ 0 h 22"/>
                    <a:gd name="T6" fmla="*/ 16 w 22"/>
                    <a:gd name="T7" fmla="*/ 2 h 22"/>
                    <a:gd name="T8" fmla="*/ 19 w 22"/>
                    <a:gd name="T9" fmla="*/ 4 h 22"/>
                    <a:gd name="T10" fmla="*/ 22 w 22"/>
                    <a:gd name="T11" fmla="*/ 7 h 22"/>
                    <a:gd name="T12" fmla="*/ 22 w 22"/>
                    <a:gd name="T13" fmla="*/ 12 h 22"/>
                    <a:gd name="T14" fmla="*/ 22 w 22"/>
                    <a:gd name="T15" fmla="*/ 17 h 22"/>
                    <a:gd name="T16" fmla="*/ 21 w 22"/>
                    <a:gd name="T17" fmla="*/ 20 h 22"/>
                    <a:gd name="T18" fmla="*/ 17 w 22"/>
                    <a:gd name="T19" fmla="*/ 22 h 22"/>
                    <a:gd name="T20" fmla="*/ 11 w 22"/>
                    <a:gd name="T21" fmla="*/ 22 h 22"/>
                    <a:gd name="T22" fmla="*/ 7 w 22"/>
                    <a:gd name="T23" fmla="*/ 20 h 22"/>
                    <a:gd name="T24" fmla="*/ 3 w 22"/>
                    <a:gd name="T25" fmla="*/ 18 h 22"/>
                    <a:gd name="T26" fmla="*/ 1 w 22"/>
                    <a:gd name="T27" fmla="*/ 14 h 22"/>
                    <a:gd name="T28" fmla="*/ 0 w 22"/>
                    <a:gd name="T29" fmla="*/ 10 h 22"/>
                    <a:gd name="T30" fmla="*/ 0 w 22"/>
                    <a:gd name="T31" fmla="*/ 6 h 22"/>
                    <a:gd name="T32" fmla="*/ 2 w 22"/>
                    <a:gd name="T33" fmla="*/ 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" h="22">
                      <a:moveTo>
                        <a:pt x="2" y="3"/>
                      </a:move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2"/>
                      </a:lnTo>
                      <a:lnTo>
                        <a:pt x="19" y="4"/>
                      </a:lnTo>
                      <a:lnTo>
                        <a:pt x="22" y="7"/>
                      </a:lnTo>
                      <a:lnTo>
                        <a:pt x="22" y="12"/>
                      </a:lnTo>
                      <a:lnTo>
                        <a:pt x="22" y="17"/>
                      </a:lnTo>
                      <a:lnTo>
                        <a:pt x="21" y="20"/>
                      </a:lnTo>
                      <a:lnTo>
                        <a:pt x="17" y="22"/>
                      </a:lnTo>
                      <a:lnTo>
                        <a:pt x="11" y="22"/>
                      </a:lnTo>
                      <a:lnTo>
                        <a:pt x="7" y="20"/>
                      </a:lnTo>
                      <a:lnTo>
                        <a:pt x="3" y="18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2" name="Freeform 322">
                  <a:extLst>
                    <a:ext uri="{FF2B5EF4-FFF2-40B4-BE49-F238E27FC236}">
                      <a16:creationId xmlns:a16="http://schemas.microsoft.com/office/drawing/2014/main" xmlns="" id="{5AD3154E-809A-4249-A7C1-C2B6A1272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" y="335"/>
                  <a:ext cx="10" cy="11"/>
                </a:xfrm>
                <a:custGeom>
                  <a:avLst/>
                  <a:gdLst>
                    <a:gd name="T0" fmla="*/ 3 w 21"/>
                    <a:gd name="T1" fmla="*/ 4 h 22"/>
                    <a:gd name="T2" fmla="*/ 5 w 21"/>
                    <a:gd name="T3" fmla="*/ 2 h 22"/>
                    <a:gd name="T4" fmla="*/ 10 w 21"/>
                    <a:gd name="T5" fmla="*/ 0 h 22"/>
                    <a:gd name="T6" fmla="*/ 14 w 21"/>
                    <a:gd name="T7" fmla="*/ 0 h 22"/>
                    <a:gd name="T8" fmla="*/ 19 w 21"/>
                    <a:gd name="T9" fmla="*/ 2 h 22"/>
                    <a:gd name="T10" fmla="*/ 21 w 21"/>
                    <a:gd name="T11" fmla="*/ 7 h 22"/>
                    <a:gd name="T12" fmla="*/ 21 w 21"/>
                    <a:gd name="T13" fmla="*/ 11 h 22"/>
                    <a:gd name="T14" fmla="*/ 20 w 21"/>
                    <a:gd name="T15" fmla="*/ 16 h 22"/>
                    <a:gd name="T16" fmla="*/ 18 w 21"/>
                    <a:gd name="T17" fmla="*/ 19 h 22"/>
                    <a:gd name="T18" fmla="*/ 14 w 21"/>
                    <a:gd name="T19" fmla="*/ 21 h 22"/>
                    <a:gd name="T20" fmla="*/ 11 w 21"/>
                    <a:gd name="T21" fmla="*/ 22 h 22"/>
                    <a:gd name="T22" fmla="*/ 6 w 21"/>
                    <a:gd name="T23" fmla="*/ 22 h 22"/>
                    <a:gd name="T24" fmla="*/ 3 w 21"/>
                    <a:gd name="T25" fmla="*/ 19 h 22"/>
                    <a:gd name="T26" fmla="*/ 0 w 21"/>
                    <a:gd name="T27" fmla="*/ 16 h 22"/>
                    <a:gd name="T28" fmla="*/ 0 w 21"/>
                    <a:gd name="T29" fmla="*/ 11 h 22"/>
                    <a:gd name="T30" fmla="*/ 2 w 21"/>
                    <a:gd name="T31" fmla="*/ 8 h 22"/>
                    <a:gd name="T32" fmla="*/ 3 w 21"/>
                    <a:gd name="T33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" h="22">
                      <a:moveTo>
                        <a:pt x="3" y="4"/>
                      </a:move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2"/>
                      </a:lnTo>
                      <a:lnTo>
                        <a:pt x="21" y="7"/>
                      </a:lnTo>
                      <a:lnTo>
                        <a:pt x="21" y="11"/>
                      </a:lnTo>
                      <a:lnTo>
                        <a:pt x="20" y="16"/>
                      </a:lnTo>
                      <a:lnTo>
                        <a:pt x="18" y="19"/>
                      </a:lnTo>
                      <a:lnTo>
                        <a:pt x="14" y="21"/>
                      </a:lnTo>
                      <a:lnTo>
                        <a:pt x="11" y="22"/>
                      </a:lnTo>
                      <a:lnTo>
                        <a:pt x="6" y="22"/>
                      </a:lnTo>
                      <a:lnTo>
                        <a:pt x="3" y="19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3" name="Freeform 323">
                  <a:extLst>
                    <a:ext uri="{FF2B5EF4-FFF2-40B4-BE49-F238E27FC236}">
                      <a16:creationId xmlns:a16="http://schemas.microsoft.com/office/drawing/2014/main" xmlns="" id="{F3A457D6-79AA-42C5-9F72-972E5A2C71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" y="322"/>
                  <a:ext cx="11" cy="11"/>
                </a:xfrm>
                <a:custGeom>
                  <a:avLst/>
                  <a:gdLst>
                    <a:gd name="T0" fmla="*/ 3 w 22"/>
                    <a:gd name="T1" fmla="*/ 1 h 22"/>
                    <a:gd name="T2" fmla="*/ 1 w 22"/>
                    <a:gd name="T3" fmla="*/ 5 h 22"/>
                    <a:gd name="T4" fmla="*/ 0 w 22"/>
                    <a:gd name="T5" fmla="*/ 10 h 22"/>
                    <a:gd name="T6" fmla="*/ 0 w 22"/>
                    <a:gd name="T7" fmla="*/ 14 h 22"/>
                    <a:gd name="T8" fmla="*/ 1 w 22"/>
                    <a:gd name="T9" fmla="*/ 18 h 22"/>
                    <a:gd name="T10" fmla="*/ 4 w 22"/>
                    <a:gd name="T11" fmla="*/ 20 h 22"/>
                    <a:gd name="T12" fmla="*/ 10 w 22"/>
                    <a:gd name="T13" fmla="*/ 22 h 22"/>
                    <a:gd name="T14" fmla="*/ 15 w 22"/>
                    <a:gd name="T15" fmla="*/ 22 h 22"/>
                    <a:gd name="T16" fmla="*/ 18 w 22"/>
                    <a:gd name="T17" fmla="*/ 20 h 22"/>
                    <a:gd name="T18" fmla="*/ 21 w 22"/>
                    <a:gd name="T19" fmla="*/ 16 h 22"/>
                    <a:gd name="T20" fmla="*/ 22 w 22"/>
                    <a:gd name="T21" fmla="*/ 13 h 22"/>
                    <a:gd name="T22" fmla="*/ 22 w 22"/>
                    <a:gd name="T23" fmla="*/ 10 h 22"/>
                    <a:gd name="T24" fmla="*/ 21 w 22"/>
                    <a:gd name="T25" fmla="*/ 6 h 22"/>
                    <a:gd name="T26" fmla="*/ 17 w 22"/>
                    <a:gd name="T27" fmla="*/ 4 h 22"/>
                    <a:gd name="T28" fmla="*/ 13 w 22"/>
                    <a:gd name="T29" fmla="*/ 1 h 22"/>
                    <a:gd name="T30" fmla="*/ 7 w 22"/>
                    <a:gd name="T31" fmla="*/ 0 h 22"/>
                    <a:gd name="T32" fmla="*/ 3 w 22"/>
                    <a:gd name="T33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" h="22">
                      <a:moveTo>
                        <a:pt x="3" y="1"/>
                      </a:move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" y="18"/>
                      </a:lnTo>
                      <a:lnTo>
                        <a:pt x="4" y="20"/>
                      </a:lnTo>
                      <a:lnTo>
                        <a:pt x="10" y="22"/>
                      </a:lnTo>
                      <a:lnTo>
                        <a:pt x="15" y="22"/>
                      </a:lnTo>
                      <a:lnTo>
                        <a:pt x="18" y="20"/>
                      </a:lnTo>
                      <a:lnTo>
                        <a:pt x="21" y="16"/>
                      </a:lnTo>
                      <a:lnTo>
                        <a:pt x="22" y="13"/>
                      </a:lnTo>
                      <a:lnTo>
                        <a:pt x="22" y="10"/>
                      </a:lnTo>
                      <a:lnTo>
                        <a:pt x="21" y="6"/>
                      </a:lnTo>
                      <a:lnTo>
                        <a:pt x="17" y="4"/>
                      </a:lnTo>
                      <a:lnTo>
                        <a:pt x="13" y="1"/>
                      </a:lnTo>
                      <a:lnTo>
                        <a:pt x="7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4" name="Freeform 324">
                  <a:extLst>
                    <a:ext uri="{FF2B5EF4-FFF2-40B4-BE49-F238E27FC236}">
                      <a16:creationId xmlns:a16="http://schemas.microsoft.com/office/drawing/2014/main" xmlns="" id="{161CB49E-1E64-41C6-B843-14D2B7376F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" y="342"/>
                  <a:ext cx="9" cy="10"/>
                </a:xfrm>
                <a:custGeom>
                  <a:avLst/>
                  <a:gdLst>
                    <a:gd name="T0" fmla="*/ 0 w 19"/>
                    <a:gd name="T1" fmla="*/ 12 h 19"/>
                    <a:gd name="T2" fmla="*/ 0 w 19"/>
                    <a:gd name="T3" fmla="*/ 9 h 19"/>
                    <a:gd name="T4" fmla="*/ 0 w 19"/>
                    <a:gd name="T5" fmla="*/ 5 h 19"/>
                    <a:gd name="T6" fmla="*/ 3 w 19"/>
                    <a:gd name="T7" fmla="*/ 3 h 19"/>
                    <a:gd name="T8" fmla="*/ 6 w 19"/>
                    <a:gd name="T9" fmla="*/ 1 h 19"/>
                    <a:gd name="T10" fmla="*/ 12 w 19"/>
                    <a:gd name="T11" fmla="*/ 0 h 19"/>
                    <a:gd name="T12" fmla="*/ 15 w 19"/>
                    <a:gd name="T13" fmla="*/ 1 h 19"/>
                    <a:gd name="T14" fmla="*/ 17 w 19"/>
                    <a:gd name="T15" fmla="*/ 3 h 19"/>
                    <a:gd name="T16" fmla="*/ 19 w 19"/>
                    <a:gd name="T17" fmla="*/ 7 h 19"/>
                    <a:gd name="T18" fmla="*/ 19 w 19"/>
                    <a:gd name="T19" fmla="*/ 10 h 19"/>
                    <a:gd name="T20" fmla="*/ 17 w 19"/>
                    <a:gd name="T21" fmla="*/ 15 h 19"/>
                    <a:gd name="T22" fmla="*/ 14 w 19"/>
                    <a:gd name="T23" fmla="*/ 17 h 19"/>
                    <a:gd name="T24" fmla="*/ 12 w 19"/>
                    <a:gd name="T25" fmla="*/ 19 h 19"/>
                    <a:gd name="T26" fmla="*/ 8 w 19"/>
                    <a:gd name="T27" fmla="*/ 19 h 19"/>
                    <a:gd name="T28" fmla="*/ 5 w 19"/>
                    <a:gd name="T29" fmla="*/ 17 h 19"/>
                    <a:gd name="T30" fmla="*/ 1 w 19"/>
                    <a:gd name="T31" fmla="*/ 15 h 19"/>
                    <a:gd name="T32" fmla="*/ 0 w 19"/>
                    <a:gd name="T33" fmla="*/ 1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19">
                      <a:moveTo>
                        <a:pt x="0" y="12"/>
                      </a:move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6" y="1"/>
                      </a:lnTo>
                      <a:lnTo>
                        <a:pt x="12" y="0"/>
                      </a:lnTo>
                      <a:lnTo>
                        <a:pt x="15" y="1"/>
                      </a:lnTo>
                      <a:lnTo>
                        <a:pt x="17" y="3"/>
                      </a:lnTo>
                      <a:lnTo>
                        <a:pt x="19" y="7"/>
                      </a:lnTo>
                      <a:lnTo>
                        <a:pt x="19" y="10"/>
                      </a:lnTo>
                      <a:lnTo>
                        <a:pt x="17" y="15"/>
                      </a:lnTo>
                      <a:lnTo>
                        <a:pt x="14" y="17"/>
                      </a:lnTo>
                      <a:lnTo>
                        <a:pt x="12" y="19"/>
                      </a:lnTo>
                      <a:lnTo>
                        <a:pt x="8" y="19"/>
                      </a:lnTo>
                      <a:lnTo>
                        <a:pt x="5" y="17"/>
                      </a:lnTo>
                      <a:lnTo>
                        <a:pt x="1" y="1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5" name="Freeform 325">
                  <a:extLst>
                    <a:ext uri="{FF2B5EF4-FFF2-40B4-BE49-F238E27FC236}">
                      <a16:creationId xmlns:a16="http://schemas.microsoft.com/office/drawing/2014/main" xmlns="" id="{A42A1790-09A3-45D5-B0AC-837C84B9FA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" y="357"/>
                  <a:ext cx="8" cy="11"/>
                </a:xfrm>
                <a:custGeom>
                  <a:avLst/>
                  <a:gdLst>
                    <a:gd name="T0" fmla="*/ 5 w 16"/>
                    <a:gd name="T1" fmla="*/ 22 h 22"/>
                    <a:gd name="T2" fmla="*/ 2 w 16"/>
                    <a:gd name="T3" fmla="*/ 20 h 22"/>
                    <a:gd name="T4" fmla="*/ 0 w 16"/>
                    <a:gd name="T5" fmla="*/ 18 h 22"/>
                    <a:gd name="T6" fmla="*/ 0 w 16"/>
                    <a:gd name="T7" fmla="*/ 15 h 22"/>
                    <a:gd name="T8" fmla="*/ 0 w 16"/>
                    <a:gd name="T9" fmla="*/ 10 h 22"/>
                    <a:gd name="T10" fmla="*/ 1 w 16"/>
                    <a:gd name="T11" fmla="*/ 7 h 22"/>
                    <a:gd name="T12" fmla="*/ 3 w 16"/>
                    <a:gd name="T13" fmla="*/ 3 h 22"/>
                    <a:gd name="T14" fmla="*/ 7 w 16"/>
                    <a:gd name="T15" fmla="*/ 1 h 22"/>
                    <a:gd name="T16" fmla="*/ 10 w 16"/>
                    <a:gd name="T17" fmla="*/ 0 h 22"/>
                    <a:gd name="T18" fmla="*/ 12 w 16"/>
                    <a:gd name="T19" fmla="*/ 1 h 22"/>
                    <a:gd name="T20" fmla="*/ 15 w 16"/>
                    <a:gd name="T21" fmla="*/ 3 h 22"/>
                    <a:gd name="T22" fmla="*/ 16 w 16"/>
                    <a:gd name="T23" fmla="*/ 8 h 22"/>
                    <a:gd name="T24" fmla="*/ 16 w 16"/>
                    <a:gd name="T25" fmla="*/ 11 h 22"/>
                    <a:gd name="T26" fmla="*/ 15 w 16"/>
                    <a:gd name="T27" fmla="*/ 15 h 22"/>
                    <a:gd name="T28" fmla="*/ 12 w 16"/>
                    <a:gd name="T29" fmla="*/ 18 h 22"/>
                    <a:gd name="T30" fmla="*/ 10 w 16"/>
                    <a:gd name="T31" fmla="*/ 20 h 22"/>
                    <a:gd name="T32" fmla="*/ 5 w 16"/>
                    <a:gd name="T3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" h="22">
                      <a:moveTo>
                        <a:pt x="5" y="22"/>
                      </a:move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5" y="3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5" y="15"/>
                      </a:lnTo>
                      <a:lnTo>
                        <a:pt x="12" y="18"/>
                      </a:lnTo>
                      <a:lnTo>
                        <a:pt x="10" y="20"/>
                      </a:lnTo>
                      <a:lnTo>
                        <a:pt x="5" y="22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6" name="Freeform 326">
                  <a:extLst>
                    <a:ext uri="{FF2B5EF4-FFF2-40B4-BE49-F238E27FC236}">
                      <a16:creationId xmlns:a16="http://schemas.microsoft.com/office/drawing/2014/main" xmlns="" id="{C9EE3E07-20D0-4767-A135-112DD2A212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" y="346"/>
                  <a:ext cx="10" cy="13"/>
                </a:xfrm>
                <a:custGeom>
                  <a:avLst/>
                  <a:gdLst>
                    <a:gd name="T0" fmla="*/ 2 w 20"/>
                    <a:gd name="T1" fmla="*/ 14 h 25"/>
                    <a:gd name="T2" fmla="*/ 4 w 20"/>
                    <a:gd name="T3" fmla="*/ 9 h 25"/>
                    <a:gd name="T4" fmla="*/ 6 w 20"/>
                    <a:gd name="T5" fmla="*/ 5 h 25"/>
                    <a:gd name="T6" fmla="*/ 8 w 20"/>
                    <a:gd name="T7" fmla="*/ 1 h 25"/>
                    <a:gd name="T8" fmla="*/ 13 w 20"/>
                    <a:gd name="T9" fmla="*/ 0 h 25"/>
                    <a:gd name="T10" fmla="*/ 18 w 20"/>
                    <a:gd name="T11" fmla="*/ 1 h 25"/>
                    <a:gd name="T12" fmla="*/ 20 w 20"/>
                    <a:gd name="T13" fmla="*/ 5 h 25"/>
                    <a:gd name="T14" fmla="*/ 20 w 20"/>
                    <a:gd name="T15" fmla="*/ 8 h 25"/>
                    <a:gd name="T16" fmla="*/ 20 w 20"/>
                    <a:gd name="T17" fmla="*/ 13 h 25"/>
                    <a:gd name="T18" fmla="*/ 18 w 20"/>
                    <a:gd name="T19" fmla="*/ 17 h 25"/>
                    <a:gd name="T20" fmla="*/ 15 w 20"/>
                    <a:gd name="T21" fmla="*/ 21 h 25"/>
                    <a:gd name="T22" fmla="*/ 11 w 20"/>
                    <a:gd name="T23" fmla="*/ 24 h 25"/>
                    <a:gd name="T24" fmla="*/ 7 w 20"/>
                    <a:gd name="T25" fmla="*/ 25 h 25"/>
                    <a:gd name="T26" fmla="*/ 4 w 20"/>
                    <a:gd name="T27" fmla="*/ 24 h 25"/>
                    <a:gd name="T28" fmla="*/ 2 w 20"/>
                    <a:gd name="T29" fmla="*/ 21 h 25"/>
                    <a:gd name="T30" fmla="*/ 0 w 20"/>
                    <a:gd name="T31" fmla="*/ 17 h 25"/>
                    <a:gd name="T32" fmla="*/ 2 w 20"/>
                    <a:gd name="T33" fmla="*/ 1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25">
                      <a:moveTo>
                        <a:pt x="2" y="14"/>
                      </a:moveTo>
                      <a:lnTo>
                        <a:pt x="4" y="9"/>
                      </a:lnTo>
                      <a:lnTo>
                        <a:pt x="6" y="5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0" y="5"/>
                      </a:lnTo>
                      <a:lnTo>
                        <a:pt x="20" y="8"/>
                      </a:lnTo>
                      <a:lnTo>
                        <a:pt x="20" y="13"/>
                      </a:lnTo>
                      <a:lnTo>
                        <a:pt x="18" y="17"/>
                      </a:lnTo>
                      <a:lnTo>
                        <a:pt x="15" y="21"/>
                      </a:lnTo>
                      <a:lnTo>
                        <a:pt x="11" y="24"/>
                      </a:lnTo>
                      <a:lnTo>
                        <a:pt x="7" y="25"/>
                      </a:lnTo>
                      <a:lnTo>
                        <a:pt x="4" y="24"/>
                      </a:lnTo>
                      <a:lnTo>
                        <a:pt x="2" y="21"/>
                      </a:lnTo>
                      <a:lnTo>
                        <a:pt x="0" y="17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7" name="Freeform 327">
                  <a:extLst>
                    <a:ext uri="{FF2B5EF4-FFF2-40B4-BE49-F238E27FC236}">
                      <a16:creationId xmlns:a16="http://schemas.microsoft.com/office/drawing/2014/main" xmlns="" id="{B170B6BE-24A8-45C3-9E92-C1D9EBB892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" y="349"/>
                  <a:ext cx="10" cy="10"/>
                </a:xfrm>
                <a:custGeom>
                  <a:avLst/>
                  <a:gdLst>
                    <a:gd name="T0" fmla="*/ 15 w 19"/>
                    <a:gd name="T1" fmla="*/ 1 h 19"/>
                    <a:gd name="T2" fmla="*/ 17 w 19"/>
                    <a:gd name="T3" fmla="*/ 3 h 19"/>
                    <a:gd name="T4" fmla="*/ 18 w 19"/>
                    <a:gd name="T5" fmla="*/ 7 h 19"/>
                    <a:gd name="T6" fmla="*/ 19 w 19"/>
                    <a:gd name="T7" fmla="*/ 9 h 19"/>
                    <a:gd name="T8" fmla="*/ 18 w 19"/>
                    <a:gd name="T9" fmla="*/ 12 h 19"/>
                    <a:gd name="T10" fmla="*/ 15 w 19"/>
                    <a:gd name="T11" fmla="*/ 16 h 19"/>
                    <a:gd name="T12" fmla="*/ 13 w 19"/>
                    <a:gd name="T13" fmla="*/ 18 h 19"/>
                    <a:gd name="T14" fmla="*/ 9 w 19"/>
                    <a:gd name="T15" fmla="*/ 19 h 19"/>
                    <a:gd name="T16" fmla="*/ 6 w 19"/>
                    <a:gd name="T17" fmla="*/ 19 h 19"/>
                    <a:gd name="T18" fmla="*/ 3 w 19"/>
                    <a:gd name="T19" fmla="*/ 18 h 19"/>
                    <a:gd name="T20" fmla="*/ 1 w 19"/>
                    <a:gd name="T21" fmla="*/ 15 h 19"/>
                    <a:gd name="T22" fmla="*/ 0 w 19"/>
                    <a:gd name="T23" fmla="*/ 11 h 19"/>
                    <a:gd name="T24" fmla="*/ 0 w 19"/>
                    <a:gd name="T25" fmla="*/ 8 h 19"/>
                    <a:gd name="T26" fmla="*/ 2 w 19"/>
                    <a:gd name="T27" fmla="*/ 3 h 19"/>
                    <a:gd name="T28" fmla="*/ 6 w 19"/>
                    <a:gd name="T29" fmla="*/ 1 h 19"/>
                    <a:gd name="T30" fmla="*/ 9 w 19"/>
                    <a:gd name="T31" fmla="*/ 0 h 19"/>
                    <a:gd name="T32" fmla="*/ 15 w 19"/>
                    <a:gd name="T33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19">
                      <a:moveTo>
                        <a:pt x="15" y="1"/>
                      </a:moveTo>
                      <a:lnTo>
                        <a:pt x="17" y="3"/>
                      </a:lnTo>
                      <a:lnTo>
                        <a:pt x="18" y="7"/>
                      </a:lnTo>
                      <a:lnTo>
                        <a:pt x="19" y="9"/>
                      </a:lnTo>
                      <a:lnTo>
                        <a:pt x="18" y="12"/>
                      </a:lnTo>
                      <a:lnTo>
                        <a:pt x="15" y="16"/>
                      </a:lnTo>
                      <a:lnTo>
                        <a:pt x="13" y="18"/>
                      </a:lnTo>
                      <a:lnTo>
                        <a:pt x="9" y="19"/>
                      </a:lnTo>
                      <a:lnTo>
                        <a:pt x="6" y="19"/>
                      </a:lnTo>
                      <a:lnTo>
                        <a:pt x="3" y="18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8" name="Freeform 328">
                  <a:extLst>
                    <a:ext uri="{FF2B5EF4-FFF2-40B4-BE49-F238E27FC236}">
                      <a16:creationId xmlns:a16="http://schemas.microsoft.com/office/drawing/2014/main" xmlns="" id="{28DDD7AE-0239-43FF-9A47-FFB5C9F277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" y="363"/>
                  <a:ext cx="82" cy="57"/>
                </a:xfrm>
                <a:custGeom>
                  <a:avLst/>
                  <a:gdLst>
                    <a:gd name="T0" fmla="*/ 160 w 163"/>
                    <a:gd name="T1" fmla="*/ 12 h 113"/>
                    <a:gd name="T2" fmla="*/ 156 w 163"/>
                    <a:gd name="T3" fmla="*/ 10 h 113"/>
                    <a:gd name="T4" fmla="*/ 155 w 163"/>
                    <a:gd name="T5" fmla="*/ 5 h 113"/>
                    <a:gd name="T6" fmla="*/ 147 w 163"/>
                    <a:gd name="T7" fmla="*/ 13 h 113"/>
                    <a:gd name="T8" fmla="*/ 131 w 163"/>
                    <a:gd name="T9" fmla="*/ 10 h 113"/>
                    <a:gd name="T10" fmla="*/ 97 w 163"/>
                    <a:gd name="T11" fmla="*/ 3 h 113"/>
                    <a:gd name="T12" fmla="*/ 70 w 163"/>
                    <a:gd name="T13" fmla="*/ 1 h 113"/>
                    <a:gd name="T14" fmla="*/ 65 w 163"/>
                    <a:gd name="T15" fmla="*/ 6 h 113"/>
                    <a:gd name="T16" fmla="*/ 88 w 163"/>
                    <a:gd name="T17" fmla="*/ 5 h 113"/>
                    <a:gd name="T18" fmla="*/ 117 w 163"/>
                    <a:gd name="T19" fmla="*/ 12 h 113"/>
                    <a:gd name="T20" fmla="*/ 137 w 163"/>
                    <a:gd name="T21" fmla="*/ 21 h 113"/>
                    <a:gd name="T22" fmla="*/ 135 w 163"/>
                    <a:gd name="T23" fmla="*/ 26 h 113"/>
                    <a:gd name="T24" fmla="*/ 122 w 163"/>
                    <a:gd name="T25" fmla="*/ 33 h 113"/>
                    <a:gd name="T26" fmla="*/ 108 w 163"/>
                    <a:gd name="T27" fmla="*/ 35 h 113"/>
                    <a:gd name="T28" fmla="*/ 83 w 163"/>
                    <a:gd name="T29" fmla="*/ 28 h 113"/>
                    <a:gd name="T30" fmla="*/ 55 w 163"/>
                    <a:gd name="T31" fmla="*/ 26 h 113"/>
                    <a:gd name="T32" fmla="*/ 41 w 163"/>
                    <a:gd name="T33" fmla="*/ 31 h 113"/>
                    <a:gd name="T34" fmla="*/ 50 w 163"/>
                    <a:gd name="T35" fmla="*/ 31 h 113"/>
                    <a:gd name="T36" fmla="*/ 64 w 163"/>
                    <a:gd name="T37" fmla="*/ 31 h 113"/>
                    <a:gd name="T38" fmla="*/ 80 w 163"/>
                    <a:gd name="T39" fmla="*/ 34 h 113"/>
                    <a:gd name="T40" fmla="*/ 100 w 163"/>
                    <a:gd name="T41" fmla="*/ 40 h 113"/>
                    <a:gd name="T42" fmla="*/ 102 w 163"/>
                    <a:gd name="T43" fmla="*/ 46 h 113"/>
                    <a:gd name="T44" fmla="*/ 78 w 163"/>
                    <a:gd name="T45" fmla="*/ 55 h 113"/>
                    <a:gd name="T46" fmla="*/ 55 w 163"/>
                    <a:gd name="T47" fmla="*/ 51 h 113"/>
                    <a:gd name="T48" fmla="*/ 35 w 163"/>
                    <a:gd name="T49" fmla="*/ 46 h 113"/>
                    <a:gd name="T50" fmla="*/ 42 w 163"/>
                    <a:gd name="T51" fmla="*/ 52 h 113"/>
                    <a:gd name="T52" fmla="*/ 61 w 163"/>
                    <a:gd name="T53" fmla="*/ 60 h 113"/>
                    <a:gd name="T54" fmla="*/ 40 w 163"/>
                    <a:gd name="T55" fmla="*/ 67 h 113"/>
                    <a:gd name="T56" fmla="*/ 14 w 163"/>
                    <a:gd name="T57" fmla="*/ 75 h 113"/>
                    <a:gd name="T58" fmla="*/ 0 w 163"/>
                    <a:gd name="T59" fmla="*/ 80 h 113"/>
                    <a:gd name="T60" fmla="*/ 8 w 163"/>
                    <a:gd name="T61" fmla="*/ 81 h 113"/>
                    <a:gd name="T62" fmla="*/ 30 w 163"/>
                    <a:gd name="T63" fmla="*/ 79 h 113"/>
                    <a:gd name="T64" fmla="*/ 56 w 163"/>
                    <a:gd name="T65" fmla="*/ 72 h 113"/>
                    <a:gd name="T66" fmla="*/ 67 w 163"/>
                    <a:gd name="T67" fmla="*/ 76 h 113"/>
                    <a:gd name="T68" fmla="*/ 56 w 163"/>
                    <a:gd name="T69" fmla="*/ 109 h 113"/>
                    <a:gd name="T70" fmla="*/ 57 w 163"/>
                    <a:gd name="T71" fmla="*/ 113 h 113"/>
                    <a:gd name="T72" fmla="*/ 71 w 163"/>
                    <a:gd name="T73" fmla="*/ 89 h 113"/>
                    <a:gd name="T74" fmla="*/ 83 w 163"/>
                    <a:gd name="T75" fmla="*/ 66 h 113"/>
                    <a:gd name="T76" fmla="*/ 99 w 163"/>
                    <a:gd name="T77" fmla="*/ 59 h 113"/>
                    <a:gd name="T78" fmla="*/ 114 w 163"/>
                    <a:gd name="T79" fmla="*/ 52 h 113"/>
                    <a:gd name="T80" fmla="*/ 115 w 163"/>
                    <a:gd name="T81" fmla="*/ 75 h 113"/>
                    <a:gd name="T82" fmla="*/ 108 w 163"/>
                    <a:gd name="T83" fmla="*/ 104 h 113"/>
                    <a:gd name="T84" fmla="*/ 114 w 163"/>
                    <a:gd name="T85" fmla="*/ 98 h 113"/>
                    <a:gd name="T86" fmla="*/ 126 w 163"/>
                    <a:gd name="T87" fmla="*/ 61 h 113"/>
                    <a:gd name="T88" fmla="*/ 138 w 163"/>
                    <a:gd name="T89" fmla="*/ 36 h 113"/>
                    <a:gd name="T90" fmla="*/ 148 w 163"/>
                    <a:gd name="T91" fmla="*/ 26 h 113"/>
                    <a:gd name="T92" fmla="*/ 152 w 163"/>
                    <a:gd name="T93" fmla="*/ 31 h 113"/>
                    <a:gd name="T94" fmla="*/ 148 w 163"/>
                    <a:gd name="T95" fmla="*/ 70 h 113"/>
                    <a:gd name="T96" fmla="*/ 158 w 163"/>
                    <a:gd name="T97" fmla="*/ 49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63" h="113">
                      <a:moveTo>
                        <a:pt x="163" y="14"/>
                      </a:moveTo>
                      <a:lnTo>
                        <a:pt x="162" y="13"/>
                      </a:lnTo>
                      <a:lnTo>
                        <a:pt x="160" y="12"/>
                      </a:lnTo>
                      <a:lnTo>
                        <a:pt x="159" y="12"/>
                      </a:lnTo>
                      <a:lnTo>
                        <a:pt x="158" y="11"/>
                      </a:lnTo>
                      <a:lnTo>
                        <a:pt x="156" y="10"/>
                      </a:lnTo>
                      <a:lnTo>
                        <a:pt x="156" y="7"/>
                      </a:lnTo>
                      <a:lnTo>
                        <a:pt x="155" y="6"/>
                      </a:lnTo>
                      <a:lnTo>
                        <a:pt x="155" y="5"/>
                      </a:lnTo>
                      <a:lnTo>
                        <a:pt x="153" y="8"/>
                      </a:lnTo>
                      <a:lnTo>
                        <a:pt x="151" y="11"/>
                      </a:lnTo>
                      <a:lnTo>
                        <a:pt x="147" y="13"/>
                      </a:lnTo>
                      <a:lnTo>
                        <a:pt x="146" y="14"/>
                      </a:lnTo>
                      <a:lnTo>
                        <a:pt x="139" y="12"/>
                      </a:lnTo>
                      <a:lnTo>
                        <a:pt x="131" y="10"/>
                      </a:lnTo>
                      <a:lnTo>
                        <a:pt x="120" y="7"/>
                      </a:lnTo>
                      <a:lnTo>
                        <a:pt x="108" y="4"/>
                      </a:lnTo>
                      <a:lnTo>
                        <a:pt x="97" y="3"/>
                      </a:lnTo>
                      <a:lnTo>
                        <a:pt x="85" y="1"/>
                      </a:lnTo>
                      <a:lnTo>
                        <a:pt x="77" y="0"/>
                      </a:lnTo>
                      <a:lnTo>
                        <a:pt x="70" y="1"/>
                      </a:lnTo>
                      <a:lnTo>
                        <a:pt x="63" y="4"/>
                      </a:lnTo>
                      <a:lnTo>
                        <a:pt x="62" y="5"/>
                      </a:lnTo>
                      <a:lnTo>
                        <a:pt x="65" y="6"/>
                      </a:lnTo>
                      <a:lnTo>
                        <a:pt x="70" y="5"/>
                      </a:lnTo>
                      <a:lnTo>
                        <a:pt x="79" y="4"/>
                      </a:lnTo>
                      <a:lnTo>
                        <a:pt x="88" y="5"/>
                      </a:lnTo>
                      <a:lnTo>
                        <a:pt x="98" y="6"/>
                      </a:lnTo>
                      <a:lnTo>
                        <a:pt x="108" y="8"/>
                      </a:lnTo>
                      <a:lnTo>
                        <a:pt x="117" y="12"/>
                      </a:lnTo>
                      <a:lnTo>
                        <a:pt x="125" y="14"/>
                      </a:lnTo>
                      <a:lnTo>
                        <a:pt x="132" y="18"/>
                      </a:lnTo>
                      <a:lnTo>
                        <a:pt x="137" y="21"/>
                      </a:lnTo>
                      <a:lnTo>
                        <a:pt x="139" y="23"/>
                      </a:lnTo>
                      <a:lnTo>
                        <a:pt x="138" y="25"/>
                      </a:lnTo>
                      <a:lnTo>
                        <a:pt x="135" y="26"/>
                      </a:lnTo>
                      <a:lnTo>
                        <a:pt x="131" y="28"/>
                      </a:lnTo>
                      <a:lnTo>
                        <a:pt x="126" y="30"/>
                      </a:lnTo>
                      <a:lnTo>
                        <a:pt x="122" y="33"/>
                      </a:lnTo>
                      <a:lnTo>
                        <a:pt x="117" y="35"/>
                      </a:lnTo>
                      <a:lnTo>
                        <a:pt x="114" y="37"/>
                      </a:lnTo>
                      <a:lnTo>
                        <a:pt x="108" y="35"/>
                      </a:lnTo>
                      <a:lnTo>
                        <a:pt x="101" y="33"/>
                      </a:lnTo>
                      <a:lnTo>
                        <a:pt x="92" y="30"/>
                      </a:lnTo>
                      <a:lnTo>
                        <a:pt x="83" y="28"/>
                      </a:lnTo>
                      <a:lnTo>
                        <a:pt x="72" y="27"/>
                      </a:lnTo>
                      <a:lnTo>
                        <a:pt x="63" y="26"/>
                      </a:lnTo>
                      <a:lnTo>
                        <a:pt x="55" y="26"/>
                      </a:lnTo>
                      <a:lnTo>
                        <a:pt x="48" y="28"/>
                      </a:lnTo>
                      <a:lnTo>
                        <a:pt x="44" y="30"/>
                      </a:lnTo>
                      <a:lnTo>
                        <a:pt x="41" y="31"/>
                      </a:lnTo>
                      <a:lnTo>
                        <a:pt x="41" y="33"/>
                      </a:lnTo>
                      <a:lnTo>
                        <a:pt x="47" y="31"/>
                      </a:lnTo>
                      <a:lnTo>
                        <a:pt x="50" y="31"/>
                      </a:lnTo>
                      <a:lnTo>
                        <a:pt x="55" y="31"/>
                      </a:lnTo>
                      <a:lnTo>
                        <a:pt x="60" y="31"/>
                      </a:lnTo>
                      <a:lnTo>
                        <a:pt x="64" y="31"/>
                      </a:lnTo>
                      <a:lnTo>
                        <a:pt x="70" y="31"/>
                      </a:lnTo>
                      <a:lnTo>
                        <a:pt x="75" y="33"/>
                      </a:lnTo>
                      <a:lnTo>
                        <a:pt x="80" y="34"/>
                      </a:lnTo>
                      <a:lnTo>
                        <a:pt x="85" y="35"/>
                      </a:lnTo>
                      <a:lnTo>
                        <a:pt x="93" y="37"/>
                      </a:lnTo>
                      <a:lnTo>
                        <a:pt x="100" y="40"/>
                      </a:lnTo>
                      <a:lnTo>
                        <a:pt x="105" y="41"/>
                      </a:lnTo>
                      <a:lnTo>
                        <a:pt x="108" y="43"/>
                      </a:lnTo>
                      <a:lnTo>
                        <a:pt x="102" y="46"/>
                      </a:lnTo>
                      <a:lnTo>
                        <a:pt x="93" y="50"/>
                      </a:lnTo>
                      <a:lnTo>
                        <a:pt x="84" y="52"/>
                      </a:lnTo>
                      <a:lnTo>
                        <a:pt x="78" y="55"/>
                      </a:lnTo>
                      <a:lnTo>
                        <a:pt x="72" y="56"/>
                      </a:lnTo>
                      <a:lnTo>
                        <a:pt x="64" y="53"/>
                      </a:lnTo>
                      <a:lnTo>
                        <a:pt x="55" y="51"/>
                      </a:lnTo>
                      <a:lnTo>
                        <a:pt x="48" y="49"/>
                      </a:lnTo>
                      <a:lnTo>
                        <a:pt x="41" y="46"/>
                      </a:lnTo>
                      <a:lnTo>
                        <a:pt x="35" y="46"/>
                      </a:lnTo>
                      <a:lnTo>
                        <a:pt x="32" y="48"/>
                      </a:lnTo>
                      <a:lnTo>
                        <a:pt x="35" y="50"/>
                      </a:lnTo>
                      <a:lnTo>
                        <a:pt x="42" y="52"/>
                      </a:lnTo>
                      <a:lnTo>
                        <a:pt x="50" y="55"/>
                      </a:lnTo>
                      <a:lnTo>
                        <a:pt x="56" y="58"/>
                      </a:lnTo>
                      <a:lnTo>
                        <a:pt x="61" y="60"/>
                      </a:lnTo>
                      <a:lnTo>
                        <a:pt x="56" y="61"/>
                      </a:lnTo>
                      <a:lnTo>
                        <a:pt x="49" y="64"/>
                      </a:lnTo>
                      <a:lnTo>
                        <a:pt x="40" y="67"/>
                      </a:lnTo>
                      <a:lnTo>
                        <a:pt x="31" y="70"/>
                      </a:lnTo>
                      <a:lnTo>
                        <a:pt x="22" y="72"/>
                      </a:lnTo>
                      <a:lnTo>
                        <a:pt x="14" y="75"/>
                      </a:lnTo>
                      <a:lnTo>
                        <a:pt x="7" y="78"/>
                      </a:lnTo>
                      <a:lnTo>
                        <a:pt x="3" y="79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2" y="81"/>
                      </a:lnTo>
                      <a:lnTo>
                        <a:pt x="8" y="81"/>
                      </a:lnTo>
                      <a:lnTo>
                        <a:pt x="14" y="81"/>
                      </a:lnTo>
                      <a:lnTo>
                        <a:pt x="22" y="80"/>
                      </a:lnTo>
                      <a:lnTo>
                        <a:pt x="30" y="79"/>
                      </a:lnTo>
                      <a:lnTo>
                        <a:pt x="40" y="76"/>
                      </a:lnTo>
                      <a:lnTo>
                        <a:pt x="48" y="74"/>
                      </a:lnTo>
                      <a:lnTo>
                        <a:pt x="56" y="72"/>
                      </a:lnTo>
                      <a:lnTo>
                        <a:pt x="63" y="70"/>
                      </a:lnTo>
                      <a:lnTo>
                        <a:pt x="68" y="67"/>
                      </a:lnTo>
                      <a:lnTo>
                        <a:pt x="67" y="76"/>
                      </a:lnTo>
                      <a:lnTo>
                        <a:pt x="64" y="89"/>
                      </a:lnTo>
                      <a:lnTo>
                        <a:pt x="61" y="101"/>
                      </a:lnTo>
                      <a:lnTo>
                        <a:pt x="56" y="109"/>
                      </a:lnTo>
                      <a:lnTo>
                        <a:pt x="54" y="112"/>
                      </a:lnTo>
                      <a:lnTo>
                        <a:pt x="55" y="113"/>
                      </a:lnTo>
                      <a:lnTo>
                        <a:pt x="57" y="113"/>
                      </a:lnTo>
                      <a:lnTo>
                        <a:pt x="60" y="110"/>
                      </a:lnTo>
                      <a:lnTo>
                        <a:pt x="64" y="102"/>
                      </a:lnTo>
                      <a:lnTo>
                        <a:pt x="71" y="89"/>
                      </a:lnTo>
                      <a:lnTo>
                        <a:pt x="77" y="76"/>
                      </a:lnTo>
                      <a:lnTo>
                        <a:pt x="79" y="67"/>
                      </a:lnTo>
                      <a:lnTo>
                        <a:pt x="83" y="66"/>
                      </a:lnTo>
                      <a:lnTo>
                        <a:pt x="88" y="64"/>
                      </a:lnTo>
                      <a:lnTo>
                        <a:pt x="93" y="61"/>
                      </a:lnTo>
                      <a:lnTo>
                        <a:pt x="99" y="59"/>
                      </a:lnTo>
                      <a:lnTo>
                        <a:pt x="105" y="57"/>
                      </a:lnTo>
                      <a:lnTo>
                        <a:pt x="109" y="55"/>
                      </a:lnTo>
                      <a:lnTo>
                        <a:pt x="114" y="52"/>
                      </a:lnTo>
                      <a:lnTo>
                        <a:pt x="116" y="51"/>
                      </a:lnTo>
                      <a:lnTo>
                        <a:pt x="116" y="61"/>
                      </a:lnTo>
                      <a:lnTo>
                        <a:pt x="115" y="75"/>
                      </a:lnTo>
                      <a:lnTo>
                        <a:pt x="113" y="89"/>
                      </a:lnTo>
                      <a:lnTo>
                        <a:pt x="110" y="98"/>
                      </a:lnTo>
                      <a:lnTo>
                        <a:pt x="108" y="104"/>
                      </a:lnTo>
                      <a:lnTo>
                        <a:pt x="108" y="105"/>
                      </a:lnTo>
                      <a:lnTo>
                        <a:pt x="110" y="104"/>
                      </a:lnTo>
                      <a:lnTo>
                        <a:pt x="114" y="98"/>
                      </a:lnTo>
                      <a:lnTo>
                        <a:pt x="118" y="89"/>
                      </a:lnTo>
                      <a:lnTo>
                        <a:pt x="123" y="75"/>
                      </a:lnTo>
                      <a:lnTo>
                        <a:pt x="126" y="61"/>
                      </a:lnTo>
                      <a:lnTo>
                        <a:pt x="126" y="48"/>
                      </a:lnTo>
                      <a:lnTo>
                        <a:pt x="133" y="42"/>
                      </a:lnTo>
                      <a:lnTo>
                        <a:pt x="138" y="36"/>
                      </a:lnTo>
                      <a:lnTo>
                        <a:pt x="143" y="31"/>
                      </a:lnTo>
                      <a:lnTo>
                        <a:pt x="146" y="28"/>
                      </a:lnTo>
                      <a:lnTo>
                        <a:pt x="148" y="26"/>
                      </a:lnTo>
                      <a:lnTo>
                        <a:pt x="151" y="26"/>
                      </a:lnTo>
                      <a:lnTo>
                        <a:pt x="152" y="28"/>
                      </a:lnTo>
                      <a:lnTo>
                        <a:pt x="152" y="31"/>
                      </a:lnTo>
                      <a:lnTo>
                        <a:pt x="151" y="42"/>
                      </a:lnTo>
                      <a:lnTo>
                        <a:pt x="149" y="56"/>
                      </a:lnTo>
                      <a:lnTo>
                        <a:pt x="148" y="70"/>
                      </a:lnTo>
                      <a:lnTo>
                        <a:pt x="147" y="80"/>
                      </a:lnTo>
                      <a:lnTo>
                        <a:pt x="153" y="68"/>
                      </a:lnTo>
                      <a:lnTo>
                        <a:pt x="158" y="49"/>
                      </a:lnTo>
                      <a:lnTo>
                        <a:pt x="161" y="29"/>
                      </a:lnTo>
                      <a:lnTo>
                        <a:pt x="163" y="14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9" name="Freeform 329">
                  <a:extLst>
                    <a:ext uri="{FF2B5EF4-FFF2-40B4-BE49-F238E27FC236}">
                      <a16:creationId xmlns:a16="http://schemas.microsoft.com/office/drawing/2014/main" xmlns="" id="{974D1FAB-53C9-4CF0-8738-8F44431167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" y="263"/>
                  <a:ext cx="66" cy="63"/>
                </a:xfrm>
                <a:custGeom>
                  <a:avLst/>
                  <a:gdLst>
                    <a:gd name="T0" fmla="*/ 128 w 133"/>
                    <a:gd name="T1" fmla="*/ 122 h 124"/>
                    <a:gd name="T2" fmla="*/ 131 w 133"/>
                    <a:gd name="T3" fmla="*/ 119 h 124"/>
                    <a:gd name="T4" fmla="*/ 127 w 133"/>
                    <a:gd name="T5" fmla="*/ 112 h 124"/>
                    <a:gd name="T6" fmla="*/ 119 w 133"/>
                    <a:gd name="T7" fmla="*/ 101 h 124"/>
                    <a:gd name="T8" fmla="*/ 116 w 133"/>
                    <a:gd name="T9" fmla="*/ 87 h 124"/>
                    <a:gd name="T10" fmla="*/ 113 w 133"/>
                    <a:gd name="T11" fmla="*/ 58 h 124"/>
                    <a:gd name="T12" fmla="*/ 107 w 133"/>
                    <a:gd name="T13" fmla="*/ 43 h 124"/>
                    <a:gd name="T14" fmla="*/ 104 w 133"/>
                    <a:gd name="T15" fmla="*/ 43 h 124"/>
                    <a:gd name="T16" fmla="*/ 106 w 133"/>
                    <a:gd name="T17" fmla="*/ 56 h 124"/>
                    <a:gd name="T18" fmla="*/ 107 w 133"/>
                    <a:gd name="T19" fmla="*/ 82 h 124"/>
                    <a:gd name="T20" fmla="*/ 99 w 133"/>
                    <a:gd name="T21" fmla="*/ 85 h 124"/>
                    <a:gd name="T22" fmla="*/ 85 w 133"/>
                    <a:gd name="T23" fmla="*/ 75 h 124"/>
                    <a:gd name="T24" fmla="*/ 77 w 133"/>
                    <a:gd name="T25" fmla="*/ 63 h 124"/>
                    <a:gd name="T26" fmla="*/ 72 w 133"/>
                    <a:gd name="T27" fmla="*/ 39 h 124"/>
                    <a:gd name="T28" fmla="*/ 70 w 133"/>
                    <a:gd name="T29" fmla="*/ 23 h 124"/>
                    <a:gd name="T30" fmla="*/ 69 w 133"/>
                    <a:gd name="T31" fmla="*/ 9 h 124"/>
                    <a:gd name="T32" fmla="*/ 65 w 133"/>
                    <a:gd name="T33" fmla="*/ 2 h 124"/>
                    <a:gd name="T34" fmla="*/ 65 w 133"/>
                    <a:gd name="T35" fmla="*/ 7 h 124"/>
                    <a:gd name="T36" fmla="*/ 66 w 133"/>
                    <a:gd name="T37" fmla="*/ 18 h 124"/>
                    <a:gd name="T38" fmla="*/ 63 w 133"/>
                    <a:gd name="T39" fmla="*/ 29 h 124"/>
                    <a:gd name="T40" fmla="*/ 63 w 133"/>
                    <a:gd name="T41" fmla="*/ 39 h 124"/>
                    <a:gd name="T42" fmla="*/ 66 w 133"/>
                    <a:gd name="T43" fmla="*/ 56 h 124"/>
                    <a:gd name="T44" fmla="*/ 58 w 133"/>
                    <a:gd name="T45" fmla="*/ 55 h 124"/>
                    <a:gd name="T46" fmla="*/ 39 w 133"/>
                    <a:gd name="T47" fmla="*/ 36 h 124"/>
                    <a:gd name="T48" fmla="*/ 21 w 133"/>
                    <a:gd name="T49" fmla="*/ 16 h 124"/>
                    <a:gd name="T50" fmla="*/ 6 w 133"/>
                    <a:gd name="T51" fmla="*/ 2 h 124"/>
                    <a:gd name="T52" fmla="*/ 8 w 133"/>
                    <a:gd name="T53" fmla="*/ 11 h 124"/>
                    <a:gd name="T54" fmla="*/ 27 w 133"/>
                    <a:gd name="T55" fmla="*/ 36 h 124"/>
                    <a:gd name="T56" fmla="*/ 37 w 133"/>
                    <a:gd name="T57" fmla="*/ 51 h 124"/>
                    <a:gd name="T58" fmla="*/ 54 w 133"/>
                    <a:gd name="T59" fmla="*/ 66 h 124"/>
                    <a:gd name="T60" fmla="*/ 54 w 133"/>
                    <a:gd name="T61" fmla="*/ 70 h 124"/>
                    <a:gd name="T62" fmla="*/ 37 w 133"/>
                    <a:gd name="T63" fmla="*/ 67 h 124"/>
                    <a:gd name="T64" fmla="*/ 28 w 133"/>
                    <a:gd name="T65" fmla="*/ 61 h 124"/>
                    <a:gd name="T66" fmla="*/ 23 w 133"/>
                    <a:gd name="T67" fmla="*/ 62 h 124"/>
                    <a:gd name="T68" fmla="*/ 29 w 133"/>
                    <a:gd name="T69" fmla="*/ 68 h 124"/>
                    <a:gd name="T70" fmla="*/ 40 w 133"/>
                    <a:gd name="T71" fmla="*/ 75 h 124"/>
                    <a:gd name="T72" fmla="*/ 55 w 133"/>
                    <a:gd name="T73" fmla="*/ 81 h 124"/>
                    <a:gd name="T74" fmla="*/ 70 w 133"/>
                    <a:gd name="T75" fmla="*/ 84 h 124"/>
                    <a:gd name="T76" fmla="*/ 83 w 133"/>
                    <a:gd name="T77" fmla="*/ 86 h 124"/>
                    <a:gd name="T78" fmla="*/ 98 w 133"/>
                    <a:gd name="T79" fmla="*/ 97 h 124"/>
                    <a:gd name="T80" fmla="*/ 99 w 133"/>
                    <a:gd name="T81" fmla="*/ 104 h 124"/>
                    <a:gd name="T82" fmla="*/ 89 w 133"/>
                    <a:gd name="T83" fmla="*/ 107 h 124"/>
                    <a:gd name="T84" fmla="*/ 77 w 133"/>
                    <a:gd name="T85" fmla="*/ 108 h 124"/>
                    <a:gd name="T86" fmla="*/ 67 w 133"/>
                    <a:gd name="T87" fmla="*/ 108 h 124"/>
                    <a:gd name="T88" fmla="*/ 57 w 133"/>
                    <a:gd name="T89" fmla="*/ 107 h 124"/>
                    <a:gd name="T90" fmla="*/ 55 w 133"/>
                    <a:gd name="T91" fmla="*/ 111 h 124"/>
                    <a:gd name="T92" fmla="*/ 69 w 133"/>
                    <a:gd name="T93" fmla="*/ 114 h 124"/>
                    <a:gd name="T94" fmla="*/ 84 w 133"/>
                    <a:gd name="T95" fmla="*/ 114 h 124"/>
                    <a:gd name="T96" fmla="*/ 98 w 133"/>
                    <a:gd name="T97" fmla="*/ 114 h 124"/>
                    <a:gd name="T98" fmla="*/ 110 w 133"/>
                    <a:gd name="T99" fmla="*/ 113 h 124"/>
                    <a:gd name="T100" fmla="*/ 119 w 133"/>
                    <a:gd name="T101" fmla="*/ 114 h 124"/>
                    <a:gd name="T102" fmla="*/ 125 w 133"/>
                    <a:gd name="T103" fmla="*/ 12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33" h="124">
                      <a:moveTo>
                        <a:pt x="127" y="124"/>
                      </a:moveTo>
                      <a:lnTo>
                        <a:pt x="128" y="122"/>
                      </a:lnTo>
                      <a:lnTo>
                        <a:pt x="129" y="120"/>
                      </a:lnTo>
                      <a:lnTo>
                        <a:pt x="131" y="119"/>
                      </a:lnTo>
                      <a:lnTo>
                        <a:pt x="133" y="116"/>
                      </a:lnTo>
                      <a:lnTo>
                        <a:pt x="127" y="112"/>
                      </a:lnTo>
                      <a:lnTo>
                        <a:pt x="122" y="107"/>
                      </a:lnTo>
                      <a:lnTo>
                        <a:pt x="119" y="101"/>
                      </a:lnTo>
                      <a:lnTo>
                        <a:pt x="118" y="97"/>
                      </a:lnTo>
                      <a:lnTo>
                        <a:pt x="116" y="87"/>
                      </a:lnTo>
                      <a:lnTo>
                        <a:pt x="115" y="73"/>
                      </a:lnTo>
                      <a:lnTo>
                        <a:pt x="113" y="58"/>
                      </a:lnTo>
                      <a:lnTo>
                        <a:pt x="111" y="47"/>
                      </a:lnTo>
                      <a:lnTo>
                        <a:pt x="107" y="43"/>
                      </a:lnTo>
                      <a:lnTo>
                        <a:pt x="105" y="41"/>
                      </a:lnTo>
                      <a:lnTo>
                        <a:pt x="104" y="43"/>
                      </a:lnTo>
                      <a:lnTo>
                        <a:pt x="105" y="47"/>
                      </a:lnTo>
                      <a:lnTo>
                        <a:pt x="106" y="56"/>
                      </a:lnTo>
                      <a:lnTo>
                        <a:pt x="107" y="69"/>
                      </a:lnTo>
                      <a:lnTo>
                        <a:pt x="107" y="82"/>
                      </a:lnTo>
                      <a:lnTo>
                        <a:pt x="106" y="90"/>
                      </a:lnTo>
                      <a:lnTo>
                        <a:pt x="99" y="85"/>
                      </a:lnTo>
                      <a:lnTo>
                        <a:pt x="92" y="81"/>
                      </a:lnTo>
                      <a:lnTo>
                        <a:pt x="85" y="75"/>
                      </a:lnTo>
                      <a:lnTo>
                        <a:pt x="81" y="70"/>
                      </a:lnTo>
                      <a:lnTo>
                        <a:pt x="77" y="63"/>
                      </a:lnTo>
                      <a:lnTo>
                        <a:pt x="74" y="52"/>
                      </a:lnTo>
                      <a:lnTo>
                        <a:pt x="72" y="39"/>
                      </a:lnTo>
                      <a:lnTo>
                        <a:pt x="70" y="30"/>
                      </a:lnTo>
                      <a:lnTo>
                        <a:pt x="70" y="23"/>
                      </a:lnTo>
                      <a:lnTo>
                        <a:pt x="70" y="16"/>
                      </a:lnTo>
                      <a:lnTo>
                        <a:pt x="69" y="9"/>
                      </a:lnTo>
                      <a:lnTo>
                        <a:pt x="67" y="4"/>
                      </a:lnTo>
                      <a:lnTo>
                        <a:pt x="65" y="2"/>
                      </a:lnTo>
                      <a:lnTo>
                        <a:pt x="65" y="3"/>
                      </a:lnTo>
                      <a:lnTo>
                        <a:pt x="65" y="7"/>
                      </a:lnTo>
                      <a:lnTo>
                        <a:pt x="66" y="13"/>
                      </a:lnTo>
                      <a:lnTo>
                        <a:pt x="66" y="18"/>
                      </a:lnTo>
                      <a:lnTo>
                        <a:pt x="65" y="24"/>
                      </a:lnTo>
                      <a:lnTo>
                        <a:pt x="63" y="29"/>
                      </a:lnTo>
                      <a:lnTo>
                        <a:pt x="63" y="33"/>
                      </a:lnTo>
                      <a:lnTo>
                        <a:pt x="63" y="39"/>
                      </a:lnTo>
                      <a:lnTo>
                        <a:pt x="65" y="48"/>
                      </a:lnTo>
                      <a:lnTo>
                        <a:pt x="66" y="56"/>
                      </a:lnTo>
                      <a:lnTo>
                        <a:pt x="67" y="63"/>
                      </a:lnTo>
                      <a:lnTo>
                        <a:pt x="58" y="55"/>
                      </a:lnTo>
                      <a:lnTo>
                        <a:pt x="48" y="46"/>
                      </a:lnTo>
                      <a:lnTo>
                        <a:pt x="39" y="36"/>
                      </a:lnTo>
                      <a:lnTo>
                        <a:pt x="30" y="25"/>
                      </a:lnTo>
                      <a:lnTo>
                        <a:pt x="21" y="16"/>
                      </a:lnTo>
                      <a:lnTo>
                        <a:pt x="13" y="8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8" y="11"/>
                      </a:lnTo>
                      <a:lnTo>
                        <a:pt x="19" y="24"/>
                      </a:lnTo>
                      <a:lnTo>
                        <a:pt x="27" y="36"/>
                      </a:lnTo>
                      <a:lnTo>
                        <a:pt x="32" y="44"/>
                      </a:lnTo>
                      <a:lnTo>
                        <a:pt x="37" y="51"/>
                      </a:lnTo>
                      <a:lnTo>
                        <a:pt x="46" y="59"/>
                      </a:lnTo>
                      <a:lnTo>
                        <a:pt x="54" y="66"/>
                      </a:lnTo>
                      <a:lnTo>
                        <a:pt x="61" y="70"/>
                      </a:lnTo>
                      <a:lnTo>
                        <a:pt x="54" y="70"/>
                      </a:lnTo>
                      <a:lnTo>
                        <a:pt x="45" y="69"/>
                      </a:lnTo>
                      <a:lnTo>
                        <a:pt x="37" y="67"/>
                      </a:lnTo>
                      <a:lnTo>
                        <a:pt x="31" y="63"/>
                      </a:lnTo>
                      <a:lnTo>
                        <a:pt x="28" y="61"/>
                      </a:lnTo>
                      <a:lnTo>
                        <a:pt x="24" y="61"/>
                      </a:lnTo>
                      <a:lnTo>
                        <a:pt x="23" y="62"/>
                      </a:lnTo>
                      <a:lnTo>
                        <a:pt x="25" y="66"/>
                      </a:lnTo>
                      <a:lnTo>
                        <a:pt x="29" y="68"/>
                      </a:lnTo>
                      <a:lnTo>
                        <a:pt x="35" y="71"/>
                      </a:lnTo>
                      <a:lnTo>
                        <a:pt x="40" y="75"/>
                      </a:lnTo>
                      <a:lnTo>
                        <a:pt x="47" y="77"/>
                      </a:lnTo>
                      <a:lnTo>
                        <a:pt x="55" y="81"/>
                      </a:lnTo>
                      <a:lnTo>
                        <a:pt x="62" y="82"/>
                      </a:lnTo>
                      <a:lnTo>
                        <a:pt x="70" y="84"/>
                      </a:lnTo>
                      <a:lnTo>
                        <a:pt x="76" y="84"/>
                      </a:lnTo>
                      <a:lnTo>
                        <a:pt x="83" y="86"/>
                      </a:lnTo>
                      <a:lnTo>
                        <a:pt x="91" y="91"/>
                      </a:lnTo>
                      <a:lnTo>
                        <a:pt x="98" y="97"/>
                      </a:lnTo>
                      <a:lnTo>
                        <a:pt x="103" y="102"/>
                      </a:lnTo>
                      <a:lnTo>
                        <a:pt x="99" y="104"/>
                      </a:lnTo>
                      <a:lnTo>
                        <a:pt x="95" y="106"/>
                      </a:lnTo>
                      <a:lnTo>
                        <a:pt x="89" y="107"/>
                      </a:lnTo>
                      <a:lnTo>
                        <a:pt x="83" y="107"/>
                      </a:lnTo>
                      <a:lnTo>
                        <a:pt x="77" y="108"/>
                      </a:lnTo>
                      <a:lnTo>
                        <a:pt x="72" y="108"/>
                      </a:lnTo>
                      <a:lnTo>
                        <a:pt x="67" y="108"/>
                      </a:lnTo>
                      <a:lnTo>
                        <a:pt x="62" y="108"/>
                      </a:lnTo>
                      <a:lnTo>
                        <a:pt x="57" y="107"/>
                      </a:lnTo>
                      <a:lnTo>
                        <a:pt x="53" y="108"/>
                      </a:lnTo>
                      <a:lnTo>
                        <a:pt x="55" y="111"/>
                      </a:lnTo>
                      <a:lnTo>
                        <a:pt x="63" y="113"/>
                      </a:lnTo>
                      <a:lnTo>
                        <a:pt x="69" y="114"/>
                      </a:lnTo>
                      <a:lnTo>
                        <a:pt x="76" y="114"/>
                      </a:lnTo>
                      <a:lnTo>
                        <a:pt x="84" y="114"/>
                      </a:lnTo>
                      <a:lnTo>
                        <a:pt x="91" y="114"/>
                      </a:lnTo>
                      <a:lnTo>
                        <a:pt x="98" y="114"/>
                      </a:lnTo>
                      <a:lnTo>
                        <a:pt x="105" y="113"/>
                      </a:lnTo>
                      <a:lnTo>
                        <a:pt x="110" y="113"/>
                      </a:lnTo>
                      <a:lnTo>
                        <a:pt x="113" y="113"/>
                      </a:lnTo>
                      <a:lnTo>
                        <a:pt x="119" y="114"/>
                      </a:lnTo>
                      <a:lnTo>
                        <a:pt x="122" y="116"/>
                      </a:lnTo>
                      <a:lnTo>
                        <a:pt x="125" y="121"/>
                      </a:lnTo>
                      <a:lnTo>
                        <a:pt x="127" y="124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10" name="Freeform 330">
                  <a:extLst>
                    <a:ext uri="{FF2B5EF4-FFF2-40B4-BE49-F238E27FC236}">
                      <a16:creationId xmlns:a16="http://schemas.microsoft.com/office/drawing/2014/main" xmlns="" id="{452AFB16-3F58-49AE-98BA-C6F566E16D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" y="240"/>
                  <a:ext cx="40" cy="94"/>
                </a:xfrm>
                <a:custGeom>
                  <a:avLst/>
                  <a:gdLst>
                    <a:gd name="T0" fmla="*/ 8 w 81"/>
                    <a:gd name="T1" fmla="*/ 156 h 189"/>
                    <a:gd name="T2" fmla="*/ 14 w 81"/>
                    <a:gd name="T3" fmla="*/ 148 h 189"/>
                    <a:gd name="T4" fmla="*/ 18 w 81"/>
                    <a:gd name="T5" fmla="*/ 151 h 189"/>
                    <a:gd name="T6" fmla="*/ 22 w 81"/>
                    <a:gd name="T7" fmla="*/ 134 h 189"/>
                    <a:gd name="T8" fmla="*/ 8 w 81"/>
                    <a:gd name="T9" fmla="*/ 107 h 189"/>
                    <a:gd name="T10" fmla="*/ 0 w 81"/>
                    <a:gd name="T11" fmla="*/ 77 h 189"/>
                    <a:gd name="T12" fmla="*/ 3 w 81"/>
                    <a:gd name="T13" fmla="*/ 78 h 189"/>
                    <a:gd name="T14" fmla="*/ 17 w 81"/>
                    <a:gd name="T15" fmla="*/ 109 h 189"/>
                    <a:gd name="T16" fmla="*/ 31 w 81"/>
                    <a:gd name="T17" fmla="*/ 88 h 189"/>
                    <a:gd name="T18" fmla="*/ 30 w 81"/>
                    <a:gd name="T19" fmla="*/ 53 h 189"/>
                    <a:gd name="T20" fmla="*/ 29 w 81"/>
                    <a:gd name="T21" fmla="*/ 22 h 189"/>
                    <a:gd name="T22" fmla="*/ 32 w 81"/>
                    <a:gd name="T23" fmla="*/ 23 h 189"/>
                    <a:gd name="T24" fmla="*/ 33 w 81"/>
                    <a:gd name="T25" fmla="*/ 41 h 189"/>
                    <a:gd name="T26" fmla="*/ 41 w 81"/>
                    <a:gd name="T27" fmla="*/ 41 h 189"/>
                    <a:gd name="T28" fmla="*/ 60 w 81"/>
                    <a:gd name="T29" fmla="*/ 2 h 189"/>
                    <a:gd name="T30" fmla="*/ 64 w 81"/>
                    <a:gd name="T31" fmla="*/ 2 h 189"/>
                    <a:gd name="T32" fmla="*/ 52 w 81"/>
                    <a:gd name="T33" fmla="*/ 28 h 189"/>
                    <a:gd name="T34" fmla="*/ 51 w 81"/>
                    <a:gd name="T35" fmla="*/ 51 h 189"/>
                    <a:gd name="T36" fmla="*/ 68 w 81"/>
                    <a:gd name="T37" fmla="*/ 43 h 189"/>
                    <a:gd name="T38" fmla="*/ 71 w 81"/>
                    <a:gd name="T39" fmla="*/ 43 h 189"/>
                    <a:gd name="T40" fmla="*/ 56 w 81"/>
                    <a:gd name="T41" fmla="*/ 56 h 189"/>
                    <a:gd name="T42" fmla="*/ 41 w 81"/>
                    <a:gd name="T43" fmla="*/ 78 h 189"/>
                    <a:gd name="T44" fmla="*/ 33 w 81"/>
                    <a:gd name="T45" fmla="*/ 116 h 189"/>
                    <a:gd name="T46" fmla="*/ 51 w 81"/>
                    <a:gd name="T47" fmla="*/ 115 h 189"/>
                    <a:gd name="T48" fmla="*/ 68 w 81"/>
                    <a:gd name="T49" fmla="*/ 110 h 189"/>
                    <a:gd name="T50" fmla="*/ 76 w 81"/>
                    <a:gd name="T51" fmla="*/ 106 h 189"/>
                    <a:gd name="T52" fmla="*/ 75 w 81"/>
                    <a:gd name="T53" fmla="*/ 110 h 189"/>
                    <a:gd name="T54" fmla="*/ 62 w 81"/>
                    <a:gd name="T55" fmla="*/ 118 h 189"/>
                    <a:gd name="T56" fmla="*/ 43 w 81"/>
                    <a:gd name="T57" fmla="*/ 126 h 189"/>
                    <a:gd name="T58" fmla="*/ 31 w 81"/>
                    <a:gd name="T59" fmla="*/ 132 h 189"/>
                    <a:gd name="T60" fmla="*/ 28 w 81"/>
                    <a:gd name="T61" fmla="*/ 152 h 189"/>
                    <a:gd name="T62" fmla="*/ 39 w 81"/>
                    <a:gd name="T63" fmla="*/ 155 h 189"/>
                    <a:gd name="T64" fmla="*/ 62 w 81"/>
                    <a:gd name="T65" fmla="*/ 145 h 189"/>
                    <a:gd name="T66" fmla="*/ 78 w 81"/>
                    <a:gd name="T67" fmla="*/ 134 h 189"/>
                    <a:gd name="T68" fmla="*/ 78 w 81"/>
                    <a:gd name="T69" fmla="*/ 139 h 189"/>
                    <a:gd name="T70" fmla="*/ 57 w 81"/>
                    <a:gd name="T71" fmla="*/ 164 h 189"/>
                    <a:gd name="T72" fmla="*/ 49 w 81"/>
                    <a:gd name="T73" fmla="*/ 166 h 189"/>
                    <a:gd name="T74" fmla="*/ 41 w 81"/>
                    <a:gd name="T75" fmla="*/ 158 h 189"/>
                    <a:gd name="T76" fmla="*/ 21 w 81"/>
                    <a:gd name="T77" fmla="*/ 160 h 189"/>
                    <a:gd name="T78" fmla="*/ 17 w 81"/>
                    <a:gd name="T79" fmla="*/ 171 h 189"/>
                    <a:gd name="T80" fmla="*/ 8 w 81"/>
                    <a:gd name="T81" fmla="*/ 183 h 189"/>
                    <a:gd name="T82" fmla="*/ 6 w 81"/>
                    <a:gd name="T83" fmla="*/ 183 h 189"/>
                    <a:gd name="T84" fmla="*/ 13 w 81"/>
                    <a:gd name="T85" fmla="*/ 168 h 189"/>
                    <a:gd name="T86" fmla="*/ 3 w 81"/>
                    <a:gd name="T87" fmla="*/ 161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" h="189">
                      <a:moveTo>
                        <a:pt x="0" y="163"/>
                      </a:moveTo>
                      <a:lnTo>
                        <a:pt x="5" y="160"/>
                      </a:lnTo>
                      <a:lnTo>
                        <a:pt x="8" y="156"/>
                      </a:lnTo>
                      <a:lnTo>
                        <a:pt x="11" y="151"/>
                      </a:lnTo>
                      <a:lnTo>
                        <a:pt x="13" y="146"/>
                      </a:lnTo>
                      <a:lnTo>
                        <a:pt x="14" y="148"/>
                      </a:lnTo>
                      <a:lnTo>
                        <a:pt x="16" y="149"/>
                      </a:lnTo>
                      <a:lnTo>
                        <a:pt x="17" y="151"/>
                      </a:lnTo>
                      <a:lnTo>
                        <a:pt x="18" y="151"/>
                      </a:lnTo>
                      <a:lnTo>
                        <a:pt x="19" y="147"/>
                      </a:lnTo>
                      <a:lnTo>
                        <a:pt x="21" y="141"/>
                      </a:lnTo>
                      <a:lnTo>
                        <a:pt x="22" y="134"/>
                      </a:lnTo>
                      <a:lnTo>
                        <a:pt x="21" y="130"/>
                      </a:lnTo>
                      <a:lnTo>
                        <a:pt x="15" y="121"/>
                      </a:lnTo>
                      <a:lnTo>
                        <a:pt x="8" y="107"/>
                      </a:lnTo>
                      <a:lnTo>
                        <a:pt x="2" y="92"/>
                      </a:lnTo>
                      <a:lnTo>
                        <a:pt x="0" y="83"/>
                      </a:lnTo>
                      <a:lnTo>
                        <a:pt x="0" y="77"/>
                      </a:lnTo>
                      <a:lnTo>
                        <a:pt x="2" y="75"/>
                      </a:lnTo>
                      <a:lnTo>
                        <a:pt x="3" y="75"/>
                      </a:lnTo>
                      <a:lnTo>
                        <a:pt x="3" y="78"/>
                      </a:lnTo>
                      <a:lnTo>
                        <a:pt x="6" y="86"/>
                      </a:lnTo>
                      <a:lnTo>
                        <a:pt x="10" y="98"/>
                      </a:lnTo>
                      <a:lnTo>
                        <a:pt x="17" y="109"/>
                      </a:lnTo>
                      <a:lnTo>
                        <a:pt x="24" y="115"/>
                      </a:lnTo>
                      <a:lnTo>
                        <a:pt x="28" y="103"/>
                      </a:lnTo>
                      <a:lnTo>
                        <a:pt x="31" y="88"/>
                      </a:lnTo>
                      <a:lnTo>
                        <a:pt x="32" y="73"/>
                      </a:lnTo>
                      <a:lnTo>
                        <a:pt x="32" y="62"/>
                      </a:lnTo>
                      <a:lnTo>
                        <a:pt x="30" y="53"/>
                      </a:lnTo>
                      <a:lnTo>
                        <a:pt x="29" y="40"/>
                      </a:lnTo>
                      <a:lnTo>
                        <a:pt x="28" y="28"/>
                      </a:lnTo>
                      <a:lnTo>
                        <a:pt x="29" y="22"/>
                      </a:lnTo>
                      <a:lnTo>
                        <a:pt x="31" y="19"/>
                      </a:lnTo>
                      <a:lnTo>
                        <a:pt x="32" y="19"/>
                      </a:lnTo>
                      <a:lnTo>
                        <a:pt x="32" y="23"/>
                      </a:lnTo>
                      <a:lnTo>
                        <a:pt x="32" y="27"/>
                      </a:lnTo>
                      <a:lnTo>
                        <a:pt x="32" y="34"/>
                      </a:lnTo>
                      <a:lnTo>
                        <a:pt x="33" y="41"/>
                      </a:lnTo>
                      <a:lnTo>
                        <a:pt x="34" y="48"/>
                      </a:lnTo>
                      <a:lnTo>
                        <a:pt x="37" y="53"/>
                      </a:lnTo>
                      <a:lnTo>
                        <a:pt x="41" y="41"/>
                      </a:lnTo>
                      <a:lnTo>
                        <a:pt x="46" y="25"/>
                      </a:lnTo>
                      <a:lnTo>
                        <a:pt x="52" y="11"/>
                      </a:lnTo>
                      <a:lnTo>
                        <a:pt x="60" y="2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4" y="2"/>
                      </a:lnTo>
                      <a:lnTo>
                        <a:pt x="62" y="5"/>
                      </a:lnTo>
                      <a:lnTo>
                        <a:pt x="57" y="13"/>
                      </a:lnTo>
                      <a:lnTo>
                        <a:pt x="52" y="28"/>
                      </a:lnTo>
                      <a:lnTo>
                        <a:pt x="47" y="43"/>
                      </a:lnTo>
                      <a:lnTo>
                        <a:pt x="45" y="53"/>
                      </a:lnTo>
                      <a:lnTo>
                        <a:pt x="51" y="51"/>
                      </a:lnTo>
                      <a:lnTo>
                        <a:pt x="57" y="49"/>
                      </a:lnTo>
                      <a:lnTo>
                        <a:pt x="63" y="47"/>
                      </a:lnTo>
                      <a:lnTo>
                        <a:pt x="68" y="43"/>
                      </a:lnTo>
                      <a:lnTo>
                        <a:pt x="70" y="42"/>
                      </a:lnTo>
                      <a:lnTo>
                        <a:pt x="72" y="42"/>
                      </a:lnTo>
                      <a:lnTo>
                        <a:pt x="71" y="43"/>
                      </a:lnTo>
                      <a:lnTo>
                        <a:pt x="69" y="47"/>
                      </a:lnTo>
                      <a:lnTo>
                        <a:pt x="63" y="50"/>
                      </a:lnTo>
                      <a:lnTo>
                        <a:pt x="56" y="56"/>
                      </a:lnTo>
                      <a:lnTo>
                        <a:pt x="48" y="61"/>
                      </a:lnTo>
                      <a:lnTo>
                        <a:pt x="44" y="64"/>
                      </a:lnTo>
                      <a:lnTo>
                        <a:pt x="41" y="78"/>
                      </a:lnTo>
                      <a:lnTo>
                        <a:pt x="38" y="93"/>
                      </a:lnTo>
                      <a:lnTo>
                        <a:pt x="36" y="108"/>
                      </a:lnTo>
                      <a:lnTo>
                        <a:pt x="33" y="116"/>
                      </a:lnTo>
                      <a:lnTo>
                        <a:pt x="39" y="116"/>
                      </a:lnTo>
                      <a:lnTo>
                        <a:pt x="45" y="115"/>
                      </a:lnTo>
                      <a:lnTo>
                        <a:pt x="51" y="115"/>
                      </a:lnTo>
                      <a:lnTo>
                        <a:pt x="57" y="114"/>
                      </a:lnTo>
                      <a:lnTo>
                        <a:pt x="62" y="113"/>
                      </a:lnTo>
                      <a:lnTo>
                        <a:pt x="68" y="110"/>
                      </a:lnTo>
                      <a:lnTo>
                        <a:pt x="71" y="109"/>
                      </a:lnTo>
                      <a:lnTo>
                        <a:pt x="74" y="108"/>
                      </a:lnTo>
                      <a:lnTo>
                        <a:pt x="76" y="106"/>
                      </a:lnTo>
                      <a:lnTo>
                        <a:pt x="77" y="106"/>
                      </a:lnTo>
                      <a:lnTo>
                        <a:pt x="77" y="108"/>
                      </a:lnTo>
                      <a:lnTo>
                        <a:pt x="75" y="110"/>
                      </a:lnTo>
                      <a:lnTo>
                        <a:pt x="72" y="113"/>
                      </a:lnTo>
                      <a:lnTo>
                        <a:pt x="68" y="115"/>
                      </a:lnTo>
                      <a:lnTo>
                        <a:pt x="62" y="118"/>
                      </a:lnTo>
                      <a:lnTo>
                        <a:pt x="55" y="121"/>
                      </a:lnTo>
                      <a:lnTo>
                        <a:pt x="48" y="124"/>
                      </a:lnTo>
                      <a:lnTo>
                        <a:pt x="43" y="126"/>
                      </a:lnTo>
                      <a:lnTo>
                        <a:pt x="38" y="128"/>
                      </a:lnTo>
                      <a:lnTo>
                        <a:pt x="34" y="129"/>
                      </a:lnTo>
                      <a:lnTo>
                        <a:pt x="31" y="132"/>
                      </a:lnTo>
                      <a:lnTo>
                        <a:pt x="29" y="139"/>
                      </a:lnTo>
                      <a:lnTo>
                        <a:pt x="28" y="147"/>
                      </a:lnTo>
                      <a:lnTo>
                        <a:pt x="28" y="152"/>
                      </a:lnTo>
                      <a:lnTo>
                        <a:pt x="30" y="154"/>
                      </a:lnTo>
                      <a:lnTo>
                        <a:pt x="33" y="155"/>
                      </a:lnTo>
                      <a:lnTo>
                        <a:pt x="39" y="155"/>
                      </a:lnTo>
                      <a:lnTo>
                        <a:pt x="43" y="154"/>
                      </a:lnTo>
                      <a:lnTo>
                        <a:pt x="53" y="149"/>
                      </a:lnTo>
                      <a:lnTo>
                        <a:pt x="62" y="145"/>
                      </a:lnTo>
                      <a:lnTo>
                        <a:pt x="70" y="140"/>
                      </a:lnTo>
                      <a:lnTo>
                        <a:pt x="75" y="137"/>
                      </a:lnTo>
                      <a:lnTo>
                        <a:pt x="78" y="134"/>
                      </a:lnTo>
                      <a:lnTo>
                        <a:pt x="81" y="133"/>
                      </a:lnTo>
                      <a:lnTo>
                        <a:pt x="81" y="134"/>
                      </a:lnTo>
                      <a:lnTo>
                        <a:pt x="78" y="139"/>
                      </a:lnTo>
                      <a:lnTo>
                        <a:pt x="72" y="147"/>
                      </a:lnTo>
                      <a:lnTo>
                        <a:pt x="64" y="156"/>
                      </a:lnTo>
                      <a:lnTo>
                        <a:pt x="57" y="164"/>
                      </a:lnTo>
                      <a:lnTo>
                        <a:pt x="51" y="170"/>
                      </a:lnTo>
                      <a:lnTo>
                        <a:pt x="51" y="168"/>
                      </a:lnTo>
                      <a:lnTo>
                        <a:pt x="49" y="166"/>
                      </a:lnTo>
                      <a:lnTo>
                        <a:pt x="47" y="163"/>
                      </a:lnTo>
                      <a:lnTo>
                        <a:pt x="46" y="161"/>
                      </a:lnTo>
                      <a:lnTo>
                        <a:pt x="41" y="158"/>
                      </a:lnTo>
                      <a:lnTo>
                        <a:pt x="34" y="156"/>
                      </a:lnTo>
                      <a:lnTo>
                        <a:pt x="26" y="158"/>
                      </a:lnTo>
                      <a:lnTo>
                        <a:pt x="21" y="160"/>
                      </a:lnTo>
                      <a:lnTo>
                        <a:pt x="17" y="163"/>
                      </a:lnTo>
                      <a:lnTo>
                        <a:pt x="17" y="167"/>
                      </a:lnTo>
                      <a:lnTo>
                        <a:pt x="17" y="171"/>
                      </a:lnTo>
                      <a:lnTo>
                        <a:pt x="17" y="175"/>
                      </a:lnTo>
                      <a:lnTo>
                        <a:pt x="13" y="179"/>
                      </a:lnTo>
                      <a:lnTo>
                        <a:pt x="8" y="183"/>
                      </a:lnTo>
                      <a:lnTo>
                        <a:pt x="3" y="186"/>
                      </a:lnTo>
                      <a:lnTo>
                        <a:pt x="1" y="189"/>
                      </a:lnTo>
                      <a:lnTo>
                        <a:pt x="6" y="183"/>
                      </a:lnTo>
                      <a:lnTo>
                        <a:pt x="10" y="177"/>
                      </a:lnTo>
                      <a:lnTo>
                        <a:pt x="13" y="171"/>
                      </a:lnTo>
                      <a:lnTo>
                        <a:pt x="13" y="168"/>
                      </a:lnTo>
                      <a:lnTo>
                        <a:pt x="10" y="164"/>
                      </a:lnTo>
                      <a:lnTo>
                        <a:pt x="7" y="162"/>
                      </a:lnTo>
                      <a:lnTo>
                        <a:pt x="3" y="161"/>
                      </a:lnTo>
                      <a:lnTo>
                        <a:pt x="0" y="163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11" name="Freeform 331">
                  <a:extLst>
                    <a:ext uri="{FF2B5EF4-FFF2-40B4-BE49-F238E27FC236}">
                      <a16:creationId xmlns:a16="http://schemas.microsoft.com/office/drawing/2014/main" xmlns="" id="{00A05C42-8E63-4E2F-BA1B-2926706C72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" y="292"/>
                  <a:ext cx="7" cy="12"/>
                </a:xfrm>
                <a:custGeom>
                  <a:avLst/>
                  <a:gdLst>
                    <a:gd name="T0" fmla="*/ 13 w 13"/>
                    <a:gd name="T1" fmla="*/ 23 h 24"/>
                    <a:gd name="T2" fmla="*/ 10 w 13"/>
                    <a:gd name="T3" fmla="*/ 21 h 24"/>
                    <a:gd name="T4" fmla="*/ 8 w 13"/>
                    <a:gd name="T5" fmla="*/ 21 h 24"/>
                    <a:gd name="T6" fmla="*/ 4 w 13"/>
                    <a:gd name="T7" fmla="*/ 23 h 24"/>
                    <a:gd name="T8" fmla="*/ 2 w 13"/>
                    <a:gd name="T9" fmla="*/ 24 h 24"/>
                    <a:gd name="T10" fmla="*/ 1 w 13"/>
                    <a:gd name="T11" fmla="*/ 18 h 24"/>
                    <a:gd name="T12" fmla="*/ 0 w 13"/>
                    <a:gd name="T13" fmla="*/ 12 h 24"/>
                    <a:gd name="T14" fmla="*/ 0 w 13"/>
                    <a:gd name="T15" fmla="*/ 8 h 24"/>
                    <a:gd name="T16" fmla="*/ 0 w 13"/>
                    <a:gd name="T17" fmla="*/ 2 h 24"/>
                    <a:gd name="T18" fmla="*/ 0 w 13"/>
                    <a:gd name="T19" fmla="*/ 0 h 24"/>
                    <a:gd name="T20" fmla="*/ 1 w 13"/>
                    <a:gd name="T21" fmla="*/ 0 h 24"/>
                    <a:gd name="T22" fmla="*/ 2 w 13"/>
                    <a:gd name="T23" fmla="*/ 1 h 24"/>
                    <a:gd name="T24" fmla="*/ 2 w 13"/>
                    <a:gd name="T25" fmla="*/ 3 h 24"/>
                    <a:gd name="T26" fmla="*/ 3 w 13"/>
                    <a:gd name="T27" fmla="*/ 8 h 24"/>
                    <a:gd name="T28" fmla="*/ 7 w 13"/>
                    <a:gd name="T29" fmla="*/ 12 h 24"/>
                    <a:gd name="T30" fmla="*/ 10 w 13"/>
                    <a:gd name="T31" fmla="*/ 18 h 24"/>
                    <a:gd name="T32" fmla="*/ 13 w 13"/>
                    <a:gd name="T33" fmla="*/ 2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24">
                      <a:moveTo>
                        <a:pt x="13" y="23"/>
                      </a:move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4" y="23"/>
                      </a:lnTo>
                      <a:lnTo>
                        <a:pt x="2" y="24"/>
                      </a:lnTo>
                      <a:lnTo>
                        <a:pt x="1" y="18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3" y="8"/>
                      </a:lnTo>
                      <a:lnTo>
                        <a:pt x="7" y="12"/>
                      </a:lnTo>
                      <a:lnTo>
                        <a:pt x="10" y="18"/>
                      </a:lnTo>
                      <a:lnTo>
                        <a:pt x="13" y="23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12" name="Freeform 332">
                  <a:extLst>
                    <a:ext uri="{FF2B5EF4-FFF2-40B4-BE49-F238E27FC236}">
                      <a16:creationId xmlns:a16="http://schemas.microsoft.com/office/drawing/2014/main" xmlns="" id="{0007718B-6AE5-4869-AD08-7AB603874F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" y="289"/>
                  <a:ext cx="129" cy="79"/>
                </a:xfrm>
                <a:custGeom>
                  <a:avLst/>
                  <a:gdLst>
                    <a:gd name="T0" fmla="*/ 25 w 258"/>
                    <a:gd name="T1" fmla="*/ 110 h 157"/>
                    <a:gd name="T2" fmla="*/ 50 w 258"/>
                    <a:gd name="T3" fmla="*/ 95 h 157"/>
                    <a:gd name="T4" fmla="*/ 65 w 258"/>
                    <a:gd name="T5" fmla="*/ 57 h 157"/>
                    <a:gd name="T6" fmla="*/ 84 w 258"/>
                    <a:gd name="T7" fmla="*/ 29 h 157"/>
                    <a:gd name="T8" fmla="*/ 108 w 258"/>
                    <a:gd name="T9" fmla="*/ 3 h 157"/>
                    <a:gd name="T10" fmla="*/ 116 w 258"/>
                    <a:gd name="T11" fmla="*/ 1 h 157"/>
                    <a:gd name="T12" fmla="*/ 100 w 258"/>
                    <a:gd name="T13" fmla="*/ 19 h 157"/>
                    <a:gd name="T14" fmla="*/ 77 w 258"/>
                    <a:gd name="T15" fmla="*/ 48 h 157"/>
                    <a:gd name="T16" fmla="*/ 67 w 258"/>
                    <a:gd name="T17" fmla="*/ 77 h 157"/>
                    <a:gd name="T18" fmla="*/ 69 w 258"/>
                    <a:gd name="T19" fmla="*/ 84 h 157"/>
                    <a:gd name="T20" fmla="*/ 86 w 258"/>
                    <a:gd name="T21" fmla="*/ 74 h 157"/>
                    <a:gd name="T22" fmla="*/ 105 w 258"/>
                    <a:gd name="T23" fmla="*/ 61 h 157"/>
                    <a:gd name="T24" fmla="*/ 130 w 258"/>
                    <a:gd name="T25" fmla="*/ 31 h 157"/>
                    <a:gd name="T26" fmla="*/ 167 w 258"/>
                    <a:gd name="T27" fmla="*/ 4 h 157"/>
                    <a:gd name="T28" fmla="*/ 182 w 258"/>
                    <a:gd name="T29" fmla="*/ 2 h 157"/>
                    <a:gd name="T30" fmla="*/ 151 w 258"/>
                    <a:gd name="T31" fmla="*/ 24 h 157"/>
                    <a:gd name="T32" fmla="*/ 121 w 258"/>
                    <a:gd name="T33" fmla="*/ 56 h 157"/>
                    <a:gd name="T34" fmla="*/ 124 w 258"/>
                    <a:gd name="T35" fmla="*/ 63 h 157"/>
                    <a:gd name="T36" fmla="*/ 154 w 258"/>
                    <a:gd name="T37" fmla="*/ 57 h 157"/>
                    <a:gd name="T38" fmla="*/ 185 w 258"/>
                    <a:gd name="T39" fmla="*/ 39 h 157"/>
                    <a:gd name="T40" fmla="*/ 223 w 258"/>
                    <a:gd name="T41" fmla="*/ 22 h 157"/>
                    <a:gd name="T42" fmla="*/ 234 w 258"/>
                    <a:gd name="T43" fmla="*/ 22 h 157"/>
                    <a:gd name="T44" fmla="*/ 205 w 258"/>
                    <a:gd name="T45" fmla="*/ 34 h 157"/>
                    <a:gd name="T46" fmla="*/ 180 w 258"/>
                    <a:gd name="T47" fmla="*/ 54 h 157"/>
                    <a:gd name="T48" fmla="*/ 206 w 258"/>
                    <a:gd name="T49" fmla="*/ 57 h 157"/>
                    <a:gd name="T50" fmla="*/ 243 w 258"/>
                    <a:gd name="T51" fmla="*/ 48 h 157"/>
                    <a:gd name="T52" fmla="*/ 258 w 258"/>
                    <a:gd name="T53" fmla="*/ 44 h 157"/>
                    <a:gd name="T54" fmla="*/ 236 w 258"/>
                    <a:gd name="T55" fmla="*/ 57 h 157"/>
                    <a:gd name="T56" fmla="*/ 192 w 258"/>
                    <a:gd name="T57" fmla="*/ 69 h 157"/>
                    <a:gd name="T58" fmla="*/ 197 w 258"/>
                    <a:gd name="T59" fmla="*/ 82 h 157"/>
                    <a:gd name="T60" fmla="*/ 225 w 258"/>
                    <a:gd name="T61" fmla="*/ 97 h 157"/>
                    <a:gd name="T62" fmla="*/ 236 w 258"/>
                    <a:gd name="T63" fmla="*/ 105 h 157"/>
                    <a:gd name="T64" fmla="*/ 206 w 258"/>
                    <a:gd name="T65" fmla="*/ 95 h 157"/>
                    <a:gd name="T66" fmla="*/ 169 w 258"/>
                    <a:gd name="T67" fmla="*/ 78 h 157"/>
                    <a:gd name="T68" fmla="*/ 150 w 258"/>
                    <a:gd name="T69" fmla="*/ 76 h 157"/>
                    <a:gd name="T70" fmla="*/ 129 w 258"/>
                    <a:gd name="T71" fmla="*/ 78 h 157"/>
                    <a:gd name="T72" fmla="*/ 137 w 258"/>
                    <a:gd name="T73" fmla="*/ 92 h 157"/>
                    <a:gd name="T74" fmla="*/ 158 w 258"/>
                    <a:gd name="T75" fmla="*/ 109 h 157"/>
                    <a:gd name="T76" fmla="*/ 182 w 258"/>
                    <a:gd name="T77" fmla="*/ 123 h 157"/>
                    <a:gd name="T78" fmla="*/ 191 w 258"/>
                    <a:gd name="T79" fmla="*/ 135 h 157"/>
                    <a:gd name="T80" fmla="*/ 157 w 258"/>
                    <a:gd name="T81" fmla="*/ 114 h 157"/>
                    <a:gd name="T82" fmla="*/ 123 w 258"/>
                    <a:gd name="T83" fmla="*/ 92 h 157"/>
                    <a:gd name="T84" fmla="*/ 106 w 258"/>
                    <a:gd name="T85" fmla="*/ 85 h 157"/>
                    <a:gd name="T86" fmla="*/ 75 w 258"/>
                    <a:gd name="T87" fmla="*/ 97 h 157"/>
                    <a:gd name="T88" fmla="*/ 69 w 258"/>
                    <a:gd name="T89" fmla="*/ 106 h 157"/>
                    <a:gd name="T90" fmla="*/ 93 w 258"/>
                    <a:gd name="T91" fmla="*/ 125 h 157"/>
                    <a:gd name="T92" fmla="*/ 128 w 258"/>
                    <a:gd name="T93" fmla="*/ 150 h 157"/>
                    <a:gd name="T94" fmla="*/ 132 w 258"/>
                    <a:gd name="T95" fmla="*/ 157 h 157"/>
                    <a:gd name="T96" fmla="*/ 99 w 258"/>
                    <a:gd name="T97" fmla="*/ 136 h 157"/>
                    <a:gd name="T98" fmla="*/ 62 w 258"/>
                    <a:gd name="T99" fmla="*/ 114 h 157"/>
                    <a:gd name="T100" fmla="*/ 40 w 258"/>
                    <a:gd name="T101" fmla="*/ 117 h 157"/>
                    <a:gd name="T102" fmla="*/ 7 w 258"/>
                    <a:gd name="T103" fmla="*/ 128 h 157"/>
                    <a:gd name="T104" fmla="*/ 6 w 258"/>
                    <a:gd name="T105" fmla="*/ 125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8" h="157">
                      <a:moveTo>
                        <a:pt x="10" y="121"/>
                      </a:moveTo>
                      <a:lnTo>
                        <a:pt x="14" y="117"/>
                      </a:lnTo>
                      <a:lnTo>
                        <a:pt x="20" y="114"/>
                      </a:lnTo>
                      <a:lnTo>
                        <a:pt x="25" y="110"/>
                      </a:lnTo>
                      <a:lnTo>
                        <a:pt x="33" y="106"/>
                      </a:lnTo>
                      <a:lnTo>
                        <a:pt x="39" y="102"/>
                      </a:lnTo>
                      <a:lnTo>
                        <a:pt x="46" y="99"/>
                      </a:lnTo>
                      <a:lnTo>
                        <a:pt x="50" y="95"/>
                      </a:lnTo>
                      <a:lnTo>
                        <a:pt x="52" y="93"/>
                      </a:lnTo>
                      <a:lnTo>
                        <a:pt x="54" y="85"/>
                      </a:lnTo>
                      <a:lnTo>
                        <a:pt x="59" y="72"/>
                      </a:lnTo>
                      <a:lnTo>
                        <a:pt x="65" y="57"/>
                      </a:lnTo>
                      <a:lnTo>
                        <a:pt x="70" y="47"/>
                      </a:lnTo>
                      <a:lnTo>
                        <a:pt x="74" y="42"/>
                      </a:lnTo>
                      <a:lnTo>
                        <a:pt x="78" y="35"/>
                      </a:lnTo>
                      <a:lnTo>
                        <a:pt x="84" y="29"/>
                      </a:lnTo>
                      <a:lnTo>
                        <a:pt x="90" y="21"/>
                      </a:lnTo>
                      <a:lnTo>
                        <a:pt x="97" y="14"/>
                      </a:lnTo>
                      <a:lnTo>
                        <a:pt x="103" y="8"/>
                      </a:lnTo>
                      <a:lnTo>
                        <a:pt x="108" y="3"/>
                      </a:lnTo>
                      <a:lnTo>
                        <a:pt x="112" y="1"/>
                      </a:lnTo>
                      <a:lnTo>
                        <a:pt x="116" y="0"/>
                      </a:lnTo>
                      <a:lnTo>
                        <a:pt x="118" y="0"/>
                      </a:lnTo>
                      <a:lnTo>
                        <a:pt x="116" y="1"/>
                      </a:lnTo>
                      <a:lnTo>
                        <a:pt x="114" y="4"/>
                      </a:lnTo>
                      <a:lnTo>
                        <a:pt x="112" y="8"/>
                      </a:lnTo>
                      <a:lnTo>
                        <a:pt x="107" y="12"/>
                      </a:lnTo>
                      <a:lnTo>
                        <a:pt x="100" y="19"/>
                      </a:lnTo>
                      <a:lnTo>
                        <a:pt x="94" y="26"/>
                      </a:lnTo>
                      <a:lnTo>
                        <a:pt x="88" y="34"/>
                      </a:lnTo>
                      <a:lnTo>
                        <a:pt x="82" y="42"/>
                      </a:lnTo>
                      <a:lnTo>
                        <a:pt x="77" y="48"/>
                      </a:lnTo>
                      <a:lnTo>
                        <a:pt x="74" y="53"/>
                      </a:lnTo>
                      <a:lnTo>
                        <a:pt x="70" y="61"/>
                      </a:lnTo>
                      <a:lnTo>
                        <a:pt x="68" y="69"/>
                      </a:lnTo>
                      <a:lnTo>
                        <a:pt x="67" y="77"/>
                      </a:lnTo>
                      <a:lnTo>
                        <a:pt x="66" y="82"/>
                      </a:lnTo>
                      <a:lnTo>
                        <a:pt x="66" y="85"/>
                      </a:lnTo>
                      <a:lnTo>
                        <a:pt x="67" y="85"/>
                      </a:lnTo>
                      <a:lnTo>
                        <a:pt x="69" y="84"/>
                      </a:lnTo>
                      <a:lnTo>
                        <a:pt x="74" y="82"/>
                      </a:lnTo>
                      <a:lnTo>
                        <a:pt x="77" y="79"/>
                      </a:lnTo>
                      <a:lnTo>
                        <a:pt x="81" y="77"/>
                      </a:lnTo>
                      <a:lnTo>
                        <a:pt x="86" y="74"/>
                      </a:lnTo>
                      <a:lnTo>
                        <a:pt x="91" y="70"/>
                      </a:lnTo>
                      <a:lnTo>
                        <a:pt x="96" y="67"/>
                      </a:lnTo>
                      <a:lnTo>
                        <a:pt x="101" y="63"/>
                      </a:lnTo>
                      <a:lnTo>
                        <a:pt x="105" y="61"/>
                      </a:lnTo>
                      <a:lnTo>
                        <a:pt x="108" y="60"/>
                      </a:lnTo>
                      <a:lnTo>
                        <a:pt x="114" y="50"/>
                      </a:lnTo>
                      <a:lnTo>
                        <a:pt x="121" y="40"/>
                      </a:lnTo>
                      <a:lnTo>
                        <a:pt x="130" y="31"/>
                      </a:lnTo>
                      <a:lnTo>
                        <a:pt x="141" y="22"/>
                      </a:lnTo>
                      <a:lnTo>
                        <a:pt x="151" y="15"/>
                      </a:lnTo>
                      <a:lnTo>
                        <a:pt x="160" y="9"/>
                      </a:lnTo>
                      <a:lnTo>
                        <a:pt x="167" y="4"/>
                      </a:lnTo>
                      <a:lnTo>
                        <a:pt x="173" y="2"/>
                      </a:lnTo>
                      <a:lnTo>
                        <a:pt x="179" y="1"/>
                      </a:lnTo>
                      <a:lnTo>
                        <a:pt x="182" y="1"/>
                      </a:lnTo>
                      <a:lnTo>
                        <a:pt x="182" y="2"/>
                      </a:lnTo>
                      <a:lnTo>
                        <a:pt x="177" y="4"/>
                      </a:lnTo>
                      <a:lnTo>
                        <a:pt x="169" y="9"/>
                      </a:lnTo>
                      <a:lnTo>
                        <a:pt x="160" y="16"/>
                      </a:lnTo>
                      <a:lnTo>
                        <a:pt x="151" y="24"/>
                      </a:lnTo>
                      <a:lnTo>
                        <a:pt x="142" y="32"/>
                      </a:lnTo>
                      <a:lnTo>
                        <a:pt x="134" y="41"/>
                      </a:lnTo>
                      <a:lnTo>
                        <a:pt x="127" y="49"/>
                      </a:lnTo>
                      <a:lnTo>
                        <a:pt x="121" y="56"/>
                      </a:lnTo>
                      <a:lnTo>
                        <a:pt x="120" y="61"/>
                      </a:lnTo>
                      <a:lnTo>
                        <a:pt x="120" y="63"/>
                      </a:lnTo>
                      <a:lnTo>
                        <a:pt x="122" y="63"/>
                      </a:lnTo>
                      <a:lnTo>
                        <a:pt x="124" y="63"/>
                      </a:lnTo>
                      <a:lnTo>
                        <a:pt x="130" y="62"/>
                      </a:lnTo>
                      <a:lnTo>
                        <a:pt x="138" y="61"/>
                      </a:lnTo>
                      <a:lnTo>
                        <a:pt x="146" y="59"/>
                      </a:lnTo>
                      <a:lnTo>
                        <a:pt x="154" y="57"/>
                      </a:lnTo>
                      <a:lnTo>
                        <a:pt x="160" y="56"/>
                      </a:lnTo>
                      <a:lnTo>
                        <a:pt x="167" y="50"/>
                      </a:lnTo>
                      <a:lnTo>
                        <a:pt x="175" y="45"/>
                      </a:lnTo>
                      <a:lnTo>
                        <a:pt x="185" y="39"/>
                      </a:lnTo>
                      <a:lnTo>
                        <a:pt x="197" y="33"/>
                      </a:lnTo>
                      <a:lnTo>
                        <a:pt x="207" y="29"/>
                      </a:lnTo>
                      <a:lnTo>
                        <a:pt x="217" y="24"/>
                      </a:lnTo>
                      <a:lnTo>
                        <a:pt x="223" y="22"/>
                      </a:lnTo>
                      <a:lnTo>
                        <a:pt x="228" y="19"/>
                      </a:lnTo>
                      <a:lnTo>
                        <a:pt x="233" y="18"/>
                      </a:lnTo>
                      <a:lnTo>
                        <a:pt x="235" y="19"/>
                      </a:lnTo>
                      <a:lnTo>
                        <a:pt x="234" y="22"/>
                      </a:lnTo>
                      <a:lnTo>
                        <a:pt x="228" y="24"/>
                      </a:lnTo>
                      <a:lnTo>
                        <a:pt x="221" y="26"/>
                      </a:lnTo>
                      <a:lnTo>
                        <a:pt x="213" y="31"/>
                      </a:lnTo>
                      <a:lnTo>
                        <a:pt x="205" y="34"/>
                      </a:lnTo>
                      <a:lnTo>
                        <a:pt x="197" y="39"/>
                      </a:lnTo>
                      <a:lnTo>
                        <a:pt x="190" y="45"/>
                      </a:lnTo>
                      <a:lnTo>
                        <a:pt x="184" y="49"/>
                      </a:lnTo>
                      <a:lnTo>
                        <a:pt x="180" y="54"/>
                      </a:lnTo>
                      <a:lnTo>
                        <a:pt x="177" y="59"/>
                      </a:lnTo>
                      <a:lnTo>
                        <a:pt x="185" y="60"/>
                      </a:lnTo>
                      <a:lnTo>
                        <a:pt x="196" y="59"/>
                      </a:lnTo>
                      <a:lnTo>
                        <a:pt x="206" y="57"/>
                      </a:lnTo>
                      <a:lnTo>
                        <a:pt x="217" y="55"/>
                      </a:lnTo>
                      <a:lnTo>
                        <a:pt x="227" y="53"/>
                      </a:lnTo>
                      <a:lnTo>
                        <a:pt x="236" y="50"/>
                      </a:lnTo>
                      <a:lnTo>
                        <a:pt x="243" y="48"/>
                      </a:lnTo>
                      <a:lnTo>
                        <a:pt x="248" y="47"/>
                      </a:lnTo>
                      <a:lnTo>
                        <a:pt x="253" y="44"/>
                      </a:lnTo>
                      <a:lnTo>
                        <a:pt x="258" y="42"/>
                      </a:lnTo>
                      <a:lnTo>
                        <a:pt x="258" y="44"/>
                      </a:lnTo>
                      <a:lnTo>
                        <a:pt x="255" y="47"/>
                      </a:lnTo>
                      <a:lnTo>
                        <a:pt x="250" y="50"/>
                      </a:lnTo>
                      <a:lnTo>
                        <a:pt x="244" y="54"/>
                      </a:lnTo>
                      <a:lnTo>
                        <a:pt x="236" y="57"/>
                      </a:lnTo>
                      <a:lnTo>
                        <a:pt x="226" y="62"/>
                      </a:lnTo>
                      <a:lnTo>
                        <a:pt x="215" y="65"/>
                      </a:lnTo>
                      <a:lnTo>
                        <a:pt x="204" y="68"/>
                      </a:lnTo>
                      <a:lnTo>
                        <a:pt x="192" y="69"/>
                      </a:lnTo>
                      <a:lnTo>
                        <a:pt x="181" y="69"/>
                      </a:lnTo>
                      <a:lnTo>
                        <a:pt x="184" y="74"/>
                      </a:lnTo>
                      <a:lnTo>
                        <a:pt x="190" y="77"/>
                      </a:lnTo>
                      <a:lnTo>
                        <a:pt x="197" y="82"/>
                      </a:lnTo>
                      <a:lnTo>
                        <a:pt x="205" y="86"/>
                      </a:lnTo>
                      <a:lnTo>
                        <a:pt x="212" y="90"/>
                      </a:lnTo>
                      <a:lnTo>
                        <a:pt x="219" y="94"/>
                      </a:lnTo>
                      <a:lnTo>
                        <a:pt x="225" y="97"/>
                      </a:lnTo>
                      <a:lnTo>
                        <a:pt x="229" y="99"/>
                      </a:lnTo>
                      <a:lnTo>
                        <a:pt x="235" y="101"/>
                      </a:lnTo>
                      <a:lnTo>
                        <a:pt x="237" y="104"/>
                      </a:lnTo>
                      <a:lnTo>
                        <a:pt x="236" y="105"/>
                      </a:lnTo>
                      <a:lnTo>
                        <a:pt x="230" y="104"/>
                      </a:lnTo>
                      <a:lnTo>
                        <a:pt x="225" y="102"/>
                      </a:lnTo>
                      <a:lnTo>
                        <a:pt x="217" y="99"/>
                      </a:lnTo>
                      <a:lnTo>
                        <a:pt x="206" y="95"/>
                      </a:lnTo>
                      <a:lnTo>
                        <a:pt x="196" y="91"/>
                      </a:lnTo>
                      <a:lnTo>
                        <a:pt x="185" y="86"/>
                      </a:lnTo>
                      <a:lnTo>
                        <a:pt x="176" y="83"/>
                      </a:lnTo>
                      <a:lnTo>
                        <a:pt x="169" y="78"/>
                      </a:lnTo>
                      <a:lnTo>
                        <a:pt x="165" y="75"/>
                      </a:lnTo>
                      <a:lnTo>
                        <a:pt x="160" y="75"/>
                      </a:lnTo>
                      <a:lnTo>
                        <a:pt x="156" y="76"/>
                      </a:lnTo>
                      <a:lnTo>
                        <a:pt x="150" y="76"/>
                      </a:lnTo>
                      <a:lnTo>
                        <a:pt x="144" y="76"/>
                      </a:lnTo>
                      <a:lnTo>
                        <a:pt x="138" y="77"/>
                      </a:lnTo>
                      <a:lnTo>
                        <a:pt x="134" y="77"/>
                      </a:lnTo>
                      <a:lnTo>
                        <a:pt x="129" y="78"/>
                      </a:lnTo>
                      <a:lnTo>
                        <a:pt x="126" y="78"/>
                      </a:lnTo>
                      <a:lnTo>
                        <a:pt x="128" y="83"/>
                      </a:lnTo>
                      <a:lnTo>
                        <a:pt x="132" y="87"/>
                      </a:lnTo>
                      <a:lnTo>
                        <a:pt x="137" y="92"/>
                      </a:lnTo>
                      <a:lnTo>
                        <a:pt x="143" y="97"/>
                      </a:lnTo>
                      <a:lnTo>
                        <a:pt x="147" y="101"/>
                      </a:lnTo>
                      <a:lnTo>
                        <a:pt x="153" y="106"/>
                      </a:lnTo>
                      <a:lnTo>
                        <a:pt x="158" y="109"/>
                      </a:lnTo>
                      <a:lnTo>
                        <a:pt x="161" y="112"/>
                      </a:lnTo>
                      <a:lnTo>
                        <a:pt x="168" y="116"/>
                      </a:lnTo>
                      <a:lnTo>
                        <a:pt x="176" y="120"/>
                      </a:lnTo>
                      <a:lnTo>
                        <a:pt x="182" y="123"/>
                      </a:lnTo>
                      <a:lnTo>
                        <a:pt x="188" y="127"/>
                      </a:lnTo>
                      <a:lnTo>
                        <a:pt x="191" y="130"/>
                      </a:lnTo>
                      <a:lnTo>
                        <a:pt x="194" y="133"/>
                      </a:lnTo>
                      <a:lnTo>
                        <a:pt x="191" y="135"/>
                      </a:lnTo>
                      <a:lnTo>
                        <a:pt x="182" y="130"/>
                      </a:lnTo>
                      <a:lnTo>
                        <a:pt x="175" y="125"/>
                      </a:lnTo>
                      <a:lnTo>
                        <a:pt x="166" y="120"/>
                      </a:lnTo>
                      <a:lnTo>
                        <a:pt x="157" y="114"/>
                      </a:lnTo>
                      <a:lnTo>
                        <a:pt x="147" y="108"/>
                      </a:lnTo>
                      <a:lnTo>
                        <a:pt x="137" y="102"/>
                      </a:lnTo>
                      <a:lnTo>
                        <a:pt x="129" y="97"/>
                      </a:lnTo>
                      <a:lnTo>
                        <a:pt x="123" y="92"/>
                      </a:lnTo>
                      <a:lnTo>
                        <a:pt x="119" y="89"/>
                      </a:lnTo>
                      <a:lnTo>
                        <a:pt x="114" y="85"/>
                      </a:lnTo>
                      <a:lnTo>
                        <a:pt x="109" y="84"/>
                      </a:lnTo>
                      <a:lnTo>
                        <a:pt x="106" y="85"/>
                      </a:lnTo>
                      <a:lnTo>
                        <a:pt x="101" y="87"/>
                      </a:lnTo>
                      <a:lnTo>
                        <a:pt x="94" y="90"/>
                      </a:lnTo>
                      <a:lnTo>
                        <a:pt x="84" y="93"/>
                      </a:lnTo>
                      <a:lnTo>
                        <a:pt x="75" y="97"/>
                      </a:lnTo>
                      <a:lnTo>
                        <a:pt x="69" y="99"/>
                      </a:lnTo>
                      <a:lnTo>
                        <a:pt x="68" y="101"/>
                      </a:lnTo>
                      <a:lnTo>
                        <a:pt x="68" y="104"/>
                      </a:lnTo>
                      <a:lnTo>
                        <a:pt x="69" y="106"/>
                      </a:lnTo>
                      <a:lnTo>
                        <a:pt x="74" y="110"/>
                      </a:lnTo>
                      <a:lnTo>
                        <a:pt x="78" y="114"/>
                      </a:lnTo>
                      <a:lnTo>
                        <a:pt x="85" y="119"/>
                      </a:lnTo>
                      <a:lnTo>
                        <a:pt x="93" y="125"/>
                      </a:lnTo>
                      <a:lnTo>
                        <a:pt x="103" y="131"/>
                      </a:lnTo>
                      <a:lnTo>
                        <a:pt x="112" y="138"/>
                      </a:lnTo>
                      <a:lnTo>
                        <a:pt x="121" y="144"/>
                      </a:lnTo>
                      <a:lnTo>
                        <a:pt x="128" y="150"/>
                      </a:lnTo>
                      <a:lnTo>
                        <a:pt x="134" y="152"/>
                      </a:lnTo>
                      <a:lnTo>
                        <a:pt x="138" y="155"/>
                      </a:lnTo>
                      <a:lnTo>
                        <a:pt x="137" y="157"/>
                      </a:lnTo>
                      <a:lnTo>
                        <a:pt x="132" y="157"/>
                      </a:lnTo>
                      <a:lnTo>
                        <a:pt x="123" y="152"/>
                      </a:lnTo>
                      <a:lnTo>
                        <a:pt x="118" y="147"/>
                      </a:lnTo>
                      <a:lnTo>
                        <a:pt x="108" y="142"/>
                      </a:lnTo>
                      <a:lnTo>
                        <a:pt x="99" y="136"/>
                      </a:lnTo>
                      <a:lnTo>
                        <a:pt x="89" y="129"/>
                      </a:lnTo>
                      <a:lnTo>
                        <a:pt x="78" y="123"/>
                      </a:lnTo>
                      <a:lnTo>
                        <a:pt x="69" y="119"/>
                      </a:lnTo>
                      <a:lnTo>
                        <a:pt x="62" y="114"/>
                      </a:lnTo>
                      <a:lnTo>
                        <a:pt x="59" y="113"/>
                      </a:lnTo>
                      <a:lnTo>
                        <a:pt x="55" y="113"/>
                      </a:lnTo>
                      <a:lnTo>
                        <a:pt x="48" y="115"/>
                      </a:lnTo>
                      <a:lnTo>
                        <a:pt x="40" y="117"/>
                      </a:lnTo>
                      <a:lnTo>
                        <a:pt x="31" y="121"/>
                      </a:lnTo>
                      <a:lnTo>
                        <a:pt x="22" y="123"/>
                      </a:lnTo>
                      <a:lnTo>
                        <a:pt x="14" y="127"/>
                      </a:lnTo>
                      <a:lnTo>
                        <a:pt x="7" y="128"/>
                      </a:lnTo>
                      <a:lnTo>
                        <a:pt x="2" y="129"/>
                      </a:lnTo>
                      <a:lnTo>
                        <a:pt x="0" y="129"/>
                      </a:lnTo>
                      <a:lnTo>
                        <a:pt x="1" y="128"/>
                      </a:lnTo>
                      <a:lnTo>
                        <a:pt x="6" y="125"/>
                      </a:lnTo>
                      <a:lnTo>
                        <a:pt x="10" y="121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13" name="Freeform 333">
                  <a:extLst>
                    <a:ext uri="{FF2B5EF4-FFF2-40B4-BE49-F238E27FC236}">
                      <a16:creationId xmlns:a16="http://schemas.microsoft.com/office/drawing/2014/main" xmlns="" id="{3315C797-EE0E-4E09-A33E-81A3F979C0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" y="368"/>
                  <a:ext cx="93" cy="79"/>
                </a:xfrm>
                <a:custGeom>
                  <a:avLst/>
                  <a:gdLst>
                    <a:gd name="T0" fmla="*/ 21 w 187"/>
                    <a:gd name="T1" fmla="*/ 14 h 157"/>
                    <a:gd name="T2" fmla="*/ 45 w 187"/>
                    <a:gd name="T3" fmla="*/ 16 h 157"/>
                    <a:gd name="T4" fmla="*/ 84 w 187"/>
                    <a:gd name="T5" fmla="*/ 10 h 157"/>
                    <a:gd name="T6" fmla="*/ 119 w 187"/>
                    <a:gd name="T7" fmla="*/ 10 h 157"/>
                    <a:gd name="T8" fmla="*/ 130 w 187"/>
                    <a:gd name="T9" fmla="*/ 17 h 157"/>
                    <a:gd name="T10" fmla="*/ 110 w 187"/>
                    <a:gd name="T11" fmla="*/ 16 h 157"/>
                    <a:gd name="T12" fmla="*/ 80 w 187"/>
                    <a:gd name="T13" fmla="*/ 18 h 157"/>
                    <a:gd name="T14" fmla="*/ 51 w 187"/>
                    <a:gd name="T15" fmla="*/ 24 h 157"/>
                    <a:gd name="T16" fmla="*/ 55 w 187"/>
                    <a:gd name="T17" fmla="*/ 31 h 157"/>
                    <a:gd name="T18" fmla="*/ 72 w 187"/>
                    <a:gd name="T19" fmla="*/ 38 h 157"/>
                    <a:gd name="T20" fmla="*/ 82 w 187"/>
                    <a:gd name="T21" fmla="*/ 42 h 157"/>
                    <a:gd name="T22" fmla="*/ 117 w 187"/>
                    <a:gd name="T23" fmla="*/ 41 h 157"/>
                    <a:gd name="T24" fmla="*/ 155 w 187"/>
                    <a:gd name="T25" fmla="*/ 47 h 157"/>
                    <a:gd name="T26" fmla="*/ 174 w 187"/>
                    <a:gd name="T27" fmla="*/ 60 h 157"/>
                    <a:gd name="T28" fmla="*/ 165 w 187"/>
                    <a:gd name="T29" fmla="*/ 59 h 157"/>
                    <a:gd name="T30" fmla="*/ 141 w 187"/>
                    <a:gd name="T31" fmla="*/ 53 h 157"/>
                    <a:gd name="T32" fmla="*/ 108 w 187"/>
                    <a:gd name="T33" fmla="*/ 49 h 157"/>
                    <a:gd name="T34" fmla="*/ 103 w 187"/>
                    <a:gd name="T35" fmla="*/ 57 h 157"/>
                    <a:gd name="T36" fmla="*/ 119 w 187"/>
                    <a:gd name="T37" fmla="*/ 70 h 157"/>
                    <a:gd name="T38" fmla="*/ 144 w 187"/>
                    <a:gd name="T39" fmla="*/ 72 h 157"/>
                    <a:gd name="T40" fmla="*/ 174 w 187"/>
                    <a:gd name="T41" fmla="*/ 85 h 157"/>
                    <a:gd name="T42" fmla="*/ 181 w 187"/>
                    <a:gd name="T43" fmla="*/ 99 h 157"/>
                    <a:gd name="T44" fmla="*/ 160 w 187"/>
                    <a:gd name="T45" fmla="*/ 86 h 157"/>
                    <a:gd name="T46" fmla="*/ 138 w 187"/>
                    <a:gd name="T47" fmla="*/ 80 h 157"/>
                    <a:gd name="T48" fmla="*/ 148 w 187"/>
                    <a:gd name="T49" fmla="*/ 98 h 157"/>
                    <a:gd name="T50" fmla="*/ 170 w 187"/>
                    <a:gd name="T51" fmla="*/ 121 h 157"/>
                    <a:gd name="T52" fmla="*/ 180 w 187"/>
                    <a:gd name="T53" fmla="*/ 133 h 157"/>
                    <a:gd name="T54" fmla="*/ 184 w 187"/>
                    <a:gd name="T55" fmla="*/ 151 h 157"/>
                    <a:gd name="T56" fmla="*/ 174 w 187"/>
                    <a:gd name="T57" fmla="*/ 139 h 157"/>
                    <a:gd name="T58" fmla="*/ 145 w 187"/>
                    <a:gd name="T59" fmla="*/ 105 h 157"/>
                    <a:gd name="T60" fmla="*/ 126 w 187"/>
                    <a:gd name="T61" fmla="*/ 85 h 157"/>
                    <a:gd name="T62" fmla="*/ 120 w 187"/>
                    <a:gd name="T63" fmla="*/ 91 h 157"/>
                    <a:gd name="T64" fmla="*/ 128 w 187"/>
                    <a:gd name="T65" fmla="*/ 116 h 157"/>
                    <a:gd name="T66" fmla="*/ 138 w 187"/>
                    <a:gd name="T67" fmla="*/ 142 h 157"/>
                    <a:gd name="T68" fmla="*/ 132 w 187"/>
                    <a:gd name="T69" fmla="*/ 136 h 157"/>
                    <a:gd name="T70" fmla="*/ 112 w 187"/>
                    <a:gd name="T71" fmla="*/ 91 h 157"/>
                    <a:gd name="T72" fmla="*/ 92 w 187"/>
                    <a:gd name="T73" fmla="*/ 63 h 157"/>
                    <a:gd name="T74" fmla="*/ 79 w 187"/>
                    <a:gd name="T75" fmla="*/ 55 h 157"/>
                    <a:gd name="T76" fmla="*/ 74 w 187"/>
                    <a:gd name="T77" fmla="*/ 60 h 157"/>
                    <a:gd name="T78" fmla="*/ 84 w 187"/>
                    <a:gd name="T79" fmla="*/ 105 h 157"/>
                    <a:gd name="T80" fmla="*/ 97 w 187"/>
                    <a:gd name="T81" fmla="*/ 128 h 157"/>
                    <a:gd name="T82" fmla="*/ 83 w 187"/>
                    <a:gd name="T83" fmla="*/ 114 h 157"/>
                    <a:gd name="T84" fmla="*/ 67 w 187"/>
                    <a:gd name="T85" fmla="*/ 49 h 157"/>
                    <a:gd name="T86" fmla="*/ 44 w 187"/>
                    <a:gd name="T87" fmla="*/ 35 h 157"/>
                    <a:gd name="T88" fmla="*/ 37 w 187"/>
                    <a:gd name="T89" fmla="*/ 50 h 157"/>
                    <a:gd name="T90" fmla="*/ 43 w 187"/>
                    <a:gd name="T91" fmla="*/ 80 h 157"/>
                    <a:gd name="T92" fmla="*/ 50 w 187"/>
                    <a:gd name="T93" fmla="*/ 113 h 157"/>
                    <a:gd name="T94" fmla="*/ 44 w 187"/>
                    <a:gd name="T95" fmla="*/ 109 h 157"/>
                    <a:gd name="T96" fmla="*/ 34 w 187"/>
                    <a:gd name="T97" fmla="*/ 64 h 157"/>
                    <a:gd name="T98" fmla="*/ 17 w 187"/>
                    <a:gd name="T99" fmla="*/ 20 h 157"/>
                    <a:gd name="T100" fmla="*/ 0 w 187"/>
                    <a:gd name="T101" fmla="*/ 2 h 157"/>
                    <a:gd name="T102" fmla="*/ 4 w 187"/>
                    <a:gd name="T103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87" h="157">
                      <a:moveTo>
                        <a:pt x="6" y="2"/>
                      </a:moveTo>
                      <a:lnTo>
                        <a:pt x="13" y="8"/>
                      </a:lnTo>
                      <a:lnTo>
                        <a:pt x="21" y="14"/>
                      </a:lnTo>
                      <a:lnTo>
                        <a:pt x="29" y="17"/>
                      </a:lnTo>
                      <a:lnTo>
                        <a:pt x="36" y="18"/>
                      </a:lnTo>
                      <a:lnTo>
                        <a:pt x="45" y="16"/>
                      </a:lnTo>
                      <a:lnTo>
                        <a:pt x="57" y="14"/>
                      </a:lnTo>
                      <a:lnTo>
                        <a:pt x="70" y="11"/>
                      </a:lnTo>
                      <a:lnTo>
                        <a:pt x="84" y="10"/>
                      </a:lnTo>
                      <a:lnTo>
                        <a:pt x="97" y="9"/>
                      </a:lnTo>
                      <a:lnTo>
                        <a:pt x="108" y="9"/>
                      </a:lnTo>
                      <a:lnTo>
                        <a:pt x="119" y="10"/>
                      </a:lnTo>
                      <a:lnTo>
                        <a:pt x="125" y="11"/>
                      </a:lnTo>
                      <a:lnTo>
                        <a:pt x="130" y="15"/>
                      </a:lnTo>
                      <a:lnTo>
                        <a:pt x="130" y="17"/>
                      </a:lnTo>
                      <a:lnTo>
                        <a:pt x="126" y="17"/>
                      </a:lnTo>
                      <a:lnTo>
                        <a:pt x="117" y="16"/>
                      </a:lnTo>
                      <a:lnTo>
                        <a:pt x="110" y="16"/>
                      </a:lnTo>
                      <a:lnTo>
                        <a:pt x="102" y="16"/>
                      </a:lnTo>
                      <a:lnTo>
                        <a:pt x="90" y="17"/>
                      </a:lnTo>
                      <a:lnTo>
                        <a:pt x="80" y="18"/>
                      </a:lnTo>
                      <a:lnTo>
                        <a:pt x="68" y="19"/>
                      </a:lnTo>
                      <a:lnTo>
                        <a:pt x="59" y="22"/>
                      </a:lnTo>
                      <a:lnTo>
                        <a:pt x="51" y="24"/>
                      </a:lnTo>
                      <a:lnTo>
                        <a:pt x="46" y="26"/>
                      </a:lnTo>
                      <a:lnTo>
                        <a:pt x="50" y="29"/>
                      </a:lnTo>
                      <a:lnTo>
                        <a:pt x="55" y="31"/>
                      </a:lnTo>
                      <a:lnTo>
                        <a:pt x="60" y="33"/>
                      </a:lnTo>
                      <a:lnTo>
                        <a:pt x="66" y="35"/>
                      </a:lnTo>
                      <a:lnTo>
                        <a:pt x="72" y="38"/>
                      </a:lnTo>
                      <a:lnTo>
                        <a:pt x="76" y="39"/>
                      </a:lnTo>
                      <a:lnTo>
                        <a:pt x="80" y="41"/>
                      </a:lnTo>
                      <a:lnTo>
                        <a:pt x="82" y="42"/>
                      </a:lnTo>
                      <a:lnTo>
                        <a:pt x="91" y="41"/>
                      </a:lnTo>
                      <a:lnTo>
                        <a:pt x="104" y="40"/>
                      </a:lnTo>
                      <a:lnTo>
                        <a:pt x="117" y="41"/>
                      </a:lnTo>
                      <a:lnTo>
                        <a:pt x="130" y="42"/>
                      </a:lnTo>
                      <a:lnTo>
                        <a:pt x="143" y="45"/>
                      </a:lnTo>
                      <a:lnTo>
                        <a:pt x="155" y="47"/>
                      </a:lnTo>
                      <a:lnTo>
                        <a:pt x="164" y="50"/>
                      </a:lnTo>
                      <a:lnTo>
                        <a:pt x="170" y="54"/>
                      </a:lnTo>
                      <a:lnTo>
                        <a:pt x="174" y="60"/>
                      </a:lnTo>
                      <a:lnTo>
                        <a:pt x="175" y="62"/>
                      </a:lnTo>
                      <a:lnTo>
                        <a:pt x="172" y="61"/>
                      </a:lnTo>
                      <a:lnTo>
                        <a:pt x="165" y="59"/>
                      </a:lnTo>
                      <a:lnTo>
                        <a:pt x="159" y="56"/>
                      </a:lnTo>
                      <a:lnTo>
                        <a:pt x="151" y="54"/>
                      </a:lnTo>
                      <a:lnTo>
                        <a:pt x="141" y="53"/>
                      </a:lnTo>
                      <a:lnTo>
                        <a:pt x="130" y="50"/>
                      </a:lnTo>
                      <a:lnTo>
                        <a:pt x="119" y="49"/>
                      </a:lnTo>
                      <a:lnTo>
                        <a:pt x="108" y="49"/>
                      </a:lnTo>
                      <a:lnTo>
                        <a:pt x="100" y="49"/>
                      </a:lnTo>
                      <a:lnTo>
                        <a:pt x="95" y="50"/>
                      </a:lnTo>
                      <a:lnTo>
                        <a:pt x="103" y="57"/>
                      </a:lnTo>
                      <a:lnTo>
                        <a:pt x="111" y="62"/>
                      </a:lnTo>
                      <a:lnTo>
                        <a:pt x="117" y="67"/>
                      </a:lnTo>
                      <a:lnTo>
                        <a:pt x="119" y="70"/>
                      </a:lnTo>
                      <a:lnTo>
                        <a:pt x="126" y="70"/>
                      </a:lnTo>
                      <a:lnTo>
                        <a:pt x="134" y="71"/>
                      </a:lnTo>
                      <a:lnTo>
                        <a:pt x="144" y="72"/>
                      </a:lnTo>
                      <a:lnTo>
                        <a:pt x="155" y="75"/>
                      </a:lnTo>
                      <a:lnTo>
                        <a:pt x="165" y="79"/>
                      </a:lnTo>
                      <a:lnTo>
                        <a:pt x="174" y="85"/>
                      </a:lnTo>
                      <a:lnTo>
                        <a:pt x="181" y="93"/>
                      </a:lnTo>
                      <a:lnTo>
                        <a:pt x="187" y="103"/>
                      </a:lnTo>
                      <a:lnTo>
                        <a:pt x="181" y="99"/>
                      </a:lnTo>
                      <a:lnTo>
                        <a:pt x="175" y="94"/>
                      </a:lnTo>
                      <a:lnTo>
                        <a:pt x="167" y="91"/>
                      </a:lnTo>
                      <a:lnTo>
                        <a:pt x="160" y="86"/>
                      </a:lnTo>
                      <a:lnTo>
                        <a:pt x="153" y="84"/>
                      </a:lnTo>
                      <a:lnTo>
                        <a:pt x="145" y="82"/>
                      </a:lnTo>
                      <a:lnTo>
                        <a:pt x="138" y="80"/>
                      </a:lnTo>
                      <a:lnTo>
                        <a:pt x="132" y="80"/>
                      </a:lnTo>
                      <a:lnTo>
                        <a:pt x="140" y="90"/>
                      </a:lnTo>
                      <a:lnTo>
                        <a:pt x="148" y="98"/>
                      </a:lnTo>
                      <a:lnTo>
                        <a:pt x="156" y="107"/>
                      </a:lnTo>
                      <a:lnTo>
                        <a:pt x="163" y="114"/>
                      </a:lnTo>
                      <a:lnTo>
                        <a:pt x="170" y="121"/>
                      </a:lnTo>
                      <a:lnTo>
                        <a:pt x="175" y="127"/>
                      </a:lnTo>
                      <a:lnTo>
                        <a:pt x="179" y="131"/>
                      </a:lnTo>
                      <a:lnTo>
                        <a:pt x="180" y="133"/>
                      </a:lnTo>
                      <a:lnTo>
                        <a:pt x="181" y="138"/>
                      </a:lnTo>
                      <a:lnTo>
                        <a:pt x="182" y="144"/>
                      </a:lnTo>
                      <a:lnTo>
                        <a:pt x="184" y="151"/>
                      </a:lnTo>
                      <a:lnTo>
                        <a:pt x="187" y="157"/>
                      </a:lnTo>
                      <a:lnTo>
                        <a:pt x="181" y="148"/>
                      </a:lnTo>
                      <a:lnTo>
                        <a:pt x="174" y="139"/>
                      </a:lnTo>
                      <a:lnTo>
                        <a:pt x="165" y="128"/>
                      </a:lnTo>
                      <a:lnTo>
                        <a:pt x="155" y="116"/>
                      </a:lnTo>
                      <a:lnTo>
                        <a:pt x="145" y="105"/>
                      </a:lnTo>
                      <a:lnTo>
                        <a:pt x="137" y="95"/>
                      </a:lnTo>
                      <a:lnTo>
                        <a:pt x="130" y="88"/>
                      </a:lnTo>
                      <a:lnTo>
                        <a:pt x="126" y="85"/>
                      </a:lnTo>
                      <a:lnTo>
                        <a:pt x="121" y="84"/>
                      </a:lnTo>
                      <a:lnTo>
                        <a:pt x="120" y="86"/>
                      </a:lnTo>
                      <a:lnTo>
                        <a:pt x="120" y="91"/>
                      </a:lnTo>
                      <a:lnTo>
                        <a:pt x="121" y="95"/>
                      </a:lnTo>
                      <a:lnTo>
                        <a:pt x="123" y="103"/>
                      </a:lnTo>
                      <a:lnTo>
                        <a:pt x="128" y="116"/>
                      </a:lnTo>
                      <a:lnTo>
                        <a:pt x="134" y="130"/>
                      </a:lnTo>
                      <a:lnTo>
                        <a:pt x="137" y="138"/>
                      </a:lnTo>
                      <a:lnTo>
                        <a:pt x="138" y="142"/>
                      </a:lnTo>
                      <a:lnTo>
                        <a:pt x="137" y="142"/>
                      </a:lnTo>
                      <a:lnTo>
                        <a:pt x="134" y="140"/>
                      </a:lnTo>
                      <a:lnTo>
                        <a:pt x="132" y="136"/>
                      </a:lnTo>
                      <a:lnTo>
                        <a:pt x="126" y="125"/>
                      </a:lnTo>
                      <a:lnTo>
                        <a:pt x="118" y="108"/>
                      </a:lnTo>
                      <a:lnTo>
                        <a:pt x="112" y="91"/>
                      </a:lnTo>
                      <a:lnTo>
                        <a:pt x="112" y="78"/>
                      </a:lnTo>
                      <a:lnTo>
                        <a:pt x="102" y="70"/>
                      </a:lnTo>
                      <a:lnTo>
                        <a:pt x="92" y="63"/>
                      </a:lnTo>
                      <a:lnTo>
                        <a:pt x="84" y="59"/>
                      </a:lnTo>
                      <a:lnTo>
                        <a:pt x="81" y="56"/>
                      </a:lnTo>
                      <a:lnTo>
                        <a:pt x="79" y="55"/>
                      </a:lnTo>
                      <a:lnTo>
                        <a:pt x="76" y="54"/>
                      </a:lnTo>
                      <a:lnTo>
                        <a:pt x="75" y="55"/>
                      </a:lnTo>
                      <a:lnTo>
                        <a:pt x="74" y="60"/>
                      </a:lnTo>
                      <a:lnTo>
                        <a:pt x="75" y="70"/>
                      </a:lnTo>
                      <a:lnTo>
                        <a:pt x="79" y="87"/>
                      </a:lnTo>
                      <a:lnTo>
                        <a:pt x="84" y="105"/>
                      </a:lnTo>
                      <a:lnTo>
                        <a:pt x="93" y="120"/>
                      </a:lnTo>
                      <a:lnTo>
                        <a:pt x="98" y="125"/>
                      </a:lnTo>
                      <a:lnTo>
                        <a:pt x="97" y="128"/>
                      </a:lnTo>
                      <a:lnTo>
                        <a:pt x="95" y="127"/>
                      </a:lnTo>
                      <a:lnTo>
                        <a:pt x="90" y="123"/>
                      </a:lnTo>
                      <a:lnTo>
                        <a:pt x="83" y="114"/>
                      </a:lnTo>
                      <a:lnTo>
                        <a:pt x="74" y="97"/>
                      </a:lnTo>
                      <a:lnTo>
                        <a:pt x="67" y="73"/>
                      </a:lnTo>
                      <a:lnTo>
                        <a:pt x="67" y="49"/>
                      </a:lnTo>
                      <a:lnTo>
                        <a:pt x="60" y="44"/>
                      </a:lnTo>
                      <a:lnTo>
                        <a:pt x="52" y="39"/>
                      </a:lnTo>
                      <a:lnTo>
                        <a:pt x="44" y="35"/>
                      </a:lnTo>
                      <a:lnTo>
                        <a:pt x="38" y="33"/>
                      </a:lnTo>
                      <a:lnTo>
                        <a:pt x="37" y="40"/>
                      </a:lnTo>
                      <a:lnTo>
                        <a:pt x="37" y="50"/>
                      </a:lnTo>
                      <a:lnTo>
                        <a:pt x="39" y="62"/>
                      </a:lnTo>
                      <a:lnTo>
                        <a:pt x="42" y="71"/>
                      </a:lnTo>
                      <a:lnTo>
                        <a:pt x="43" y="80"/>
                      </a:lnTo>
                      <a:lnTo>
                        <a:pt x="45" y="93"/>
                      </a:lnTo>
                      <a:lnTo>
                        <a:pt x="47" y="106"/>
                      </a:lnTo>
                      <a:lnTo>
                        <a:pt x="50" y="113"/>
                      </a:lnTo>
                      <a:lnTo>
                        <a:pt x="51" y="115"/>
                      </a:lnTo>
                      <a:lnTo>
                        <a:pt x="47" y="114"/>
                      </a:lnTo>
                      <a:lnTo>
                        <a:pt x="44" y="109"/>
                      </a:lnTo>
                      <a:lnTo>
                        <a:pt x="41" y="101"/>
                      </a:lnTo>
                      <a:lnTo>
                        <a:pt x="38" y="86"/>
                      </a:lnTo>
                      <a:lnTo>
                        <a:pt x="34" y="64"/>
                      </a:lnTo>
                      <a:lnTo>
                        <a:pt x="30" y="44"/>
                      </a:lnTo>
                      <a:lnTo>
                        <a:pt x="28" y="31"/>
                      </a:lnTo>
                      <a:lnTo>
                        <a:pt x="17" y="20"/>
                      </a:lnTo>
                      <a:lnTo>
                        <a:pt x="9" y="12"/>
                      </a:lnTo>
                      <a:lnTo>
                        <a:pt x="4" y="7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14" name="Freeform 334">
                  <a:extLst>
                    <a:ext uri="{FF2B5EF4-FFF2-40B4-BE49-F238E27FC236}">
                      <a16:creationId xmlns:a16="http://schemas.microsoft.com/office/drawing/2014/main" xmlns="" id="{AA06D9D4-217C-4856-A9AC-703FFD752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" y="378"/>
                  <a:ext cx="64" cy="107"/>
                </a:xfrm>
                <a:custGeom>
                  <a:avLst/>
                  <a:gdLst>
                    <a:gd name="T0" fmla="*/ 58 w 129"/>
                    <a:gd name="T1" fmla="*/ 2 h 215"/>
                    <a:gd name="T2" fmla="*/ 62 w 129"/>
                    <a:gd name="T3" fmla="*/ 26 h 215"/>
                    <a:gd name="T4" fmla="*/ 65 w 129"/>
                    <a:gd name="T5" fmla="*/ 35 h 215"/>
                    <a:gd name="T6" fmla="*/ 74 w 129"/>
                    <a:gd name="T7" fmla="*/ 42 h 215"/>
                    <a:gd name="T8" fmla="*/ 87 w 129"/>
                    <a:gd name="T9" fmla="*/ 53 h 215"/>
                    <a:gd name="T10" fmla="*/ 100 w 129"/>
                    <a:gd name="T11" fmla="*/ 69 h 215"/>
                    <a:gd name="T12" fmla="*/ 114 w 129"/>
                    <a:gd name="T13" fmla="*/ 96 h 215"/>
                    <a:gd name="T14" fmla="*/ 127 w 129"/>
                    <a:gd name="T15" fmla="*/ 115 h 215"/>
                    <a:gd name="T16" fmla="*/ 129 w 129"/>
                    <a:gd name="T17" fmla="*/ 125 h 215"/>
                    <a:gd name="T18" fmla="*/ 126 w 129"/>
                    <a:gd name="T19" fmla="*/ 125 h 215"/>
                    <a:gd name="T20" fmla="*/ 120 w 129"/>
                    <a:gd name="T21" fmla="*/ 114 h 215"/>
                    <a:gd name="T22" fmla="*/ 112 w 129"/>
                    <a:gd name="T23" fmla="*/ 99 h 215"/>
                    <a:gd name="T24" fmla="*/ 101 w 129"/>
                    <a:gd name="T25" fmla="*/ 82 h 215"/>
                    <a:gd name="T26" fmla="*/ 90 w 129"/>
                    <a:gd name="T27" fmla="*/ 67 h 215"/>
                    <a:gd name="T28" fmla="*/ 81 w 129"/>
                    <a:gd name="T29" fmla="*/ 59 h 215"/>
                    <a:gd name="T30" fmla="*/ 73 w 129"/>
                    <a:gd name="T31" fmla="*/ 53 h 215"/>
                    <a:gd name="T32" fmla="*/ 68 w 129"/>
                    <a:gd name="T33" fmla="*/ 64 h 215"/>
                    <a:gd name="T34" fmla="*/ 70 w 129"/>
                    <a:gd name="T35" fmla="*/ 88 h 215"/>
                    <a:gd name="T36" fmla="*/ 76 w 129"/>
                    <a:gd name="T37" fmla="*/ 100 h 215"/>
                    <a:gd name="T38" fmla="*/ 91 w 129"/>
                    <a:gd name="T39" fmla="*/ 114 h 215"/>
                    <a:gd name="T40" fmla="*/ 108 w 129"/>
                    <a:gd name="T41" fmla="*/ 134 h 215"/>
                    <a:gd name="T42" fmla="*/ 119 w 129"/>
                    <a:gd name="T43" fmla="*/ 158 h 215"/>
                    <a:gd name="T44" fmla="*/ 121 w 129"/>
                    <a:gd name="T45" fmla="*/ 177 h 215"/>
                    <a:gd name="T46" fmla="*/ 114 w 129"/>
                    <a:gd name="T47" fmla="*/ 167 h 215"/>
                    <a:gd name="T48" fmla="*/ 106 w 129"/>
                    <a:gd name="T49" fmla="*/ 147 h 215"/>
                    <a:gd name="T50" fmla="*/ 97 w 129"/>
                    <a:gd name="T51" fmla="*/ 133 h 215"/>
                    <a:gd name="T52" fmla="*/ 87 w 129"/>
                    <a:gd name="T53" fmla="*/ 122 h 215"/>
                    <a:gd name="T54" fmla="*/ 76 w 129"/>
                    <a:gd name="T55" fmla="*/ 114 h 215"/>
                    <a:gd name="T56" fmla="*/ 79 w 129"/>
                    <a:gd name="T57" fmla="*/ 132 h 215"/>
                    <a:gd name="T58" fmla="*/ 86 w 129"/>
                    <a:gd name="T59" fmla="*/ 186 h 215"/>
                    <a:gd name="T60" fmla="*/ 83 w 129"/>
                    <a:gd name="T61" fmla="*/ 215 h 215"/>
                    <a:gd name="T62" fmla="*/ 81 w 129"/>
                    <a:gd name="T63" fmla="*/ 211 h 215"/>
                    <a:gd name="T64" fmla="*/ 79 w 129"/>
                    <a:gd name="T65" fmla="*/ 189 h 215"/>
                    <a:gd name="T66" fmla="*/ 67 w 129"/>
                    <a:gd name="T67" fmla="*/ 137 h 215"/>
                    <a:gd name="T68" fmla="*/ 53 w 129"/>
                    <a:gd name="T69" fmla="*/ 129 h 215"/>
                    <a:gd name="T70" fmla="*/ 35 w 129"/>
                    <a:gd name="T71" fmla="*/ 155 h 215"/>
                    <a:gd name="T72" fmla="*/ 28 w 129"/>
                    <a:gd name="T73" fmla="*/ 174 h 215"/>
                    <a:gd name="T74" fmla="*/ 25 w 129"/>
                    <a:gd name="T75" fmla="*/ 170 h 215"/>
                    <a:gd name="T76" fmla="*/ 33 w 129"/>
                    <a:gd name="T77" fmla="*/ 149 h 215"/>
                    <a:gd name="T78" fmla="*/ 50 w 129"/>
                    <a:gd name="T79" fmla="*/ 115 h 215"/>
                    <a:gd name="T80" fmla="*/ 58 w 129"/>
                    <a:gd name="T81" fmla="*/ 91 h 215"/>
                    <a:gd name="T82" fmla="*/ 58 w 129"/>
                    <a:gd name="T83" fmla="*/ 62 h 215"/>
                    <a:gd name="T84" fmla="*/ 51 w 129"/>
                    <a:gd name="T85" fmla="*/ 59 h 215"/>
                    <a:gd name="T86" fmla="*/ 35 w 129"/>
                    <a:gd name="T87" fmla="*/ 74 h 215"/>
                    <a:gd name="T88" fmla="*/ 20 w 129"/>
                    <a:gd name="T89" fmla="*/ 92 h 215"/>
                    <a:gd name="T90" fmla="*/ 9 w 129"/>
                    <a:gd name="T91" fmla="*/ 112 h 215"/>
                    <a:gd name="T92" fmla="*/ 3 w 129"/>
                    <a:gd name="T93" fmla="*/ 126 h 215"/>
                    <a:gd name="T94" fmla="*/ 0 w 129"/>
                    <a:gd name="T95" fmla="*/ 124 h 215"/>
                    <a:gd name="T96" fmla="*/ 4 w 129"/>
                    <a:gd name="T97" fmla="*/ 111 h 215"/>
                    <a:gd name="T98" fmla="*/ 15 w 129"/>
                    <a:gd name="T99" fmla="*/ 90 h 215"/>
                    <a:gd name="T100" fmla="*/ 30 w 129"/>
                    <a:gd name="T101" fmla="*/ 67 h 215"/>
                    <a:gd name="T102" fmla="*/ 47 w 129"/>
                    <a:gd name="T103" fmla="*/ 46 h 215"/>
                    <a:gd name="T104" fmla="*/ 57 w 129"/>
                    <a:gd name="T105" fmla="*/ 34 h 215"/>
                    <a:gd name="T106" fmla="*/ 55 w 129"/>
                    <a:gd name="T107" fmla="*/ 15 h 215"/>
                    <a:gd name="T108" fmla="*/ 53 w 129"/>
                    <a:gd name="T109" fmla="*/ 6 h 215"/>
                    <a:gd name="T110" fmla="*/ 55 w 129"/>
                    <a:gd name="T111" fmla="*/ 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9" h="215">
                      <a:moveTo>
                        <a:pt x="56" y="0"/>
                      </a:moveTo>
                      <a:lnTo>
                        <a:pt x="58" y="2"/>
                      </a:lnTo>
                      <a:lnTo>
                        <a:pt x="59" y="13"/>
                      </a:lnTo>
                      <a:lnTo>
                        <a:pt x="62" y="26"/>
                      </a:lnTo>
                      <a:lnTo>
                        <a:pt x="63" y="32"/>
                      </a:lnTo>
                      <a:lnTo>
                        <a:pt x="65" y="35"/>
                      </a:lnTo>
                      <a:lnTo>
                        <a:pt x="68" y="37"/>
                      </a:lnTo>
                      <a:lnTo>
                        <a:pt x="74" y="42"/>
                      </a:lnTo>
                      <a:lnTo>
                        <a:pt x="80" y="46"/>
                      </a:lnTo>
                      <a:lnTo>
                        <a:pt x="87" y="53"/>
                      </a:lnTo>
                      <a:lnTo>
                        <a:pt x="94" y="60"/>
                      </a:lnTo>
                      <a:lnTo>
                        <a:pt x="100" y="69"/>
                      </a:lnTo>
                      <a:lnTo>
                        <a:pt x="105" y="79"/>
                      </a:lnTo>
                      <a:lnTo>
                        <a:pt x="114" y="96"/>
                      </a:lnTo>
                      <a:lnTo>
                        <a:pt x="123" y="107"/>
                      </a:lnTo>
                      <a:lnTo>
                        <a:pt x="127" y="115"/>
                      </a:lnTo>
                      <a:lnTo>
                        <a:pt x="129" y="121"/>
                      </a:lnTo>
                      <a:lnTo>
                        <a:pt x="129" y="125"/>
                      </a:lnTo>
                      <a:lnTo>
                        <a:pt x="128" y="126"/>
                      </a:lnTo>
                      <a:lnTo>
                        <a:pt x="126" y="125"/>
                      </a:lnTo>
                      <a:lnTo>
                        <a:pt x="123" y="119"/>
                      </a:lnTo>
                      <a:lnTo>
                        <a:pt x="120" y="114"/>
                      </a:lnTo>
                      <a:lnTo>
                        <a:pt x="117" y="107"/>
                      </a:lnTo>
                      <a:lnTo>
                        <a:pt x="112" y="99"/>
                      </a:lnTo>
                      <a:lnTo>
                        <a:pt x="106" y="90"/>
                      </a:lnTo>
                      <a:lnTo>
                        <a:pt x="101" y="82"/>
                      </a:lnTo>
                      <a:lnTo>
                        <a:pt x="95" y="74"/>
                      </a:lnTo>
                      <a:lnTo>
                        <a:pt x="90" y="67"/>
                      </a:lnTo>
                      <a:lnTo>
                        <a:pt x="87" y="64"/>
                      </a:lnTo>
                      <a:lnTo>
                        <a:pt x="81" y="59"/>
                      </a:lnTo>
                      <a:lnTo>
                        <a:pt x="76" y="55"/>
                      </a:lnTo>
                      <a:lnTo>
                        <a:pt x="73" y="53"/>
                      </a:lnTo>
                      <a:lnTo>
                        <a:pt x="70" y="52"/>
                      </a:lnTo>
                      <a:lnTo>
                        <a:pt x="68" y="64"/>
                      </a:lnTo>
                      <a:lnTo>
                        <a:pt x="68" y="75"/>
                      </a:lnTo>
                      <a:lnTo>
                        <a:pt x="70" y="88"/>
                      </a:lnTo>
                      <a:lnTo>
                        <a:pt x="71" y="96"/>
                      </a:lnTo>
                      <a:lnTo>
                        <a:pt x="76" y="100"/>
                      </a:lnTo>
                      <a:lnTo>
                        <a:pt x="83" y="106"/>
                      </a:lnTo>
                      <a:lnTo>
                        <a:pt x="91" y="114"/>
                      </a:lnTo>
                      <a:lnTo>
                        <a:pt x="100" y="124"/>
                      </a:lnTo>
                      <a:lnTo>
                        <a:pt x="108" y="134"/>
                      </a:lnTo>
                      <a:lnTo>
                        <a:pt x="114" y="145"/>
                      </a:lnTo>
                      <a:lnTo>
                        <a:pt x="119" y="158"/>
                      </a:lnTo>
                      <a:lnTo>
                        <a:pt x="121" y="172"/>
                      </a:lnTo>
                      <a:lnTo>
                        <a:pt x="121" y="177"/>
                      </a:lnTo>
                      <a:lnTo>
                        <a:pt x="119" y="175"/>
                      </a:lnTo>
                      <a:lnTo>
                        <a:pt x="114" y="167"/>
                      </a:lnTo>
                      <a:lnTo>
                        <a:pt x="110" y="155"/>
                      </a:lnTo>
                      <a:lnTo>
                        <a:pt x="106" y="147"/>
                      </a:lnTo>
                      <a:lnTo>
                        <a:pt x="103" y="140"/>
                      </a:lnTo>
                      <a:lnTo>
                        <a:pt x="97" y="133"/>
                      </a:lnTo>
                      <a:lnTo>
                        <a:pt x="93" y="127"/>
                      </a:lnTo>
                      <a:lnTo>
                        <a:pt x="87" y="122"/>
                      </a:lnTo>
                      <a:lnTo>
                        <a:pt x="81" y="118"/>
                      </a:lnTo>
                      <a:lnTo>
                        <a:pt x="76" y="114"/>
                      </a:lnTo>
                      <a:lnTo>
                        <a:pt x="72" y="113"/>
                      </a:lnTo>
                      <a:lnTo>
                        <a:pt x="79" y="132"/>
                      </a:lnTo>
                      <a:lnTo>
                        <a:pt x="83" y="157"/>
                      </a:lnTo>
                      <a:lnTo>
                        <a:pt x="86" y="186"/>
                      </a:lnTo>
                      <a:lnTo>
                        <a:pt x="85" y="209"/>
                      </a:lnTo>
                      <a:lnTo>
                        <a:pt x="83" y="215"/>
                      </a:lnTo>
                      <a:lnTo>
                        <a:pt x="82" y="215"/>
                      </a:lnTo>
                      <a:lnTo>
                        <a:pt x="81" y="211"/>
                      </a:lnTo>
                      <a:lnTo>
                        <a:pt x="81" y="205"/>
                      </a:lnTo>
                      <a:lnTo>
                        <a:pt x="79" y="189"/>
                      </a:lnTo>
                      <a:lnTo>
                        <a:pt x="74" y="163"/>
                      </a:lnTo>
                      <a:lnTo>
                        <a:pt x="67" y="137"/>
                      </a:lnTo>
                      <a:lnTo>
                        <a:pt x="63" y="122"/>
                      </a:lnTo>
                      <a:lnTo>
                        <a:pt x="53" y="129"/>
                      </a:lnTo>
                      <a:lnTo>
                        <a:pt x="43" y="141"/>
                      </a:lnTo>
                      <a:lnTo>
                        <a:pt x="35" y="155"/>
                      </a:lnTo>
                      <a:lnTo>
                        <a:pt x="30" y="170"/>
                      </a:lnTo>
                      <a:lnTo>
                        <a:pt x="28" y="174"/>
                      </a:lnTo>
                      <a:lnTo>
                        <a:pt x="26" y="174"/>
                      </a:lnTo>
                      <a:lnTo>
                        <a:pt x="25" y="170"/>
                      </a:lnTo>
                      <a:lnTo>
                        <a:pt x="26" y="162"/>
                      </a:lnTo>
                      <a:lnTo>
                        <a:pt x="33" y="149"/>
                      </a:lnTo>
                      <a:lnTo>
                        <a:pt x="42" y="132"/>
                      </a:lnTo>
                      <a:lnTo>
                        <a:pt x="50" y="115"/>
                      </a:lnTo>
                      <a:lnTo>
                        <a:pt x="57" y="105"/>
                      </a:lnTo>
                      <a:lnTo>
                        <a:pt x="58" y="91"/>
                      </a:lnTo>
                      <a:lnTo>
                        <a:pt x="59" y="76"/>
                      </a:lnTo>
                      <a:lnTo>
                        <a:pt x="58" y="62"/>
                      </a:lnTo>
                      <a:lnTo>
                        <a:pt x="58" y="54"/>
                      </a:lnTo>
                      <a:lnTo>
                        <a:pt x="51" y="59"/>
                      </a:lnTo>
                      <a:lnTo>
                        <a:pt x="43" y="66"/>
                      </a:lnTo>
                      <a:lnTo>
                        <a:pt x="35" y="74"/>
                      </a:lnTo>
                      <a:lnTo>
                        <a:pt x="27" y="83"/>
                      </a:lnTo>
                      <a:lnTo>
                        <a:pt x="20" y="92"/>
                      </a:lnTo>
                      <a:lnTo>
                        <a:pt x="13" y="103"/>
                      </a:lnTo>
                      <a:lnTo>
                        <a:pt x="9" y="112"/>
                      </a:lnTo>
                      <a:lnTo>
                        <a:pt x="5" y="121"/>
                      </a:lnTo>
                      <a:lnTo>
                        <a:pt x="3" y="126"/>
                      </a:lnTo>
                      <a:lnTo>
                        <a:pt x="2" y="126"/>
                      </a:lnTo>
                      <a:lnTo>
                        <a:pt x="0" y="124"/>
                      </a:lnTo>
                      <a:lnTo>
                        <a:pt x="2" y="117"/>
                      </a:lnTo>
                      <a:lnTo>
                        <a:pt x="4" y="111"/>
                      </a:lnTo>
                      <a:lnTo>
                        <a:pt x="9" y="102"/>
                      </a:lnTo>
                      <a:lnTo>
                        <a:pt x="15" y="90"/>
                      </a:lnTo>
                      <a:lnTo>
                        <a:pt x="22" y="79"/>
                      </a:lnTo>
                      <a:lnTo>
                        <a:pt x="30" y="67"/>
                      </a:lnTo>
                      <a:lnTo>
                        <a:pt x="38" y="55"/>
                      </a:lnTo>
                      <a:lnTo>
                        <a:pt x="47" y="46"/>
                      </a:lnTo>
                      <a:lnTo>
                        <a:pt x="53" y="41"/>
                      </a:lnTo>
                      <a:lnTo>
                        <a:pt x="57" y="34"/>
                      </a:lnTo>
                      <a:lnTo>
                        <a:pt x="57" y="23"/>
                      </a:lnTo>
                      <a:lnTo>
                        <a:pt x="55" y="15"/>
                      </a:lnTo>
                      <a:lnTo>
                        <a:pt x="53" y="9"/>
                      </a:lnTo>
                      <a:lnTo>
                        <a:pt x="53" y="6"/>
                      </a:lnTo>
                      <a:lnTo>
                        <a:pt x="53" y="5"/>
                      </a:lnTo>
                      <a:lnTo>
                        <a:pt x="55" y="2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15" name="Freeform 335">
                  <a:extLst>
                    <a:ext uri="{FF2B5EF4-FFF2-40B4-BE49-F238E27FC236}">
                      <a16:creationId xmlns:a16="http://schemas.microsoft.com/office/drawing/2014/main" xmlns="" id="{D9A110DC-5A37-44DA-BDED-DEC4E964B4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" y="239"/>
                  <a:ext cx="78" cy="111"/>
                </a:xfrm>
                <a:custGeom>
                  <a:avLst/>
                  <a:gdLst>
                    <a:gd name="T0" fmla="*/ 4 w 155"/>
                    <a:gd name="T1" fmla="*/ 212 h 223"/>
                    <a:gd name="T2" fmla="*/ 17 w 155"/>
                    <a:gd name="T3" fmla="*/ 182 h 223"/>
                    <a:gd name="T4" fmla="*/ 26 w 155"/>
                    <a:gd name="T5" fmla="*/ 162 h 223"/>
                    <a:gd name="T6" fmla="*/ 39 w 155"/>
                    <a:gd name="T7" fmla="*/ 133 h 223"/>
                    <a:gd name="T8" fmla="*/ 36 w 155"/>
                    <a:gd name="T9" fmla="*/ 119 h 223"/>
                    <a:gd name="T10" fmla="*/ 28 w 155"/>
                    <a:gd name="T11" fmla="*/ 108 h 223"/>
                    <a:gd name="T12" fmla="*/ 27 w 155"/>
                    <a:gd name="T13" fmla="*/ 94 h 223"/>
                    <a:gd name="T14" fmla="*/ 30 w 155"/>
                    <a:gd name="T15" fmla="*/ 97 h 223"/>
                    <a:gd name="T16" fmla="*/ 35 w 155"/>
                    <a:gd name="T17" fmla="*/ 105 h 223"/>
                    <a:gd name="T18" fmla="*/ 45 w 155"/>
                    <a:gd name="T19" fmla="*/ 111 h 223"/>
                    <a:gd name="T20" fmla="*/ 53 w 155"/>
                    <a:gd name="T21" fmla="*/ 106 h 223"/>
                    <a:gd name="T22" fmla="*/ 65 w 155"/>
                    <a:gd name="T23" fmla="*/ 93 h 223"/>
                    <a:gd name="T24" fmla="*/ 77 w 155"/>
                    <a:gd name="T25" fmla="*/ 79 h 223"/>
                    <a:gd name="T26" fmla="*/ 84 w 155"/>
                    <a:gd name="T27" fmla="*/ 67 h 223"/>
                    <a:gd name="T28" fmla="*/ 86 w 155"/>
                    <a:gd name="T29" fmla="*/ 56 h 223"/>
                    <a:gd name="T30" fmla="*/ 79 w 155"/>
                    <a:gd name="T31" fmla="*/ 29 h 223"/>
                    <a:gd name="T32" fmla="*/ 71 w 155"/>
                    <a:gd name="T33" fmla="*/ 14 h 223"/>
                    <a:gd name="T34" fmla="*/ 70 w 155"/>
                    <a:gd name="T35" fmla="*/ 11 h 223"/>
                    <a:gd name="T36" fmla="*/ 79 w 155"/>
                    <a:gd name="T37" fmla="*/ 20 h 223"/>
                    <a:gd name="T38" fmla="*/ 91 w 155"/>
                    <a:gd name="T39" fmla="*/ 45 h 223"/>
                    <a:gd name="T40" fmla="*/ 100 w 155"/>
                    <a:gd name="T41" fmla="*/ 42 h 223"/>
                    <a:gd name="T42" fmla="*/ 117 w 155"/>
                    <a:gd name="T43" fmla="*/ 11 h 223"/>
                    <a:gd name="T44" fmla="*/ 130 w 155"/>
                    <a:gd name="T45" fmla="*/ 0 h 223"/>
                    <a:gd name="T46" fmla="*/ 130 w 155"/>
                    <a:gd name="T47" fmla="*/ 4 h 223"/>
                    <a:gd name="T48" fmla="*/ 121 w 155"/>
                    <a:gd name="T49" fmla="*/ 19 h 223"/>
                    <a:gd name="T50" fmla="*/ 103 w 155"/>
                    <a:gd name="T51" fmla="*/ 54 h 223"/>
                    <a:gd name="T52" fmla="*/ 104 w 155"/>
                    <a:gd name="T53" fmla="*/ 61 h 223"/>
                    <a:gd name="T54" fmla="*/ 119 w 155"/>
                    <a:gd name="T55" fmla="*/ 57 h 223"/>
                    <a:gd name="T56" fmla="*/ 131 w 155"/>
                    <a:gd name="T57" fmla="*/ 53 h 223"/>
                    <a:gd name="T58" fmla="*/ 140 w 155"/>
                    <a:gd name="T59" fmla="*/ 49 h 223"/>
                    <a:gd name="T60" fmla="*/ 149 w 155"/>
                    <a:gd name="T61" fmla="*/ 43 h 223"/>
                    <a:gd name="T62" fmla="*/ 155 w 155"/>
                    <a:gd name="T63" fmla="*/ 43 h 223"/>
                    <a:gd name="T64" fmla="*/ 147 w 155"/>
                    <a:gd name="T65" fmla="*/ 50 h 223"/>
                    <a:gd name="T66" fmla="*/ 133 w 155"/>
                    <a:gd name="T67" fmla="*/ 59 h 223"/>
                    <a:gd name="T68" fmla="*/ 115 w 155"/>
                    <a:gd name="T69" fmla="*/ 68 h 223"/>
                    <a:gd name="T70" fmla="*/ 99 w 155"/>
                    <a:gd name="T71" fmla="*/ 74 h 223"/>
                    <a:gd name="T72" fmla="*/ 87 w 155"/>
                    <a:gd name="T73" fmla="*/ 80 h 223"/>
                    <a:gd name="T74" fmla="*/ 73 w 155"/>
                    <a:gd name="T75" fmla="*/ 97 h 223"/>
                    <a:gd name="T76" fmla="*/ 73 w 155"/>
                    <a:gd name="T77" fmla="*/ 105 h 223"/>
                    <a:gd name="T78" fmla="*/ 79 w 155"/>
                    <a:gd name="T79" fmla="*/ 109 h 223"/>
                    <a:gd name="T80" fmla="*/ 77 w 155"/>
                    <a:gd name="T81" fmla="*/ 112 h 223"/>
                    <a:gd name="T82" fmla="*/ 70 w 155"/>
                    <a:gd name="T83" fmla="*/ 118 h 223"/>
                    <a:gd name="T84" fmla="*/ 65 w 155"/>
                    <a:gd name="T85" fmla="*/ 119 h 223"/>
                    <a:gd name="T86" fmla="*/ 62 w 155"/>
                    <a:gd name="T87" fmla="*/ 119 h 223"/>
                    <a:gd name="T88" fmla="*/ 58 w 155"/>
                    <a:gd name="T89" fmla="*/ 124 h 223"/>
                    <a:gd name="T90" fmla="*/ 48 w 155"/>
                    <a:gd name="T91" fmla="*/ 143 h 223"/>
                    <a:gd name="T92" fmla="*/ 35 w 155"/>
                    <a:gd name="T93" fmla="*/ 169 h 223"/>
                    <a:gd name="T94" fmla="*/ 28 w 155"/>
                    <a:gd name="T95" fmla="*/ 192 h 223"/>
                    <a:gd name="T96" fmla="*/ 25 w 155"/>
                    <a:gd name="T97" fmla="*/ 204 h 223"/>
                    <a:gd name="T98" fmla="*/ 20 w 155"/>
                    <a:gd name="T99" fmla="*/ 214 h 223"/>
                    <a:gd name="T100" fmla="*/ 15 w 155"/>
                    <a:gd name="T101" fmla="*/ 218 h 223"/>
                    <a:gd name="T102" fmla="*/ 3 w 155"/>
                    <a:gd name="T103" fmla="*/ 222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55" h="223">
                      <a:moveTo>
                        <a:pt x="0" y="223"/>
                      </a:moveTo>
                      <a:lnTo>
                        <a:pt x="4" y="212"/>
                      </a:lnTo>
                      <a:lnTo>
                        <a:pt x="11" y="197"/>
                      </a:lnTo>
                      <a:lnTo>
                        <a:pt x="17" y="182"/>
                      </a:lnTo>
                      <a:lnTo>
                        <a:pt x="21" y="172"/>
                      </a:lnTo>
                      <a:lnTo>
                        <a:pt x="26" y="162"/>
                      </a:lnTo>
                      <a:lnTo>
                        <a:pt x="32" y="147"/>
                      </a:lnTo>
                      <a:lnTo>
                        <a:pt x="39" y="133"/>
                      </a:lnTo>
                      <a:lnTo>
                        <a:pt x="42" y="125"/>
                      </a:lnTo>
                      <a:lnTo>
                        <a:pt x="36" y="119"/>
                      </a:lnTo>
                      <a:lnTo>
                        <a:pt x="32" y="113"/>
                      </a:lnTo>
                      <a:lnTo>
                        <a:pt x="28" y="108"/>
                      </a:lnTo>
                      <a:lnTo>
                        <a:pt x="27" y="99"/>
                      </a:lnTo>
                      <a:lnTo>
                        <a:pt x="27" y="94"/>
                      </a:lnTo>
                      <a:lnTo>
                        <a:pt x="28" y="94"/>
                      </a:lnTo>
                      <a:lnTo>
                        <a:pt x="30" y="97"/>
                      </a:lnTo>
                      <a:lnTo>
                        <a:pt x="32" y="102"/>
                      </a:lnTo>
                      <a:lnTo>
                        <a:pt x="35" y="105"/>
                      </a:lnTo>
                      <a:lnTo>
                        <a:pt x="40" y="109"/>
                      </a:lnTo>
                      <a:lnTo>
                        <a:pt x="45" y="111"/>
                      </a:lnTo>
                      <a:lnTo>
                        <a:pt x="48" y="112"/>
                      </a:lnTo>
                      <a:lnTo>
                        <a:pt x="53" y="106"/>
                      </a:lnTo>
                      <a:lnTo>
                        <a:pt x="59" y="101"/>
                      </a:lnTo>
                      <a:lnTo>
                        <a:pt x="65" y="93"/>
                      </a:lnTo>
                      <a:lnTo>
                        <a:pt x="71" y="86"/>
                      </a:lnTo>
                      <a:lnTo>
                        <a:pt x="77" y="79"/>
                      </a:lnTo>
                      <a:lnTo>
                        <a:pt x="81" y="73"/>
                      </a:lnTo>
                      <a:lnTo>
                        <a:pt x="84" y="67"/>
                      </a:lnTo>
                      <a:lnTo>
                        <a:pt x="86" y="64"/>
                      </a:lnTo>
                      <a:lnTo>
                        <a:pt x="86" y="56"/>
                      </a:lnTo>
                      <a:lnTo>
                        <a:pt x="84" y="42"/>
                      </a:lnTo>
                      <a:lnTo>
                        <a:pt x="79" y="29"/>
                      </a:lnTo>
                      <a:lnTo>
                        <a:pt x="74" y="20"/>
                      </a:lnTo>
                      <a:lnTo>
                        <a:pt x="71" y="14"/>
                      </a:lnTo>
                      <a:lnTo>
                        <a:pt x="69" y="11"/>
                      </a:lnTo>
                      <a:lnTo>
                        <a:pt x="70" y="11"/>
                      </a:lnTo>
                      <a:lnTo>
                        <a:pt x="73" y="13"/>
                      </a:lnTo>
                      <a:lnTo>
                        <a:pt x="79" y="20"/>
                      </a:lnTo>
                      <a:lnTo>
                        <a:pt x="86" y="33"/>
                      </a:lnTo>
                      <a:lnTo>
                        <a:pt x="91" y="45"/>
                      </a:lnTo>
                      <a:lnTo>
                        <a:pt x="93" y="56"/>
                      </a:lnTo>
                      <a:lnTo>
                        <a:pt x="100" y="42"/>
                      </a:lnTo>
                      <a:lnTo>
                        <a:pt x="109" y="26"/>
                      </a:lnTo>
                      <a:lnTo>
                        <a:pt x="117" y="11"/>
                      </a:lnTo>
                      <a:lnTo>
                        <a:pt x="125" y="3"/>
                      </a:lnTo>
                      <a:lnTo>
                        <a:pt x="130" y="0"/>
                      </a:lnTo>
                      <a:lnTo>
                        <a:pt x="131" y="0"/>
                      </a:lnTo>
                      <a:lnTo>
                        <a:pt x="130" y="4"/>
                      </a:lnTo>
                      <a:lnTo>
                        <a:pt x="126" y="7"/>
                      </a:lnTo>
                      <a:lnTo>
                        <a:pt x="121" y="19"/>
                      </a:lnTo>
                      <a:lnTo>
                        <a:pt x="112" y="37"/>
                      </a:lnTo>
                      <a:lnTo>
                        <a:pt x="103" y="54"/>
                      </a:lnTo>
                      <a:lnTo>
                        <a:pt x="98" y="64"/>
                      </a:lnTo>
                      <a:lnTo>
                        <a:pt x="104" y="61"/>
                      </a:lnTo>
                      <a:lnTo>
                        <a:pt x="112" y="59"/>
                      </a:lnTo>
                      <a:lnTo>
                        <a:pt x="119" y="57"/>
                      </a:lnTo>
                      <a:lnTo>
                        <a:pt x="125" y="54"/>
                      </a:lnTo>
                      <a:lnTo>
                        <a:pt x="131" y="53"/>
                      </a:lnTo>
                      <a:lnTo>
                        <a:pt x="137" y="51"/>
                      </a:lnTo>
                      <a:lnTo>
                        <a:pt x="140" y="49"/>
                      </a:lnTo>
                      <a:lnTo>
                        <a:pt x="144" y="46"/>
                      </a:lnTo>
                      <a:lnTo>
                        <a:pt x="149" y="43"/>
                      </a:lnTo>
                      <a:lnTo>
                        <a:pt x="154" y="42"/>
                      </a:lnTo>
                      <a:lnTo>
                        <a:pt x="155" y="43"/>
                      </a:lnTo>
                      <a:lnTo>
                        <a:pt x="152" y="46"/>
                      </a:lnTo>
                      <a:lnTo>
                        <a:pt x="147" y="50"/>
                      </a:lnTo>
                      <a:lnTo>
                        <a:pt x="141" y="53"/>
                      </a:lnTo>
                      <a:lnTo>
                        <a:pt x="133" y="59"/>
                      </a:lnTo>
                      <a:lnTo>
                        <a:pt x="124" y="64"/>
                      </a:lnTo>
                      <a:lnTo>
                        <a:pt x="115" y="68"/>
                      </a:lnTo>
                      <a:lnTo>
                        <a:pt x="106" y="72"/>
                      </a:lnTo>
                      <a:lnTo>
                        <a:pt x="99" y="74"/>
                      </a:lnTo>
                      <a:lnTo>
                        <a:pt x="94" y="75"/>
                      </a:lnTo>
                      <a:lnTo>
                        <a:pt x="87" y="80"/>
                      </a:lnTo>
                      <a:lnTo>
                        <a:pt x="79" y="88"/>
                      </a:lnTo>
                      <a:lnTo>
                        <a:pt x="73" y="97"/>
                      </a:lnTo>
                      <a:lnTo>
                        <a:pt x="71" y="103"/>
                      </a:lnTo>
                      <a:lnTo>
                        <a:pt x="73" y="105"/>
                      </a:lnTo>
                      <a:lnTo>
                        <a:pt x="76" y="108"/>
                      </a:lnTo>
                      <a:lnTo>
                        <a:pt x="79" y="109"/>
                      </a:lnTo>
                      <a:lnTo>
                        <a:pt x="81" y="109"/>
                      </a:lnTo>
                      <a:lnTo>
                        <a:pt x="77" y="112"/>
                      </a:lnTo>
                      <a:lnTo>
                        <a:pt x="73" y="114"/>
                      </a:lnTo>
                      <a:lnTo>
                        <a:pt x="70" y="118"/>
                      </a:lnTo>
                      <a:lnTo>
                        <a:pt x="68" y="120"/>
                      </a:lnTo>
                      <a:lnTo>
                        <a:pt x="65" y="119"/>
                      </a:lnTo>
                      <a:lnTo>
                        <a:pt x="63" y="119"/>
                      </a:lnTo>
                      <a:lnTo>
                        <a:pt x="62" y="119"/>
                      </a:lnTo>
                      <a:lnTo>
                        <a:pt x="62" y="119"/>
                      </a:lnTo>
                      <a:lnTo>
                        <a:pt x="58" y="124"/>
                      </a:lnTo>
                      <a:lnTo>
                        <a:pt x="54" y="133"/>
                      </a:lnTo>
                      <a:lnTo>
                        <a:pt x="48" y="143"/>
                      </a:lnTo>
                      <a:lnTo>
                        <a:pt x="41" y="156"/>
                      </a:lnTo>
                      <a:lnTo>
                        <a:pt x="35" y="169"/>
                      </a:lnTo>
                      <a:lnTo>
                        <a:pt x="31" y="180"/>
                      </a:lnTo>
                      <a:lnTo>
                        <a:pt x="28" y="192"/>
                      </a:lnTo>
                      <a:lnTo>
                        <a:pt x="27" y="200"/>
                      </a:lnTo>
                      <a:lnTo>
                        <a:pt x="25" y="204"/>
                      </a:lnTo>
                      <a:lnTo>
                        <a:pt x="23" y="209"/>
                      </a:lnTo>
                      <a:lnTo>
                        <a:pt x="20" y="214"/>
                      </a:lnTo>
                      <a:lnTo>
                        <a:pt x="18" y="216"/>
                      </a:lnTo>
                      <a:lnTo>
                        <a:pt x="15" y="218"/>
                      </a:lnTo>
                      <a:lnTo>
                        <a:pt x="9" y="221"/>
                      </a:lnTo>
                      <a:lnTo>
                        <a:pt x="3" y="222"/>
                      </a:lnTo>
                      <a:lnTo>
                        <a:pt x="0" y="223"/>
                      </a:lnTo>
                      <a:close/>
                    </a:path>
                  </a:pathLst>
                </a:cu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16" name="Freeform 336">
                  <a:extLst>
                    <a:ext uri="{FF2B5EF4-FFF2-40B4-BE49-F238E27FC236}">
                      <a16:creationId xmlns:a16="http://schemas.microsoft.com/office/drawing/2014/main" xmlns="" id="{7EFE6EB8-3D54-467D-A8AD-4C5CCFB059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" y="416"/>
                  <a:ext cx="50" cy="86"/>
                </a:xfrm>
                <a:custGeom>
                  <a:avLst/>
                  <a:gdLst>
                    <a:gd name="T0" fmla="*/ 65 w 100"/>
                    <a:gd name="T1" fmla="*/ 11 h 172"/>
                    <a:gd name="T2" fmla="*/ 55 w 100"/>
                    <a:gd name="T3" fmla="*/ 30 h 172"/>
                    <a:gd name="T4" fmla="*/ 47 w 100"/>
                    <a:gd name="T5" fmla="*/ 36 h 172"/>
                    <a:gd name="T6" fmla="*/ 31 w 100"/>
                    <a:gd name="T7" fmla="*/ 42 h 172"/>
                    <a:gd name="T8" fmla="*/ 15 w 100"/>
                    <a:gd name="T9" fmla="*/ 51 h 172"/>
                    <a:gd name="T10" fmla="*/ 3 w 100"/>
                    <a:gd name="T11" fmla="*/ 59 h 172"/>
                    <a:gd name="T12" fmla="*/ 0 w 100"/>
                    <a:gd name="T13" fmla="*/ 66 h 172"/>
                    <a:gd name="T14" fmla="*/ 1 w 100"/>
                    <a:gd name="T15" fmla="*/ 67 h 172"/>
                    <a:gd name="T16" fmla="*/ 8 w 100"/>
                    <a:gd name="T17" fmla="*/ 64 h 172"/>
                    <a:gd name="T18" fmla="*/ 18 w 100"/>
                    <a:gd name="T19" fmla="*/ 57 h 172"/>
                    <a:gd name="T20" fmla="*/ 32 w 100"/>
                    <a:gd name="T21" fmla="*/ 50 h 172"/>
                    <a:gd name="T22" fmla="*/ 45 w 100"/>
                    <a:gd name="T23" fmla="*/ 44 h 172"/>
                    <a:gd name="T24" fmla="*/ 47 w 100"/>
                    <a:gd name="T25" fmla="*/ 51 h 172"/>
                    <a:gd name="T26" fmla="*/ 42 w 100"/>
                    <a:gd name="T27" fmla="*/ 74 h 172"/>
                    <a:gd name="T28" fmla="*/ 37 w 100"/>
                    <a:gd name="T29" fmla="*/ 86 h 172"/>
                    <a:gd name="T30" fmla="*/ 26 w 100"/>
                    <a:gd name="T31" fmla="*/ 97 h 172"/>
                    <a:gd name="T32" fmla="*/ 14 w 100"/>
                    <a:gd name="T33" fmla="*/ 110 h 172"/>
                    <a:gd name="T34" fmla="*/ 5 w 100"/>
                    <a:gd name="T35" fmla="*/ 119 h 172"/>
                    <a:gd name="T36" fmla="*/ 3 w 100"/>
                    <a:gd name="T37" fmla="*/ 126 h 172"/>
                    <a:gd name="T38" fmla="*/ 5 w 100"/>
                    <a:gd name="T39" fmla="*/ 128 h 172"/>
                    <a:gd name="T40" fmla="*/ 14 w 100"/>
                    <a:gd name="T41" fmla="*/ 118 h 172"/>
                    <a:gd name="T42" fmla="*/ 34 w 100"/>
                    <a:gd name="T43" fmla="*/ 99 h 172"/>
                    <a:gd name="T44" fmla="*/ 42 w 100"/>
                    <a:gd name="T45" fmla="*/ 107 h 172"/>
                    <a:gd name="T46" fmla="*/ 46 w 100"/>
                    <a:gd name="T47" fmla="*/ 154 h 172"/>
                    <a:gd name="T48" fmla="*/ 49 w 100"/>
                    <a:gd name="T49" fmla="*/ 171 h 172"/>
                    <a:gd name="T50" fmla="*/ 50 w 100"/>
                    <a:gd name="T51" fmla="*/ 171 h 172"/>
                    <a:gd name="T52" fmla="*/ 50 w 100"/>
                    <a:gd name="T53" fmla="*/ 150 h 172"/>
                    <a:gd name="T54" fmla="*/ 49 w 100"/>
                    <a:gd name="T55" fmla="*/ 101 h 172"/>
                    <a:gd name="T56" fmla="*/ 53 w 100"/>
                    <a:gd name="T57" fmla="*/ 84 h 172"/>
                    <a:gd name="T58" fmla="*/ 55 w 100"/>
                    <a:gd name="T59" fmla="*/ 86 h 172"/>
                    <a:gd name="T60" fmla="*/ 61 w 100"/>
                    <a:gd name="T61" fmla="*/ 99 h 172"/>
                    <a:gd name="T62" fmla="*/ 82 w 100"/>
                    <a:gd name="T63" fmla="*/ 124 h 172"/>
                    <a:gd name="T64" fmla="*/ 93 w 100"/>
                    <a:gd name="T65" fmla="*/ 129 h 172"/>
                    <a:gd name="T66" fmla="*/ 88 w 100"/>
                    <a:gd name="T67" fmla="*/ 122 h 172"/>
                    <a:gd name="T68" fmla="*/ 78 w 100"/>
                    <a:gd name="T69" fmla="*/ 109 h 172"/>
                    <a:gd name="T70" fmla="*/ 63 w 100"/>
                    <a:gd name="T71" fmla="*/ 88 h 172"/>
                    <a:gd name="T72" fmla="*/ 58 w 100"/>
                    <a:gd name="T73" fmla="*/ 72 h 172"/>
                    <a:gd name="T74" fmla="*/ 60 w 100"/>
                    <a:gd name="T75" fmla="*/ 51 h 172"/>
                    <a:gd name="T76" fmla="*/ 62 w 100"/>
                    <a:gd name="T77" fmla="*/ 43 h 172"/>
                    <a:gd name="T78" fmla="*/ 65 w 100"/>
                    <a:gd name="T79" fmla="*/ 45 h 172"/>
                    <a:gd name="T80" fmla="*/ 76 w 100"/>
                    <a:gd name="T81" fmla="*/ 56 h 172"/>
                    <a:gd name="T82" fmla="*/ 93 w 100"/>
                    <a:gd name="T83" fmla="*/ 72 h 172"/>
                    <a:gd name="T84" fmla="*/ 100 w 100"/>
                    <a:gd name="T85" fmla="*/ 76 h 172"/>
                    <a:gd name="T86" fmla="*/ 93 w 100"/>
                    <a:gd name="T87" fmla="*/ 67 h 172"/>
                    <a:gd name="T88" fmla="*/ 84 w 100"/>
                    <a:gd name="T89" fmla="*/ 56 h 172"/>
                    <a:gd name="T90" fmla="*/ 73 w 100"/>
                    <a:gd name="T91" fmla="*/ 43 h 172"/>
                    <a:gd name="T92" fmla="*/ 70 w 100"/>
                    <a:gd name="T93" fmla="*/ 35 h 172"/>
                    <a:gd name="T94" fmla="*/ 70 w 100"/>
                    <a:gd name="T95" fmla="*/ 18 h 172"/>
                    <a:gd name="T96" fmla="*/ 76 w 100"/>
                    <a:gd name="T97" fmla="*/ 3 h 172"/>
                    <a:gd name="T98" fmla="*/ 73 w 100"/>
                    <a:gd name="T99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00" h="172">
                      <a:moveTo>
                        <a:pt x="70" y="4"/>
                      </a:moveTo>
                      <a:lnTo>
                        <a:pt x="65" y="11"/>
                      </a:lnTo>
                      <a:lnTo>
                        <a:pt x="60" y="21"/>
                      </a:lnTo>
                      <a:lnTo>
                        <a:pt x="55" y="30"/>
                      </a:lnTo>
                      <a:lnTo>
                        <a:pt x="53" y="36"/>
                      </a:lnTo>
                      <a:lnTo>
                        <a:pt x="47" y="36"/>
                      </a:lnTo>
                      <a:lnTo>
                        <a:pt x="40" y="38"/>
                      </a:lnTo>
                      <a:lnTo>
                        <a:pt x="31" y="42"/>
                      </a:lnTo>
                      <a:lnTo>
                        <a:pt x="23" y="46"/>
                      </a:lnTo>
                      <a:lnTo>
                        <a:pt x="15" y="51"/>
                      </a:lnTo>
                      <a:lnTo>
                        <a:pt x="8" y="56"/>
                      </a:lnTo>
                      <a:lnTo>
                        <a:pt x="3" y="59"/>
                      </a:lnTo>
                      <a:lnTo>
                        <a:pt x="1" y="63"/>
                      </a:lnTo>
                      <a:lnTo>
                        <a:pt x="0" y="66"/>
                      </a:lnTo>
                      <a:lnTo>
                        <a:pt x="0" y="67"/>
                      </a:lnTo>
                      <a:lnTo>
                        <a:pt x="1" y="67"/>
                      </a:lnTo>
                      <a:lnTo>
                        <a:pt x="4" y="65"/>
                      </a:lnTo>
                      <a:lnTo>
                        <a:pt x="8" y="64"/>
                      </a:lnTo>
                      <a:lnTo>
                        <a:pt x="12" y="60"/>
                      </a:lnTo>
                      <a:lnTo>
                        <a:pt x="18" y="57"/>
                      </a:lnTo>
                      <a:lnTo>
                        <a:pt x="25" y="53"/>
                      </a:lnTo>
                      <a:lnTo>
                        <a:pt x="32" y="50"/>
                      </a:lnTo>
                      <a:lnTo>
                        <a:pt x="39" y="46"/>
                      </a:lnTo>
                      <a:lnTo>
                        <a:pt x="45" y="44"/>
                      </a:lnTo>
                      <a:lnTo>
                        <a:pt x="49" y="43"/>
                      </a:lnTo>
                      <a:lnTo>
                        <a:pt x="47" y="51"/>
                      </a:lnTo>
                      <a:lnTo>
                        <a:pt x="45" y="63"/>
                      </a:lnTo>
                      <a:lnTo>
                        <a:pt x="42" y="74"/>
                      </a:lnTo>
                      <a:lnTo>
                        <a:pt x="41" y="81"/>
                      </a:lnTo>
                      <a:lnTo>
                        <a:pt x="37" y="86"/>
                      </a:lnTo>
                      <a:lnTo>
                        <a:pt x="32" y="90"/>
                      </a:lnTo>
                      <a:lnTo>
                        <a:pt x="26" y="97"/>
                      </a:lnTo>
                      <a:lnTo>
                        <a:pt x="19" y="103"/>
                      </a:lnTo>
                      <a:lnTo>
                        <a:pt x="14" y="110"/>
                      </a:lnTo>
                      <a:lnTo>
                        <a:pt x="9" y="114"/>
                      </a:lnTo>
                      <a:lnTo>
                        <a:pt x="5" y="119"/>
                      </a:lnTo>
                      <a:lnTo>
                        <a:pt x="3" y="122"/>
                      </a:lnTo>
                      <a:lnTo>
                        <a:pt x="3" y="126"/>
                      </a:lnTo>
                      <a:lnTo>
                        <a:pt x="3" y="128"/>
                      </a:lnTo>
                      <a:lnTo>
                        <a:pt x="5" y="128"/>
                      </a:lnTo>
                      <a:lnTo>
                        <a:pt x="8" y="125"/>
                      </a:lnTo>
                      <a:lnTo>
                        <a:pt x="14" y="118"/>
                      </a:lnTo>
                      <a:lnTo>
                        <a:pt x="24" y="107"/>
                      </a:lnTo>
                      <a:lnTo>
                        <a:pt x="34" y="99"/>
                      </a:lnTo>
                      <a:lnTo>
                        <a:pt x="41" y="94"/>
                      </a:lnTo>
                      <a:lnTo>
                        <a:pt x="42" y="107"/>
                      </a:lnTo>
                      <a:lnTo>
                        <a:pt x="44" y="131"/>
                      </a:lnTo>
                      <a:lnTo>
                        <a:pt x="46" y="154"/>
                      </a:lnTo>
                      <a:lnTo>
                        <a:pt x="48" y="166"/>
                      </a:lnTo>
                      <a:lnTo>
                        <a:pt x="49" y="171"/>
                      </a:lnTo>
                      <a:lnTo>
                        <a:pt x="50" y="172"/>
                      </a:lnTo>
                      <a:lnTo>
                        <a:pt x="50" y="171"/>
                      </a:lnTo>
                      <a:lnTo>
                        <a:pt x="52" y="165"/>
                      </a:lnTo>
                      <a:lnTo>
                        <a:pt x="50" y="150"/>
                      </a:lnTo>
                      <a:lnTo>
                        <a:pt x="50" y="125"/>
                      </a:lnTo>
                      <a:lnTo>
                        <a:pt x="49" y="101"/>
                      </a:lnTo>
                      <a:lnTo>
                        <a:pt x="52" y="86"/>
                      </a:lnTo>
                      <a:lnTo>
                        <a:pt x="53" y="84"/>
                      </a:lnTo>
                      <a:lnTo>
                        <a:pt x="54" y="84"/>
                      </a:lnTo>
                      <a:lnTo>
                        <a:pt x="55" y="86"/>
                      </a:lnTo>
                      <a:lnTo>
                        <a:pt x="56" y="90"/>
                      </a:lnTo>
                      <a:lnTo>
                        <a:pt x="61" y="99"/>
                      </a:lnTo>
                      <a:lnTo>
                        <a:pt x="71" y="111"/>
                      </a:lnTo>
                      <a:lnTo>
                        <a:pt x="82" y="124"/>
                      </a:lnTo>
                      <a:lnTo>
                        <a:pt x="90" y="129"/>
                      </a:lnTo>
                      <a:lnTo>
                        <a:pt x="93" y="129"/>
                      </a:lnTo>
                      <a:lnTo>
                        <a:pt x="92" y="127"/>
                      </a:lnTo>
                      <a:lnTo>
                        <a:pt x="88" y="122"/>
                      </a:lnTo>
                      <a:lnTo>
                        <a:pt x="84" y="117"/>
                      </a:lnTo>
                      <a:lnTo>
                        <a:pt x="78" y="109"/>
                      </a:lnTo>
                      <a:lnTo>
                        <a:pt x="70" y="98"/>
                      </a:lnTo>
                      <a:lnTo>
                        <a:pt x="63" y="88"/>
                      </a:lnTo>
                      <a:lnTo>
                        <a:pt x="58" y="80"/>
                      </a:lnTo>
                      <a:lnTo>
                        <a:pt x="58" y="72"/>
                      </a:lnTo>
                      <a:lnTo>
                        <a:pt x="58" y="61"/>
                      </a:lnTo>
                      <a:lnTo>
                        <a:pt x="60" y="51"/>
                      </a:lnTo>
                      <a:lnTo>
                        <a:pt x="61" y="45"/>
                      </a:lnTo>
                      <a:lnTo>
                        <a:pt x="62" y="43"/>
                      </a:lnTo>
                      <a:lnTo>
                        <a:pt x="63" y="43"/>
                      </a:lnTo>
                      <a:lnTo>
                        <a:pt x="65" y="45"/>
                      </a:lnTo>
                      <a:lnTo>
                        <a:pt x="69" y="49"/>
                      </a:lnTo>
                      <a:lnTo>
                        <a:pt x="76" y="56"/>
                      </a:lnTo>
                      <a:lnTo>
                        <a:pt x="84" y="64"/>
                      </a:lnTo>
                      <a:lnTo>
                        <a:pt x="93" y="72"/>
                      </a:lnTo>
                      <a:lnTo>
                        <a:pt x="99" y="76"/>
                      </a:lnTo>
                      <a:lnTo>
                        <a:pt x="100" y="76"/>
                      </a:lnTo>
                      <a:lnTo>
                        <a:pt x="98" y="72"/>
                      </a:lnTo>
                      <a:lnTo>
                        <a:pt x="93" y="67"/>
                      </a:lnTo>
                      <a:lnTo>
                        <a:pt x="88" y="61"/>
                      </a:lnTo>
                      <a:lnTo>
                        <a:pt x="84" y="56"/>
                      </a:lnTo>
                      <a:lnTo>
                        <a:pt x="78" y="49"/>
                      </a:lnTo>
                      <a:lnTo>
                        <a:pt x="73" y="43"/>
                      </a:lnTo>
                      <a:lnTo>
                        <a:pt x="71" y="39"/>
                      </a:lnTo>
                      <a:lnTo>
                        <a:pt x="70" y="35"/>
                      </a:lnTo>
                      <a:lnTo>
                        <a:pt x="69" y="27"/>
                      </a:lnTo>
                      <a:lnTo>
                        <a:pt x="70" y="18"/>
                      </a:lnTo>
                      <a:lnTo>
                        <a:pt x="73" y="8"/>
                      </a:lnTo>
                      <a:lnTo>
                        <a:pt x="76" y="3"/>
                      </a:lnTo>
                      <a:lnTo>
                        <a:pt x="76" y="0"/>
                      </a:lnTo>
                      <a:lnTo>
                        <a:pt x="73" y="0"/>
                      </a:lnTo>
                      <a:lnTo>
                        <a:pt x="70" y="4"/>
                      </a:lnTo>
                      <a:close/>
                    </a:path>
                  </a:pathLst>
                </a:cu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17" name="Freeform 337">
                  <a:extLst>
                    <a:ext uri="{FF2B5EF4-FFF2-40B4-BE49-F238E27FC236}">
                      <a16:creationId xmlns:a16="http://schemas.microsoft.com/office/drawing/2014/main" xmlns="" id="{82204F55-DE57-44A4-A814-B9CF008AF4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" y="377"/>
                  <a:ext cx="100" cy="79"/>
                </a:xfrm>
                <a:custGeom>
                  <a:avLst/>
                  <a:gdLst>
                    <a:gd name="T0" fmla="*/ 4 w 200"/>
                    <a:gd name="T1" fmla="*/ 16 h 158"/>
                    <a:gd name="T2" fmla="*/ 15 w 200"/>
                    <a:gd name="T3" fmla="*/ 25 h 158"/>
                    <a:gd name="T4" fmla="*/ 23 w 200"/>
                    <a:gd name="T5" fmla="*/ 31 h 158"/>
                    <a:gd name="T6" fmla="*/ 39 w 200"/>
                    <a:gd name="T7" fmla="*/ 38 h 158"/>
                    <a:gd name="T8" fmla="*/ 44 w 200"/>
                    <a:gd name="T9" fmla="*/ 58 h 158"/>
                    <a:gd name="T10" fmla="*/ 45 w 200"/>
                    <a:gd name="T11" fmla="*/ 89 h 158"/>
                    <a:gd name="T12" fmla="*/ 49 w 200"/>
                    <a:gd name="T13" fmla="*/ 105 h 158"/>
                    <a:gd name="T14" fmla="*/ 51 w 200"/>
                    <a:gd name="T15" fmla="*/ 100 h 158"/>
                    <a:gd name="T16" fmla="*/ 50 w 200"/>
                    <a:gd name="T17" fmla="*/ 84 h 158"/>
                    <a:gd name="T18" fmla="*/ 53 w 200"/>
                    <a:gd name="T19" fmla="*/ 52 h 158"/>
                    <a:gd name="T20" fmla="*/ 58 w 200"/>
                    <a:gd name="T21" fmla="*/ 45 h 158"/>
                    <a:gd name="T22" fmla="*/ 67 w 200"/>
                    <a:gd name="T23" fmla="*/ 54 h 158"/>
                    <a:gd name="T24" fmla="*/ 79 w 200"/>
                    <a:gd name="T25" fmla="*/ 65 h 158"/>
                    <a:gd name="T26" fmla="*/ 88 w 200"/>
                    <a:gd name="T27" fmla="*/ 73 h 158"/>
                    <a:gd name="T28" fmla="*/ 94 w 200"/>
                    <a:gd name="T29" fmla="*/ 92 h 158"/>
                    <a:gd name="T30" fmla="*/ 103 w 200"/>
                    <a:gd name="T31" fmla="*/ 141 h 158"/>
                    <a:gd name="T32" fmla="*/ 112 w 200"/>
                    <a:gd name="T33" fmla="*/ 158 h 158"/>
                    <a:gd name="T34" fmla="*/ 112 w 200"/>
                    <a:gd name="T35" fmla="*/ 150 h 158"/>
                    <a:gd name="T36" fmla="*/ 106 w 200"/>
                    <a:gd name="T37" fmla="*/ 130 h 158"/>
                    <a:gd name="T38" fmla="*/ 100 w 200"/>
                    <a:gd name="T39" fmla="*/ 93 h 158"/>
                    <a:gd name="T40" fmla="*/ 110 w 200"/>
                    <a:gd name="T41" fmla="*/ 85 h 158"/>
                    <a:gd name="T42" fmla="*/ 137 w 200"/>
                    <a:gd name="T43" fmla="*/ 100 h 158"/>
                    <a:gd name="T44" fmla="*/ 167 w 200"/>
                    <a:gd name="T45" fmla="*/ 118 h 158"/>
                    <a:gd name="T46" fmla="*/ 191 w 200"/>
                    <a:gd name="T47" fmla="*/ 131 h 158"/>
                    <a:gd name="T48" fmla="*/ 198 w 200"/>
                    <a:gd name="T49" fmla="*/ 137 h 158"/>
                    <a:gd name="T50" fmla="*/ 197 w 200"/>
                    <a:gd name="T51" fmla="*/ 133 h 158"/>
                    <a:gd name="T52" fmla="*/ 186 w 200"/>
                    <a:gd name="T53" fmla="*/ 122 h 158"/>
                    <a:gd name="T54" fmla="*/ 163 w 200"/>
                    <a:gd name="T55" fmla="*/ 107 h 158"/>
                    <a:gd name="T56" fmla="*/ 135 w 200"/>
                    <a:gd name="T57" fmla="*/ 90 h 158"/>
                    <a:gd name="T58" fmla="*/ 112 w 200"/>
                    <a:gd name="T59" fmla="*/ 77 h 158"/>
                    <a:gd name="T60" fmla="*/ 100 w 200"/>
                    <a:gd name="T61" fmla="*/ 71 h 158"/>
                    <a:gd name="T62" fmla="*/ 107 w 200"/>
                    <a:gd name="T63" fmla="*/ 70 h 158"/>
                    <a:gd name="T64" fmla="*/ 121 w 200"/>
                    <a:gd name="T65" fmla="*/ 66 h 158"/>
                    <a:gd name="T66" fmla="*/ 142 w 200"/>
                    <a:gd name="T67" fmla="*/ 62 h 158"/>
                    <a:gd name="T68" fmla="*/ 166 w 200"/>
                    <a:gd name="T69" fmla="*/ 61 h 158"/>
                    <a:gd name="T70" fmla="*/ 186 w 200"/>
                    <a:gd name="T71" fmla="*/ 63 h 158"/>
                    <a:gd name="T72" fmla="*/ 200 w 200"/>
                    <a:gd name="T73" fmla="*/ 68 h 158"/>
                    <a:gd name="T74" fmla="*/ 196 w 200"/>
                    <a:gd name="T75" fmla="*/ 62 h 158"/>
                    <a:gd name="T76" fmla="*/ 185 w 200"/>
                    <a:gd name="T77" fmla="*/ 58 h 158"/>
                    <a:gd name="T78" fmla="*/ 162 w 200"/>
                    <a:gd name="T79" fmla="*/ 56 h 158"/>
                    <a:gd name="T80" fmla="*/ 133 w 200"/>
                    <a:gd name="T81" fmla="*/ 58 h 158"/>
                    <a:gd name="T82" fmla="*/ 110 w 200"/>
                    <a:gd name="T83" fmla="*/ 59 h 158"/>
                    <a:gd name="T84" fmla="*/ 100 w 200"/>
                    <a:gd name="T85" fmla="*/ 58 h 158"/>
                    <a:gd name="T86" fmla="*/ 90 w 200"/>
                    <a:gd name="T87" fmla="*/ 52 h 158"/>
                    <a:gd name="T88" fmla="*/ 77 w 200"/>
                    <a:gd name="T89" fmla="*/ 44 h 158"/>
                    <a:gd name="T90" fmla="*/ 68 w 200"/>
                    <a:gd name="T91" fmla="*/ 36 h 158"/>
                    <a:gd name="T92" fmla="*/ 72 w 200"/>
                    <a:gd name="T93" fmla="*/ 30 h 158"/>
                    <a:gd name="T94" fmla="*/ 88 w 200"/>
                    <a:gd name="T95" fmla="*/ 22 h 158"/>
                    <a:gd name="T96" fmla="*/ 104 w 200"/>
                    <a:gd name="T97" fmla="*/ 13 h 158"/>
                    <a:gd name="T98" fmla="*/ 119 w 200"/>
                    <a:gd name="T99" fmla="*/ 6 h 158"/>
                    <a:gd name="T100" fmla="*/ 128 w 200"/>
                    <a:gd name="T101" fmla="*/ 3 h 158"/>
                    <a:gd name="T102" fmla="*/ 121 w 200"/>
                    <a:gd name="T103" fmla="*/ 0 h 158"/>
                    <a:gd name="T104" fmla="*/ 107 w 200"/>
                    <a:gd name="T105" fmla="*/ 5 h 158"/>
                    <a:gd name="T106" fmla="*/ 92 w 200"/>
                    <a:gd name="T107" fmla="*/ 10 h 158"/>
                    <a:gd name="T108" fmla="*/ 75 w 200"/>
                    <a:gd name="T109" fmla="*/ 20 h 158"/>
                    <a:gd name="T110" fmla="*/ 61 w 200"/>
                    <a:gd name="T111" fmla="*/ 25 h 158"/>
                    <a:gd name="T112" fmla="*/ 53 w 200"/>
                    <a:gd name="T113" fmla="*/ 30 h 158"/>
                    <a:gd name="T114" fmla="*/ 43 w 200"/>
                    <a:gd name="T115" fmla="*/ 29 h 158"/>
                    <a:gd name="T116" fmla="*/ 31 w 200"/>
                    <a:gd name="T117" fmla="*/ 23 h 158"/>
                    <a:gd name="T118" fmla="*/ 21 w 200"/>
                    <a:gd name="T119" fmla="*/ 18 h 158"/>
                    <a:gd name="T120" fmla="*/ 11 w 200"/>
                    <a:gd name="T121" fmla="*/ 15 h 158"/>
                    <a:gd name="T122" fmla="*/ 3 w 200"/>
                    <a:gd name="T123" fmla="*/ 13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00" h="158">
                      <a:moveTo>
                        <a:pt x="0" y="13"/>
                      </a:moveTo>
                      <a:lnTo>
                        <a:pt x="4" y="16"/>
                      </a:lnTo>
                      <a:lnTo>
                        <a:pt x="10" y="21"/>
                      </a:lnTo>
                      <a:lnTo>
                        <a:pt x="15" y="25"/>
                      </a:lnTo>
                      <a:lnTo>
                        <a:pt x="19" y="29"/>
                      </a:lnTo>
                      <a:lnTo>
                        <a:pt x="23" y="31"/>
                      </a:lnTo>
                      <a:lnTo>
                        <a:pt x="31" y="35"/>
                      </a:lnTo>
                      <a:lnTo>
                        <a:pt x="39" y="38"/>
                      </a:lnTo>
                      <a:lnTo>
                        <a:pt x="44" y="43"/>
                      </a:lnTo>
                      <a:lnTo>
                        <a:pt x="44" y="58"/>
                      </a:lnTo>
                      <a:lnTo>
                        <a:pt x="44" y="74"/>
                      </a:lnTo>
                      <a:lnTo>
                        <a:pt x="45" y="89"/>
                      </a:lnTo>
                      <a:lnTo>
                        <a:pt x="46" y="100"/>
                      </a:lnTo>
                      <a:lnTo>
                        <a:pt x="49" y="105"/>
                      </a:lnTo>
                      <a:lnTo>
                        <a:pt x="50" y="104"/>
                      </a:lnTo>
                      <a:lnTo>
                        <a:pt x="51" y="100"/>
                      </a:lnTo>
                      <a:lnTo>
                        <a:pt x="50" y="95"/>
                      </a:lnTo>
                      <a:lnTo>
                        <a:pt x="50" y="84"/>
                      </a:lnTo>
                      <a:lnTo>
                        <a:pt x="51" y="68"/>
                      </a:lnTo>
                      <a:lnTo>
                        <a:pt x="53" y="52"/>
                      </a:lnTo>
                      <a:lnTo>
                        <a:pt x="54" y="43"/>
                      </a:lnTo>
                      <a:lnTo>
                        <a:pt x="58" y="45"/>
                      </a:lnTo>
                      <a:lnTo>
                        <a:pt x="62" y="50"/>
                      </a:lnTo>
                      <a:lnTo>
                        <a:pt x="67" y="54"/>
                      </a:lnTo>
                      <a:lnTo>
                        <a:pt x="73" y="60"/>
                      </a:lnTo>
                      <a:lnTo>
                        <a:pt x="79" y="65"/>
                      </a:lnTo>
                      <a:lnTo>
                        <a:pt x="84" y="69"/>
                      </a:lnTo>
                      <a:lnTo>
                        <a:pt x="88" y="73"/>
                      </a:lnTo>
                      <a:lnTo>
                        <a:pt x="91" y="74"/>
                      </a:lnTo>
                      <a:lnTo>
                        <a:pt x="94" y="92"/>
                      </a:lnTo>
                      <a:lnTo>
                        <a:pt x="97" y="116"/>
                      </a:lnTo>
                      <a:lnTo>
                        <a:pt x="103" y="141"/>
                      </a:lnTo>
                      <a:lnTo>
                        <a:pt x="109" y="154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2" y="150"/>
                      </a:lnTo>
                      <a:lnTo>
                        <a:pt x="110" y="143"/>
                      </a:lnTo>
                      <a:lnTo>
                        <a:pt x="106" y="130"/>
                      </a:lnTo>
                      <a:lnTo>
                        <a:pt x="103" y="112"/>
                      </a:lnTo>
                      <a:lnTo>
                        <a:pt x="100" y="93"/>
                      </a:lnTo>
                      <a:lnTo>
                        <a:pt x="100" y="81"/>
                      </a:lnTo>
                      <a:lnTo>
                        <a:pt x="110" y="85"/>
                      </a:lnTo>
                      <a:lnTo>
                        <a:pt x="122" y="92"/>
                      </a:lnTo>
                      <a:lnTo>
                        <a:pt x="137" y="100"/>
                      </a:lnTo>
                      <a:lnTo>
                        <a:pt x="152" y="110"/>
                      </a:lnTo>
                      <a:lnTo>
                        <a:pt x="167" y="118"/>
                      </a:lnTo>
                      <a:lnTo>
                        <a:pt x="181" y="126"/>
                      </a:lnTo>
                      <a:lnTo>
                        <a:pt x="191" y="131"/>
                      </a:lnTo>
                      <a:lnTo>
                        <a:pt x="196" y="135"/>
                      </a:lnTo>
                      <a:lnTo>
                        <a:pt x="198" y="137"/>
                      </a:lnTo>
                      <a:lnTo>
                        <a:pt x="200" y="136"/>
                      </a:lnTo>
                      <a:lnTo>
                        <a:pt x="197" y="133"/>
                      </a:lnTo>
                      <a:lnTo>
                        <a:pt x="191" y="127"/>
                      </a:lnTo>
                      <a:lnTo>
                        <a:pt x="186" y="122"/>
                      </a:lnTo>
                      <a:lnTo>
                        <a:pt x="175" y="115"/>
                      </a:lnTo>
                      <a:lnTo>
                        <a:pt x="163" y="107"/>
                      </a:lnTo>
                      <a:lnTo>
                        <a:pt x="149" y="99"/>
                      </a:lnTo>
                      <a:lnTo>
                        <a:pt x="135" y="90"/>
                      </a:lnTo>
                      <a:lnTo>
                        <a:pt x="122" y="83"/>
                      </a:lnTo>
                      <a:lnTo>
                        <a:pt x="112" y="77"/>
                      </a:lnTo>
                      <a:lnTo>
                        <a:pt x="105" y="74"/>
                      </a:lnTo>
                      <a:lnTo>
                        <a:pt x="100" y="71"/>
                      </a:lnTo>
                      <a:lnTo>
                        <a:pt x="102" y="70"/>
                      </a:lnTo>
                      <a:lnTo>
                        <a:pt x="107" y="70"/>
                      </a:lnTo>
                      <a:lnTo>
                        <a:pt x="114" y="68"/>
                      </a:lnTo>
                      <a:lnTo>
                        <a:pt x="121" y="66"/>
                      </a:lnTo>
                      <a:lnTo>
                        <a:pt x="132" y="63"/>
                      </a:lnTo>
                      <a:lnTo>
                        <a:pt x="142" y="62"/>
                      </a:lnTo>
                      <a:lnTo>
                        <a:pt x="155" y="61"/>
                      </a:lnTo>
                      <a:lnTo>
                        <a:pt x="166" y="61"/>
                      </a:lnTo>
                      <a:lnTo>
                        <a:pt x="178" y="62"/>
                      </a:lnTo>
                      <a:lnTo>
                        <a:pt x="186" y="63"/>
                      </a:lnTo>
                      <a:lnTo>
                        <a:pt x="193" y="66"/>
                      </a:lnTo>
                      <a:lnTo>
                        <a:pt x="200" y="68"/>
                      </a:lnTo>
                      <a:lnTo>
                        <a:pt x="200" y="67"/>
                      </a:lnTo>
                      <a:lnTo>
                        <a:pt x="196" y="62"/>
                      </a:lnTo>
                      <a:lnTo>
                        <a:pt x="190" y="59"/>
                      </a:lnTo>
                      <a:lnTo>
                        <a:pt x="185" y="58"/>
                      </a:lnTo>
                      <a:lnTo>
                        <a:pt x="174" y="58"/>
                      </a:lnTo>
                      <a:lnTo>
                        <a:pt x="162" y="56"/>
                      </a:lnTo>
                      <a:lnTo>
                        <a:pt x="148" y="56"/>
                      </a:lnTo>
                      <a:lnTo>
                        <a:pt x="133" y="58"/>
                      </a:lnTo>
                      <a:lnTo>
                        <a:pt x="120" y="58"/>
                      </a:lnTo>
                      <a:lnTo>
                        <a:pt x="110" y="59"/>
                      </a:lnTo>
                      <a:lnTo>
                        <a:pt x="104" y="59"/>
                      </a:lnTo>
                      <a:lnTo>
                        <a:pt x="100" y="58"/>
                      </a:lnTo>
                      <a:lnTo>
                        <a:pt x="95" y="55"/>
                      </a:lnTo>
                      <a:lnTo>
                        <a:pt x="90" y="52"/>
                      </a:lnTo>
                      <a:lnTo>
                        <a:pt x="83" y="47"/>
                      </a:lnTo>
                      <a:lnTo>
                        <a:pt x="77" y="44"/>
                      </a:lnTo>
                      <a:lnTo>
                        <a:pt x="73" y="39"/>
                      </a:lnTo>
                      <a:lnTo>
                        <a:pt x="68" y="36"/>
                      </a:lnTo>
                      <a:lnTo>
                        <a:pt x="66" y="33"/>
                      </a:lnTo>
                      <a:lnTo>
                        <a:pt x="72" y="30"/>
                      </a:lnTo>
                      <a:lnTo>
                        <a:pt x="80" y="27"/>
                      </a:lnTo>
                      <a:lnTo>
                        <a:pt x="88" y="22"/>
                      </a:lnTo>
                      <a:lnTo>
                        <a:pt x="96" y="17"/>
                      </a:lnTo>
                      <a:lnTo>
                        <a:pt x="104" y="13"/>
                      </a:lnTo>
                      <a:lnTo>
                        <a:pt x="112" y="8"/>
                      </a:lnTo>
                      <a:lnTo>
                        <a:pt x="119" y="6"/>
                      </a:lnTo>
                      <a:lnTo>
                        <a:pt x="124" y="5"/>
                      </a:lnTo>
                      <a:lnTo>
                        <a:pt x="128" y="3"/>
                      </a:lnTo>
                      <a:lnTo>
                        <a:pt x="127" y="1"/>
                      </a:lnTo>
                      <a:lnTo>
                        <a:pt x="121" y="0"/>
                      </a:lnTo>
                      <a:lnTo>
                        <a:pt x="113" y="2"/>
                      </a:lnTo>
                      <a:lnTo>
                        <a:pt x="107" y="5"/>
                      </a:lnTo>
                      <a:lnTo>
                        <a:pt x="100" y="7"/>
                      </a:lnTo>
                      <a:lnTo>
                        <a:pt x="92" y="10"/>
                      </a:lnTo>
                      <a:lnTo>
                        <a:pt x="83" y="15"/>
                      </a:lnTo>
                      <a:lnTo>
                        <a:pt x="75" y="20"/>
                      </a:lnTo>
                      <a:lnTo>
                        <a:pt x="67" y="23"/>
                      </a:lnTo>
                      <a:lnTo>
                        <a:pt x="61" y="25"/>
                      </a:lnTo>
                      <a:lnTo>
                        <a:pt x="58" y="28"/>
                      </a:lnTo>
                      <a:lnTo>
                        <a:pt x="53" y="30"/>
                      </a:lnTo>
                      <a:lnTo>
                        <a:pt x="49" y="30"/>
                      </a:lnTo>
                      <a:lnTo>
                        <a:pt x="43" y="29"/>
                      </a:lnTo>
                      <a:lnTo>
                        <a:pt x="36" y="25"/>
                      </a:lnTo>
                      <a:lnTo>
                        <a:pt x="31" y="23"/>
                      </a:lnTo>
                      <a:lnTo>
                        <a:pt x="27" y="21"/>
                      </a:lnTo>
                      <a:lnTo>
                        <a:pt x="21" y="18"/>
                      </a:lnTo>
                      <a:lnTo>
                        <a:pt x="16" y="16"/>
                      </a:lnTo>
                      <a:lnTo>
                        <a:pt x="11" y="15"/>
                      </a:lnTo>
                      <a:lnTo>
                        <a:pt x="6" y="14"/>
                      </a:lnTo>
                      <a:lnTo>
                        <a:pt x="3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0818" name="Picture 338" descr="POINSET2">
              <a:extLst>
                <a:ext uri="{FF2B5EF4-FFF2-40B4-BE49-F238E27FC236}">
                  <a16:creationId xmlns:a16="http://schemas.microsoft.com/office/drawing/2014/main" xmlns="" id="{71D8BEC4-F3F6-4B27-AF38-34FA245FF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38" y="1"/>
              <a:ext cx="624" cy="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19" name="Picture 339" descr="POINSET2">
              <a:extLst>
                <a:ext uri="{FF2B5EF4-FFF2-40B4-BE49-F238E27FC236}">
                  <a16:creationId xmlns:a16="http://schemas.microsoft.com/office/drawing/2014/main" xmlns="" id="{6FA608EB-36C2-4FC9-9BEA-7757D886AB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067281">
              <a:off x="-1" y="3697"/>
              <a:ext cx="624" cy="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5172" name="Rectangle 4" descr="Outlined diamond">
            <a:extLst>
              <a:ext uri="{FF2B5EF4-FFF2-40B4-BE49-F238E27FC236}">
                <a16:creationId xmlns:a16="http://schemas.microsoft.com/office/drawing/2014/main" xmlns="" id="{1E9B809D-6A92-4FED-9AE9-8977C4358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914400"/>
            <a:ext cx="4800600" cy="762000"/>
          </a:xfrm>
          <a:pattFill prst="openDmnd">
            <a:fgClr>
              <a:srgbClr val="F3BEF4"/>
            </a:fgClr>
            <a:bgClr>
              <a:schemeClr val="bg1"/>
            </a:bgClr>
          </a:pattFill>
          <a:ln>
            <a:solidFill>
              <a:srgbClr val="EB99ED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theo cặp</a:t>
            </a:r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xmlns="" id="{CD39CEDF-028F-44B7-AF97-AF7F7F6B12A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798638"/>
            <a:ext cx="3429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xmlns="" id="{441991F2-56D6-4A50-A182-114291CB327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798638"/>
            <a:ext cx="4038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20485" name="Rectangle 9">
            <a:extLst>
              <a:ext uri="{FF2B5EF4-FFF2-40B4-BE49-F238E27FC236}">
                <a16:creationId xmlns:a16="http://schemas.microsoft.com/office/drawing/2014/main" xmlns="" id="{9FB4D118-9B7E-46C6-AC51-08DAEE7F9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62200"/>
            <a:ext cx="2743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486" name="Rectangle 10">
            <a:extLst>
              <a:ext uri="{FF2B5EF4-FFF2-40B4-BE49-F238E27FC236}">
                <a16:creationId xmlns:a16="http://schemas.microsoft.com/office/drawing/2014/main" xmlns="" id="{5F225C73-7229-47B0-861B-AD057CE97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16188"/>
            <a:ext cx="35052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080920033344-730-560">
            <a:hlinkClick r:id="rId3"/>
            <a:extLst>
              <a:ext uri="{FF2B5EF4-FFF2-40B4-BE49-F238E27FC236}">
                <a16:creationId xmlns:a16="http://schemas.microsoft.com/office/drawing/2014/main" xmlns="" id="{C56938E1-631E-4953-8A24-3369D6193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3429000" cy="3352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5" descr="Ede">
            <a:extLst>
              <a:ext uri="{FF2B5EF4-FFF2-40B4-BE49-F238E27FC236}">
                <a16:creationId xmlns:a16="http://schemas.microsoft.com/office/drawing/2014/main" xmlns="" id="{08C45BBA-E458-4533-8495-34C8B83D1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3733800" cy="312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6" descr="images (5)">
            <a:extLst>
              <a:ext uri="{FF2B5EF4-FFF2-40B4-BE49-F238E27FC236}">
                <a16:creationId xmlns:a16="http://schemas.microsoft.com/office/drawing/2014/main" xmlns="" id="{0EF369AC-A086-472C-A5A5-85AC8B083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3733800" cy="2895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7" descr="images (16)">
            <a:extLst>
              <a:ext uri="{FF2B5EF4-FFF2-40B4-BE49-F238E27FC236}">
                <a16:creationId xmlns:a16="http://schemas.microsoft.com/office/drawing/2014/main" xmlns="" id="{38F9D8B8-C8AA-4598-B8AB-403210211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3505200" cy="2819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7">
            <a:extLst>
              <a:ext uri="{FF2B5EF4-FFF2-40B4-BE49-F238E27FC236}">
                <a16:creationId xmlns:a16="http://schemas.microsoft.com/office/drawing/2014/main" xmlns="" id="{A3BB2515-50A8-4103-93CA-8E7D4FEB3549}"/>
              </a:ext>
            </a:extLst>
          </p:cNvPr>
          <p:cNvGrpSpPr>
            <a:grpSpLocks/>
          </p:cNvGrpSpPr>
          <p:nvPr/>
        </p:nvGrpSpPr>
        <p:grpSpPr bwMode="auto">
          <a:xfrm>
            <a:off x="0" y="-38100"/>
            <a:ext cx="9144000" cy="6896100"/>
            <a:chOff x="0" y="-24"/>
            <a:chExt cx="5760" cy="4344"/>
          </a:xfrm>
        </p:grpSpPr>
        <p:grpSp>
          <p:nvGrpSpPr>
            <p:cNvPr id="2" name="Group 8">
              <a:extLst>
                <a:ext uri="{FF2B5EF4-FFF2-40B4-BE49-F238E27FC236}">
                  <a16:creationId xmlns:a16="http://schemas.microsoft.com/office/drawing/2014/main" xmlns="" id="{FF35FE34-BFDD-435D-BAC4-E55DF4EE2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4"/>
              <a:ext cx="5760" cy="4344"/>
              <a:chOff x="0" y="-24"/>
              <a:chExt cx="5760" cy="4344"/>
            </a:xfrm>
          </p:grpSpPr>
          <p:pic>
            <p:nvPicPr>
              <p:cNvPr id="3081" name="Picture 3" descr="Frames PPT 015">
                <a:extLst>
                  <a:ext uri="{FF2B5EF4-FFF2-40B4-BE49-F238E27FC236}">
                    <a16:creationId xmlns:a16="http://schemas.microsoft.com/office/drawing/2014/main" xmlns="" id="{8EAA3BAF-10CF-4DF2-B4A8-54D05FC71C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4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3082" name="Object 10">
                <a:extLst>
                  <a:ext uri="{FF2B5EF4-FFF2-40B4-BE49-F238E27FC236}">
                    <a16:creationId xmlns:a16="http://schemas.microsoft.com/office/drawing/2014/main" xmlns="" id="{BD15F21D-C2ED-49B1-A3AB-6DC1EC7F170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944" y="3572"/>
              <a:ext cx="816" cy="7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15" name="Clip" r:id="rId5" imgW="1999793" imgH="1831543" progId="">
                      <p:embed/>
                    </p:oleObj>
                  </mc:Choice>
                  <mc:Fallback>
                    <p:oleObj name="Clip" r:id="rId5" imgW="1999793" imgH="1831543" progId="">
                      <p:embed/>
                      <p:pic>
                        <p:nvPicPr>
                          <p:cNvPr id="0" name="Picture 3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44" y="3572"/>
                            <a:ext cx="816" cy="7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083" name="Group 11">
                <a:extLst>
                  <a:ext uri="{FF2B5EF4-FFF2-40B4-BE49-F238E27FC236}">
                    <a16:creationId xmlns:a16="http://schemas.microsoft.com/office/drawing/2014/main" xmlns="" id="{1CCDADF2-99E8-45E5-A0B9-9145B84DE7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" y="0"/>
                <a:ext cx="766" cy="1776"/>
                <a:chOff x="2" y="0"/>
                <a:chExt cx="995" cy="2099"/>
              </a:xfrm>
            </p:grpSpPr>
            <p:sp>
              <p:nvSpPr>
                <p:cNvPr id="3084" name="AutoShape 12">
                  <a:extLst>
                    <a:ext uri="{FF2B5EF4-FFF2-40B4-BE49-F238E27FC236}">
                      <a16:creationId xmlns:a16="http://schemas.microsoft.com/office/drawing/2014/main" xmlns="" id="{5770F422-4490-4559-8B0E-ACA18F40D642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92" y="1296"/>
                  <a:ext cx="80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085" name="Group 13">
                  <a:extLst>
                    <a:ext uri="{FF2B5EF4-FFF2-40B4-BE49-F238E27FC236}">
                      <a16:creationId xmlns:a16="http://schemas.microsoft.com/office/drawing/2014/main" xmlns="" id="{1B24E1F4-1902-497E-98E8-0C05CC8A70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" y="3"/>
                  <a:ext cx="794" cy="666"/>
                  <a:chOff x="10" y="3"/>
                  <a:chExt cx="794" cy="666"/>
                </a:xfrm>
              </p:grpSpPr>
              <p:sp>
                <p:nvSpPr>
                  <p:cNvPr id="3086" name="Freeform 14">
                    <a:extLst>
                      <a:ext uri="{FF2B5EF4-FFF2-40B4-BE49-F238E27FC236}">
                        <a16:creationId xmlns:a16="http://schemas.microsoft.com/office/drawing/2014/main" xmlns="" id="{BAC79AFD-CEE5-4A2B-8C83-3EA47C8067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6" y="21"/>
                    <a:ext cx="112" cy="49"/>
                  </a:xfrm>
                  <a:custGeom>
                    <a:avLst/>
                    <a:gdLst>
                      <a:gd name="T0" fmla="*/ 0 w 223"/>
                      <a:gd name="T1" fmla="*/ 85 h 98"/>
                      <a:gd name="T2" fmla="*/ 0 w 223"/>
                      <a:gd name="T3" fmla="*/ 84 h 98"/>
                      <a:gd name="T4" fmla="*/ 3 w 223"/>
                      <a:gd name="T5" fmla="*/ 83 h 98"/>
                      <a:gd name="T6" fmla="*/ 6 w 223"/>
                      <a:gd name="T7" fmla="*/ 82 h 98"/>
                      <a:gd name="T8" fmla="*/ 6 w 223"/>
                      <a:gd name="T9" fmla="*/ 80 h 98"/>
                      <a:gd name="T10" fmla="*/ 24 w 223"/>
                      <a:gd name="T11" fmla="*/ 85 h 98"/>
                      <a:gd name="T12" fmla="*/ 43 w 223"/>
                      <a:gd name="T13" fmla="*/ 87 h 98"/>
                      <a:gd name="T14" fmla="*/ 60 w 223"/>
                      <a:gd name="T15" fmla="*/ 88 h 98"/>
                      <a:gd name="T16" fmla="*/ 76 w 223"/>
                      <a:gd name="T17" fmla="*/ 86 h 98"/>
                      <a:gd name="T18" fmla="*/ 92 w 223"/>
                      <a:gd name="T19" fmla="*/ 83 h 98"/>
                      <a:gd name="T20" fmla="*/ 108 w 223"/>
                      <a:gd name="T21" fmla="*/ 78 h 98"/>
                      <a:gd name="T22" fmla="*/ 123 w 223"/>
                      <a:gd name="T23" fmla="*/ 72 h 98"/>
                      <a:gd name="T24" fmla="*/ 137 w 223"/>
                      <a:gd name="T25" fmla="*/ 65 h 98"/>
                      <a:gd name="T26" fmla="*/ 151 w 223"/>
                      <a:gd name="T27" fmla="*/ 57 h 98"/>
                      <a:gd name="T28" fmla="*/ 163 w 223"/>
                      <a:gd name="T29" fmla="*/ 49 h 98"/>
                      <a:gd name="T30" fmla="*/ 175 w 223"/>
                      <a:gd name="T31" fmla="*/ 41 h 98"/>
                      <a:gd name="T32" fmla="*/ 187 w 223"/>
                      <a:gd name="T33" fmla="*/ 32 h 98"/>
                      <a:gd name="T34" fmla="*/ 197 w 223"/>
                      <a:gd name="T35" fmla="*/ 23 h 98"/>
                      <a:gd name="T36" fmla="*/ 206 w 223"/>
                      <a:gd name="T37" fmla="*/ 15 h 98"/>
                      <a:gd name="T38" fmla="*/ 215 w 223"/>
                      <a:gd name="T39" fmla="*/ 7 h 98"/>
                      <a:gd name="T40" fmla="*/ 223 w 223"/>
                      <a:gd name="T41" fmla="*/ 0 h 98"/>
                      <a:gd name="T42" fmla="*/ 221 w 223"/>
                      <a:gd name="T43" fmla="*/ 9 h 98"/>
                      <a:gd name="T44" fmla="*/ 215 w 223"/>
                      <a:gd name="T45" fmla="*/ 18 h 98"/>
                      <a:gd name="T46" fmla="*/ 207 w 223"/>
                      <a:gd name="T47" fmla="*/ 27 h 98"/>
                      <a:gd name="T48" fmla="*/ 196 w 223"/>
                      <a:gd name="T49" fmla="*/ 38 h 98"/>
                      <a:gd name="T50" fmla="*/ 183 w 223"/>
                      <a:gd name="T51" fmla="*/ 48 h 98"/>
                      <a:gd name="T52" fmla="*/ 169 w 223"/>
                      <a:gd name="T53" fmla="*/ 58 h 98"/>
                      <a:gd name="T54" fmla="*/ 153 w 223"/>
                      <a:gd name="T55" fmla="*/ 68 h 98"/>
                      <a:gd name="T56" fmla="*/ 136 w 223"/>
                      <a:gd name="T57" fmla="*/ 76 h 98"/>
                      <a:gd name="T58" fmla="*/ 119 w 223"/>
                      <a:gd name="T59" fmla="*/ 84 h 98"/>
                      <a:gd name="T60" fmla="*/ 100 w 223"/>
                      <a:gd name="T61" fmla="*/ 90 h 98"/>
                      <a:gd name="T62" fmla="*/ 82 w 223"/>
                      <a:gd name="T63" fmla="*/ 94 h 98"/>
                      <a:gd name="T64" fmla="*/ 64 w 223"/>
                      <a:gd name="T65" fmla="*/ 98 h 98"/>
                      <a:gd name="T66" fmla="*/ 46 w 223"/>
                      <a:gd name="T67" fmla="*/ 98 h 98"/>
                      <a:gd name="T68" fmla="*/ 30 w 223"/>
                      <a:gd name="T69" fmla="*/ 97 h 98"/>
                      <a:gd name="T70" fmla="*/ 14 w 223"/>
                      <a:gd name="T71" fmla="*/ 92 h 98"/>
                      <a:gd name="T72" fmla="*/ 0 w 223"/>
                      <a:gd name="T73" fmla="*/ 85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23" h="98">
                        <a:moveTo>
                          <a:pt x="0" y="85"/>
                        </a:moveTo>
                        <a:lnTo>
                          <a:pt x="0" y="84"/>
                        </a:lnTo>
                        <a:lnTo>
                          <a:pt x="3" y="83"/>
                        </a:lnTo>
                        <a:lnTo>
                          <a:pt x="6" y="82"/>
                        </a:lnTo>
                        <a:lnTo>
                          <a:pt x="6" y="80"/>
                        </a:lnTo>
                        <a:lnTo>
                          <a:pt x="24" y="85"/>
                        </a:lnTo>
                        <a:lnTo>
                          <a:pt x="43" y="87"/>
                        </a:lnTo>
                        <a:lnTo>
                          <a:pt x="60" y="88"/>
                        </a:lnTo>
                        <a:lnTo>
                          <a:pt x="76" y="86"/>
                        </a:lnTo>
                        <a:lnTo>
                          <a:pt x="92" y="83"/>
                        </a:lnTo>
                        <a:lnTo>
                          <a:pt x="108" y="78"/>
                        </a:lnTo>
                        <a:lnTo>
                          <a:pt x="123" y="72"/>
                        </a:lnTo>
                        <a:lnTo>
                          <a:pt x="137" y="65"/>
                        </a:lnTo>
                        <a:lnTo>
                          <a:pt x="151" y="57"/>
                        </a:lnTo>
                        <a:lnTo>
                          <a:pt x="163" y="49"/>
                        </a:lnTo>
                        <a:lnTo>
                          <a:pt x="175" y="41"/>
                        </a:lnTo>
                        <a:lnTo>
                          <a:pt x="187" y="32"/>
                        </a:lnTo>
                        <a:lnTo>
                          <a:pt x="197" y="23"/>
                        </a:lnTo>
                        <a:lnTo>
                          <a:pt x="206" y="15"/>
                        </a:lnTo>
                        <a:lnTo>
                          <a:pt x="215" y="7"/>
                        </a:lnTo>
                        <a:lnTo>
                          <a:pt x="223" y="0"/>
                        </a:lnTo>
                        <a:lnTo>
                          <a:pt x="221" y="9"/>
                        </a:lnTo>
                        <a:lnTo>
                          <a:pt x="215" y="18"/>
                        </a:lnTo>
                        <a:lnTo>
                          <a:pt x="207" y="27"/>
                        </a:lnTo>
                        <a:lnTo>
                          <a:pt x="196" y="38"/>
                        </a:lnTo>
                        <a:lnTo>
                          <a:pt x="183" y="48"/>
                        </a:lnTo>
                        <a:lnTo>
                          <a:pt x="169" y="58"/>
                        </a:lnTo>
                        <a:lnTo>
                          <a:pt x="153" y="68"/>
                        </a:lnTo>
                        <a:lnTo>
                          <a:pt x="136" y="76"/>
                        </a:lnTo>
                        <a:lnTo>
                          <a:pt x="119" y="84"/>
                        </a:lnTo>
                        <a:lnTo>
                          <a:pt x="100" y="90"/>
                        </a:lnTo>
                        <a:lnTo>
                          <a:pt x="82" y="94"/>
                        </a:lnTo>
                        <a:lnTo>
                          <a:pt x="64" y="98"/>
                        </a:lnTo>
                        <a:lnTo>
                          <a:pt x="46" y="98"/>
                        </a:lnTo>
                        <a:lnTo>
                          <a:pt x="30" y="97"/>
                        </a:lnTo>
                        <a:lnTo>
                          <a:pt x="14" y="92"/>
                        </a:lnTo>
                        <a:lnTo>
                          <a:pt x="0" y="8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7" name="Freeform 15">
                    <a:extLst>
                      <a:ext uri="{FF2B5EF4-FFF2-40B4-BE49-F238E27FC236}">
                        <a16:creationId xmlns:a16="http://schemas.microsoft.com/office/drawing/2014/main" xmlns="" id="{C15419D1-D202-4ACD-AB26-D93C5DCDE2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4" y="7"/>
                    <a:ext cx="6" cy="38"/>
                  </a:xfrm>
                  <a:custGeom>
                    <a:avLst/>
                    <a:gdLst>
                      <a:gd name="T0" fmla="*/ 9 w 13"/>
                      <a:gd name="T1" fmla="*/ 0 h 76"/>
                      <a:gd name="T2" fmla="*/ 13 w 13"/>
                      <a:gd name="T3" fmla="*/ 9 h 76"/>
                      <a:gd name="T4" fmla="*/ 13 w 13"/>
                      <a:gd name="T5" fmla="*/ 31 h 76"/>
                      <a:gd name="T6" fmla="*/ 9 w 13"/>
                      <a:gd name="T7" fmla="*/ 56 h 76"/>
                      <a:gd name="T8" fmla="*/ 0 w 13"/>
                      <a:gd name="T9" fmla="*/ 76 h 76"/>
                      <a:gd name="T10" fmla="*/ 2 w 13"/>
                      <a:gd name="T11" fmla="*/ 56 h 76"/>
                      <a:gd name="T12" fmla="*/ 5 w 13"/>
                      <a:gd name="T13" fmla="*/ 31 h 76"/>
                      <a:gd name="T14" fmla="*/ 7 w 13"/>
                      <a:gd name="T15" fmla="*/ 9 h 76"/>
                      <a:gd name="T16" fmla="*/ 9 w 13"/>
                      <a:gd name="T17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76">
                        <a:moveTo>
                          <a:pt x="9" y="0"/>
                        </a:moveTo>
                        <a:lnTo>
                          <a:pt x="13" y="9"/>
                        </a:lnTo>
                        <a:lnTo>
                          <a:pt x="13" y="31"/>
                        </a:lnTo>
                        <a:lnTo>
                          <a:pt x="9" y="56"/>
                        </a:lnTo>
                        <a:lnTo>
                          <a:pt x="0" y="76"/>
                        </a:lnTo>
                        <a:lnTo>
                          <a:pt x="2" y="56"/>
                        </a:lnTo>
                        <a:lnTo>
                          <a:pt x="5" y="31"/>
                        </a:lnTo>
                        <a:lnTo>
                          <a:pt x="7" y="9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8" name="Freeform 16">
                    <a:extLst>
                      <a:ext uri="{FF2B5EF4-FFF2-40B4-BE49-F238E27FC236}">
                        <a16:creationId xmlns:a16="http://schemas.microsoft.com/office/drawing/2014/main" xmlns="" id="{D82B8B1B-D3F7-4600-84E2-FBB3FDBF5F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5" y="6"/>
                    <a:ext cx="8" cy="46"/>
                  </a:xfrm>
                  <a:custGeom>
                    <a:avLst/>
                    <a:gdLst>
                      <a:gd name="T0" fmla="*/ 12 w 16"/>
                      <a:gd name="T1" fmla="*/ 0 h 91"/>
                      <a:gd name="T2" fmla="*/ 16 w 16"/>
                      <a:gd name="T3" fmla="*/ 11 h 91"/>
                      <a:gd name="T4" fmla="*/ 15 w 16"/>
                      <a:gd name="T5" fmla="*/ 38 h 91"/>
                      <a:gd name="T6" fmla="*/ 10 w 16"/>
                      <a:gd name="T7" fmla="*/ 68 h 91"/>
                      <a:gd name="T8" fmla="*/ 0 w 16"/>
                      <a:gd name="T9" fmla="*/ 91 h 91"/>
                      <a:gd name="T10" fmla="*/ 2 w 16"/>
                      <a:gd name="T11" fmla="*/ 72 h 91"/>
                      <a:gd name="T12" fmla="*/ 4 w 16"/>
                      <a:gd name="T13" fmla="*/ 41 h 91"/>
                      <a:gd name="T14" fmla="*/ 8 w 16"/>
                      <a:gd name="T15" fmla="*/ 12 h 91"/>
                      <a:gd name="T16" fmla="*/ 12 w 16"/>
                      <a:gd name="T17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91">
                        <a:moveTo>
                          <a:pt x="12" y="0"/>
                        </a:moveTo>
                        <a:lnTo>
                          <a:pt x="16" y="11"/>
                        </a:lnTo>
                        <a:lnTo>
                          <a:pt x="15" y="38"/>
                        </a:lnTo>
                        <a:lnTo>
                          <a:pt x="10" y="68"/>
                        </a:lnTo>
                        <a:lnTo>
                          <a:pt x="0" y="91"/>
                        </a:lnTo>
                        <a:lnTo>
                          <a:pt x="2" y="72"/>
                        </a:lnTo>
                        <a:lnTo>
                          <a:pt x="4" y="41"/>
                        </a:lnTo>
                        <a:lnTo>
                          <a:pt x="8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9" name="Freeform 17">
                    <a:extLst>
                      <a:ext uri="{FF2B5EF4-FFF2-40B4-BE49-F238E27FC236}">
                        <a16:creationId xmlns:a16="http://schemas.microsoft.com/office/drawing/2014/main" xmlns="" id="{4B0112D1-6C37-4DFE-8A66-CAC5F795B6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9" y="13"/>
                    <a:ext cx="6" cy="48"/>
                  </a:xfrm>
                  <a:custGeom>
                    <a:avLst/>
                    <a:gdLst>
                      <a:gd name="T0" fmla="*/ 7 w 13"/>
                      <a:gd name="T1" fmla="*/ 0 h 95"/>
                      <a:gd name="T2" fmla="*/ 12 w 13"/>
                      <a:gd name="T3" fmla="*/ 12 h 95"/>
                      <a:gd name="T4" fmla="*/ 13 w 13"/>
                      <a:gd name="T5" fmla="*/ 41 h 95"/>
                      <a:gd name="T6" fmla="*/ 10 w 13"/>
                      <a:gd name="T7" fmla="*/ 73 h 95"/>
                      <a:gd name="T8" fmla="*/ 0 w 13"/>
                      <a:gd name="T9" fmla="*/ 95 h 95"/>
                      <a:gd name="T10" fmla="*/ 0 w 13"/>
                      <a:gd name="T11" fmla="*/ 76 h 95"/>
                      <a:gd name="T12" fmla="*/ 1 w 13"/>
                      <a:gd name="T13" fmla="*/ 43 h 95"/>
                      <a:gd name="T14" fmla="*/ 4 w 13"/>
                      <a:gd name="T15" fmla="*/ 13 h 95"/>
                      <a:gd name="T16" fmla="*/ 7 w 13"/>
                      <a:gd name="T17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95">
                        <a:moveTo>
                          <a:pt x="7" y="0"/>
                        </a:moveTo>
                        <a:lnTo>
                          <a:pt x="12" y="12"/>
                        </a:lnTo>
                        <a:lnTo>
                          <a:pt x="13" y="41"/>
                        </a:lnTo>
                        <a:lnTo>
                          <a:pt x="10" y="73"/>
                        </a:lnTo>
                        <a:lnTo>
                          <a:pt x="0" y="95"/>
                        </a:lnTo>
                        <a:lnTo>
                          <a:pt x="0" y="76"/>
                        </a:lnTo>
                        <a:lnTo>
                          <a:pt x="1" y="43"/>
                        </a:lnTo>
                        <a:lnTo>
                          <a:pt x="4" y="13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0" name="Freeform 18">
                    <a:extLst>
                      <a:ext uri="{FF2B5EF4-FFF2-40B4-BE49-F238E27FC236}">
                        <a16:creationId xmlns:a16="http://schemas.microsoft.com/office/drawing/2014/main" xmlns="" id="{189134B6-D891-47E2-965B-9E293DA019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8" y="22"/>
                    <a:ext cx="5" cy="43"/>
                  </a:xfrm>
                  <a:custGeom>
                    <a:avLst/>
                    <a:gdLst>
                      <a:gd name="T0" fmla="*/ 5 w 10"/>
                      <a:gd name="T1" fmla="*/ 0 h 85"/>
                      <a:gd name="T2" fmla="*/ 9 w 10"/>
                      <a:gd name="T3" fmla="*/ 11 h 85"/>
                      <a:gd name="T4" fmla="*/ 10 w 10"/>
                      <a:gd name="T5" fmla="*/ 38 h 85"/>
                      <a:gd name="T6" fmla="*/ 8 w 10"/>
                      <a:gd name="T7" fmla="*/ 67 h 85"/>
                      <a:gd name="T8" fmla="*/ 1 w 10"/>
                      <a:gd name="T9" fmla="*/ 85 h 85"/>
                      <a:gd name="T10" fmla="*/ 1 w 10"/>
                      <a:gd name="T11" fmla="*/ 66 h 85"/>
                      <a:gd name="T12" fmla="*/ 0 w 10"/>
                      <a:gd name="T13" fmla="*/ 37 h 85"/>
                      <a:gd name="T14" fmla="*/ 1 w 10"/>
                      <a:gd name="T15" fmla="*/ 11 h 85"/>
                      <a:gd name="T16" fmla="*/ 5 w 10"/>
                      <a:gd name="T17" fmla="*/ 0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85">
                        <a:moveTo>
                          <a:pt x="5" y="0"/>
                        </a:moveTo>
                        <a:lnTo>
                          <a:pt x="9" y="11"/>
                        </a:lnTo>
                        <a:lnTo>
                          <a:pt x="10" y="38"/>
                        </a:lnTo>
                        <a:lnTo>
                          <a:pt x="8" y="67"/>
                        </a:lnTo>
                        <a:lnTo>
                          <a:pt x="1" y="85"/>
                        </a:lnTo>
                        <a:lnTo>
                          <a:pt x="1" y="66"/>
                        </a:lnTo>
                        <a:lnTo>
                          <a:pt x="0" y="37"/>
                        </a:lnTo>
                        <a:lnTo>
                          <a:pt x="1" y="11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1" name="Freeform 19">
                    <a:extLst>
                      <a:ext uri="{FF2B5EF4-FFF2-40B4-BE49-F238E27FC236}">
                        <a16:creationId xmlns:a16="http://schemas.microsoft.com/office/drawing/2014/main" xmlns="" id="{2D8EA313-A918-4877-B66E-98C3B15AE2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8" y="33"/>
                    <a:ext cx="6" cy="36"/>
                  </a:xfrm>
                  <a:custGeom>
                    <a:avLst/>
                    <a:gdLst>
                      <a:gd name="T0" fmla="*/ 3 w 13"/>
                      <a:gd name="T1" fmla="*/ 0 h 71"/>
                      <a:gd name="T2" fmla="*/ 8 w 13"/>
                      <a:gd name="T3" fmla="*/ 8 h 71"/>
                      <a:gd name="T4" fmla="*/ 13 w 13"/>
                      <a:gd name="T5" fmla="*/ 29 h 71"/>
                      <a:gd name="T6" fmla="*/ 12 w 13"/>
                      <a:gd name="T7" fmla="*/ 52 h 71"/>
                      <a:gd name="T8" fmla="*/ 5 w 13"/>
                      <a:gd name="T9" fmla="*/ 71 h 71"/>
                      <a:gd name="T10" fmla="*/ 4 w 13"/>
                      <a:gd name="T11" fmla="*/ 54 h 71"/>
                      <a:gd name="T12" fmla="*/ 1 w 13"/>
                      <a:gd name="T13" fmla="*/ 30 h 71"/>
                      <a:gd name="T14" fmla="*/ 0 w 13"/>
                      <a:gd name="T15" fmla="*/ 9 h 71"/>
                      <a:gd name="T16" fmla="*/ 3 w 13"/>
                      <a:gd name="T1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71">
                        <a:moveTo>
                          <a:pt x="3" y="0"/>
                        </a:moveTo>
                        <a:lnTo>
                          <a:pt x="8" y="8"/>
                        </a:lnTo>
                        <a:lnTo>
                          <a:pt x="13" y="29"/>
                        </a:lnTo>
                        <a:lnTo>
                          <a:pt x="12" y="52"/>
                        </a:lnTo>
                        <a:lnTo>
                          <a:pt x="5" y="71"/>
                        </a:lnTo>
                        <a:lnTo>
                          <a:pt x="4" y="54"/>
                        </a:lnTo>
                        <a:lnTo>
                          <a:pt x="1" y="30"/>
                        </a:lnTo>
                        <a:lnTo>
                          <a:pt x="0" y="9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2" name="Freeform 20">
                    <a:extLst>
                      <a:ext uri="{FF2B5EF4-FFF2-40B4-BE49-F238E27FC236}">
                        <a16:creationId xmlns:a16="http://schemas.microsoft.com/office/drawing/2014/main" xmlns="" id="{7B20C2A6-C59C-4A0D-8AB6-C34837CA84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" y="49"/>
                    <a:ext cx="7" cy="17"/>
                  </a:xfrm>
                  <a:custGeom>
                    <a:avLst/>
                    <a:gdLst>
                      <a:gd name="T0" fmla="*/ 2 w 15"/>
                      <a:gd name="T1" fmla="*/ 0 h 35"/>
                      <a:gd name="T2" fmla="*/ 6 w 15"/>
                      <a:gd name="T3" fmla="*/ 3 h 35"/>
                      <a:gd name="T4" fmla="*/ 12 w 15"/>
                      <a:gd name="T5" fmla="*/ 14 h 35"/>
                      <a:gd name="T6" fmla="*/ 15 w 15"/>
                      <a:gd name="T7" fmla="*/ 27 h 35"/>
                      <a:gd name="T8" fmla="*/ 11 w 15"/>
                      <a:gd name="T9" fmla="*/ 35 h 35"/>
                      <a:gd name="T10" fmla="*/ 11 w 15"/>
                      <a:gd name="T11" fmla="*/ 23 h 35"/>
                      <a:gd name="T12" fmla="*/ 5 w 15"/>
                      <a:gd name="T13" fmla="*/ 12 h 35"/>
                      <a:gd name="T14" fmla="*/ 0 w 15"/>
                      <a:gd name="T15" fmla="*/ 3 h 35"/>
                      <a:gd name="T16" fmla="*/ 2 w 15"/>
                      <a:gd name="T17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35">
                        <a:moveTo>
                          <a:pt x="2" y="0"/>
                        </a:moveTo>
                        <a:lnTo>
                          <a:pt x="6" y="3"/>
                        </a:lnTo>
                        <a:lnTo>
                          <a:pt x="12" y="14"/>
                        </a:lnTo>
                        <a:lnTo>
                          <a:pt x="15" y="27"/>
                        </a:lnTo>
                        <a:lnTo>
                          <a:pt x="11" y="35"/>
                        </a:lnTo>
                        <a:lnTo>
                          <a:pt x="11" y="23"/>
                        </a:lnTo>
                        <a:lnTo>
                          <a:pt x="5" y="12"/>
                        </a:lnTo>
                        <a:lnTo>
                          <a:pt x="0" y="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3" name="Freeform 21">
                    <a:extLst>
                      <a:ext uri="{FF2B5EF4-FFF2-40B4-BE49-F238E27FC236}">
                        <a16:creationId xmlns:a16="http://schemas.microsoft.com/office/drawing/2014/main" xmlns="" id="{A338CB3A-5435-4719-BB03-2D3D406E5F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5" y="3"/>
                    <a:ext cx="6" cy="33"/>
                  </a:xfrm>
                  <a:custGeom>
                    <a:avLst/>
                    <a:gdLst>
                      <a:gd name="T0" fmla="*/ 9 w 13"/>
                      <a:gd name="T1" fmla="*/ 0 h 66"/>
                      <a:gd name="T2" fmla="*/ 13 w 13"/>
                      <a:gd name="T3" fmla="*/ 7 h 66"/>
                      <a:gd name="T4" fmla="*/ 13 w 13"/>
                      <a:gd name="T5" fmla="*/ 25 h 66"/>
                      <a:gd name="T6" fmla="*/ 9 w 13"/>
                      <a:gd name="T7" fmla="*/ 46 h 66"/>
                      <a:gd name="T8" fmla="*/ 0 w 13"/>
                      <a:gd name="T9" fmla="*/ 66 h 66"/>
                      <a:gd name="T10" fmla="*/ 2 w 13"/>
                      <a:gd name="T11" fmla="*/ 47 h 66"/>
                      <a:gd name="T12" fmla="*/ 3 w 13"/>
                      <a:gd name="T13" fmla="*/ 25 h 66"/>
                      <a:gd name="T14" fmla="*/ 6 w 13"/>
                      <a:gd name="T15" fmla="*/ 8 h 66"/>
                      <a:gd name="T16" fmla="*/ 9 w 13"/>
                      <a:gd name="T17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66">
                        <a:moveTo>
                          <a:pt x="9" y="0"/>
                        </a:moveTo>
                        <a:lnTo>
                          <a:pt x="13" y="7"/>
                        </a:lnTo>
                        <a:lnTo>
                          <a:pt x="13" y="25"/>
                        </a:lnTo>
                        <a:lnTo>
                          <a:pt x="9" y="46"/>
                        </a:lnTo>
                        <a:lnTo>
                          <a:pt x="0" y="66"/>
                        </a:lnTo>
                        <a:lnTo>
                          <a:pt x="2" y="47"/>
                        </a:lnTo>
                        <a:lnTo>
                          <a:pt x="3" y="25"/>
                        </a:lnTo>
                        <a:lnTo>
                          <a:pt x="6" y="8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4" name="Freeform 22">
                    <a:extLst>
                      <a:ext uri="{FF2B5EF4-FFF2-40B4-BE49-F238E27FC236}">
                        <a16:creationId xmlns:a16="http://schemas.microsoft.com/office/drawing/2014/main" xmlns="" id="{F4C0EF4F-2FDE-49A6-B0C7-375EBD534E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8" y="10"/>
                    <a:ext cx="6" cy="46"/>
                  </a:xfrm>
                  <a:custGeom>
                    <a:avLst/>
                    <a:gdLst>
                      <a:gd name="T0" fmla="*/ 7 w 12"/>
                      <a:gd name="T1" fmla="*/ 0 h 93"/>
                      <a:gd name="T2" fmla="*/ 11 w 12"/>
                      <a:gd name="T3" fmla="*/ 12 h 93"/>
                      <a:gd name="T4" fmla="*/ 12 w 12"/>
                      <a:gd name="T5" fmla="*/ 40 h 93"/>
                      <a:gd name="T6" fmla="*/ 9 w 12"/>
                      <a:gd name="T7" fmla="*/ 71 h 93"/>
                      <a:gd name="T8" fmla="*/ 0 w 12"/>
                      <a:gd name="T9" fmla="*/ 93 h 93"/>
                      <a:gd name="T10" fmla="*/ 0 w 12"/>
                      <a:gd name="T11" fmla="*/ 75 h 93"/>
                      <a:gd name="T12" fmla="*/ 1 w 12"/>
                      <a:gd name="T13" fmla="*/ 42 h 93"/>
                      <a:gd name="T14" fmla="*/ 3 w 12"/>
                      <a:gd name="T15" fmla="*/ 12 h 93"/>
                      <a:gd name="T16" fmla="*/ 7 w 12"/>
                      <a:gd name="T17" fmla="*/ 0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93">
                        <a:moveTo>
                          <a:pt x="7" y="0"/>
                        </a:moveTo>
                        <a:lnTo>
                          <a:pt x="11" y="12"/>
                        </a:lnTo>
                        <a:lnTo>
                          <a:pt x="12" y="40"/>
                        </a:lnTo>
                        <a:lnTo>
                          <a:pt x="9" y="71"/>
                        </a:lnTo>
                        <a:lnTo>
                          <a:pt x="0" y="93"/>
                        </a:lnTo>
                        <a:lnTo>
                          <a:pt x="0" y="75"/>
                        </a:lnTo>
                        <a:lnTo>
                          <a:pt x="1" y="42"/>
                        </a:lnTo>
                        <a:lnTo>
                          <a:pt x="3" y="12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5" name="Freeform 23">
                    <a:extLst>
                      <a:ext uri="{FF2B5EF4-FFF2-40B4-BE49-F238E27FC236}">
                        <a16:creationId xmlns:a16="http://schemas.microsoft.com/office/drawing/2014/main" xmlns="" id="{8018A369-2C03-49E1-AB74-964B9C9162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6" y="26"/>
                    <a:ext cx="7" cy="41"/>
                  </a:xfrm>
                  <a:custGeom>
                    <a:avLst/>
                    <a:gdLst>
                      <a:gd name="T0" fmla="*/ 3 w 13"/>
                      <a:gd name="T1" fmla="*/ 0 h 82"/>
                      <a:gd name="T2" fmla="*/ 8 w 13"/>
                      <a:gd name="T3" fmla="*/ 10 h 82"/>
                      <a:gd name="T4" fmla="*/ 13 w 13"/>
                      <a:gd name="T5" fmla="*/ 33 h 82"/>
                      <a:gd name="T6" fmla="*/ 13 w 13"/>
                      <a:gd name="T7" fmla="*/ 61 h 82"/>
                      <a:gd name="T8" fmla="*/ 6 w 13"/>
                      <a:gd name="T9" fmla="*/ 82 h 82"/>
                      <a:gd name="T10" fmla="*/ 5 w 13"/>
                      <a:gd name="T11" fmla="*/ 62 h 82"/>
                      <a:gd name="T12" fmla="*/ 3 w 13"/>
                      <a:gd name="T13" fmla="*/ 36 h 82"/>
                      <a:gd name="T14" fmla="*/ 0 w 13"/>
                      <a:gd name="T15" fmla="*/ 10 h 82"/>
                      <a:gd name="T16" fmla="*/ 3 w 13"/>
                      <a:gd name="T17" fmla="*/ 0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82">
                        <a:moveTo>
                          <a:pt x="3" y="0"/>
                        </a:moveTo>
                        <a:lnTo>
                          <a:pt x="8" y="10"/>
                        </a:lnTo>
                        <a:lnTo>
                          <a:pt x="13" y="33"/>
                        </a:lnTo>
                        <a:lnTo>
                          <a:pt x="13" y="61"/>
                        </a:lnTo>
                        <a:lnTo>
                          <a:pt x="6" y="82"/>
                        </a:lnTo>
                        <a:lnTo>
                          <a:pt x="5" y="62"/>
                        </a:lnTo>
                        <a:lnTo>
                          <a:pt x="3" y="36"/>
                        </a:lnTo>
                        <a:lnTo>
                          <a:pt x="0" y="1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6" name="Freeform 24">
                    <a:extLst>
                      <a:ext uri="{FF2B5EF4-FFF2-40B4-BE49-F238E27FC236}">
                        <a16:creationId xmlns:a16="http://schemas.microsoft.com/office/drawing/2014/main" xmlns="" id="{DC038FF5-B331-423F-B1A7-7CDA26552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1" y="35"/>
                    <a:ext cx="4" cy="34"/>
                  </a:xfrm>
                  <a:custGeom>
                    <a:avLst/>
                    <a:gdLst>
                      <a:gd name="T0" fmla="*/ 3 w 7"/>
                      <a:gd name="T1" fmla="*/ 0 h 68"/>
                      <a:gd name="T2" fmla="*/ 6 w 7"/>
                      <a:gd name="T3" fmla="*/ 11 h 68"/>
                      <a:gd name="T4" fmla="*/ 7 w 7"/>
                      <a:gd name="T5" fmla="*/ 32 h 68"/>
                      <a:gd name="T6" fmla="*/ 6 w 7"/>
                      <a:gd name="T7" fmla="*/ 56 h 68"/>
                      <a:gd name="T8" fmla="*/ 2 w 7"/>
                      <a:gd name="T9" fmla="*/ 68 h 68"/>
                      <a:gd name="T10" fmla="*/ 2 w 7"/>
                      <a:gd name="T11" fmla="*/ 53 h 68"/>
                      <a:gd name="T12" fmla="*/ 0 w 7"/>
                      <a:gd name="T13" fmla="*/ 32 h 68"/>
                      <a:gd name="T14" fmla="*/ 0 w 7"/>
                      <a:gd name="T15" fmla="*/ 12 h 68"/>
                      <a:gd name="T16" fmla="*/ 3 w 7"/>
                      <a:gd name="T17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68">
                        <a:moveTo>
                          <a:pt x="3" y="0"/>
                        </a:moveTo>
                        <a:lnTo>
                          <a:pt x="6" y="11"/>
                        </a:lnTo>
                        <a:lnTo>
                          <a:pt x="7" y="32"/>
                        </a:lnTo>
                        <a:lnTo>
                          <a:pt x="6" y="56"/>
                        </a:lnTo>
                        <a:lnTo>
                          <a:pt x="2" y="68"/>
                        </a:lnTo>
                        <a:lnTo>
                          <a:pt x="2" y="53"/>
                        </a:lnTo>
                        <a:lnTo>
                          <a:pt x="0" y="32"/>
                        </a:lnTo>
                        <a:lnTo>
                          <a:pt x="0" y="12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7" name="Freeform 25">
                    <a:extLst>
                      <a:ext uri="{FF2B5EF4-FFF2-40B4-BE49-F238E27FC236}">
                        <a16:creationId xmlns:a16="http://schemas.microsoft.com/office/drawing/2014/main" xmlns="" id="{92C8662E-CA58-4D0C-BEA0-7542AC4AA4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9" y="47"/>
                    <a:ext cx="7" cy="21"/>
                  </a:xfrm>
                  <a:custGeom>
                    <a:avLst/>
                    <a:gdLst>
                      <a:gd name="T0" fmla="*/ 3 w 14"/>
                      <a:gd name="T1" fmla="*/ 0 h 41"/>
                      <a:gd name="T2" fmla="*/ 7 w 14"/>
                      <a:gd name="T3" fmla="*/ 4 h 41"/>
                      <a:gd name="T4" fmla="*/ 12 w 14"/>
                      <a:gd name="T5" fmla="*/ 17 h 41"/>
                      <a:gd name="T6" fmla="*/ 14 w 14"/>
                      <a:gd name="T7" fmla="*/ 32 h 41"/>
                      <a:gd name="T8" fmla="*/ 9 w 14"/>
                      <a:gd name="T9" fmla="*/ 41 h 41"/>
                      <a:gd name="T10" fmla="*/ 9 w 14"/>
                      <a:gd name="T11" fmla="*/ 30 h 41"/>
                      <a:gd name="T12" fmla="*/ 5 w 14"/>
                      <a:gd name="T13" fmla="*/ 16 h 41"/>
                      <a:gd name="T14" fmla="*/ 0 w 14"/>
                      <a:gd name="T15" fmla="*/ 4 h 41"/>
                      <a:gd name="T16" fmla="*/ 3 w 14"/>
                      <a:gd name="T17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41">
                        <a:moveTo>
                          <a:pt x="3" y="0"/>
                        </a:moveTo>
                        <a:lnTo>
                          <a:pt x="7" y="4"/>
                        </a:lnTo>
                        <a:lnTo>
                          <a:pt x="12" y="17"/>
                        </a:lnTo>
                        <a:lnTo>
                          <a:pt x="14" y="32"/>
                        </a:lnTo>
                        <a:lnTo>
                          <a:pt x="9" y="41"/>
                        </a:lnTo>
                        <a:lnTo>
                          <a:pt x="9" y="30"/>
                        </a:lnTo>
                        <a:lnTo>
                          <a:pt x="5" y="16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8" name="Freeform 26">
                    <a:extLst>
                      <a:ext uri="{FF2B5EF4-FFF2-40B4-BE49-F238E27FC236}">
                        <a16:creationId xmlns:a16="http://schemas.microsoft.com/office/drawing/2014/main" xmlns="" id="{0FF88A8A-F0E6-4CD7-B6D8-42A3AD9B85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4" y="7"/>
                    <a:ext cx="6" cy="22"/>
                  </a:xfrm>
                  <a:custGeom>
                    <a:avLst/>
                    <a:gdLst>
                      <a:gd name="T0" fmla="*/ 0 w 14"/>
                      <a:gd name="T1" fmla="*/ 43 h 43"/>
                      <a:gd name="T2" fmla="*/ 0 w 14"/>
                      <a:gd name="T3" fmla="*/ 33 h 43"/>
                      <a:gd name="T4" fmla="*/ 1 w 14"/>
                      <a:gd name="T5" fmla="*/ 17 h 43"/>
                      <a:gd name="T6" fmla="*/ 5 w 14"/>
                      <a:gd name="T7" fmla="*/ 5 h 43"/>
                      <a:gd name="T8" fmla="*/ 11 w 14"/>
                      <a:gd name="T9" fmla="*/ 0 h 43"/>
                      <a:gd name="T10" fmla="*/ 14 w 14"/>
                      <a:gd name="T11" fmla="*/ 7 h 43"/>
                      <a:gd name="T12" fmla="*/ 11 w 14"/>
                      <a:gd name="T13" fmla="*/ 20 h 43"/>
                      <a:gd name="T14" fmla="*/ 5 w 14"/>
                      <a:gd name="T15" fmla="*/ 33 h 43"/>
                      <a:gd name="T16" fmla="*/ 0 w 14"/>
                      <a:gd name="T17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43">
                        <a:moveTo>
                          <a:pt x="0" y="43"/>
                        </a:moveTo>
                        <a:lnTo>
                          <a:pt x="0" y="33"/>
                        </a:lnTo>
                        <a:lnTo>
                          <a:pt x="1" y="17"/>
                        </a:lnTo>
                        <a:lnTo>
                          <a:pt x="5" y="5"/>
                        </a:lnTo>
                        <a:lnTo>
                          <a:pt x="11" y="0"/>
                        </a:lnTo>
                        <a:lnTo>
                          <a:pt x="14" y="7"/>
                        </a:lnTo>
                        <a:lnTo>
                          <a:pt x="11" y="20"/>
                        </a:lnTo>
                        <a:lnTo>
                          <a:pt x="5" y="33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9" name="Freeform 27">
                    <a:extLst>
                      <a:ext uri="{FF2B5EF4-FFF2-40B4-BE49-F238E27FC236}">
                        <a16:creationId xmlns:a16="http://schemas.microsoft.com/office/drawing/2014/main" xmlns="" id="{02125219-3216-43AA-AA0A-4BCEFE70C2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2" y="25"/>
                    <a:ext cx="20" cy="5"/>
                  </a:xfrm>
                  <a:custGeom>
                    <a:avLst/>
                    <a:gdLst>
                      <a:gd name="T0" fmla="*/ 0 w 39"/>
                      <a:gd name="T1" fmla="*/ 8 h 9"/>
                      <a:gd name="T2" fmla="*/ 2 w 39"/>
                      <a:gd name="T3" fmla="*/ 8 h 9"/>
                      <a:gd name="T4" fmla="*/ 7 w 39"/>
                      <a:gd name="T5" fmla="*/ 8 h 9"/>
                      <a:gd name="T6" fmla="*/ 14 w 39"/>
                      <a:gd name="T7" fmla="*/ 8 h 9"/>
                      <a:gd name="T8" fmla="*/ 21 w 39"/>
                      <a:gd name="T9" fmla="*/ 9 h 9"/>
                      <a:gd name="T10" fmla="*/ 27 w 39"/>
                      <a:gd name="T11" fmla="*/ 9 h 9"/>
                      <a:gd name="T12" fmla="*/ 33 w 39"/>
                      <a:gd name="T13" fmla="*/ 8 h 9"/>
                      <a:gd name="T14" fmla="*/ 37 w 39"/>
                      <a:gd name="T15" fmla="*/ 5 h 9"/>
                      <a:gd name="T16" fmla="*/ 39 w 39"/>
                      <a:gd name="T17" fmla="*/ 3 h 9"/>
                      <a:gd name="T18" fmla="*/ 38 w 39"/>
                      <a:gd name="T19" fmla="*/ 1 h 9"/>
                      <a:gd name="T20" fmla="*/ 34 w 39"/>
                      <a:gd name="T21" fmla="*/ 0 h 9"/>
                      <a:gd name="T22" fmla="*/ 30 w 39"/>
                      <a:gd name="T23" fmla="*/ 0 h 9"/>
                      <a:gd name="T24" fmla="*/ 23 w 39"/>
                      <a:gd name="T25" fmla="*/ 1 h 9"/>
                      <a:gd name="T26" fmla="*/ 16 w 39"/>
                      <a:gd name="T27" fmla="*/ 3 h 9"/>
                      <a:gd name="T28" fmla="*/ 9 w 39"/>
                      <a:gd name="T29" fmla="*/ 4 h 9"/>
                      <a:gd name="T30" fmla="*/ 4 w 39"/>
                      <a:gd name="T31" fmla="*/ 7 h 9"/>
                      <a:gd name="T32" fmla="*/ 0 w 39"/>
                      <a:gd name="T33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9">
                        <a:moveTo>
                          <a:pt x="0" y="8"/>
                        </a:moveTo>
                        <a:lnTo>
                          <a:pt x="2" y="8"/>
                        </a:lnTo>
                        <a:lnTo>
                          <a:pt x="7" y="8"/>
                        </a:lnTo>
                        <a:lnTo>
                          <a:pt x="14" y="8"/>
                        </a:lnTo>
                        <a:lnTo>
                          <a:pt x="21" y="9"/>
                        </a:lnTo>
                        <a:lnTo>
                          <a:pt x="27" y="9"/>
                        </a:lnTo>
                        <a:lnTo>
                          <a:pt x="33" y="8"/>
                        </a:lnTo>
                        <a:lnTo>
                          <a:pt x="37" y="5"/>
                        </a:lnTo>
                        <a:lnTo>
                          <a:pt x="39" y="3"/>
                        </a:lnTo>
                        <a:lnTo>
                          <a:pt x="38" y="1"/>
                        </a:lnTo>
                        <a:lnTo>
                          <a:pt x="34" y="0"/>
                        </a:lnTo>
                        <a:lnTo>
                          <a:pt x="30" y="0"/>
                        </a:lnTo>
                        <a:lnTo>
                          <a:pt x="23" y="1"/>
                        </a:lnTo>
                        <a:lnTo>
                          <a:pt x="16" y="3"/>
                        </a:lnTo>
                        <a:lnTo>
                          <a:pt x="9" y="4"/>
                        </a:lnTo>
                        <a:lnTo>
                          <a:pt x="4" y="7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0" name="Freeform 28">
                    <a:extLst>
                      <a:ext uri="{FF2B5EF4-FFF2-40B4-BE49-F238E27FC236}">
                        <a16:creationId xmlns:a16="http://schemas.microsoft.com/office/drawing/2014/main" xmlns="" id="{8011EA51-8C3F-424C-9476-CCA7DA6B95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8" y="10"/>
                    <a:ext cx="16" cy="12"/>
                  </a:xfrm>
                  <a:custGeom>
                    <a:avLst/>
                    <a:gdLst>
                      <a:gd name="T0" fmla="*/ 0 w 32"/>
                      <a:gd name="T1" fmla="*/ 24 h 24"/>
                      <a:gd name="T2" fmla="*/ 3 w 32"/>
                      <a:gd name="T3" fmla="*/ 23 h 24"/>
                      <a:gd name="T4" fmla="*/ 7 w 32"/>
                      <a:gd name="T5" fmla="*/ 20 h 24"/>
                      <a:gd name="T6" fmla="*/ 13 w 32"/>
                      <a:gd name="T7" fmla="*/ 17 h 24"/>
                      <a:gd name="T8" fmla="*/ 19 w 32"/>
                      <a:gd name="T9" fmla="*/ 13 h 24"/>
                      <a:gd name="T10" fmla="*/ 24 w 32"/>
                      <a:gd name="T11" fmla="*/ 10 h 24"/>
                      <a:gd name="T12" fmla="*/ 30 w 32"/>
                      <a:gd name="T13" fmla="*/ 7 h 24"/>
                      <a:gd name="T14" fmla="*/ 32 w 32"/>
                      <a:gd name="T15" fmla="*/ 3 h 24"/>
                      <a:gd name="T16" fmla="*/ 32 w 32"/>
                      <a:gd name="T17" fmla="*/ 0 h 24"/>
                      <a:gd name="T18" fmla="*/ 27 w 32"/>
                      <a:gd name="T19" fmla="*/ 0 h 24"/>
                      <a:gd name="T20" fmla="*/ 17 w 32"/>
                      <a:gd name="T21" fmla="*/ 7 h 24"/>
                      <a:gd name="T22" fmla="*/ 7 w 32"/>
                      <a:gd name="T23" fmla="*/ 17 h 24"/>
                      <a:gd name="T24" fmla="*/ 0 w 32"/>
                      <a:gd name="T25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2" h="24">
                        <a:moveTo>
                          <a:pt x="0" y="24"/>
                        </a:moveTo>
                        <a:lnTo>
                          <a:pt x="3" y="23"/>
                        </a:lnTo>
                        <a:lnTo>
                          <a:pt x="7" y="20"/>
                        </a:lnTo>
                        <a:lnTo>
                          <a:pt x="13" y="17"/>
                        </a:lnTo>
                        <a:lnTo>
                          <a:pt x="19" y="13"/>
                        </a:lnTo>
                        <a:lnTo>
                          <a:pt x="24" y="10"/>
                        </a:lnTo>
                        <a:lnTo>
                          <a:pt x="30" y="7"/>
                        </a:lnTo>
                        <a:lnTo>
                          <a:pt x="32" y="3"/>
                        </a:lnTo>
                        <a:lnTo>
                          <a:pt x="32" y="0"/>
                        </a:lnTo>
                        <a:lnTo>
                          <a:pt x="27" y="0"/>
                        </a:lnTo>
                        <a:lnTo>
                          <a:pt x="17" y="7"/>
                        </a:lnTo>
                        <a:lnTo>
                          <a:pt x="7" y="17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1" name="Freeform 29">
                    <a:extLst>
                      <a:ext uri="{FF2B5EF4-FFF2-40B4-BE49-F238E27FC236}">
                        <a16:creationId xmlns:a16="http://schemas.microsoft.com/office/drawing/2014/main" xmlns="" id="{CB092536-8C7B-45B5-8D26-AFDFEF488A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3" y="66"/>
                    <a:ext cx="6" cy="26"/>
                  </a:xfrm>
                  <a:custGeom>
                    <a:avLst/>
                    <a:gdLst>
                      <a:gd name="T0" fmla="*/ 1 w 12"/>
                      <a:gd name="T1" fmla="*/ 0 h 52"/>
                      <a:gd name="T2" fmla="*/ 8 w 12"/>
                      <a:gd name="T3" fmla="*/ 13 h 52"/>
                      <a:gd name="T4" fmla="*/ 12 w 12"/>
                      <a:gd name="T5" fmla="*/ 29 h 52"/>
                      <a:gd name="T6" fmla="*/ 11 w 12"/>
                      <a:gd name="T7" fmla="*/ 44 h 52"/>
                      <a:gd name="T8" fmla="*/ 6 w 12"/>
                      <a:gd name="T9" fmla="*/ 52 h 52"/>
                      <a:gd name="T10" fmla="*/ 1 w 12"/>
                      <a:gd name="T11" fmla="*/ 48 h 52"/>
                      <a:gd name="T12" fmla="*/ 0 w 12"/>
                      <a:gd name="T13" fmla="*/ 33 h 52"/>
                      <a:gd name="T14" fmla="*/ 1 w 12"/>
                      <a:gd name="T15" fmla="*/ 15 h 52"/>
                      <a:gd name="T16" fmla="*/ 1 w 12"/>
                      <a:gd name="T17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52">
                        <a:moveTo>
                          <a:pt x="1" y="0"/>
                        </a:moveTo>
                        <a:lnTo>
                          <a:pt x="8" y="13"/>
                        </a:lnTo>
                        <a:lnTo>
                          <a:pt x="12" y="29"/>
                        </a:lnTo>
                        <a:lnTo>
                          <a:pt x="11" y="44"/>
                        </a:lnTo>
                        <a:lnTo>
                          <a:pt x="6" y="52"/>
                        </a:lnTo>
                        <a:lnTo>
                          <a:pt x="1" y="48"/>
                        </a:lnTo>
                        <a:lnTo>
                          <a:pt x="0" y="33"/>
                        </a:lnTo>
                        <a:lnTo>
                          <a:pt x="1" y="15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2" name="Freeform 30">
                    <a:extLst>
                      <a:ext uri="{FF2B5EF4-FFF2-40B4-BE49-F238E27FC236}">
                        <a16:creationId xmlns:a16="http://schemas.microsoft.com/office/drawing/2014/main" xmlns="" id="{75844093-66F1-4144-BE47-8A08CEC702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4" y="62"/>
                    <a:ext cx="9" cy="25"/>
                  </a:xfrm>
                  <a:custGeom>
                    <a:avLst/>
                    <a:gdLst>
                      <a:gd name="T0" fmla="*/ 18 w 18"/>
                      <a:gd name="T1" fmla="*/ 0 h 49"/>
                      <a:gd name="T2" fmla="*/ 16 w 18"/>
                      <a:gd name="T3" fmla="*/ 11 h 49"/>
                      <a:gd name="T4" fmla="*/ 14 w 18"/>
                      <a:gd name="T5" fmla="*/ 27 h 49"/>
                      <a:gd name="T6" fmla="*/ 10 w 18"/>
                      <a:gd name="T7" fmla="*/ 42 h 49"/>
                      <a:gd name="T8" fmla="*/ 3 w 18"/>
                      <a:gd name="T9" fmla="*/ 49 h 49"/>
                      <a:gd name="T10" fmla="*/ 0 w 18"/>
                      <a:gd name="T11" fmla="*/ 42 h 49"/>
                      <a:gd name="T12" fmla="*/ 5 w 18"/>
                      <a:gd name="T13" fmla="*/ 27 h 49"/>
                      <a:gd name="T14" fmla="*/ 13 w 18"/>
                      <a:gd name="T15" fmla="*/ 10 h 49"/>
                      <a:gd name="T16" fmla="*/ 18 w 18"/>
                      <a:gd name="T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" h="49">
                        <a:moveTo>
                          <a:pt x="18" y="0"/>
                        </a:moveTo>
                        <a:lnTo>
                          <a:pt x="16" y="11"/>
                        </a:lnTo>
                        <a:lnTo>
                          <a:pt x="14" y="27"/>
                        </a:lnTo>
                        <a:lnTo>
                          <a:pt x="10" y="42"/>
                        </a:lnTo>
                        <a:lnTo>
                          <a:pt x="3" y="49"/>
                        </a:lnTo>
                        <a:lnTo>
                          <a:pt x="0" y="42"/>
                        </a:lnTo>
                        <a:lnTo>
                          <a:pt x="5" y="27"/>
                        </a:lnTo>
                        <a:lnTo>
                          <a:pt x="13" y="1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3" name="Freeform 31">
                    <a:extLst>
                      <a:ext uri="{FF2B5EF4-FFF2-40B4-BE49-F238E27FC236}">
                        <a16:creationId xmlns:a16="http://schemas.microsoft.com/office/drawing/2014/main" xmlns="" id="{2D5BA4ED-1609-4DE7-911C-6B32D1C101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2" y="67"/>
                    <a:ext cx="6" cy="24"/>
                  </a:xfrm>
                  <a:custGeom>
                    <a:avLst/>
                    <a:gdLst>
                      <a:gd name="T0" fmla="*/ 0 w 12"/>
                      <a:gd name="T1" fmla="*/ 0 h 47"/>
                      <a:gd name="T2" fmla="*/ 7 w 12"/>
                      <a:gd name="T3" fmla="*/ 7 h 47"/>
                      <a:gd name="T4" fmla="*/ 11 w 12"/>
                      <a:gd name="T5" fmla="*/ 21 h 47"/>
                      <a:gd name="T6" fmla="*/ 12 w 12"/>
                      <a:gd name="T7" fmla="*/ 37 h 47"/>
                      <a:gd name="T8" fmla="*/ 9 w 12"/>
                      <a:gd name="T9" fmla="*/ 47 h 47"/>
                      <a:gd name="T10" fmla="*/ 4 w 12"/>
                      <a:gd name="T11" fmla="*/ 45 h 47"/>
                      <a:gd name="T12" fmla="*/ 3 w 12"/>
                      <a:gd name="T13" fmla="*/ 31 h 47"/>
                      <a:gd name="T14" fmla="*/ 2 w 12"/>
                      <a:gd name="T15" fmla="*/ 14 h 47"/>
                      <a:gd name="T16" fmla="*/ 0 w 12"/>
                      <a:gd name="T17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47">
                        <a:moveTo>
                          <a:pt x="0" y="0"/>
                        </a:moveTo>
                        <a:lnTo>
                          <a:pt x="7" y="7"/>
                        </a:lnTo>
                        <a:lnTo>
                          <a:pt x="11" y="21"/>
                        </a:lnTo>
                        <a:lnTo>
                          <a:pt x="12" y="37"/>
                        </a:lnTo>
                        <a:lnTo>
                          <a:pt x="9" y="47"/>
                        </a:lnTo>
                        <a:lnTo>
                          <a:pt x="4" y="45"/>
                        </a:lnTo>
                        <a:lnTo>
                          <a:pt x="3" y="31"/>
                        </a:lnTo>
                        <a:lnTo>
                          <a:pt x="2" y="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4" name="Freeform 32">
                    <a:extLst>
                      <a:ext uri="{FF2B5EF4-FFF2-40B4-BE49-F238E27FC236}">
                        <a16:creationId xmlns:a16="http://schemas.microsoft.com/office/drawing/2014/main" xmlns="" id="{C67D0587-70A6-4385-B0BC-887DE3CD6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0" y="67"/>
                    <a:ext cx="10" cy="25"/>
                  </a:xfrm>
                  <a:custGeom>
                    <a:avLst/>
                    <a:gdLst>
                      <a:gd name="T0" fmla="*/ 0 w 18"/>
                      <a:gd name="T1" fmla="*/ 0 h 49"/>
                      <a:gd name="T2" fmla="*/ 9 w 18"/>
                      <a:gd name="T3" fmla="*/ 8 h 49"/>
                      <a:gd name="T4" fmla="*/ 15 w 18"/>
                      <a:gd name="T5" fmla="*/ 24 h 49"/>
                      <a:gd name="T6" fmla="*/ 18 w 18"/>
                      <a:gd name="T7" fmla="*/ 40 h 49"/>
                      <a:gd name="T8" fmla="*/ 16 w 18"/>
                      <a:gd name="T9" fmla="*/ 49 h 49"/>
                      <a:gd name="T10" fmla="*/ 11 w 18"/>
                      <a:gd name="T11" fmla="*/ 46 h 49"/>
                      <a:gd name="T12" fmla="*/ 8 w 18"/>
                      <a:gd name="T13" fmla="*/ 33 h 49"/>
                      <a:gd name="T14" fmla="*/ 5 w 18"/>
                      <a:gd name="T15" fmla="*/ 16 h 49"/>
                      <a:gd name="T16" fmla="*/ 0 w 18"/>
                      <a:gd name="T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lnTo>
                          <a:pt x="9" y="8"/>
                        </a:lnTo>
                        <a:lnTo>
                          <a:pt x="15" y="24"/>
                        </a:lnTo>
                        <a:lnTo>
                          <a:pt x="18" y="40"/>
                        </a:lnTo>
                        <a:lnTo>
                          <a:pt x="16" y="49"/>
                        </a:lnTo>
                        <a:lnTo>
                          <a:pt x="11" y="46"/>
                        </a:lnTo>
                        <a:lnTo>
                          <a:pt x="8" y="33"/>
                        </a:lnTo>
                        <a:lnTo>
                          <a:pt x="5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5" name="Freeform 33">
                    <a:extLst>
                      <a:ext uri="{FF2B5EF4-FFF2-40B4-BE49-F238E27FC236}">
                        <a16:creationId xmlns:a16="http://schemas.microsoft.com/office/drawing/2014/main" xmlns="" id="{3A83E1C1-374C-425F-B936-37391193D2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8" y="66"/>
                    <a:ext cx="11" cy="23"/>
                  </a:xfrm>
                  <a:custGeom>
                    <a:avLst/>
                    <a:gdLst>
                      <a:gd name="T0" fmla="*/ 0 w 23"/>
                      <a:gd name="T1" fmla="*/ 0 h 46"/>
                      <a:gd name="T2" fmla="*/ 10 w 23"/>
                      <a:gd name="T3" fmla="*/ 9 h 46"/>
                      <a:gd name="T4" fmla="*/ 18 w 23"/>
                      <a:gd name="T5" fmla="*/ 24 h 46"/>
                      <a:gd name="T6" fmla="*/ 23 w 23"/>
                      <a:gd name="T7" fmla="*/ 39 h 46"/>
                      <a:gd name="T8" fmla="*/ 21 w 23"/>
                      <a:gd name="T9" fmla="*/ 46 h 46"/>
                      <a:gd name="T10" fmla="*/ 15 w 23"/>
                      <a:gd name="T11" fmla="*/ 42 h 46"/>
                      <a:gd name="T12" fmla="*/ 10 w 23"/>
                      <a:gd name="T13" fmla="*/ 28 h 46"/>
                      <a:gd name="T14" fmla="*/ 6 w 23"/>
                      <a:gd name="T15" fmla="*/ 12 h 46"/>
                      <a:gd name="T16" fmla="*/ 0 w 23"/>
                      <a:gd name="T17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46">
                        <a:moveTo>
                          <a:pt x="0" y="0"/>
                        </a:moveTo>
                        <a:lnTo>
                          <a:pt x="10" y="9"/>
                        </a:lnTo>
                        <a:lnTo>
                          <a:pt x="18" y="24"/>
                        </a:lnTo>
                        <a:lnTo>
                          <a:pt x="23" y="39"/>
                        </a:lnTo>
                        <a:lnTo>
                          <a:pt x="21" y="46"/>
                        </a:lnTo>
                        <a:lnTo>
                          <a:pt x="15" y="42"/>
                        </a:lnTo>
                        <a:lnTo>
                          <a:pt x="10" y="28"/>
                        </a:lnTo>
                        <a:lnTo>
                          <a:pt x="6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6" name="Freeform 34">
                    <a:extLst>
                      <a:ext uri="{FF2B5EF4-FFF2-40B4-BE49-F238E27FC236}">
                        <a16:creationId xmlns:a16="http://schemas.microsoft.com/office/drawing/2014/main" xmlns="" id="{A6ED4834-096E-4CCD-AE0B-CCDBC0764A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7" y="63"/>
                    <a:ext cx="17" cy="25"/>
                  </a:xfrm>
                  <a:custGeom>
                    <a:avLst/>
                    <a:gdLst>
                      <a:gd name="T0" fmla="*/ 0 w 35"/>
                      <a:gd name="T1" fmla="*/ 0 h 48"/>
                      <a:gd name="T2" fmla="*/ 6 w 35"/>
                      <a:gd name="T3" fmla="*/ 4 h 48"/>
                      <a:gd name="T4" fmla="*/ 12 w 35"/>
                      <a:gd name="T5" fmla="*/ 11 h 48"/>
                      <a:gd name="T6" fmla="*/ 19 w 35"/>
                      <a:gd name="T7" fmla="*/ 18 h 48"/>
                      <a:gd name="T8" fmla="*/ 25 w 35"/>
                      <a:gd name="T9" fmla="*/ 25 h 48"/>
                      <a:gd name="T10" fmla="*/ 30 w 35"/>
                      <a:gd name="T11" fmla="*/ 33 h 48"/>
                      <a:gd name="T12" fmla="*/ 34 w 35"/>
                      <a:gd name="T13" fmla="*/ 40 h 48"/>
                      <a:gd name="T14" fmla="*/ 35 w 35"/>
                      <a:gd name="T15" fmla="*/ 45 h 48"/>
                      <a:gd name="T16" fmla="*/ 32 w 35"/>
                      <a:gd name="T17" fmla="*/ 48 h 48"/>
                      <a:gd name="T18" fmla="*/ 24 w 35"/>
                      <a:gd name="T19" fmla="*/ 45 h 48"/>
                      <a:gd name="T20" fmla="*/ 15 w 35"/>
                      <a:gd name="T21" fmla="*/ 30 h 48"/>
                      <a:gd name="T22" fmla="*/ 7 w 35"/>
                      <a:gd name="T23" fmla="*/ 13 h 48"/>
                      <a:gd name="T24" fmla="*/ 0 w 35"/>
                      <a:gd name="T25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5" h="48">
                        <a:moveTo>
                          <a:pt x="0" y="0"/>
                        </a:moveTo>
                        <a:lnTo>
                          <a:pt x="6" y="4"/>
                        </a:lnTo>
                        <a:lnTo>
                          <a:pt x="12" y="11"/>
                        </a:lnTo>
                        <a:lnTo>
                          <a:pt x="19" y="18"/>
                        </a:lnTo>
                        <a:lnTo>
                          <a:pt x="25" y="25"/>
                        </a:lnTo>
                        <a:lnTo>
                          <a:pt x="30" y="33"/>
                        </a:lnTo>
                        <a:lnTo>
                          <a:pt x="34" y="40"/>
                        </a:lnTo>
                        <a:lnTo>
                          <a:pt x="35" y="45"/>
                        </a:lnTo>
                        <a:lnTo>
                          <a:pt x="32" y="48"/>
                        </a:lnTo>
                        <a:lnTo>
                          <a:pt x="24" y="45"/>
                        </a:lnTo>
                        <a:lnTo>
                          <a:pt x="15" y="30"/>
                        </a:lnTo>
                        <a:lnTo>
                          <a:pt x="7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7" name="Freeform 35">
                    <a:extLst>
                      <a:ext uri="{FF2B5EF4-FFF2-40B4-BE49-F238E27FC236}">
                        <a16:creationId xmlns:a16="http://schemas.microsoft.com/office/drawing/2014/main" xmlns="" id="{7AE5F6E1-5073-42A2-A365-C496FF22CD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7" y="59"/>
                    <a:ext cx="22" cy="23"/>
                  </a:xfrm>
                  <a:custGeom>
                    <a:avLst/>
                    <a:gdLst>
                      <a:gd name="T0" fmla="*/ 0 w 45"/>
                      <a:gd name="T1" fmla="*/ 0 h 46"/>
                      <a:gd name="T2" fmla="*/ 6 w 45"/>
                      <a:gd name="T3" fmla="*/ 3 h 46"/>
                      <a:gd name="T4" fmla="*/ 13 w 45"/>
                      <a:gd name="T5" fmla="*/ 9 h 46"/>
                      <a:gd name="T6" fmla="*/ 21 w 45"/>
                      <a:gd name="T7" fmla="*/ 17 h 46"/>
                      <a:gd name="T8" fmla="*/ 30 w 45"/>
                      <a:gd name="T9" fmla="*/ 24 h 46"/>
                      <a:gd name="T10" fmla="*/ 37 w 45"/>
                      <a:gd name="T11" fmla="*/ 32 h 46"/>
                      <a:gd name="T12" fmla="*/ 42 w 45"/>
                      <a:gd name="T13" fmla="*/ 38 h 46"/>
                      <a:gd name="T14" fmla="*/ 45 w 45"/>
                      <a:gd name="T15" fmla="*/ 43 h 46"/>
                      <a:gd name="T16" fmla="*/ 44 w 45"/>
                      <a:gd name="T17" fmla="*/ 46 h 46"/>
                      <a:gd name="T18" fmla="*/ 39 w 45"/>
                      <a:gd name="T19" fmla="*/ 46 h 46"/>
                      <a:gd name="T20" fmla="*/ 33 w 45"/>
                      <a:gd name="T21" fmla="*/ 41 h 46"/>
                      <a:gd name="T22" fmla="*/ 26 w 45"/>
                      <a:gd name="T23" fmla="*/ 34 h 46"/>
                      <a:gd name="T24" fmla="*/ 19 w 45"/>
                      <a:gd name="T25" fmla="*/ 26 h 46"/>
                      <a:gd name="T26" fmla="*/ 14 w 45"/>
                      <a:gd name="T27" fmla="*/ 17 h 46"/>
                      <a:gd name="T28" fmla="*/ 8 w 45"/>
                      <a:gd name="T29" fmla="*/ 9 h 46"/>
                      <a:gd name="T30" fmla="*/ 3 w 45"/>
                      <a:gd name="T31" fmla="*/ 3 h 46"/>
                      <a:gd name="T32" fmla="*/ 0 w 45"/>
                      <a:gd name="T33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46">
                        <a:moveTo>
                          <a:pt x="0" y="0"/>
                        </a:moveTo>
                        <a:lnTo>
                          <a:pt x="6" y="3"/>
                        </a:lnTo>
                        <a:lnTo>
                          <a:pt x="13" y="9"/>
                        </a:lnTo>
                        <a:lnTo>
                          <a:pt x="21" y="17"/>
                        </a:lnTo>
                        <a:lnTo>
                          <a:pt x="30" y="24"/>
                        </a:lnTo>
                        <a:lnTo>
                          <a:pt x="37" y="32"/>
                        </a:lnTo>
                        <a:lnTo>
                          <a:pt x="42" y="38"/>
                        </a:lnTo>
                        <a:lnTo>
                          <a:pt x="45" y="43"/>
                        </a:lnTo>
                        <a:lnTo>
                          <a:pt x="44" y="46"/>
                        </a:lnTo>
                        <a:lnTo>
                          <a:pt x="39" y="46"/>
                        </a:lnTo>
                        <a:lnTo>
                          <a:pt x="33" y="41"/>
                        </a:lnTo>
                        <a:lnTo>
                          <a:pt x="26" y="34"/>
                        </a:lnTo>
                        <a:lnTo>
                          <a:pt x="19" y="26"/>
                        </a:lnTo>
                        <a:lnTo>
                          <a:pt x="14" y="17"/>
                        </a:lnTo>
                        <a:lnTo>
                          <a:pt x="8" y="9"/>
                        </a:lnTo>
                        <a:lnTo>
                          <a:pt x="3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8" name="Freeform 36">
                    <a:extLst>
                      <a:ext uri="{FF2B5EF4-FFF2-40B4-BE49-F238E27FC236}">
                        <a16:creationId xmlns:a16="http://schemas.microsoft.com/office/drawing/2014/main" xmlns="" id="{9F91463B-8053-4BEC-B657-2A056EBFDD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" y="54"/>
                    <a:ext cx="25" cy="24"/>
                  </a:xfrm>
                  <a:custGeom>
                    <a:avLst/>
                    <a:gdLst>
                      <a:gd name="T0" fmla="*/ 0 w 51"/>
                      <a:gd name="T1" fmla="*/ 0 h 49"/>
                      <a:gd name="T2" fmla="*/ 6 w 51"/>
                      <a:gd name="T3" fmla="*/ 4 h 49"/>
                      <a:gd name="T4" fmla="*/ 14 w 51"/>
                      <a:gd name="T5" fmla="*/ 8 h 49"/>
                      <a:gd name="T6" fmla="*/ 23 w 51"/>
                      <a:gd name="T7" fmla="*/ 15 h 49"/>
                      <a:gd name="T8" fmla="*/ 32 w 51"/>
                      <a:gd name="T9" fmla="*/ 23 h 49"/>
                      <a:gd name="T10" fmla="*/ 42 w 51"/>
                      <a:gd name="T11" fmla="*/ 31 h 49"/>
                      <a:gd name="T12" fmla="*/ 47 w 51"/>
                      <a:gd name="T13" fmla="*/ 38 h 49"/>
                      <a:gd name="T14" fmla="*/ 51 w 51"/>
                      <a:gd name="T15" fmla="*/ 44 h 49"/>
                      <a:gd name="T16" fmla="*/ 50 w 51"/>
                      <a:gd name="T17" fmla="*/ 49 h 49"/>
                      <a:gd name="T18" fmla="*/ 45 w 51"/>
                      <a:gd name="T19" fmla="*/ 49 h 49"/>
                      <a:gd name="T20" fmla="*/ 39 w 51"/>
                      <a:gd name="T21" fmla="*/ 45 h 49"/>
                      <a:gd name="T22" fmla="*/ 32 w 51"/>
                      <a:gd name="T23" fmla="*/ 38 h 49"/>
                      <a:gd name="T24" fmla="*/ 25 w 51"/>
                      <a:gd name="T25" fmla="*/ 29 h 49"/>
                      <a:gd name="T26" fmla="*/ 17 w 51"/>
                      <a:gd name="T27" fmla="*/ 20 h 49"/>
                      <a:gd name="T28" fmla="*/ 10 w 51"/>
                      <a:gd name="T29" fmla="*/ 12 h 49"/>
                      <a:gd name="T30" fmla="*/ 5 w 51"/>
                      <a:gd name="T31" fmla="*/ 5 h 49"/>
                      <a:gd name="T32" fmla="*/ 0 w 51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1" h="49">
                        <a:moveTo>
                          <a:pt x="0" y="0"/>
                        </a:moveTo>
                        <a:lnTo>
                          <a:pt x="6" y="4"/>
                        </a:lnTo>
                        <a:lnTo>
                          <a:pt x="14" y="8"/>
                        </a:lnTo>
                        <a:lnTo>
                          <a:pt x="23" y="15"/>
                        </a:lnTo>
                        <a:lnTo>
                          <a:pt x="32" y="23"/>
                        </a:lnTo>
                        <a:lnTo>
                          <a:pt x="42" y="31"/>
                        </a:lnTo>
                        <a:lnTo>
                          <a:pt x="47" y="38"/>
                        </a:lnTo>
                        <a:lnTo>
                          <a:pt x="51" y="44"/>
                        </a:lnTo>
                        <a:lnTo>
                          <a:pt x="50" y="49"/>
                        </a:lnTo>
                        <a:lnTo>
                          <a:pt x="45" y="49"/>
                        </a:lnTo>
                        <a:lnTo>
                          <a:pt x="39" y="45"/>
                        </a:lnTo>
                        <a:lnTo>
                          <a:pt x="32" y="38"/>
                        </a:lnTo>
                        <a:lnTo>
                          <a:pt x="25" y="29"/>
                        </a:lnTo>
                        <a:lnTo>
                          <a:pt x="17" y="20"/>
                        </a:lnTo>
                        <a:lnTo>
                          <a:pt x="10" y="12"/>
                        </a:lnTo>
                        <a:lnTo>
                          <a:pt x="5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9" name="Freeform 37">
                    <a:extLst>
                      <a:ext uri="{FF2B5EF4-FFF2-40B4-BE49-F238E27FC236}">
                        <a16:creationId xmlns:a16="http://schemas.microsoft.com/office/drawing/2014/main" xmlns="" id="{74806FDC-8B40-4899-AC59-E95991E0E5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" y="48"/>
                    <a:ext cx="28" cy="22"/>
                  </a:xfrm>
                  <a:custGeom>
                    <a:avLst/>
                    <a:gdLst>
                      <a:gd name="T0" fmla="*/ 0 w 58"/>
                      <a:gd name="T1" fmla="*/ 0 h 44"/>
                      <a:gd name="T2" fmla="*/ 7 w 58"/>
                      <a:gd name="T3" fmla="*/ 2 h 44"/>
                      <a:gd name="T4" fmla="*/ 16 w 58"/>
                      <a:gd name="T5" fmla="*/ 5 h 44"/>
                      <a:gd name="T6" fmla="*/ 26 w 58"/>
                      <a:gd name="T7" fmla="*/ 10 h 44"/>
                      <a:gd name="T8" fmla="*/ 35 w 58"/>
                      <a:gd name="T9" fmla="*/ 15 h 44"/>
                      <a:gd name="T10" fmla="*/ 44 w 58"/>
                      <a:gd name="T11" fmla="*/ 22 h 44"/>
                      <a:gd name="T12" fmla="*/ 51 w 58"/>
                      <a:gd name="T13" fmla="*/ 27 h 44"/>
                      <a:gd name="T14" fmla="*/ 56 w 58"/>
                      <a:gd name="T15" fmla="*/ 35 h 44"/>
                      <a:gd name="T16" fmla="*/ 58 w 58"/>
                      <a:gd name="T17" fmla="*/ 42 h 44"/>
                      <a:gd name="T18" fmla="*/ 56 w 58"/>
                      <a:gd name="T19" fmla="*/ 44 h 44"/>
                      <a:gd name="T20" fmla="*/ 51 w 58"/>
                      <a:gd name="T21" fmla="*/ 41 h 44"/>
                      <a:gd name="T22" fmla="*/ 42 w 58"/>
                      <a:gd name="T23" fmla="*/ 35 h 44"/>
                      <a:gd name="T24" fmla="*/ 33 w 58"/>
                      <a:gd name="T25" fmla="*/ 27 h 44"/>
                      <a:gd name="T26" fmla="*/ 22 w 58"/>
                      <a:gd name="T27" fmla="*/ 19 h 44"/>
                      <a:gd name="T28" fmla="*/ 13 w 58"/>
                      <a:gd name="T29" fmla="*/ 11 h 44"/>
                      <a:gd name="T30" fmla="*/ 5 w 58"/>
                      <a:gd name="T31" fmla="*/ 4 h 44"/>
                      <a:gd name="T32" fmla="*/ 0 w 58"/>
                      <a:gd name="T33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44">
                        <a:moveTo>
                          <a:pt x="0" y="0"/>
                        </a:moveTo>
                        <a:lnTo>
                          <a:pt x="7" y="2"/>
                        </a:lnTo>
                        <a:lnTo>
                          <a:pt x="16" y="5"/>
                        </a:lnTo>
                        <a:lnTo>
                          <a:pt x="26" y="10"/>
                        </a:lnTo>
                        <a:lnTo>
                          <a:pt x="35" y="15"/>
                        </a:lnTo>
                        <a:lnTo>
                          <a:pt x="44" y="22"/>
                        </a:lnTo>
                        <a:lnTo>
                          <a:pt x="51" y="27"/>
                        </a:lnTo>
                        <a:lnTo>
                          <a:pt x="56" y="35"/>
                        </a:lnTo>
                        <a:lnTo>
                          <a:pt x="58" y="42"/>
                        </a:lnTo>
                        <a:lnTo>
                          <a:pt x="56" y="44"/>
                        </a:lnTo>
                        <a:lnTo>
                          <a:pt x="51" y="41"/>
                        </a:lnTo>
                        <a:lnTo>
                          <a:pt x="42" y="35"/>
                        </a:lnTo>
                        <a:lnTo>
                          <a:pt x="33" y="27"/>
                        </a:lnTo>
                        <a:lnTo>
                          <a:pt x="22" y="19"/>
                        </a:lnTo>
                        <a:lnTo>
                          <a:pt x="13" y="11"/>
                        </a:lnTo>
                        <a:lnTo>
                          <a:pt x="5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0" name="Freeform 38">
                    <a:extLst>
                      <a:ext uri="{FF2B5EF4-FFF2-40B4-BE49-F238E27FC236}">
                        <a16:creationId xmlns:a16="http://schemas.microsoft.com/office/drawing/2014/main" xmlns="" id="{03EA84E9-99CD-4AF9-A2A3-94410F0334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" y="44"/>
                    <a:ext cx="30" cy="10"/>
                  </a:xfrm>
                  <a:custGeom>
                    <a:avLst/>
                    <a:gdLst>
                      <a:gd name="T0" fmla="*/ 61 w 61"/>
                      <a:gd name="T1" fmla="*/ 19 h 20"/>
                      <a:gd name="T2" fmla="*/ 59 w 61"/>
                      <a:gd name="T3" fmla="*/ 20 h 20"/>
                      <a:gd name="T4" fmla="*/ 52 w 61"/>
                      <a:gd name="T5" fmla="*/ 19 h 20"/>
                      <a:gd name="T6" fmla="*/ 44 w 61"/>
                      <a:gd name="T7" fmla="*/ 17 h 20"/>
                      <a:gd name="T8" fmla="*/ 35 w 61"/>
                      <a:gd name="T9" fmla="*/ 13 h 20"/>
                      <a:gd name="T10" fmla="*/ 24 w 61"/>
                      <a:gd name="T11" fmla="*/ 10 h 20"/>
                      <a:gd name="T12" fmla="*/ 15 w 61"/>
                      <a:gd name="T13" fmla="*/ 7 h 20"/>
                      <a:gd name="T14" fmla="*/ 6 w 61"/>
                      <a:gd name="T15" fmla="*/ 3 h 20"/>
                      <a:gd name="T16" fmla="*/ 0 w 61"/>
                      <a:gd name="T17" fmla="*/ 2 h 20"/>
                      <a:gd name="T18" fmla="*/ 8 w 61"/>
                      <a:gd name="T19" fmla="*/ 0 h 20"/>
                      <a:gd name="T20" fmla="*/ 17 w 61"/>
                      <a:gd name="T21" fmla="*/ 0 h 20"/>
                      <a:gd name="T22" fmla="*/ 29 w 61"/>
                      <a:gd name="T23" fmla="*/ 1 h 20"/>
                      <a:gd name="T24" fmla="*/ 39 w 61"/>
                      <a:gd name="T25" fmla="*/ 3 h 20"/>
                      <a:gd name="T26" fmla="*/ 50 w 61"/>
                      <a:gd name="T27" fmla="*/ 5 h 20"/>
                      <a:gd name="T28" fmla="*/ 57 w 61"/>
                      <a:gd name="T29" fmla="*/ 10 h 20"/>
                      <a:gd name="T30" fmla="*/ 61 w 61"/>
                      <a:gd name="T31" fmla="*/ 15 h 20"/>
                      <a:gd name="T32" fmla="*/ 61 w 61"/>
                      <a:gd name="T33" fmla="*/ 19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1" h="20">
                        <a:moveTo>
                          <a:pt x="61" y="19"/>
                        </a:moveTo>
                        <a:lnTo>
                          <a:pt x="59" y="20"/>
                        </a:lnTo>
                        <a:lnTo>
                          <a:pt x="52" y="19"/>
                        </a:lnTo>
                        <a:lnTo>
                          <a:pt x="44" y="17"/>
                        </a:lnTo>
                        <a:lnTo>
                          <a:pt x="35" y="13"/>
                        </a:lnTo>
                        <a:lnTo>
                          <a:pt x="24" y="10"/>
                        </a:lnTo>
                        <a:lnTo>
                          <a:pt x="15" y="7"/>
                        </a:lnTo>
                        <a:lnTo>
                          <a:pt x="6" y="3"/>
                        </a:lnTo>
                        <a:lnTo>
                          <a:pt x="0" y="2"/>
                        </a:lnTo>
                        <a:lnTo>
                          <a:pt x="8" y="0"/>
                        </a:lnTo>
                        <a:lnTo>
                          <a:pt x="17" y="0"/>
                        </a:lnTo>
                        <a:lnTo>
                          <a:pt x="29" y="1"/>
                        </a:lnTo>
                        <a:lnTo>
                          <a:pt x="39" y="3"/>
                        </a:lnTo>
                        <a:lnTo>
                          <a:pt x="50" y="5"/>
                        </a:lnTo>
                        <a:lnTo>
                          <a:pt x="57" y="10"/>
                        </a:lnTo>
                        <a:lnTo>
                          <a:pt x="61" y="15"/>
                        </a:lnTo>
                        <a:lnTo>
                          <a:pt x="61" y="1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1" name="Freeform 39">
                    <a:extLst>
                      <a:ext uri="{FF2B5EF4-FFF2-40B4-BE49-F238E27FC236}">
                        <a16:creationId xmlns:a16="http://schemas.microsoft.com/office/drawing/2014/main" xmlns="" id="{5B794B9E-DE39-4BEF-8A19-3AF1D7634E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4" y="35"/>
                    <a:ext cx="30" cy="9"/>
                  </a:xfrm>
                  <a:custGeom>
                    <a:avLst/>
                    <a:gdLst>
                      <a:gd name="T0" fmla="*/ 61 w 61"/>
                      <a:gd name="T1" fmla="*/ 20 h 20"/>
                      <a:gd name="T2" fmla="*/ 57 w 61"/>
                      <a:gd name="T3" fmla="*/ 20 h 20"/>
                      <a:gd name="T4" fmla="*/ 51 w 61"/>
                      <a:gd name="T5" fmla="*/ 19 h 20"/>
                      <a:gd name="T6" fmla="*/ 42 w 61"/>
                      <a:gd name="T7" fmla="*/ 16 h 20"/>
                      <a:gd name="T8" fmla="*/ 33 w 61"/>
                      <a:gd name="T9" fmla="*/ 14 h 20"/>
                      <a:gd name="T10" fmla="*/ 23 w 61"/>
                      <a:gd name="T11" fmla="*/ 11 h 20"/>
                      <a:gd name="T12" fmla="*/ 13 w 61"/>
                      <a:gd name="T13" fmla="*/ 7 h 20"/>
                      <a:gd name="T14" fmla="*/ 5 w 61"/>
                      <a:gd name="T15" fmla="*/ 5 h 20"/>
                      <a:gd name="T16" fmla="*/ 0 w 61"/>
                      <a:gd name="T17" fmla="*/ 2 h 20"/>
                      <a:gd name="T18" fmla="*/ 8 w 61"/>
                      <a:gd name="T19" fmla="*/ 0 h 20"/>
                      <a:gd name="T20" fmla="*/ 18 w 61"/>
                      <a:gd name="T21" fmla="*/ 0 h 20"/>
                      <a:gd name="T22" fmla="*/ 28 w 61"/>
                      <a:gd name="T23" fmla="*/ 1 h 20"/>
                      <a:gd name="T24" fmla="*/ 39 w 61"/>
                      <a:gd name="T25" fmla="*/ 4 h 20"/>
                      <a:gd name="T26" fmla="*/ 49 w 61"/>
                      <a:gd name="T27" fmla="*/ 6 h 20"/>
                      <a:gd name="T28" fmla="*/ 56 w 61"/>
                      <a:gd name="T29" fmla="*/ 11 h 20"/>
                      <a:gd name="T30" fmla="*/ 61 w 61"/>
                      <a:gd name="T31" fmla="*/ 15 h 20"/>
                      <a:gd name="T32" fmla="*/ 61 w 61"/>
                      <a:gd name="T33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1" h="20">
                        <a:moveTo>
                          <a:pt x="61" y="20"/>
                        </a:moveTo>
                        <a:lnTo>
                          <a:pt x="57" y="20"/>
                        </a:lnTo>
                        <a:lnTo>
                          <a:pt x="51" y="19"/>
                        </a:lnTo>
                        <a:lnTo>
                          <a:pt x="42" y="16"/>
                        </a:lnTo>
                        <a:lnTo>
                          <a:pt x="33" y="14"/>
                        </a:lnTo>
                        <a:lnTo>
                          <a:pt x="23" y="11"/>
                        </a:lnTo>
                        <a:lnTo>
                          <a:pt x="13" y="7"/>
                        </a:lnTo>
                        <a:lnTo>
                          <a:pt x="5" y="5"/>
                        </a:lnTo>
                        <a:lnTo>
                          <a:pt x="0" y="2"/>
                        </a:lnTo>
                        <a:lnTo>
                          <a:pt x="8" y="0"/>
                        </a:lnTo>
                        <a:lnTo>
                          <a:pt x="18" y="0"/>
                        </a:lnTo>
                        <a:lnTo>
                          <a:pt x="28" y="1"/>
                        </a:lnTo>
                        <a:lnTo>
                          <a:pt x="39" y="4"/>
                        </a:lnTo>
                        <a:lnTo>
                          <a:pt x="49" y="6"/>
                        </a:lnTo>
                        <a:lnTo>
                          <a:pt x="56" y="11"/>
                        </a:lnTo>
                        <a:lnTo>
                          <a:pt x="61" y="15"/>
                        </a:lnTo>
                        <a:lnTo>
                          <a:pt x="61" y="2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2" name="Freeform 40">
                    <a:extLst>
                      <a:ext uri="{FF2B5EF4-FFF2-40B4-BE49-F238E27FC236}">
                        <a16:creationId xmlns:a16="http://schemas.microsoft.com/office/drawing/2014/main" xmlns="" id="{62DBEF66-9A24-4E5E-AAD4-2AAD159F69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8" y="54"/>
                    <a:ext cx="147" cy="40"/>
                  </a:xfrm>
                  <a:custGeom>
                    <a:avLst/>
                    <a:gdLst>
                      <a:gd name="T0" fmla="*/ 3 w 293"/>
                      <a:gd name="T1" fmla="*/ 71 h 81"/>
                      <a:gd name="T2" fmla="*/ 2 w 293"/>
                      <a:gd name="T3" fmla="*/ 73 h 81"/>
                      <a:gd name="T4" fmla="*/ 1 w 293"/>
                      <a:gd name="T5" fmla="*/ 75 h 81"/>
                      <a:gd name="T6" fmla="*/ 1 w 293"/>
                      <a:gd name="T7" fmla="*/ 79 h 81"/>
                      <a:gd name="T8" fmla="*/ 0 w 293"/>
                      <a:gd name="T9" fmla="*/ 81 h 81"/>
                      <a:gd name="T10" fmla="*/ 20 w 293"/>
                      <a:gd name="T11" fmla="*/ 67 h 81"/>
                      <a:gd name="T12" fmla="*/ 42 w 293"/>
                      <a:gd name="T13" fmla="*/ 56 h 81"/>
                      <a:gd name="T14" fmla="*/ 63 w 293"/>
                      <a:gd name="T15" fmla="*/ 46 h 81"/>
                      <a:gd name="T16" fmla="*/ 84 w 293"/>
                      <a:gd name="T17" fmla="*/ 37 h 81"/>
                      <a:gd name="T18" fmla="*/ 105 w 293"/>
                      <a:gd name="T19" fmla="*/ 30 h 81"/>
                      <a:gd name="T20" fmla="*/ 124 w 293"/>
                      <a:gd name="T21" fmla="*/ 24 h 81"/>
                      <a:gd name="T22" fmla="*/ 144 w 293"/>
                      <a:gd name="T23" fmla="*/ 20 h 81"/>
                      <a:gd name="T24" fmla="*/ 162 w 293"/>
                      <a:gd name="T25" fmla="*/ 15 h 81"/>
                      <a:gd name="T26" fmla="*/ 182 w 293"/>
                      <a:gd name="T27" fmla="*/ 13 h 81"/>
                      <a:gd name="T28" fmla="*/ 199 w 293"/>
                      <a:gd name="T29" fmla="*/ 11 h 81"/>
                      <a:gd name="T30" fmla="*/ 216 w 293"/>
                      <a:gd name="T31" fmla="*/ 8 h 81"/>
                      <a:gd name="T32" fmla="*/ 234 w 293"/>
                      <a:gd name="T33" fmla="*/ 7 h 81"/>
                      <a:gd name="T34" fmla="*/ 250 w 293"/>
                      <a:gd name="T35" fmla="*/ 7 h 81"/>
                      <a:gd name="T36" fmla="*/ 265 w 293"/>
                      <a:gd name="T37" fmla="*/ 6 h 81"/>
                      <a:gd name="T38" fmla="*/ 280 w 293"/>
                      <a:gd name="T39" fmla="*/ 6 h 81"/>
                      <a:gd name="T40" fmla="*/ 293 w 293"/>
                      <a:gd name="T41" fmla="*/ 5 h 81"/>
                      <a:gd name="T42" fmla="*/ 284 w 293"/>
                      <a:gd name="T43" fmla="*/ 3 h 81"/>
                      <a:gd name="T44" fmla="*/ 272 w 293"/>
                      <a:gd name="T45" fmla="*/ 1 h 81"/>
                      <a:gd name="T46" fmla="*/ 258 w 293"/>
                      <a:gd name="T47" fmla="*/ 0 h 81"/>
                      <a:gd name="T48" fmla="*/ 240 w 293"/>
                      <a:gd name="T49" fmla="*/ 0 h 81"/>
                      <a:gd name="T50" fmla="*/ 221 w 293"/>
                      <a:gd name="T51" fmla="*/ 0 h 81"/>
                      <a:gd name="T52" fmla="*/ 201 w 293"/>
                      <a:gd name="T53" fmla="*/ 3 h 81"/>
                      <a:gd name="T54" fmla="*/ 179 w 293"/>
                      <a:gd name="T55" fmla="*/ 5 h 81"/>
                      <a:gd name="T56" fmla="*/ 158 w 293"/>
                      <a:gd name="T57" fmla="*/ 8 h 81"/>
                      <a:gd name="T58" fmla="*/ 134 w 293"/>
                      <a:gd name="T59" fmla="*/ 12 h 81"/>
                      <a:gd name="T60" fmla="*/ 113 w 293"/>
                      <a:gd name="T61" fmla="*/ 18 h 81"/>
                      <a:gd name="T62" fmla="*/ 91 w 293"/>
                      <a:gd name="T63" fmla="*/ 23 h 81"/>
                      <a:gd name="T64" fmla="*/ 70 w 293"/>
                      <a:gd name="T65" fmla="*/ 30 h 81"/>
                      <a:gd name="T66" fmla="*/ 50 w 293"/>
                      <a:gd name="T67" fmla="*/ 39 h 81"/>
                      <a:gd name="T68" fmla="*/ 32 w 293"/>
                      <a:gd name="T69" fmla="*/ 49 h 81"/>
                      <a:gd name="T70" fmla="*/ 17 w 293"/>
                      <a:gd name="T71" fmla="*/ 59 h 81"/>
                      <a:gd name="T72" fmla="*/ 3 w 293"/>
                      <a:gd name="T73" fmla="*/ 7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93" h="81">
                        <a:moveTo>
                          <a:pt x="3" y="71"/>
                        </a:moveTo>
                        <a:lnTo>
                          <a:pt x="2" y="73"/>
                        </a:lnTo>
                        <a:lnTo>
                          <a:pt x="1" y="75"/>
                        </a:lnTo>
                        <a:lnTo>
                          <a:pt x="1" y="79"/>
                        </a:lnTo>
                        <a:lnTo>
                          <a:pt x="0" y="81"/>
                        </a:lnTo>
                        <a:lnTo>
                          <a:pt x="20" y="67"/>
                        </a:lnTo>
                        <a:lnTo>
                          <a:pt x="42" y="56"/>
                        </a:lnTo>
                        <a:lnTo>
                          <a:pt x="63" y="46"/>
                        </a:lnTo>
                        <a:lnTo>
                          <a:pt x="84" y="37"/>
                        </a:lnTo>
                        <a:lnTo>
                          <a:pt x="105" y="30"/>
                        </a:lnTo>
                        <a:lnTo>
                          <a:pt x="124" y="24"/>
                        </a:lnTo>
                        <a:lnTo>
                          <a:pt x="144" y="20"/>
                        </a:lnTo>
                        <a:lnTo>
                          <a:pt x="162" y="15"/>
                        </a:lnTo>
                        <a:lnTo>
                          <a:pt x="182" y="13"/>
                        </a:lnTo>
                        <a:lnTo>
                          <a:pt x="199" y="11"/>
                        </a:lnTo>
                        <a:lnTo>
                          <a:pt x="216" y="8"/>
                        </a:lnTo>
                        <a:lnTo>
                          <a:pt x="234" y="7"/>
                        </a:lnTo>
                        <a:lnTo>
                          <a:pt x="250" y="7"/>
                        </a:lnTo>
                        <a:lnTo>
                          <a:pt x="265" y="6"/>
                        </a:lnTo>
                        <a:lnTo>
                          <a:pt x="280" y="6"/>
                        </a:lnTo>
                        <a:lnTo>
                          <a:pt x="293" y="5"/>
                        </a:lnTo>
                        <a:lnTo>
                          <a:pt x="284" y="3"/>
                        </a:lnTo>
                        <a:lnTo>
                          <a:pt x="272" y="1"/>
                        </a:lnTo>
                        <a:lnTo>
                          <a:pt x="258" y="0"/>
                        </a:lnTo>
                        <a:lnTo>
                          <a:pt x="240" y="0"/>
                        </a:lnTo>
                        <a:lnTo>
                          <a:pt x="221" y="0"/>
                        </a:lnTo>
                        <a:lnTo>
                          <a:pt x="201" y="3"/>
                        </a:lnTo>
                        <a:lnTo>
                          <a:pt x="179" y="5"/>
                        </a:lnTo>
                        <a:lnTo>
                          <a:pt x="158" y="8"/>
                        </a:lnTo>
                        <a:lnTo>
                          <a:pt x="134" y="12"/>
                        </a:lnTo>
                        <a:lnTo>
                          <a:pt x="113" y="18"/>
                        </a:lnTo>
                        <a:lnTo>
                          <a:pt x="91" y="23"/>
                        </a:lnTo>
                        <a:lnTo>
                          <a:pt x="70" y="30"/>
                        </a:lnTo>
                        <a:lnTo>
                          <a:pt x="50" y="39"/>
                        </a:lnTo>
                        <a:lnTo>
                          <a:pt x="32" y="49"/>
                        </a:lnTo>
                        <a:lnTo>
                          <a:pt x="17" y="59"/>
                        </a:lnTo>
                        <a:lnTo>
                          <a:pt x="3" y="7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3" name="Freeform 41">
                    <a:extLst>
                      <a:ext uri="{FF2B5EF4-FFF2-40B4-BE49-F238E27FC236}">
                        <a16:creationId xmlns:a16="http://schemas.microsoft.com/office/drawing/2014/main" xmlns="" id="{1956C02C-D43F-4E73-9E04-3961D9DE01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4" y="56"/>
                    <a:ext cx="23" cy="21"/>
                  </a:xfrm>
                  <a:custGeom>
                    <a:avLst/>
                    <a:gdLst>
                      <a:gd name="T0" fmla="*/ 44 w 45"/>
                      <a:gd name="T1" fmla="*/ 41 h 41"/>
                      <a:gd name="T2" fmla="*/ 45 w 45"/>
                      <a:gd name="T3" fmla="*/ 39 h 41"/>
                      <a:gd name="T4" fmla="*/ 44 w 45"/>
                      <a:gd name="T5" fmla="*/ 34 h 41"/>
                      <a:gd name="T6" fmla="*/ 41 w 45"/>
                      <a:gd name="T7" fmla="*/ 28 h 41"/>
                      <a:gd name="T8" fmla="*/ 35 w 45"/>
                      <a:gd name="T9" fmla="*/ 21 h 41"/>
                      <a:gd name="T10" fmla="*/ 28 w 45"/>
                      <a:gd name="T11" fmla="*/ 14 h 41"/>
                      <a:gd name="T12" fmla="*/ 20 w 45"/>
                      <a:gd name="T13" fmla="*/ 7 h 41"/>
                      <a:gd name="T14" fmla="*/ 11 w 45"/>
                      <a:gd name="T15" fmla="*/ 2 h 41"/>
                      <a:gd name="T16" fmla="*/ 0 w 45"/>
                      <a:gd name="T17" fmla="*/ 0 h 41"/>
                      <a:gd name="T18" fmla="*/ 6 w 45"/>
                      <a:gd name="T19" fmla="*/ 4 h 41"/>
                      <a:gd name="T20" fmla="*/ 12 w 45"/>
                      <a:gd name="T21" fmla="*/ 10 h 41"/>
                      <a:gd name="T22" fmla="*/ 19 w 45"/>
                      <a:gd name="T23" fmla="*/ 17 h 41"/>
                      <a:gd name="T24" fmla="*/ 25 w 45"/>
                      <a:gd name="T25" fmla="*/ 25 h 41"/>
                      <a:gd name="T26" fmla="*/ 31 w 45"/>
                      <a:gd name="T27" fmla="*/ 32 h 41"/>
                      <a:gd name="T28" fmla="*/ 37 w 45"/>
                      <a:gd name="T29" fmla="*/ 38 h 41"/>
                      <a:gd name="T30" fmla="*/ 41 w 45"/>
                      <a:gd name="T31" fmla="*/ 41 h 41"/>
                      <a:gd name="T32" fmla="*/ 44 w 45"/>
                      <a:gd name="T33" fmla="*/ 4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41">
                        <a:moveTo>
                          <a:pt x="44" y="41"/>
                        </a:moveTo>
                        <a:lnTo>
                          <a:pt x="45" y="39"/>
                        </a:lnTo>
                        <a:lnTo>
                          <a:pt x="44" y="34"/>
                        </a:lnTo>
                        <a:lnTo>
                          <a:pt x="41" y="28"/>
                        </a:lnTo>
                        <a:lnTo>
                          <a:pt x="35" y="21"/>
                        </a:lnTo>
                        <a:lnTo>
                          <a:pt x="28" y="14"/>
                        </a:lnTo>
                        <a:lnTo>
                          <a:pt x="20" y="7"/>
                        </a:lnTo>
                        <a:lnTo>
                          <a:pt x="11" y="2"/>
                        </a:lnTo>
                        <a:lnTo>
                          <a:pt x="0" y="0"/>
                        </a:lnTo>
                        <a:lnTo>
                          <a:pt x="6" y="4"/>
                        </a:lnTo>
                        <a:lnTo>
                          <a:pt x="12" y="10"/>
                        </a:lnTo>
                        <a:lnTo>
                          <a:pt x="19" y="17"/>
                        </a:lnTo>
                        <a:lnTo>
                          <a:pt x="25" y="25"/>
                        </a:lnTo>
                        <a:lnTo>
                          <a:pt x="31" y="32"/>
                        </a:lnTo>
                        <a:lnTo>
                          <a:pt x="37" y="38"/>
                        </a:lnTo>
                        <a:lnTo>
                          <a:pt x="41" y="41"/>
                        </a:lnTo>
                        <a:lnTo>
                          <a:pt x="44" y="4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4" name="Freeform 42">
                    <a:extLst>
                      <a:ext uri="{FF2B5EF4-FFF2-40B4-BE49-F238E27FC236}">
                        <a16:creationId xmlns:a16="http://schemas.microsoft.com/office/drawing/2014/main" xmlns="" id="{CEA80CDF-61CB-4A97-953D-89AC3B2805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7" y="56"/>
                    <a:ext cx="29" cy="24"/>
                  </a:xfrm>
                  <a:custGeom>
                    <a:avLst/>
                    <a:gdLst>
                      <a:gd name="T0" fmla="*/ 58 w 59"/>
                      <a:gd name="T1" fmla="*/ 47 h 47"/>
                      <a:gd name="T2" fmla="*/ 59 w 59"/>
                      <a:gd name="T3" fmla="*/ 44 h 47"/>
                      <a:gd name="T4" fmla="*/ 57 w 59"/>
                      <a:gd name="T5" fmla="*/ 39 h 47"/>
                      <a:gd name="T6" fmla="*/ 51 w 59"/>
                      <a:gd name="T7" fmla="*/ 31 h 47"/>
                      <a:gd name="T8" fmla="*/ 43 w 59"/>
                      <a:gd name="T9" fmla="*/ 23 h 47"/>
                      <a:gd name="T10" fmla="*/ 34 w 59"/>
                      <a:gd name="T11" fmla="*/ 15 h 47"/>
                      <a:gd name="T12" fmla="*/ 22 w 59"/>
                      <a:gd name="T13" fmla="*/ 8 h 47"/>
                      <a:gd name="T14" fmla="*/ 12 w 59"/>
                      <a:gd name="T15" fmla="*/ 2 h 47"/>
                      <a:gd name="T16" fmla="*/ 0 w 59"/>
                      <a:gd name="T17" fmla="*/ 0 h 47"/>
                      <a:gd name="T18" fmla="*/ 5 w 59"/>
                      <a:gd name="T19" fmla="*/ 3 h 47"/>
                      <a:gd name="T20" fmla="*/ 12 w 59"/>
                      <a:gd name="T21" fmla="*/ 10 h 47"/>
                      <a:gd name="T22" fmla="*/ 20 w 59"/>
                      <a:gd name="T23" fmla="*/ 18 h 47"/>
                      <a:gd name="T24" fmla="*/ 29 w 59"/>
                      <a:gd name="T25" fmla="*/ 27 h 47"/>
                      <a:gd name="T26" fmla="*/ 37 w 59"/>
                      <a:gd name="T27" fmla="*/ 36 h 47"/>
                      <a:gd name="T28" fmla="*/ 46 w 59"/>
                      <a:gd name="T29" fmla="*/ 43 h 47"/>
                      <a:gd name="T30" fmla="*/ 53 w 59"/>
                      <a:gd name="T31" fmla="*/ 47 h 47"/>
                      <a:gd name="T32" fmla="*/ 58 w 59"/>
                      <a:gd name="T33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47">
                        <a:moveTo>
                          <a:pt x="58" y="47"/>
                        </a:moveTo>
                        <a:lnTo>
                          <a:pt x="59" y="44"/>
                        </a:lnTo>
                        <a:lnTo>
                          <a:pt x="57" y="39"/>
                        </a:lnTo>
                        <a:lnTo>
                          <a:pt x="51" y="31"/>
                        </a:lnTo>
                        <a:lnTo>
                          <a:pt x="43" y="23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2" y="2"/>
                        </a:lnTo>
                        <a:lnTo>
                          <a:pt x="0" y="0"/>
                        </a:lnTo>
                        <a:lnTo>
                          <a:pt x="5" y="3"/>
                        </a:lnTo>
                        <a:lnTo>
                          <a:pt x="12" y="10"/>
                        </a:lnTo>
                        <a:lnTo>
                          <a:pt x="20" y="18"/>
                        </a:lnTo>
                        <a:lnTo>
                          <a:pt x="29" y="27"/>
                        </a:lnTo>
                        <a:lnTo>
                          <a:pt x="37" y="36"/>
                        </a:lnTo>
                        <a:lnTo>
                          <a:pt x="46" y="43"/>
                        </a:lnTo>
                        <a:lnTo>
                          <a:pt x="53" y="47"/>
                        </a:lnTo>
                        <a:lnTo>
                          <a:pt x="58" y="4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5" name="Freeform 43">
                    <a:extLst>
                      <a:ext uri="{FF2B5EF4-FFF2-40B4-BE49-F238E27FC236}">
                        <a16:creationId xmlns:a16="http://schemas.microsoft.com/office/drawing/2014/main" xmlns="" id="{95298A3D-AFAE-46A3-A83F-9A7103F317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4" y="59"/>
                    <a:ext cx="26" cy="27"/>
                  </a:xfrm>
                  <a:custGeom>
                    <a:avLst/>
                    <a:gdLst>
                      <a:gd name="T0" fmla="*/ 50 w 52"/>
                      <a:gd name="T1" fmla="*/ 54 h 54"/>
                      <a:gd name="T2" fmla="*/ 52 w 52"/>
                      <a:gd name="T3" fmla="*/ 50 h 54"/>
                      <a:gd name="T4" fmla="*/ 50 w 52"/>
                      <a:gd name="T5" fmla="*/ 44 h 54"/>
                      <a:gd name="T6" fmla="*/ 45 w 52"/>
                      <a:gd name="T7" fmla="*/ 34 h 54"/>
                      <a:gd name="T8" fmla="*/ 38 w 52"/>
                      <a:gd name="T9" fmla="*/ 25 h 54"/>
                      <a:gd name="T10" fmla="*/ 30 w 52"/>
                      <a:gd name="T11" fmla="*/ 16 h 54"/>
                      <a:gd name="T12" fmla="*/ 19 w 52"/>
                      <a:gd name="T13" fmla="*/ 8 h 54"/>
                      <a:gd name="T14" fmla="*/ 10 w 52"/>
                      <a:gd name="T15" fmla="*/ 2 h 54"/>
                      <a:gd name="T16" fmla="*/ 0 w 52"/>
                      <a:gd name="T17" fmla="*/ 0 h 54"/>
                      <a:gd name="T18" fmla="*/ 3 w 52"/>
                      <a:gd name="T19" fmla="*/ 4 h 54"/>
                      <a:gd name="T20" fmla="*/ 9 w 52"/>
                      <a:gd name="T21" fmla="*/ 11 h 54"/>
                      <a:gd name="T22" fmla="*/ 16 w 52"/>
                      <a:gd name="T23" fmla="*/ 21 h 54"/>
                      <a:gd name="T24" fmla="*/ 24 w 52"/>
                      <a:gd name="T25" fmla="*/ 30 h 54"/>
                      <a:gd name="T26" fmla="*/ 32 w 52"/>
                      <a:gd name="T27" fmla="*/ 40 h 54"/>
                      <a:gd name="T28" fmla="*/ 40 w 52"/>
                      <a:gd name="T29" fmla="*/ 48 h 54"/>
                      <a:gd name="T30" fmla="*/ 47 w 52"/>
                      <a:gd name="T31" fmla="*/ 53 h 54"/>
                      <a:gd name="T32" fmla="*/ 50 w 52"/>
                      <a:gd name="T33" fmla="*/ 54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54">
                        <a:moveTo>
                          <a:pt x="50" y="54"/>
                        </a:moveTo>
                        <a:lnTo>
                          <a:pt x="52" y="50"/>
                        </a:lnTo>
                        <a:lnTo>
                          <a:pt x="50" y="44"/>
                        </a:lnTo>
                        <a:lnTo>
                          <a:pt x="45" y="34"/>
                        </a:lnTo>
                        <a:lnTo>
                          <a:pt x="38" y="25"/>
                        </a:lnTo>
                        <a:lnTo>
                          <a:pt x="30" y="16"/>
                        </a:lnTo>
                        <a:lnTo>
                          <a:pt x="19" y="8"/>
                        </a:lnTo>
                        <a:lnTo>
                          <a:pt x="10" y="2"/>
                        </a:lnTo>
                        <a:lnTo>
                          <a:pt x="0" y="0"/>
                        </a:lnTo>
                        <a:lnTo>
                          <a:pt x="3" y="4"/>
                        </a:lnTo>
                        <a:lnTo>
                          <a:pt x="9" y="11"/>
                        </a:lnTo>
                        <a:lnTo>
                          <a:pt x="16" y="21"/>
                        </a:lnTo>
                        <a:lnTo>
                          <a:pt x="24" y="30"/>
                        </a:lnTo>
                        <a:lnTo>
                          <a:pt x="32" y="40"/>
                        </a:lnTo>
                        <a:lnTo>
                          <a:pt x="40" y="48"/>
                        </a:lnTo>
                        <a:lnTo>
                          <a:pt x="47" y="53"/>
                        </a:lnTo>
                        <a:lnTo>
                          <a:pt x="50" y="54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6" name="Freeform 44">
                    <a:extLst>
                      <a:ext uri="{FF2B5EF4-FFF2-40B4-BE49-F238E27FC236}">
                        <a16:creationId xmlns:a16="http://schemas.microsoft.com/office/drawing/2014/main" xmlns="" id="{0D9C2028-5419-4949-8937-ADC3755A2A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9" y="64"/>
                    <a:ext cx="23" cy="25"/>
                  </a:xfrm>
                  <a:custGeom>
                    <a:avLst/>
                    <a:gdLst>
                      <a:gd name="T0" fmla="*/ 44 w 45"/>
                      <a:gd name="T1" fmla="*/ 51 h 51"/>
                      <a:gd name="T2" fmla="*/ 45 w 45"/>
                      <a:gd name="T3" fmla="*/ 47 h 51"/>
                      <a:gd name="T4" fmla="*/ 43 w 45"/>
                      <a:gd name="T5" fmla="*/ 41 h 51"/>
                      <a:gd name="T6" fmla="*/ 38 w 45"/>
                      <a:gd name="T7" fmla="*/ 33 h 51"/>
                      <a:gd name="T8" fmla="*/ 31 w 45"/>
                      <a:gd name="T9" fmla="*/ 24 h 51"/>
                      <a:gd name="T10" fmla="*/ 24 w 45"/>
                      <a:gd name="T11" fmla="*/ 15 h 51"/>
                      <a:gd name="T12" fmla="*/ 16 w 45"/>
                      <a:gd name="T13" fmla="*/ 7 h 51"/>
                      <a:gd name="T14" fmla="*/ 7 w 45"/>
                      <a:gd name="T15" fmla="*/ 2 h 51"/>
                      <a:gd name="T16" fmla="*/ 0 w 45"/>
                      <a:gd name="T17" fmla="*/ 0 h 51"/>
                      <a:gd name="T18" fmla="*/ 4 w 45"/>
                      <a:gd name="T19" fmla="*/ 5 h 51"/>
                      <a:gd name="T20" fmla="*/ 8 w 45"/>
                      <a:gd name="T21" fmla="*/ 12 h 51"/>
                      <a:gd name="T22" fmla="*/ 14 w 45"/>
                      <a:gd name="T23" fmla="*/ 21 h 51"/>
                      <a:gd name="T24" fmla="*/ 21 w 45"/>
                      <a:gd name="T25" fmla="*/ 30 h 51"/>
                      <a:gd name="T26" fmla="*/ 27 w 45"/>
                      <a:gd name="T27" fmla="*/ 39 h 51"/>
                      <a:gd name="T28" fmla="*/ 34 w 45"/>
                      <a:gd name="T29" fmla="*/ 46 h 51"/>
                      <a:gd name="T30" fmla="*/ 39 w 45"/>
                      <a:gd name="T31" fmla="*/ 51 h 51"/>
                      <a:gd name="T32" fmla="*/ 44 w 45"/>
                      <a:gd name="T33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1">
                        <a:moveTo>
                          <a:pt x="44" y="51"/>
                        </a:moveTo>
                        <a:lnTo>
                          <a:pt x="45" y="47"/>
                        </a:lnTo>
                        <a:lnTo>
                          <a:pt x="43" y="41"/>
                        </a:lnTo>
                        <a:lnTo>
                          <a:pt x="38" y="33"/>
                        </a:lnTo>
                        <a:lnTo>
                          <a:pt x="31" y="24"/>
                        </a:lnTo>
                        <a:lnTo>
                          <a:pt x="24" y="15"/>
                        </a:lnTo>
                        <a:lnTo>
                          <a:pt x="16" y="7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lnTo>
                          <a:pt x="4" y="5"/>
                        </a:lnTo>
                        <a:lnTo>
                          <a:pt x="8" y="12"/>
                        </a:lnTo>
                        <a:lnTo>
                          <a:pt x="14" y="21"/>
                        </a:lnTo>
                        <a:lnTo>
                          <a:pt x="21" y="30"/>
                        </a:lnTo>
                        <a:lnTo>
                          <a:pt x="27" y="39"/>
                        </a:lnTo>
                        <a:lnTo>
                          <a:pt x="34" y="46"/>
                        </a:lnTo>
                        <a:lnTo>
                          <a:pt x="39" y="51"/>
                        </a:lnTo>
                        <a:lnTo>
                          <a:pt x="44" y="5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7" name="Freeform 45">
                    <a:extLst>
                      <a:ext uri="{FF2B5EF4-FFF2-40B4-BE49-F238E27FC236}">
                        <a16:creationId xmlns:a16="http://schemas.microsoft.com/office/drawing/2014/main" xmlns="" id="{5A21CD81-63BD-48D7-A7B7-64C2274568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9" y="68"/>
                    <a:ext cx="16" cy="23"/>
                  </a:xfrm>
                  <a:custGeom>
                    <a:avLst/>
                    <a:gdLst>
                      <a:gd name="T0" fmla="*/ 29 w 32"/>
                      <a:gd name="T1" fmla="*/ 46 h 46"/>
                      <a:gd name="T2" fmla="*/ 32 w 32"/>
                      <a:gd name="T3" fmla="*/ 44 h 46"/>
                      <a:gd name="T4" fmla="*/ 32 w 32"/>
                      <a:gd name="T5" fmla="*/ 38 h 46"/>
                      <a:gd name="T6" fmla="*/ 31 w 32"/>
                      <a:gd name="T7" fmla="*/ 31 h 46"/>
                      <a:gd name="T8" fmla="*/ 27 w 32"/>
                      <a:gd name="T9" fmla="*/ 23 h 46"/>
                      <a:gd name="T10" fmla="*/ 23 w 32"/>
                      <a:gd name="T11" fmla="*/ 16 h 46"/>
                      <a:gd name="T12" fmla="*/ 17 w 32"/>
                      <a:gd name="T13" fmla="*/ 9 h 46"/>
                      <a:gd name="T14" fmla="*/ 9 w 32"/>
                      <a:gd name="T15" fmla="*/ 4 h 46"/>
                      <a:gd name="T16" fmla="*/ 0 w 32"/>
                      <a:gd name="T17" fmla="*/ 0 h 46"/>
                      <a:gd name="T18" fmla="*/ 6 w 32"/>
                      <a:gd name="T19" fmla="*/ 12 h 46"/>
                      <a:gd name="T20" fmla="*/ 14 w 32"/>
                      <a:gd name="T21" fmla="*/ 28 h 46"/>
                      <a:gd name="T22" fmla="*/ 23 w 32"/>
                      <a:gd name="T23" fmla="*/ 42 h 46"/>
                      <a:gd name="T24" fmla="*/ 29 w 32"/>
                      <a:gd name="T25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2" h="46">
                        <a:moveTo>
                          <a:pt x="29" y="46"/>
                        </a:moveTo>
                        <a:lnTo>
                          <a:pt x="32" y="44"/>
                        </a:lnTo>
                        <a:lnTo>
                          <a:pt x="32" y="38"/>
                        </a:lnTo>
                        <a:lnTo>
                          <a:pt x="31" y="31"/>
                        </a:lnTo>
                        <a:lnTo>
                          <a:pt x="27" y="23"/>
                        </a:lnTo>
                        <a:lnTo>
                          <a:pt x="23" y="16"/>
                        </a:lnTo>
                        <a:lnTo>
                          <a:pt x="17" y="9"/>
                        </a:lnTo>
                        <a:lnTo>
                          <a:pt x="9" y="4"/>
                        </a:lnTo>
                        <a:lnTo>
                          <a:pt x="0" y="0"/>
                        </a:lnTo>
                        <a:lnTo>
                          <a:pt x="6" y="12"/>
                        </a:lnTo>
                        <a:lnTo>
                          <a:pt x="14" y="28"/>
                        </a:lnTo>
                        <a:lnTo>
                          <a:pt x="23" y="42"/>
                        </a:lnTo>
                        <a:lnTo>
                          <a:pt x="29" y="4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8" name="Freeform 46">
                    <a:extLst>
                      <a:ext uri="{FF2B5EF4-FFF2-40B4-BE49-F238E27FC236}">
                        <a16:creationId xmlns:a16="http://schemas.microsoft.com/office/drawing/2014/main" xmlns="" id="{6C0CA2E4-8631-44EB-957A-A70FD375C6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" y="79"/>
                    <a:ext cx="13" cy="17"/>
                  </a:xfrm>
                  <a:custGeom>
                    <a:avLst/>
                    <a:gdLst>
                      <a:gd name="T0" fmla="*/ 23 w 25"/>
                      <a:gd name="T1" fmla="*/ 35 h 35"/>
                      <a:gd name="T2" fmla="*/ 25 w 25"/>
                      <a:gd name="T3" fmla="*/ 28 h 35"/>
                      <a:gd name="T4" fmla="*/ 19 w 25"/>
                      <a:gd name="T5" fmla="*/ 15 h 35"/>
                      <a:gd name="T6" fmla="*/ 9 w 25"/>
                      <a:gd name="T7" fmla="*/ 5 h 35"/>
                      <a:gd name="T8" fmla="*/ 0 w 25"/>
                      <a:gd name="T9" fmla="*/ 0 h 35"/>
                      <a:gd name="T10" fmla="*/ 4 w 25"/>
                      <a:gd name="T11" fmla="*/ 8 h 35"/>
                      <a:gd name="T12" fmla="*/ 10 w 25"/>
                      <a:gd name="T13" fmla="*/ 20 h 35"/>
                      <a:gd name="T14" fmla="*/ 17 w 25"/>
                      <a:gd name="T15" fmla="*/ 30 h 35"/>
                      <a:gd name="T16" fmla="*/ 23 w 25"/>
                      <a:gd name="T17" fmla="*/ 35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35">
                        <a:moveTo>
                          <a:pt x="23" y="35"/>
                        </a:moveTo>
                        <a:lnTo>
                          <a:pt x="25" y="28"/>
                        </a:lnTo>
                        <a:lnTo>
                          <a:pt x="19" y="15"/>
                        </a:lnTo>
                        <a:lnTo>
                          <a:pt x="9" y="5"/>
                        </a:lnTo>
                        <a:lnTo>
                          <a:pt x="0" y="0"/>
                        </a:lnTo>
                        <a:lnTo>
                          <a:pt x="4" y="8"/>
                        </a:lnTo>
                        <a:lnTo>
                          <a:pt x="10" y="20"/>
                        </a:lnTo>
                        <a:lnTo>
                          <a:pt x="17" y="30"/>
                        </a:lnTo>
                        <a:lnTo>
                          <a:pt x="23" y="3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9" name="Freeform 47">
                    <a:extLst>
                      <a:ext uri="{FF2B5EF4-FFF2-40B4-BE49-F238E27FC236}">
                        <a16:creationId xmlns:a16="http://schemas.microsoft.com/office/drawing/2014/main" xmlns="" id="{4591F64F-45AA-414E-BB6D-CAE25ED8E5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7" y="84"/>
                    <a:ext cx="9" cy="12"/>
                  </a:xfrm>
                  <a:custGeom>
                    <a:avLst/>
                    <a:gdLst>
                      <a:gd name="T0" fmla="*/ 17 w 18"/>
                      <a:gd name="T1" fmla="*/ 23 h 24"/>
                      <a:gd name="T2" fmla="*/ 18 w 18"/>
                      <a:gd name="T3" fmla="*/ 16 h 24"/>
                      <a:gd name="T4" fmla="*/ 15 w 18"/>
                      <a:gd name="T5" fmla="*/ 7 h 24"/>
                      <a:gd name="T6" fmla="*/ 9 w 18"/>
                      <a:gd name="T7" fmla="*/ 0 h 24"/>
                      <a:gd name="T8" fmla="*/ 0 w 18"/>
                      <a:gd name="T9" fmla="*/ 1 h 24"/>
                      <a:gd name="T10" fmla="*/ 7 w 18"/>
                      <a:gd name="T11" fmla="*/ 6 h 24"/>
                      <a:gd name="T12" fmla="*/ 10 w 18"/>
                      <a:gd name="T13" fmla="*/ 15 h 24"/>
                      <a:gd name="T14" fmla="*/ 14 w 18"/>
                      <a:gd name="T15" fmla="*/ 24 h 24"/>
                      <a:gd name="T16" fmla="*/ 17 w 18"/>
                      <a:gd name="T17" fmla="*/ 23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" h="24">
                        <a:moveTo>
                          <a:pt x="17" y="23"/>
                        </a:moveTo>
                        <a:lnTo>
                          <a:pt x="18" y="16"/>
                        </a:lnTo>
                        <a:lnTo>
                          <a:pt x="15" y="7"/>
                        </a:lnTo>
                        <a:lnTo>
                          <a:pt x="9" y="0"/>
                        </a:lnTo>
                        <a:lnTo>
                          <a:pt x="0" y="1"/>
                        </a:lnTo>
                        <a:lnTo>
                          <a:pt x="7" y="6"/>
                        </a:lnTo>
                        <a:lnTo>
                          <a:pt x="10" y="15"/>
                        </a:lnTo>
                        <a:lnTo>
                          <a:pt x="14" y="24"/>
                        </a:lnTo>
                        <a:lnTo>
                          <a:pt x="17" y="2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0" name="Freeform 48">
                    <a:extLst>
                      <a:ext uri="{FF2B5EF4-FFF2-40B4-BE49-F238E27FC236}">
                        <a16:creationId xmlns:a16="http://schemas.microsoft.com/office/drawing/2014/main" xmlns="" id="{D4E575A4-B6A0-43A4-8C6E-49A666B8AB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0" y="56"/>
                    <a:ext cx="26" cy="22"/>
                  </a:xfrm>
                  <a:custGeom>
                    <a:avLst/>
                    <a:gdLst>
                      <a:gd name="T0" fmla="*/ 50 w 51"/>
                      <a:gd name="T1" fmla="*/ 45 h 45"/>
                      <a:gd name="T2" fmla="*/ 51 w 51"/>
                      <a:gd name="T3" fmla="*/ 41 h 45"/>
                      <a:gd name="T4" fmla="*/ 50 w 51"/>
                      <a:gd name="T5" fmla="*/ 37 h 45"/>
                      <a:gd name="T6" fmla="*/ 46 w 51"/>
                      <a:gd name="T7" fmla="*/ 30 h 45"/>
                      <a:gd name="T8" fmla="*/ 39 w 51"/>
                      <a:gd name="T9" fmla="*/ 22 h 45"/>
                      <a:gd name="T10" fmla="*/ 31 w 51"/>
                      <a:gd name="T11" fmla="*/ 15 h 45"/>
                      <a:gd name="T12" fmla="*/ 21 w 51"/>
                      <a:gd name="T13" fmla="*/ 8 h 45"/>
                      <a:gd name="T14" fmla="*/ 10 w 51"/>
                      <a:gd name="T15" fmla="*/ 2 h 45"/>
                      <a:gd name="T16" fmla="*/ 0 w 51"/>
                      <a:gd name="T17" fmla="*/ 0 h 45"/>
                      <a:gd name="T18" fmla="*/ 4 w 51"/>
                      <a:gd name="T19" fmla="*/ 3 h 45"/>
                      <a:gd name="T20" fmla="*/ 10 w 51"/>
                      <a:gd name="T21" fmla="*/ 9 h 45"/>
                      <a:gd name="T22" fmla="*/ 17 w 51"/>
                      <a:gd name="T23" fmla="*/ 17 h 45"/>
                      <a:gd name="T24" fmla="*/ 25 w 51"/>
                      <a:gd name="T25" fmla="*/ 25 h 45"/>
                      <a:gd name="T26" fmla="*/ 33 w 51"/>
                      <a:gd name="T27" fmla="*/ 33 h 45"/>
                      <a:gd name="T28" fmla="*/ 40 w 51"/>
                      <a:gd name="T29" fmla="*/ 40 h 45"/>
                      <a:gd name="T30" fmla="*/ 46 w 51"/>
                      <a:gd name="T31" fmla="*/ 45 h 45"/>
                      <a:gd name="T32" fmla="*/ 50 w 51"/>
                      <a:gd name="T33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1" h="45">
                        <a:moveTo>
                          <a:pt x="50" y="45"/>
                        </a:moveTo>
                        <a:lnTo>
                          <a:pt x="51" y="41"/>
                        </a:lnTo>
                        <a:lnTo>
                          <a:pt x="50" y="37"/>
                        </a:lnTo>
                        <a:lnTo>
                          <a:pt x="46" y="30"/>
                        </a:lnTo>
                        <a:lnTo>
                          <a:pt x="39" y="22"/>
                        </a:lnTo>
                        <a:lnTo>
                          <a:pt x="31" y="15"/>
                        </a:lnTo>
                        <a:lnTo>
                          <a:pt x="21" y="8"/>
                        </a:lnTo>
                        <a:lnTo>
                          <a:pt x="10" y="2"/>
                        </a:lnTo>
                        <a:lnTo>
                          <a:pt x="0" y="0"/>
                        </a:lnTo>
                        <a:lnTo>
                          <a:pt x="4" y="3"/>
                        </a:lnTo>
                        <a:lnTo>
                          <a:pt x="10" y="9"/>
                        </a:lnTo>
                        <a:lnTo>
                          <a:pt x="17" y="17"/>
                        </a:lnTo>
                        <a:lnTo>
                          <a:pt x="25" y="25"/>
                        </a:lnTo>
                        <a:lnTo>
                          <a:pt x="33" y="33"/>
                        </a:lnTo>
                        <a:lnTo>
                          <a:pt x="40" y="40"/>
                        </a:lnTo>
                        <a:lnTo>
                          <a:pt x="46" y="45"/>
                        </a:lnTo>
                        <a:lnTo>
                          <a:pt x="50" y="4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1" name="Freeform 49">
                    <a:extLst>
                      <a:ext uri="{FF2B5EF4-FFF2-40B4-BE49-F238E27FC236}">
                        <a16:creationId xmlns:a16="http://schemas.microsoft.com/office/drawing/2014/main" xmlns="" id="{14D95352-32FE-4A06-BF5F-E8D0E75D57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7" y="55"/>
                    <a:ext cx="20" cy="18"/>
                  </a:xfrm>
                  <a:custGeom>
                    <a:avLst/>
                    <a:gdLst>
                      <a:gd name="T0" fmla="*/ 39 w 40"/>
                      <a:gd name="T1" fmla="*/ 35 h 35"/>
                      <a:gd name="T2" fmla="*/ 40 w 40"/>
                      <a:gd name="T3" fmla="*/ 33 h 35"/>
                      <a:gd name="T4" fmla="*/ 40 w 40"/>
                      <a:gd name="T5" fmla="*/ 30 h 35"/>
                      <a:gd name="T6" fmla="*/ 37 w 40"/>
                      <a:gd name="T7" fmla="*/ 24 h 35"/>
                      <a:gd name="T8" fmla="*/ 33 w 40"/>
                      <a:gd name="T9" fmla="*/ 18 h 35"/>
                      <a:gd name="T10" fmla="*/ 26 w 40"/>
                      <a:gd name="T11" fmla="*/ 12 h 35"/>
                      <a:gd name="T12" fmla="*/ 19 w 40"/>
                      <a:gd name="T13" fmla="*/ 6 h 35"/>
                      <a:gd name="T14" fmla="*/ 10 w 40"/>
                      <a:gd name="T15" fmla="*/ 2 h 35"/>
                      <a:gd name="T16" fmla="*/ 0 w 40"/>
                      <a:gd name="T17" fmla="*/ 0 h 35"/>
                      <a:gd name="T18" fmla="*/ 4 w 40"/>
                      <a:gd name="T19" fmla="*/ 4 h 35"/>
                      <a:gd name="T20" fmla="*/ 10 w 40"/>
                      <a:gd name="T21" fmla="*/ 10 h 35"/>
                      <a:gd name="T22" fmla="*/ 16 w 40"/>
                      <a:gd name="T23" fmla="*/ 16 h 35"/>
                      <a:gd name="T24" fmla="*/ 22 w 40"/>
                      <a:gd name="T25" fmla="*/ 23 h 35"/>
                      <a:gd name="T26" fmla="*/ 27 w 40"/>
                      <a:gd name="T27" fmla="*/ 28 h 35"/>
                      <a:gd name="T28" fmla="*/ 32 w 40"/>
                      <a:gd name="T29" fmla="*/ 33 h 35"/>
                      <a:gd name="T30" fmla="*/ 37 w 40"/>
                      <a:gd name="T31" fmla="*/ 35 h 35"/>
                      <a:gd name="T32" fmla="*/ 39 w 40"/>
                      <a:gd name="T33" fmla="*/ 35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0" h="35">
                        <a:moveTo>
                          <a:pt x="39" y="35"/>
                        </a:moveTo>
                        <a:lnTo>
                          <a:pt x="40" y="33"/>
                        </a:lnTo>
                        <a:lnTo>
                          <a:pt x="40" y="30"/>
                        </a:lnTo>
                        <a:lnTo>
                          <a:pt x="37" y="24"/>
                        </a:lnTo>
                        <a:lnTo>
                          <a:pt x="33" y="18"/>
                        </a:lnTo>
                        <a:lnTo>
                          <a:pt x="26" y="12"/>
                        </a:lnTo>
                        <a:lnTo>
                          <a:pt x="19" y="6"/>
                        </a:lnTo>
                        <a:lnTo>
                          <a:pt x="10" y="2"/>
                        </a:ln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10" y="10"/>
                        </a:lnTo>
                        <a:lnTo>
                          <a:pt x="16" y="16"/>
                        </a:lnTo>
                        <a:lnTo>
                          <a:pt x="22" y="23"/>
                        </a:lnTo>
                        <a:lnTo>
                          <a:pt x="27" y="28"/>
                        </a:lnTo>
                        <a:lnTo>
                          <a:pt x="32" y="33"/>
                        </a:lnTo>
                        <a:lnTo>
                          <a:pt x="37" y="35"/>
                        </a:lnTo>
                        <a:lnTo>
                          <a:pt x="39" y="3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2" name="Freeform 50">
                    <a:extLst>
                      <a:ext uri="{FF2B5EF4-FFF2-40B4-BE49-F238E27FC236}">
                        <a16:creationId xmlns:a16="http://schemas.microsoft.com/office/drawing/2014/main" xmlns="" id="{331AB3B5-3180-44B6-90AD-697082474B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9" y="61"/>
                    <a:ext cx="23" cy="24"/>
                  </a:xfrm>
                  <a:custGeom>
                    <a:avLst/>
                    <a:gdLst>
                      <a:gd name="T0" fmla="*/ 44 w 45"/>
                      <a:gd name="T1" fmla="*/ 50 h 50"/>
                      <a:gd name="T2" fmla="*/ 45 w 45"/>
                      <a:gd name="T3" fmla="*/ 47 h 50"/>
                      <a:gd name="T4" fmla="*/ 43 w 45"/>
                      <a:gd name="T5" fmla="*/ 40 h 50"/>
                      <a:gd name="T6" fmla="*/ 38 w 45"/>
                      <a:gd name="T7" fmla="*/ 33 h 50"/>
                      <a:gd name="T8" fmla="*/ 31 w 45"/>
                      <a:gd name="T9" fmla="*/ 24 h 50"/>
                      <a:gd name="T10" fmla="*/ 24 w 45"/>
                      <a:gd name="T11" fmla="*/ 15 h 50"/>
                      <a:gd name="T12" fmla="*/ 16 w 45"/>
                      <a:gd name="T13" fmla="*/ 7 h 50"/>
                      <a:gd name="T14" fmla="*/ 7 w 45"/>
                      <a:gd name="T15" fmla="*/ 2 h 50"/>
                      <a:gd name="T16" fmla="*/ 0 w 45"/>
                      <a:gd name="T17" fmla="*/ 0 h 50"/>
                      <a:gd name="T18" fmla="*/ 3 w 45"/>
                      <a:gd name="T19" fmla="*/ 5 h 50"/>
                      <a:gd name="T20" fmla="*/ 8 w 45"/>
                      <a:gd name="T21" fmla="*/ 12 h 50"/>
                      <a:gd name="T22" fmla="*/ 14 w 45"/>
                      <a:gd name="T23" fmla="*/ 21 h 50"/>
                      <a:gd name="T24" fmla="*/ 21 w 45"/>
                      <a:gd name="T25" fmla="*/ 30 h 50"/>
                      <a:gd name="T26" fmla="*/ 26 w 45"/>
                      <a:gd name="T27" fmla="*/ 38 h 50"/>
                      <a:gd name="T28" fmla="*/ 33 w 45"/>
                      <a:gd name="T29" fmla="*/ 45 h 50"/>
                      <a:gd name="T30" fmla="*/ 39 w 45"/>
                      <a:gd name="T31" fmla="*/ 50 h 50"/>
                      <a:gd name="T32" fmla="*/ 44 w 45"/>
                      <a:gd name="T33" fmla="*/ 5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44" y="50"/>
                        </a:moveTo>
                        <a:lnTo>
                          <a:pt x="45" y="47"/>
                        </a:lnTo>
                        <a:lnTo>
                          <a:pt x="43" y="40"/>
                        </a:lnTo>
                        <a:lnTo>
                          <a:pt x="38" y="33"/>
                        </a:lnTo>
                        <a:lnTo>
                          <a:pt x="31" y="24"/>
                        </a:lnTo>
                        <a:lnTo>
                          <a:pt x="24" y="15"/>
                        </a:lnTo>
                        <a:lnTo>
                          <a:pt x="16" y="7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lnTo>
                          <a:pt x="3" y="5"/>
                        </a:lnTo>
                        <a:lnTo>
                          <a:pt x="8" y="12"/>
                        </a:lnTo>
                        <a:lnTo>
                          <a:pt x="14" y="21"/>
                        </a:lnTo>
                        <a:lnTo>
                          <a:pt x="21" y="30"/>
                        </a:lnTo>
                        <a:lnTo>
                          <a:pt x="26" y="38"/>
                        </a:lnTo>
                        <a:lnTo>
                          <a:pt x="33" y="45"/>
                        </a:lnTo>
                        <a:lnTo>
                          <a:pt x="39" y="50"/>
                        </a:lnTo>
                        <a:lnTo>
                          <a:pt x="44" y="5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3" name="Freeform 51">
                    <a:extLst>
                      <a:ext uri="{FF2B5EF4-FFF2-40B4-BE49-F238E27FC236}">
                        <a16:creationId xmlns:a16="http://schemas.microsoft.com/office/drawing/2014/main" xmlns="" id="{AF389F1E-0E33-450D-B975-65F1C17913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7" y="73"/>
                    <a:ext cx="17" cy="20"/>
                  </a:xfrm>
                  <a:custGeom>
                    <a:avLst/>
                    <a:gdLst>
                      <a:gd name="T0" fmla="*/ 32 w 34"/>
                      <a:gd name="T1" fmla="*/ 42 h 42"/>
                      <a:gd name="T2" fmla="*/ 34 w 34"/>
                      <a:gd name="T3" fmla="*/ 39 h 42"/>
                      <a:gd name="T4" fmla="*/ 33 w 34"/>
                      <a:gd name="T5" fmla="*/ 34 h 42"/>
                      <a:gd name="T6" fmla="*/ 29 w 34"/>
                      <a:gd name="T7" fmla="*/ 27 h 42"/>
                      <a:gd name="T8" fmla="*/ 24 w 34"/>
                      <a:gd name="T9" fmla="*/ 19 h 42"/>
                      <a:gd name="T10" fmla="*/ 18 w 34"/>
                      <a:gd name="T11" fmla="*/ 12 h 42"/>
                      <a:gd name="T12" fmla="*/ 12 w 34"/>
                      <a:gd name="T13" fmla="*/ 6 h 42"/>
                      <a:gd name="T14" fmla="*/ 5 w 34"/>
                      <a:gd name="T15" fmla="*/ 1 h 42"/>
                      <a:gd name="T16" fmla="*/ 0 w 34"/>
                      <a:gd name="T17" fmla="*/ 0 h 42"/>
                      <a:gd name="T18" fmla="*/ 6 w 34"/>
                      <a:gd name="T19" fmla="*/ 9 h 42"/>
                      <a:gd name="T20" fmla="*/ 14 w 34"/>
                      <a:gd name="T21" fmla="*/ 23 h 42"/>
                      <a:gd name="T22" fmla="*/ 24 w 34"/>
                      <a:gd name="T23" fmla="*/ 36 h 42"/>
                      <a:gd name="T24" fmla="*/ 32 w 34"/>
                      <a:gd name="T25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4" h="42">
                        <a:moveTo>
                          <a:pt x="32" y="42"/>
                        </a:moveTo>
                        <a:lnTo>
                          <a:pt x="34" y="39"/>
                        </a:lnTo>
                        <a:lnTo>
                          <a:pt x="33" y="34"/>
                        </a:lnTo>
                        <a:lnTo>
                          <a:pt x="29" y="27"/>
                        </a:lnTo>
                        <a:lnTo>
                          <a:pt x="24" y="19"/>
                        </a:lnTo>
                        <a:lnTo>
                          <a:pt x="18" y="12"/>
                        </a:lnTo>
                        <a:lnTo>
                          <a:pt x="12" y="6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6" y="9"/>
                        </a:lnTo>
                        <a:lnTo>
                          <a:pt x="14" y="23"/>
                        </a:lnTo>
                        <a:lnTo>
                          <a:pt x="24" y="36"/>
                        </a:lnTo>
                        <a:lnTo>
                          <a:pt x="32" y="4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4" name="Freeform 52">
                    <a:extLst>
                      <a:ext uri="{FF2B5EF4-FFF2-40B4-BE49-F238E27FC236}">
                        <a16:creationId xmlns:a16="http://schemas.microsoft.com/office/drawing/2014/main" xmlns="" id="{24CFB96A-28C6-4156-8239-A576BEEB43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7" y="53"/>
                    <a:ext cx="22" cy="3"/>
                  </a:xfrm>
                  <a:custGeom>
                    <a:avLst/>
                    <a:gdLst>
                      <a:gd name="T0" fmla="*/ 0 w 45"/>
                      <a:gd name="T1" fmla="*/ 6 h 7"/>
                      <a:gd name="T2" fmla="*/ 4 w 45"/>
                      <a:gd name="T3" fmla="*/ 6 h 7"/>
                      <a:gd name="T4" fmla="*/ 10 w 45"/>
                      <a:gd name="T5" fmla="*/ 5 h 7"/>
                      <a:gd name="T6" fmla="*/ 16 w 45"/>
                      <a:gd name="T7" fmla="*/ 4 h 7"/>
                      <a:gd name="T8" fmla="*/ 24 w 45"/>
                      <a:gd name="T9" fmla="*/ 2 h 7"/>
                      <a:gd name="T10" fmla="*/ 33 w 45"/>
                      <a:gd name="T11" fmla="*/ 1 h 7"/>
                      <a:gd name="T12" fmla="*/ 39 w 45"/>
                      <a:gd name="T13" fmla="*/ 0 h 7"/>
                      <a:gd name="T14" fmla="*/ 44 w 45"/>
                      <a:gd name="T15" fmla="*/ 0 h 7"/>
                      <a:gd name="T16" fmla="*/ 45 w 45"/>
                      <a:gd name="T17" fmla="*/ 2 h 7"/>
                      <a:gd name="T18" fmla="*/ 44 w 45"/>
                      <a:gd name="T19" fmla="*/ 5 h 7"/>
                      <a:gd name="T20" fmla="*/ 39 w 45"/>
                      <a:gd name="T21" fmla="*/ 7 h 7"/>
                      <a:gd name="T22" fmla="*/ 34 w 45"/>
                      <a:gd name="T23" fmla="*/ 7 h 7"/>
                      <a:gd name="T24" fmla="*/ 27 w 45"/>
                      <a:gd name="T25" fmla="*/ 7 h 7"/>
                      <a:gd name="T26" fmla="*/ 19 w 45"/>
                      <a:gd name="T27" fmla="*/ 7 h 7"/>
                      <a:gd name="T28" fmla="*/ 11 w 45"/>
                      <a:gd name="T29" fmla="*/ 7 h 7"/>
                      <a:gd name="T30" fmla="*/ 5 w 45"/>
                      <a:gd name="T31" fmla="*/ 6 h 7"/>
                      <a:gd name="T32" fmla="*/ 0 w 45"/>
                      <a:gd name="T33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7">
                        <a:moveTo>
                          <a:pt x="0" y="6"/>
                        </a:moveTo>
                        <a:lnTo>
                          <a:pt x="4" y="6"/>
                        </a:lnTo>
                        <a:lnTo>
                          <a:pt x="10" y="5"/>
                        </a:lnTo>
                        <a:lnTo>
                          <a:pt x="16" y="4"/>
                        </a:lnTo>
                        <a:lnTo>
                          <a:pt x="24" y="2"/>
                        </a:lnTo>
                        <a:lnTo>
                          <a:pt x="33" y="1"/>
                        </a:lnTo>
                        <a:lnTo>
                          <a:pt x="39" y="0"/>
                        </a:lnTo>
                        <a:lnTo>
                          <a:pt x="44" y="0"/>
                        </a:lnTo>
                        <a:lnTo>
                          <a:pt x="45" y="2"/>
                        </a:lnTo>
                        <a:lnTo>
                          <a:pt x="44" y="5"/>
                        </a:lnTo>
                        <a:lnTo>
                          <a:pt x="39" y="7"/>
                        </a:lnTo>
                        <a:lnTo>
                          <a:pt x="34" y="7"/>
                        </a:lnTo>
                        <a:lnTo>
                          <a:pt x="27" y="7"/>
                        </a:lnTo>
                        <a:lnTo>
                          <a:pt x="19" y="7"/>
                        </a:lnTo>
                        <a:lnTo>
                          <a:pt x="11" y="7"/>
                        </a:lnTo>
                        <a:lnTo>
                          <a:pt x="5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5" name="Freeform 53">
                    <a:extLst>
                      <a:ext uri="{FF2B5EF4-FFF2-40B4-BE49-F238E27FC236}">
                        <a16:creationId xmlns:a16="http://schemas.microsoft.com/office/drawing/2014/main" xmlns="" id="{77C5BE00-B46C-469B-BC19-5DFF1469A5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1" y="28"/>
                    <a:ext cx="30" cy="27"/>
                  </a:xfrm>
                  <a:custGeom>
                    <a:avLst/>
                    <a:gdLst>
                      <a:gd name="T0" fmla="*/ 0 w 60"/>
                      <a:gd name="T1" fmla="*/ 55 h 55"/>
                      <a:gd name="T2" fmla="*/ 7 w 60"/>
                      <a:gd name="T3" fmla="*/ 51 h 55"/>
                      <a:gd name="T4" fmla="*/ 17 w 60"/>
                      <a:gd name="T5" fmla="*/ 44 h 55"/>
                      <a:gd name="T6" fmla="*/ 28 w 60"/>
                      <a:gd name="T7" fmla="*/ 36 h 55"/>
                      <a:gd name="T8" fmla="*/ 40 w 60"/>
                      <a:gd name="T9" fmla="*/ 27 h 55"/>
                      <a:gd name="T10" fmla="*/ 49 w 60"/>
                      <a:gd name="T11" fmla="*/ 19 h 55"/>
                      <a:gd name="T12" fmla="*/ 57 w 60"/>
                      <a:gd name="T13" fmla="*/ 11 h 55"/>
                      <a:gd name="T14" fmla="*/ 60 w 60"/>
                      <a:gd name="T15" fmla="*/ 4 h 55"/>
                      <a:gd name="T16" fmla="*/ 59 w 60"/>
                      <a:gd name="T17" fmla="*/ 0 h 55"/>
                      <a:gd name="T18" fmla="*/ 55 w 60"/>
                      <a:gd name="T19" fmla="*/ 0 h 55"/>
                      <a:gd name="T20" fmla="*/ 48 w 60"/>
                      <a:gd name="T21" fmla="*/ 5 h 55"/>
                      <a:gd name="T22" fmla="*/ 40 w 60"/>
                      <a:gd name="T23" fmla="*/ 12 h 55"/>
                      <a:gd name="T24" fmla="*/ 32 w 60"/>
                      <a:gd name="T25" fmla="*/ 22 h 55"/>
                      <a:gd name="T26" fmla="*/ 22 w 60"/>
                      <a:gd name="T27" fmla="*/ 32 h 55"/>
                      <a:gd name="T28" fmla="*/ 14 w 60"/>
                      <a:gd name="T29" fmla="*/ 42 h 55"/>
                      <a:gd name="T30" fmla="*/ 6 w 60"/>
                      <a:gd name="T31" fmla="*/ 50 h 55"/>
                      <a:gd name="T32" fmla="*/ 0 w 60"/>
                      <a:gd name="T33" fmla="*/ 55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55">
                        <a:moveTo>
                          <a:pt x="0" y="55"/>
                        </a:moveTo>
                        <a:lnTo>
                          <a:pt x="7" y="51"/>
                        </a:lnTo>
                        <a:lnTo>
                          <a:pt x="17" y="44"/>
                        </a:lnTo>
                        <a:lnTo>
                          <a:pt x="28" y="36"/>
                        </a:lnTo>
                        <a:lnTo>
                          <a:pt x="40" y="27"/>
                        </a:lnTo>
                        <a:lnTo>
                          <a:pt x="49" y="19"/>
                        </a:lnTo>
                        <a:lnTo>
                          <a:pt x="57" y="11"/>
                        </a:lnTo>
                        <a:lnTo>
                          <a:pt x="60" y="4"/>
                        </a:lnTo>
                        <a:lnTo>
                          <a:pt x="59" y="0"/>
                        </a:lnTo>
                        <a:lnTo>
                          <a:pt x="55" y="0"/>
                        </a:lnTo>
                        <a:lnTo>
                          <a:pt x="48" y="5"/>
                        </a:lnTo>
                        <a:lnTo>
                          <a:pt x="40" y="12"/>
                        </a:lnTo>
                        <a:lnTo>
                          <a:pt x="32" y="22"/>
                        </a:lnTo>
                        <a:lnTo>
                          <a:pt x="22" y="32"/>
                        </a:lnTo>
                        <a:lnTo>
                          <a:pt x="14" y="42"/>
                        </a:lnTo>
                        <a:lnTo>
                          <a:pt x="6" y="50"/>
                        </a:lnTo>
                        <a:lnTo>
                          <a:pt x="0" y="5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6" name="Freeform 54">
                    <a:extLst>
                      <a:ext uri="{FF2B5EF4-FFF2-40B4-BE49-F238E27FC236}">
                        <a16:creationId xmlns:a16="http://schemas.microsoft.com/office/drawing/2014/main" xmlns="" id="{814928E4-0C25-4213-9B80-CBBB972DB9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0" y="28"/>
                    <a:ext cx="27" cy="28"/>
                  </a:xfrm>
                  <a:custGeom>
                    <a:avLst/>
                    <a:gdLst>
                      <a:gd name="T0" fmla="*/ 0 w 54"/>
                      <a:gd name="T1" fmla="*/ 57 h 57"/>
                      <a:gd name="T2" fmla="*/ 7 w 54"/>
                      <a:gd name="T3" fmla="*/ 52 h 57"/>
                      <a:gd name="T4" fmla="*/ 16 w 54"/>
                      <a:gd name="T5" fmla="*/ 44 h 57"/>
                      <a:gd name="T6" fmla="*/ 25 w 54"/>
                      <a:gd name="T7" fmla="*/ 36 h 57"/>
                      <a:gd name="T8" fmla="*/ 35 w 54"/>
                      <a:gd name="T9" fmla="*/ 26 h 57"/>
                      <a:gd name="T10" fmla="*/ 45 w 54"/>
                      <a:gd name="T11" fmla="*/ 17 h 57"/>
                      <a:gd name="T12" fmla="*/ 51 w 54"/>
                      <a:gd name="T13" fmla="*/ 9 h 57"/>
                      <a:gd name="T14" fmla="*/ 54 w 54"/>
                      <a:gd name="T15" fmla="*/ 3 h 57"/>
                      <a:gd name="T16" fmla="*/ 53 w 54"/>
                      <a:gd name="T17" fmla="*/ 0 h 57"/>
                      <a:gd name="T18" fmla="*/ 47 w 54"/>
                      <a:gd name="T19" fmla="*/ 3 h 57"/>
                      <a:gd name="T20" fmla="*/ 40 w 54"/>
                      <a:gd name="T21" fmla="*/ 9 h 57"/>
                      <a:gd name="T22" fmla="*/ 33 w 54"/>
                      <a:gd name="T23" fmla="*/ 17 h 57"/>
                      <a:gd name="T24" fmla="*/ 25 w 54"/>
                      <a:gd name="T25" fmla="*/ 27 h 57"/>
                      <a:gd name="T26" fmla="*/ 17 w 54"/>
                      <a:gd name="T27" fmla="*/ 36 h 57"/>
                      <a:gd name="T28" fmla="*/ 10 w 54"/>
                      <a:gd name="T29" fmla="*/ 47 h 57"/>
                      <a:gd name="T30" fmla="*/ 4 w 54"/>
                      <a:gd name="T31" fmla="*/ 54 h 57"/>
                      <a:gd name="T32" fmla="*/ 0 w 54"/>
                      <a:gd name="T33" fmla="*/ 5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4" h="57">
                        <a:moveTo>
                          <a:pt x="0" y="57"/>
                        </a:moveTo>
                        <a:lnTo>
                          <a:pt x="7" y="52"/>
                        </a:lnTo>
                        <a:lnTo>
                          <a:pt x="16" y="44"/>
                        </a:lnTo>
                        <a:lnTo>
                          <a:pt x="25" y="36"/>
                        </a:lnTo>
                        <a:lnTo>
                          <a:pt x="35" y="26"/>
                        </a:lnTo>
                        <a:lnTo>
                          <a:pt x="45" y="17"/>
                        </a:lnTo>
                        <a:lnTo>
                          <a:pt x="51" y="9"/>
                        </a:lnTo>
                        <a:lnTo>
                          <a:pt x="54" y="3"/>
                        </a:lnTo>
                        <a:lnTo>
                          <a:pt x="53" y="0"/>
                        </a:lnTo>
                        <a:lnTo>
                          <a:pt x="47" y="3"/>
                        </a:lnTo>
                        <a:lnTo>
                          <a:pt x="40" y="9"/>
                        </a:lnTo>
                        <a:lnTo>
                          <a:pt x="33" y="17"/>
                        </a:lnTo>
                        <a:lnTo>
                          <a:pt x="25" y="27"/>
                        </a:lnTo>
                        <a:lnTo>
                          <a:pt x="17" y="36"/>
                        </a:lnTo>
                        <a:lnTo>
                          <a:pt x="10" y="47"/>
                        </a:lnTo>
                        <a:lnTo>
                          <a:pt x="4" y="54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7" name="Freeform 55">
                    <a:extLst>
                      <a:ext uri="{FF2B5EF4-FFF2-40B4-BE49-F238E27FC236}">
                        <a16:creationId xmlns:a16="http://schemas.microsoft.com/office/drawing/2014/main" xmlns="" id="{C4649725-1596-4EAF-9555-D8AA5E0D0A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7" y="28"/>
                    <a:ext cx="24" cy="30"/>
                  </a:xfrm>
                  <a:custGeom>
                    <a:avLst/>
                    <a:gdLst>
                      <a:gd name="T0" fmla="*/ 0 w 47"/>
                      <a:gd name="T1" fmla="*/ 60 h 60"/>
                      <a:gd name="T2" fmla="*/ 7 w 47"/>
                      <a:gd name="T3" fmla="*/ 55 h 60"/>
                      <a:gd name="T4" fmla="*/ 16 w 47"/>
                      <a:gd name="T5" fmla="*/ 46 h 60"/>
                      <a:gd name="T6" fmla="*/ 26 w 47"/>
                      <a:gd name="T7" fmla="*/ 36 h 60"/>
                      <a:gd name="T8" fmla="*/ 34 w 47"/>
                      <a:gd name="T9" fmla="*/ 27 h 60"/>
                      <a:gd name="T10" fmla="*/ 41 w 47"/>
                      <a:gd name="T11" fmla="*/ 16 h 60"/>
                      <a:gd name="T12" fmla="*/ 46 w 47"/>
                      <a:gd name="T13" fmla="*/ 8 h 60"/>
                      <a:gd name="T14" fmla="*/ 47 w 47"/>
                      <a:gd name="T15" fmla="*/ 3 h 60"/>
                      <a:gd name="T16" fmla="*/ 46 w 47"/>
                      <a:gd name="T17" fmla="*/ 0 h 60"/>
                      <a:gd name="T18" fmla="*/ 42 w 47"/>
                      <a:gd name="T19" fmla="*/ 3 h 60"/>
                      <a:gd name="T20" fmla="*/ 36 w 47"/>
                      <a:gd name="T21" fmla="*/ 8 h 60"/>
                      <a:gd name="T22" fmla="*/ 30 w 47"/>
                      <a:gd name="T23" fmla="*/ 16 h 60"/>
                      <a:gd name="T24" fmla="*/ 23 w 47"/>
                      <a:gd name="T25" fmla="*/ 27 h 60"/>
                      <a:gd name="T26" fmla="*/ 18 w 47"/>
                      <a:gd name="T27" fmla="*/ 38 h 60"/>
                      <a:gd name="T28" fmla="*/ 11 w 47"/>
                      <a:gd name="T29" fmla="*/ 48 h 60"/>
                      <a:gd name="T30" fmla="*/ 5 w 47"/>
                      <a:gd name="T31" fmla="*/ 56 h 60"/>
                      <a:gd name="T32" fmla="*/ 0 w 47"/>
                      <a:gd name="T33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60">
                        <a:moveTo>
                          <a:pt x="0" y="60"/>
                        </a:moveTo>
                        <a:lnTo>
                          <a:pt x="7" y="55"/>
                        </a:lnTo>
                        <a:lnTo>
                          <a:pt x="16" y="46"/>
                        </a:lnTo>
                        <a:lnTo>
                          <a:pt x="26" y="36"/>
                        </a:lnTo>
                        <a:lnTo>
                          <a:pt x="34" y="27"/>
                        </a:lnTo>
                        <a:lnTo>
                          <a:pt x="41" y="16"/>
                        </a:lnTo>
                        <a:lnTo>
                          <a:pt x="46" y="8"/>
                        </a:lnTo>
                        <a:lnTo>
                          <a:pt x="47" y="3"/>
                        </a:lnTo>
                        <a:lnTo>
                          <a:pt x="46" y="0"/>
                        </a:lnTo>
                        <a:lnTo>
                          <a:pt x="42" y="3"/>
                        </a:lnTo>
                        <a:lnTo>
                          <a:pt x="36" y="8"/>
                        </a:lnTo>
                        <a:lnTo>
                          <a:pt x="30" y="16"/>
                        </a:lnTo>
                        <a:lnTo>
                          <a:pt x="23" y="27"/>
                        </a:lnTo>
                        <a:lnTo>
                          <a:pt x="18" y="38"/>
                        </a:lnTo>
                        <a:lnTo>
                          <a:pt x="11" y="48"/>
                        </a:lnTo>
                        <a:lnTo>
                          <a:pt x="5" y="56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8" name="Freeform 56">
                    <a:extLst>
                      <a:ext uri="{FF2B5EF4-FFF2-40B4-BE49-F238E27FC236}">
                        <a16:creationId xmlns:a16="http://schemas.microsoft.com/office/drawing/2014/main" xmlns="" id="{E21ABD21-8E8A-46BC-8DAB-94164D7C8F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4" y="33"/>
                    <a:ext cx="18" cy="28"/>
                  </a:xfrm>
                  <a:custGeom>
                    <a:avLst/>
                    <a:gdLst>
                      <a:gd name="T0" fmla="*/ 0 w 36"/>
                      <a:gd name="T1" fmla="*/ 55 h 55"/>
                      <a:gd name="T2" fmla="*/ 6 w 36"/>
                      <a:gd name="T3" fmla="*/ 50 h 55"/>
                      <a:gd name="T4" fmla="*/ 13 w 36"/>
                      <a:gd name="T5" fmla="*/ 42 h 55"/>
                      <a:gd name="T6" fmla="*/ 19 w 36"/>
                      <a:gd name="T7" fmla="*/ 33 h 55"/>
                      <a:gd name="T8" fmla="*/ 26 w 36"/>
                      <a:gd name="T9" fmla="*/ 24 h 55"/>
                      <a:gd name="T10" fmla="*/ 32 w 36"/>
                      <a:gd name="T11" fmla="*/ 15 h 55"/>
                      <a:gd name="T12" fmla="*/ 36 w 36"/>
                      <a:gd name="T13" fmla="*/ 7 h 55"/>
                      <a:gd name="T14" fmla="*/ 36 w 36"/>
                      <a:gd name="T15" fmla="*/ 2 h 55"/>
                      <a:gd name="T16" fmla="*/ 32 w 36"/>
                      <a:gd name="T17" fmla="*/ 0 h 55"/>
                      <a:gd name="T18" fmla="*/ 22 w 36"/>
                      <a:gd name="T19" fmla="*/ 8 h 55"/>
                      <a:gd name="T20" fmla="*/ 15 w 36"/>
                      <a:gd name="T21" fmla="*/ 24 h 55"/>
                      <a:gd name="T22" fmla="*/ 7 w 36"/>
                      <a:gd name="T23" fmla="*/ 42 h 55"/>
                      <a:gd name="T24" fmla="*/ 0 w 36"/>
                      <a:gd name="T25" fmla="*/ 55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6" h="55">
                        <a:moveTo>
                          <a:pt x="0" y="55"/>
                        </a:moveTo>
                        <a:lnTo>
                          <a:pt x="6" y="50"/>
                        </a:lnTo>
                        <a:lnTo>
                          <a:pt x="13" y="42"/>
                        </a:lnTo>
                        <a:lnTo>
                          <a:pt x="19" y="33"/>
                        </a:lnTo>
                        <a:lnTo>
                          <a:pt x="26" y="24"/>
                        </a:lnTo>
                        <a:lnTo>
                          <a:pt x="32" y="15"/>
                        </a:lnTo>
                        <a:lnTo>
                          <a:pt x="36" y="7"/>
                        </a:lnTo>
                        <a:lnTo>
                          <a:pt x="36" y="2"/>
                        </a:lnTo>
                        <a:lnTo>
                          <a:pt x="32" y="0"/>
                        </a:lnTo>
                        <a:lnTo>
                          <a:pt x="22" y="8"/>
                        </a:lnTo>
                        <a:lnTo>
                          <a:pt x="15" y="24"/>
                        </a:lnTo>
                        <a:lnTo>
                          <a:pt x="7" y="42"/>
                        </a:lnTo>
                        <a:lnTo>
                          <a:pt x="0" y="5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9" name="Freeform 57">
                    <a:extLst>
                      <a:ext uri="{FF2B5EF4-FFF2-40B4-BE49-F238E27FC236}">
                        <a16:creationId xmlns:a16="http://schemas.microsoft.com/office/drawing/2014/main" xmlns="" id="{676DB096-6865-46C6-9705-14123402BD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1" y="36"/>
                    <a:ext cx="16" cy="27"/>
                  </a:xfrm>
                  <a:custGeom>
                    <a:avLst/>
                    <a:gdLst>
                      <a:gd name="T0" fmla="*/ 0 w 33"/>
                      <a:gd name="T1" fmla="*/ 53 h 53"/>
                      <a:gd name="T2" fmla="*/ 5 w 33"/>
                      <a:gd name="T3" fmla="*/ 48 h 53"/>
                      <a:gd name="T4" fmla="*/ 11 w 33"/>
                      <a:gd name="T5" fmla="*/ 40 h 53"/>
                      <a:gd name="T6" fmla="*/ 16 w 33"/>
                      <a:gd name="T7" fmla="*/ 31 h 53"/>
                      <a:gd name="T8" fmla="*/ 23 w 33"/>
                      <a:gd name="T9" fmla="*/ 20 h 53"/>
                      <a:gd name="T10" fmla="*/ 28 w 33"/>
                      <a:gd name="T11" fmla="*/ 12 h 53"/>
                      <a:gd name="T12" fmla="*/ 31 w 33"/>
                      <a:gd name="T13" fmla="*/ 4 h 53"/>
                      <a:gd name="T14" fmla="*/ 33 w 33"/>
                      <a:gd name="T15" fmla="*/ 0 h 53"/>
                      <a:gd name="T16" fmla="*/ 29 w 33"/>
                      <a:gd name="T17" fmla="*/ 0 h 53"/>
                      <a:gd name="T18" fmla="*/ 19 w 33"/>
                      <a:gd name="T19" fmla="*/ 9 h 53"/>
                      <a:gd name="T20" fmla="*/ 11 w 33"/>
                      <a:gd name="T21" fmla="*/ 25 h 53"/>
                      <a:gd name="T22" fmla="*/ 5 w 33"/>
                      <a:gd name="T23" fmla="*/ 42 h 53"/>
                      <a:gd name="T24" fmla="*/ 0 w 33"/>
                      <a:gd name="T25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3" h="53">
                        <a:moveTo>
                          <a:pt x="0" y="53"/>
                        </a:moveTo>
                        <a:lnTo>
                          <a:pt x="5" y="48"/>
                        </a:lnTo>
                        <a:lnTo>
                          <a:pt x="11" y="40"/>
                        </a:lnTo>
                        <a:lnTo>
                          <a:pt x="16" y="31"/>
                        </a:lnTo>
                        <a:lnTo>
                          <a:pt x="23" y="20"/>
                        </a:lnTo>
                        <a:lnTo>
                          <a:pt x="28" y="12"/>
                        </a:lnTo>
                        <a:lnTo>
                          <a:pt x="31" y="4"/>
                        </a:lnTo>
                        <a:lnTo>
                          <a:pt x="33" y="0"/>
                        </a:lnTo>
                        <a:lnTo>
                          <a:pt x="29" y="0"/>
                        </a:lnTo>
                        <a:lnTo>
                          <a:pt x="19" y="9"/>
                        </a:lnTo>
                        <a:lnTo>
                          <a:pt x="11" y="25"/>
                        </a:lnTo>
                        <a:lnTo>
                          <a:pt x="5" y="42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0" name="Freeform 58">
                    <a:extLst>
                      <a:ext uri="{FF2B5EF4-FFF2-40B4-BE49-F238E27FC236}">
                        <a16:creationId xmlns:a16="http://schemas.microsoft.com/office/drawing/2014/main" xmlns="" id="{CAC4A928-98D2-45F8-985B-A63E336ED5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7" y="43"/>
                    <a:ext cx="8" cy="23"/>
                  </a:xfrm>
                  <a:custGeom>
                    <a:avLst/>
                    <a:gdLst>
                      <a:gd name="T0" fmla="*/ 0 w 16"/>
                      <a:gd name="T1" fmla="*/ 47 h 47"/>
                      <a:gd name="T2" fmla="*/ 8 w 16"/>
                      <a:gd name="T3" fmla="*/ 34 h 47"/>
                      <a:gd name="T4" fmla="*/ 14 w 16"/>
                      <a:gd name="T5" fmla="*/ 18 h 47"/>
                      <a:gd name="T6" fmla="*/ 16 w 16"/>
                      <a:gd name="T7" fmla="*/ 5 h 47"/>
                      <a:gd name="T8" fmla="*/ 10 w 16"/>
                      <a:gd name="T9" fmla="*/ 0 h 47"/>
                      <a:gd name="T10" fmla="*/ 3 w 16"/>
                      <a:gd name="T11" fmla="*/ 7 h 47"/>
                      <a:gd name="T12" fmla="*/ 2 w 16"/>
                      <a:gd name="T13" fmla="*/ 20 h 47"/>
                      <a:gd name="T14" fmla="*/ 2 w 16"/>
                      <a:gd name="T15" fmla="*/ 35 h 47"/>
                      <a:gd name="T16" fmla="*/ 0 w 16"/>
                      <a:gd name="T17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47">
                        <a:moveTo>
                          <a:pt x="0" y="47"/>
                        </a:moveTo>
                        <a:lnTo>
                          <a:pt x="8" y="34"/>
                        </a:lnTo>
                        <a:lnTo>
                          <a:pt x="14" y="18"/>
                        </a:lnTo>
                        <a:lnTo>
                          <a:pt x="16" y="5"/>
                        </a:lnTo>
                        <a:lnTo>
                          <a:pt x="10" y="0"/>
                        </a:lnTo>
                        <a:lnTo>
                          <a:pt x="3" y="7"/>
                        </a:lnTo>
                        <a:lnTo>
                          <a:pt x="2" y="20"/>
                        </a:lnTo>
                        <a:lnTo>
                          <a:pt x="2" y="35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1" name="Freeform 59">
                    <a:extLst>
                      <a:ext uri="{FF2B5EF4-FFF2-40B4-BE49-F238E27FC236}">
                        <a16:creationId xmlns:a16="http://schemas.microsoft.com/office/drawing/2014/main" xmlns="" id="{882CBE2E-6A49-4AC3-A75A-ADFA9A8E3D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6" y="50"/>
                    <a:ext cx="4" cy="20"/>
                  </a:xfrm>
                  <a:custGeom>
                    <a:avLst/>
                    <a:gdLst>
                      <a:gd name="T0" fmla="*/ 2 w 9"/>
                      <a:gd name="T1" fmla="*/ 41 h 41"/>
                      <a:gd name="T2" fmla="*/ 6 w 9"/>
                      <a:gd name="T3" fmla="*/ 30 h 41"/>
                      <a:gd name="T4" fmla="*/ 9 w 9"/>
                      <a:gd name="T5" fmla="*/ 16 h 41"/>
                      <a:gd name="T6" fmla="*/ 9 w 9"/>
                      <a:gd name="T7" fmla="*/ 4 h 41"/>
                      <a:gd name="T8" fmla="*/ 4 w 9"/>
                      <a:gd name="T9" fmla="*/ 0 h 41"/>
                      <a:gd name="T10" fmla="*/ 0 w 9"/>
                      <a:gd name="T11" fmla="*/ 6 h 41"/>
                      <a:gd name="T12" fmla="*/ 1 w 9"/>
                      <a:gd name="T13" fmla="*/ 16 h 41"/>
                      <a:gd name="T14" fmla="*/ 2 w 9"/>
                      <a:gd name="T15" fmla="*/ 29 h 41"/>
                      <a:gd name="T16" fmla="*/ 2 w 9"/>
                      <a:gd name="T17" fmla="*/ 4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41">
                        <a:moveTo>
                          <a:pt x="2" y="41"/>
                        </a:moveTo>
                        <a:lnTo>
                          <a:pt x="6" y="30"/>
                        </a:lnTo>
                        <a:lnTo>
                          <a:pt x="9" y="16"/>
                        </a:lnTo>
                        <a:lnTo>
                          <a:pt x="9" y="4"/>
                        </a:lnTo>
                        <a:lnTo>
                          <a:pt x="4" y="0"/>
                        </a:lnTo>
                        <a:lnTo>
                          <a:pt x="0" y="6"/>
                        </a:lnTo>
                        <a:lnTo>
                          <a:pt x="1" y="16"/>
                        </a:lnTo>
                        <a:lnTo>
                          <a:pt x="2" y="29"/>
                        </a:lnTo>
                        <a:lnTo>
                          <a:pt x="2" y="4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2" name="Freeform 60">
                    <a:extLst>
                      <a:ext uri="{FF2B5EF4-FFF2-40B4-BE49-F238E27FC236}">
                        <a16:creationId xmlns:a16="http://schemas.microsoft.com/office/drawing/2014/main" xmlns="" id="{B6B9116E-AB7F-4956-AFC0-19C98BCE23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4" y="54"/>
                    <a:ext cx="6" cy="19"/>
                  </a:xfrm>
                  <a:custGeom>
                    <a:avLst/>
                    <a:gdLst>
                      <a:gd name="T0" fmla="*/ 8 w 11"/>
                      <a:gd name="T1" fmla="*/ 39 h 39"/>
                      <a:gd name="T2" fmla="*/ 10 w 11"/>
                      <a:gd name="T3" fmla="*/ 30 h 39"/>
                      <a:gd name="T4" fmla="*/ 11 w 11"/>
                      <a:gd name="T5" fmla="*/ 18 h 39"/>
                      <a:gd name="T6" fmla="*/ 9 w 11"/>
                      <a:gd name="T7" fmla="*/ 5 h 39"/>
                      <a:gd name="T8" fmla="*/ 3 w 11"/>
                      <a:gd name="T9" fmla="*/ 0 h 39"/>
                      <a:gd name="T10" fmla="*/ 0 w 11"/>
                      <a:gd name="T11" fmla="*/ 5 h 39"/>
                      <a:gd name="T12" fmla="*/ 2 w 11"/>
                      <a:gd name="T13" fmla="*/ 14 h 39"/>
                      <a:gd name="T14" fmla="*/ 5 w 11"/>
                      <a:gd name="T15" fmla="*/ 27 h 39"/>
                      <a:gd name="T16" fmla="*/ 8 w 11"/>
                      <a:gd name="T17" fmla="*/ 39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" h="39">
                        <a:moveTo>
                          <a:pt x="8" y="39"/>
                        </a:moveTo>
                        <a:lnTo>
                          <a:pt x="10" y="30"/>
                        </a:lnTo>
                        <a:lnTo>
                          <a:pt x="11" y="18"/>
                        </a:lnTo>
                        <a:lnTo>
                          <a:pt x="9" y="5"/>
                        </a:lnTo>
                        <a:lnTo>
                          <a:pt x="3" y="0"/>
                        </a:lnTo>
                        <a:lnTo>
                          <a:pt x="0" y="5"/>
                        </a:lnTo>
                        <a:lnTo>
                          <a:pt x="2" y="14"/>
                        </a:lnTo>
                        <a:lnTo>
                          <a:pt x="5" y="27"/>
                        </a:lnTo>
                        <a:lnTo>
                          <a:pt x="8" y="3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3" name="Freeform 61">
                    <a:extLst>
                      <a:ext uri="{FF2B5EF4-FFF2-40B4-BE49-F238E27FC236}">
                        <a16:creationId xmlns:a16="http://schemas.microsoft.com/office/drawing/2014/main" xmlns="" id="{8881330E-F2B7-4FAD-8717-F1C4CE8588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" y="61"/>
                    <a:ext cx="5" cy="19"/>
                  </a:xfrm>
                  <a:custGeom>
                    <a:avLst/>
                    <a:gdLst>
                      <a:gd name="T0" fmla="*/ 1 w 12"/>
                      <a:gd name="T1" fmla="*/ 38 h 38"/>
                      <a:gd name="T2" fmla="*/ 7 w 12"/>
                      <a:gd name="T3" fmla="*/ 32 h 38"/>
                      <a:gd name="T4" fmla="*/ 12 w 12"/>
                      <a:gd name="T5" fmla="*/ 21 h 38"/>
                      <a:gd name="T6" fmla="*/ 12 w 12"/>
                      <a:gd name="T7" fmla="*/ 8 h 38"/>
                      <a:gd name="T8" fmla="*/ 6 w 12"/>
                      <a:gd name="T9" fmla="*/ 0 h 38"/>
                      <a:gd name="T10" fmla="*/ 0 w 12"/>
                      <a:gd name="T11" fmla="*/ 4 h 38"/>
                      <a:gd name="T12" fmla="*/ 0 w 12"/>
                      <a:gd name="T13" fmla="*/ 14 h 38"/>
                      <a:gd name="T14" fmla="*/ 1 w 12"/>
                      <a:gd name="T15" fmla="*/ 28 h 38"/>
                      <a:gd name="T16" fmla="*/ 1 w 12"/>
                      <a:gd name="T17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38">
                        <a:moveTo>
                          <a:pt x="1" y="38"/>
                        </a:moveTo>
                        <a:lnTo>
                          <a:pt x="7" y="32"/>
                        </a:lnTo>
                        <a:lnTo>
                          <a:pt x="12" y="21"/>
                        </a:lnTo>
                        <a:lnTo>
                          <a:pt x="12" y="8"/>
                        </a:lnTo>
                        <a:lnTo>
                          <a:pt x="6" y="0"/>
                        </a:lnTo>
                        <a:lnTo>
                          <a:pt x="0" y="4"/>
                        </a:lnTo>
                        <a:lnTo>
                          <a:pt x="0" y="14"/>
                        </a:lnTo>
                        <a:lnTo>
                          <a:pt x="1" y="28"/>
                        </a:lnTo>
                        <a:lnTo>
                          <a:pt x="1" y="3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4" name="Freeform 62">
                    <a:extLst>
                      <a:ext uri="{FF2B5EF4-FFF2-40B4-BE49-F238E27FC236}">
                        <a16:creationId xmlns:a16="http://schemas.microsoft.com/office/drawing/2014/main" xmlns="" id="{2AE9D24A-5E19-4B4A-96E4-8A71144321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" y="63"/>
                    <a:ext cx="5" cy="21"/>
                  </a:xfrm>
                  <a:custGeom>
                    <a:avLst/>
                    <a:gdLst>
                      <a:gd name="T0" fmla="*/ 4 w 11"/>
                      <a:gd name="T1" fmla="*/ 42 h 42"/>
                      <a:gd name="T2" fmla="*/ 7 w 11"/>
                      <a:gd name="T3" fmla="*/ 33 h 42"/>
                      <a:gd name="T4" fmla="*/ 11 w 11"/>
                      <a:gd name="T5" fmla="*/ 20 h 42"/>
                      <a:gd name="T6" fmla="*/ 11 w 11"/>
                      <a:gd name="T7" fmla="*/ 8 h 42"/>
                      <a:gd name="T8" fmla="*/ 6 w 11"/>
                      <a:gd name="T9" fmla="*/ 0 h 42"/>
                      <a:gd name="T10" fmla="*/ 0 w 11"/>
                      <a:gd name="T11" fmla="*/ 3 h 42"/>
                      <a:gd name="T12" fmla="*/ 0 w 11"/>
                      <a:gd name="T13" fmla="*/ 16 h 42"/>
                      <a:gd name="T14" fmla="*/ 1 w 11"/>
                      <a:gd name="T15" fmla="*/ 32 h 42"/>
                      <a:gd name="T16" fmla="*/ 4 w 11"/>
                      <a:gd name="T17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" h="42">
                        <a:moveTo>
                          <a:pt x="4" y="42"/>
                        </a:moveTo>
                        <a:lnTo>
                          <a:pt x="7" y="33"/>
                        </a:lnTo>
                        <a:lnTo>
                          <a:pt x="11" y="20"/>
                        </a:lnTo>
                        <a:lnTo>
                          <a:pt x="11" y="8"/>
                        </a:lnTo>
                        <a:lnTo>
                          <a:pt x="6" y="0"/>
                        </a:lnTo>
                        <a:lnTo>
                          <a:pt x="0" y="3"/>
                        </a:lnTo>
                        <a:lnTo>
                          <a:pt x="0" y="16"/>
                        </a:lnTo>
                        <a:lnTo>
                          <a:pt x="1" y="32"/>
                        </a:lnTo>
                        <a:lnTo>
                          <a:pt x="4" y="4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5" name="Freeform 63">
                    <a:extLst>
                      <a:ext uri="{FF2B5EF4-FFF2-40B4-BE49-F238E27FC236}">
                        <a16:creationId xmlns:a16="http://schemas.microsoft.com/office/drawing/2014/main" xmlns="" id="{0781F6AA-F775-4D61-AFCA-AF375F5221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3" y="33"/>
                    <a:ext cx="31" cy="22"/>
                  </a:xfrm>
                  <a:custGeom>
                    <a:avLst/>
                    <a:gdLst>
                      <a:gd name="T0" fmla="*/ 60 w 62"/>
                      <a:gd name="T1" fmla="*/ 0 h 45"/>
                      <a:gd name="T2" fmla="*/ 56 w 62"/>
                      <a:gd name="T3" fmla="*/ 1 h 45"/>
                      <a:gd name="T4" fmla="*/ 51 w 62"/>
                      <a:gd name="T5" fmla="*/ 5 h 45"/>
                      <a:gd name="T6" fmla="*/ 43 w 62"/>
                      <a:gd name="T7" fmla="*/ 12 h 45"/>
                      <a:gd name="T8" fmla="*/ 35 w 62"/>
                      <a:gd name="T9" fmla="*/ 20 h 45"/>
                      <a:gd name="T10" fmla="*/ 26 w 62"/>
                      <a:gd name="T11" fmla="*/ 29 h 45"/>
                      <a:gd name="T12" fmla="*/ 17 w 62"/>
                      <a:gd name="T13" fmla="*/ 35 h 45"/>
                      <a:gd name="T14" fmla="*/ 8 w 62"/>
                      <a:gd name="T15" fmla="*/ 41 h 45"/>
                      <a:gd name="T16" fmla="*/ 0 w 62"/>
                      <a:gd name="T17" fmla="*/ 45 h 45"/>
                      <a:gd name="T18" fmla="*/ 10 w 62"/>
                      <a:gd name="T19" fmla="*/ 41 h 45"/>
                      <a:gd name="T20" fmla="*/ 22 w 62"/>
                      <a:gd name="T21" fmla="*/ 35 h 45"/>
                      <a:gd name="T22" fmla="*/ 33 w 62"/>
                      <a:gd name="T23" fmla="*/ 30 h 45"/>
                      <a:gd name="T24" fmla="*/ 43 w 62"/>
                      <a:gd name="T25" fmla="*/ 22 h 45"/>
                      <a:gd name="T26" fmla="*/ 53 w 62"/>
                      <a:gd name="T27" fmla="*/ 15 h 45"/>
                      <a:gd name="T28" fmla="*/ 60 w 62"/>
                      <a:gd name="T29" fmla="*/ 8 h 45"/>
                      <a:gd name="T30" fmla="*/ 62 w 62"/>
                      <a:gd name="T31" fmla="*/ 3 h 45"/>
                      <a:gd name="T32" fmla="*/ 60 w 62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45">
                        <a:moveTo>
                          <a:pt x="60" y="0"/>
                        </a:moveTo>
                        <a:lnTo>
                          <a:pt x="56" y="1"/>
                        </a:lnTo>
                        <a:lnTo>
                          <a:pt x="51" y="5"/>
                        </a:lnTo>
                        <a:lnTo>
                          <a:pt x="43" y="12"/>
                        </a:lnTo>
                        <a:lnTo>
                          <a:pt x="35" y="20"/>
                        </a:lnTo>
                        <a:lnTo>
                          <a:pt x="26" y="29"/>
                        </a:lnTo>
                        <a:lnTo>
                          <a:pt x="17" y="35"/>
                        </a:lnTo>
                        <a:lnTo>
                          <a:pt x="8" y="41"/>
                        </a:lnTo>
                        <a:lnTo>
                          <a:pt x="0" y="45"/>
                        </a:lnTo>
                        <a:lnTo>
                          <a:pt x="10" y="41"/>
                        </a:lnTo>
                        <a:lnTo>
                          <a:pt x="22" y="35"/>
                        </a:lnTo>
                        <a:lnTo>
                          <a:pt x="33" y="30"/>
                        </a:lnTo>
                        <a:lnTo>
                          <a:pt x="43" y="22"/>
                        </a:lnTo>
                        <a:lnTo>
                          <a:pt x="53" y="15"/>
                        </a:lnTo>
                        <a:lnTo>
                          <a:pt x="60" y="8"/>
                        </a:lnTo>
                        <a:lnTo>
                          <a:pt x="62" y="3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6" name="Freeform 64">
                    <a:extLst>
                      <a:ext uri="{FF2B5EF4-FFF2-40B4-BE49-F238E27FC236}">
                        <a16:creationId xmlns:a16="http://schemas.microsoft.com/office/drawing/2014/main" xmlns="" id="{F86F65C6-A90E-4A2D-AF3C-51524AC16C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7" y="42"/>
                    <a:ext cx="23" cy="14"/>
                  </a:xfrm>
                  <a:custGeom>
                    <a:avLst/>
                    <a:gdLst>
                      <a:gd name="T0" fmla="*/ 0 w 46"/>
                      <a:gd name="T1" fmla="*/ 29 h 29"/>
                      <a:gd name="T2" fmla="*/ 6 w 46"/>
                      <a:gd name="T3" fmla="*/ 25 h 29"/>
                      <a:gd name="T4" fmla="*/ 14 w 46"/>
                      <a:gd name="T5" fmla="*/ 22 h 29"/>
                      <a:gd name="T6" fmla="*/ 22 w 46"/>
                      <a:gd name="T7" fmla="*/ 17 h 29"/>
                      <a:gd name="T8" fmla="*/ 30 w 46"/>
                      <a:gd name="T9" fmla="*/ 13 h 29"/>
                      <a:gd name="T10" fmla="*/ 38 w 46"/>
                      <a:gd name="T11" fmla="*/ 9 h 29"/>
                      <a:gd name="T12" fmla="*/ 44 w 46"/>
                      <a:gd name="T13" fmla="*/ 5 h 29"/>
                      <a:gd name="T14" fmla="*/ 46 w 46"/>
                      <a:gd name="T15" fmla="*/ 2 h 29"/>
                      <a:gd name="T16" fmla="*/ 46 w 46"/>
                      <a:gd name="T17" fmla="*/ 0 h 29"/>
                      <a:gd name="T18" fmla="*/ 43 w 46"/>
                      <a:gd name="T19" fmla="*/ 0 h 29"/>
                      <a:gd name="T20" fmla="*/ 37 w 46"/>
                      <a:gd name="T21" fmla="*/ 2 h 29"/>
                      <a:gd name="T22" fmla="*/ 31 w 46"/>
                      <a:gd name="T23" fmla="*/ 7 h 29"/>
                      <a:gd name="T24" fmla="*/ 23 w 46"/>
                      <a:gd name="T25" fmla="*/ 12 h 29"/>
                      <a:gd name="T26" fmla="*/ 16 w 46"/>
                      <a:gd name="T27" fmla="*/ 17 h 29"/>
                      <a:gd name="T28" fmla="*/ 10 w 46"/>
                      <a:gd name="T29" fmla="*/ 22 h 29"/>
                      <a:gd name="T30" fmla="*/ 4 w 46"/>
                      <a:gd name="T31" fmla="*/ 27 h 29"/>
                      <a:gd name="T32" fmla="*/ 0 w 46"/>
                      <a:gd name="T33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6" h="29">
                        <a:moveTo>
                          <a:pt x="0" y="29"/>
                        </a:moveTo>
                        <a:lnTo>
                          <a:pt x="6" y="25"/>
                        </a:lnTo>
                        <a:lnTo>
                          <a:pt x="14" y="22"/>
                        </a:lnTo>
                        <a:lnTo>
                          <a:pt x="22" y="17"/>
                        </a:lnTo>
                        <a:lnTo>
                          <a:pt x="30" y="13"/>
                        </a:lnTo>
                        <a:lnTo>
                          <a:pt x="38" y="9"/>
                        </a:lnTo>
                        <a:lnTo>
                          <a:pt x="44" y="5"/>
                        </a:lnTo>
                        <a:lnTo>
                          <a:pt x="46" y="2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7" y="2"/>
                        </a:lnTo>
                        <a:lnTo>
                          <a:pt x="31" y="7"/>
                        </a:lnTo>
                        <a:lnTo>
                          <a:pt x="23" y="12"/>
                        </a:lnTo>
                        <a:lnTo>
                          <a:pt x="16" y="17"/>
                        </a:lnTo>
                        <a:lnTo>
                          <a:pt x="10" y="22"/>
                        </a:lnTo>
                        <a:lnTo>
                          <a:pt x="4" y="27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7" name="Freeform 65">
                    <a:extLst>
                      <a:ext uri="{FF2B5EF4-FFF2-40B4-BE49-F238E27FC236}">
                        <a16:creationId xmlns:a16="http://schemas.microsoft.com/office/drawing/2014/main" xmlns="" id="{17C20387-FFEC-4EBC-867A-EE23A59C08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2" y="126"/>
                    <a:ext cx="127" cy="30"/>
                  </a:xfrm>
                  <a:custGeom>
                    <a:avLst/>
                    <a:gdLst>
                      <a:gd name="T0" fmla="*/ 1 w 254"/>
                      <a:gd name="T1" fmla="*/ 11 h 60"/>
                      <a:gd name="T2" fmla="*/ 0 w 254"/>
                      <a:gd name="T3" fmla="*/ 9 h 60"/>
                      <a:gd name="T4" fmla="*/ 1 w 254"/>
                      <a:gd name="T5" fmla="*/ 6 h 60"/>
                      <a:gd name="T6" fmla="*/ 2 w 254"/>
                      <a:gd name="T7" fmla="*/ 4 h 60"/>
                      <a:gd name="T8" fmla="*/ 2 w 254"/>
                      <a:gd name="T9" fmla="*/ 0 h 60"/>
                      <a:gd name="T10" fmla="*/ 18 w 254"/>
                      <a:gd name="T11" fmla="*/ 14 h 60"/>
                      <a:gd name="T12" fmla="*/ 34 w 254"/>
                      <a:gd name="T13" fmla="*/ 25 h 60"/>
                      <a:gd name="T14" fmla="*/ 51 w 254"/>
                      <a:gd name="T15" fmla="*/ 34 h 60"/>
                      <a:gd name="T16" fmla="*/ 69 w 254"/>
                      <a:gd name="T17" fmla="*/ 41 h 60"/>
                      <a:gd name="T18" fmla="*/ 86 w 254"/>
                      <a:gd name="T19" fmla="*/ 47 h 60"/>
                      <a:gd name="T20" fmla="*/ 103 w 254"/>
                      <a:gd name="T21" fmla="*/ 50 h 60"/>
                      <a:gd name="T22" fmla="*/ 121 w 254"/>
                      <a:gd name="T23" fmla="*/ 51 h 60"/>
                      <a:gd name="T24" fmla="*/ 138 w 254"/>
                      <a:gd name="T25" fmla="*/ 52 h 60"/>
                      <a:gd name="T26" fmla="*/ 154 w 254"/>
                      <a:gd name="T27" fmla="*/ 52 h 60"/>
                      <a:gd name="T28" fmla="*/ 171 w 254"/>
                      <a:gd name="T29" fmla="*/ 51 h 60"/>
                      <a:gd name="T30" fmla="*/ 187 w 254"/>
                      <a:gd name="T31" fmla="*/ 49 h 60"/>
                      <a:gd name="T32" fmla="*/ 202 w 254"/>
                      <a:gd name="T33" fmla="*/ 47 h 60"/>
                      <a:gd name="T34" fmla="*/ 216 w 254"/>
                      <a:gd name="T35" fmla="*/ 44 h 60"/>
                      <a:gd name="T36" fmla="*/ 230 w 254"/>
                      <a:gd name="T37" fmla="*/ 42 h 60"/>
                      <a:gd name="T38" fmla="*/ 243 w 254"/>
                      <a:gd name="T39" fmla="*/ 39 h 60"/>
                      <a:gd name="T40" fmla="*/ 254 w 254"/>
                      <a:gd name="T41" fmla="*/ 36 h 60"/>
                      <a:gd name="T42" fmla="*/ 246 w 254"/>
                      <a:gd name="T43" fmla="*/ 42 h 60"/>
                      <a:gd name="T44" fmla="*/ 236 w 254"/>
                      <a:gd name="T45" fmla="*/ 47 h 60"/>
                      <a:gd name="T46" fmla="*/ 222 w 254"/>
                      <a:gd name="T47" fmla="*/ 51 h 60"/>
                      <a:gd name="T48" fmla="*/ 207 w 254"/>
                      <a:gd name="T49" fmla="*/ 55 h 60"/>
                      <a:gd name="T50" fmla="*/ 190 w 254"/>
                      <a:gd name="T51" fmla="*/ 58 h 60"/>
                      <a:gd name="T52" fmla="*/ 171 w 254"/>
                      <a:gd name="T53" fmla="*/ 59 h 60"/>
                      <a:gd name="T54" fmla="*/ 152 w 254"/>
                      <a:gd name="T55" fmla="*/ 60 h 60"/>
                      <a:gd name="T56" fmla="*/ 132 w 254"/>
                      <a:gd name="T57" fmla="*/ 59 h 60"/>
                      <a:gd name="T58" fmla="*/ 112 w 254"/>
                      <a:gd name="T59" fmla="*/ 58 h 60"/>
                      <a:gd name="T60" fmla="*/ 93 w 254"/>
                      <a:gd name="T61" fmla="*/ 56 h 60"/>
                      <a:gd name="T62" fmla="*/ 73 w 254"/>
                      <a:gd name="T63" fmla="*/ 52 h 60"/>
                      <a:gd name="T64" fmla="*/ 55 w 254"/>
                      <a:gd name="T65" fmla="*/ 47 h 60"/>
                      <a:gd name="T66" fmla="*/ 39 w 254"/>
                      <a:gd name="T67" fmla="*/ 40 h 60"/>
                      <a:gd name="T68" fmla="*/ 24 w 254"/>
                      <a:gd name="T69" fmla="*/ 32 h 60"/>
                      <a:gd name="T70" fmla="*/ 11 w 254"/>
                      <a:gd name="T71" fmla="*/ 22 h 60"/>
                      <a:gd name="T72" fmla="*/ 1 w 254"/>
                      <a:gd name="T73" fmla="*/ 11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54" h="60">
                        <a:moveTo>
                          <a:pt x="1" y="11"/>
                        </a:moveTo>
                        <a:lnTo>
                          <a:pt x="0" y="9"/>
                        </a:lnTo>
                        <a:lnTo>
                          <a:pt x="1" y="6"/>
                        </a:lnTo>
                        <a:lnTo>
                          <a:pt x="2" y="4"/>
                        </a:lnTo>
                        <a:lnTo>
                          <a:pt x="2" y="0"/>
                        </a:lnTo>
                        <a:lnTo>
                          <a:pt x="18" y="14"/>
                        </a:lnTo>
                        <a:lnTo>
                          <a:pt x="34" y="25"/>
                        </a:lnTo>
                        <a:lnTo>
                          <a:pt x="51" y="34"/>
                        </a:lnTo>
                        <a:lnTo>
                          <a:pt x="69" y="41"/>
                        </a:lnTo>
                        <a:lnTo>
                          <a:pt x="86" y="47"/>
                        </a:lnTo>
                        <a:lnTo>
                          <a:pt x="103" y="50"/>
                        </a:lnTo>
                        <a:lnTo>
                          <a:pt x="121" y="51"/>
                        </a:lnTo>
                        <a:lnTo>
                          <a:pt x="138" y="52"/>
                        </a:lnTo>
                        <a:lnTo>
                          <a:pt x="154" y="52"/>
                        </a:lnTo>
                        <a:lnTo>
                          <a:pt x="171" y="51"/>
                        </a:lnTo>
                        <a:lnTo>
                          <a:pt x="187" y="49"/>
                        </a:lnTo>
                        <a:lnTo>
                          <a:pt x="202" y="47"/>
                        </a:lnTo>
                        <a:lnTo>
                          <a:pt x="216" y="44"/>
                        </a:lnTo>
                        <a:lnTo>
                          <a:pt x="230" y="42"/>
                        </a:lnTo>
                        <a:lnTo>
                          <a:pt x="243" y="39"/>
                        </a:lnTo>
                        <a:lnTo>
                          <a:pt x="254" y="36"/>
                        </a:lnTo>
                        <a:lnTo>
                          <a:pt x="246" y="42"/>
                        </a:lnTo>
                        <a:lnTo>
                          <a:pt x="236" y="47"/>
                        </a:lnTo>
                        <a:lnTo>
                          <a:pt x="222" y="51"/>
                        </a:lnTo>
                        <a:lnTo>
                          <a:pt x="207" y="55"/>
                        </a:lnTo>
                        <a:lnTo>
                          <a:pt x="190" y="58"/>
                        </a:lnTo>
                        <a:lnTo>
                          <a:pt x="171" y="59"/>
                        </a:lnTo>
                        <a:lnTo>
                          <a:pt x="152" y="60"/>
                        </a:lnTo>
                        <a:lnTo>
                          <a:pt x="132" y="59"/>
                        </a:lnTo>
                        <a:lnTo>
                          <a:pt x="112" y="58"/>
                        </a:lnTo>
                        <a:lnTo>
                          <a:pt x="93" y="56"/>
                        </a:lnTo>
                        <a:lnTo>
                          <a:pt x="73" y="52"/>
                        </a:lnTo>
                        <a:lnTo>
                          <a:pt x="55" y="47"/>
                        </a:lnTo>
                        <a:lnTo>
                          <a:pt x="39" y="40"/>
                        </a:lnTo>
                        <a:lnTo>
                          <a:pt x="24" y="32"/>
                        </a:lnTo>
                        <a:lnTo>
                          <a:pt x="11" y="22"/>
                        </a:lnTo>
                        <a:lnTo>
                          <a:pt x="1" y="1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8" name="Freeform 66">
                    <a:extLst>
                      <a:ext uri="{FF2B5EF4-FFF2-40B4-BE49-F238E27FC236}">
                        <a16:creationId xmlns:a16="http://schemas.microsoft.com/office/drawing/2014/main" xmlns="" id="{E5B82C85-C0C2-4531-925D-1651470CB2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9" y="125"/>
                    <a:ext cx="15" cy="25"/>
                  </a:xfrm>
                  <a:custGeom>
                    <a:avLst/>
                    <a:gdLst>
                      <a:gd name="T0" fmla="*/ 0 w 31"/>
                      <a:gd name="T1" fmla="*/ 52 h 52"/>
                      <a:gd name="T2" fmla="*/ 6 w 31"/>
                      <a:gd name="T3" fmla="*/ 47 h 52"/>
                      <a:gd name="T4" fmla="*/ 12 w 31"/>
                      <a:gd name="T5" fmla="*/ 40 h 52"/>
                      <a:gd name="T6" fmla="*/ 18 w 31"/>
                      <a:gd name="T7" fmla="*/ 32 h 52"/>
                      <a:gd name="T8" fmla="*/ 24 w 31"/>
                      <a:gd name="T9" fmla="*/ 23 h 52"/>
                      <a:gd name="T10" fmla="*/ 27 w 31"/>
                      <a:gd name="T11" fmla="*/ 15 h 52"/>
                      <a:gd name="T12" fmla="*/ 30 w 31"/>
                      <a:gd name="T13" fmla="*/ 8 h 52"/>
                      <a:gd name="T14" fmla="*/ 31 w 31"/>
                      <a:gd name="T15" fmla="*/ 2 h 52"/>
                      <a:gd name="T16" fmla="*/ 30 w 31"/>
                      <a:gd name="T17" fmla="*/ 0 h 52"/>
                      <a:gd name="T18" fmla="*/ 24 w 31"/>
                      <a:gd name="T19" fmla="*/ 5 h 52"/>
                      <a:gd name="T20" fmla="*/ 18 w 31"/>
                      <a:gd name="T21" fmla="*/ 18 h 52"/>
                      <a:gd name="T22" fmla="*/ 10 w 31"/>
                      <a:gd name="T23" fmla="*/ 37 h 52"/>
                      <a:gd name="T24" fmla="*/ 0 w 31"/>
                      <a:gd name="T25" fmla="*/ 5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1" h="52">
                        <a:moveTo>
                          <a:pt x="0" y="52"/>
                        </a:moveTo>
                        <a:lnTo>
                          <a:pt x="6" y="47"/>
                        </a:lnTo>
                        <a:lnTo>
                          <a:pt x="12" y="40"/>
                        </a:lnTo>
                        <a:lnTo>
                          <a:pt x="18" y="32"/>
                        </a:lnTo>
                        <a:lnTo>
                          <a:pt x="24" y="23"/>
                        </a:lnTo>
                        <a:lnTo>
                          <a:pt x="27" y="15"/>
                        </a:lnTo>
                        <a:lnTo>
                          <a:pt x="30" y="8"/>
                        </a:lnTo>
                        <a:lnTo>
                          <a:pt x="31" y="2"/>
                        </a:lnTo>
                        <a:lnTo>
                          <a:pt x="30" y="0"/>
                        </a:lnTo>
                        <a:lnTo>
                          <a:pt x="24" y="5"/>
                        </a:lnTo>
                        <a:lnTo>
                          <a:pt x="18" y="18"/>
                        </a:lnTo>
                        <a:lnTo>
                          <a:pt x="10" y="37"/>
                        </a:lnTo>
                        <a:lnTo>
                          <a:pt x="0" y="5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9" name="Freeform 67">
                    <a:extLst>
                      <a:ext uri="{FF2B5EF4-FFF2-40B4-BE49-F238E27FC236}">
                        <a16:creationId xmlns:a16="http://schemas.microsoft.com/office/drawing/2014/main" xmlns="" id="{4D51C9BE-52C3-48A5-8D36-190ED37C21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7" y="121"/>
                    <a:ext cx="23" cy="32"/>
                  </a:xfrm>
                  <a:custGeom>
                    <a:avLst/>
                    <a:gdLst>
                      <a:gd name="T0" fmla="*/ 46 w 46"/>
                      <a:gd name="T1" fmla="*/ 0 h 64"/>
                      <a:gd name="T2" fmla="*/ 46 w 46"/>
                      <a:gd name="T3" fmla="*/ 4 h 64"/>
                      <a:gd name="T4" fmla="*/ 45 w 46"/>
                      <a:gd name="T5" fmla="*/ 9 h 64"/>
                      <a:gd name="T6" fmla="*/ 40 w 46"/>
                      <a:gd name="T7" fmla="*/ 19 h 64"/>
                      <a:gd name="T8" fmla="*/ 34 w 46"/>
                      <a:gd name="T9" fmla="*/ 29 h 64"/>
                      <a:gd name="T10" fmla="*/ 27 w 46"/>
                      <a:gd name="T11" fmla="*/ 40 h 64"/>
                      <a:gd name="T12" fmla="*/ 19 w 46"/>
                      <a:gd name="T13" fmla="*/ 50 h 64"/>
                      <a:gd name="T14" fmla="*/ 9 w 46"/>
                      <a:gd name="T15" fmla="*/ 58 h 64"/>
                      <a:gd name="T16" fmla="*/ 0 w 46"/>
                      <a:gd name="T17" fmla="*/ 64 h 64"/>
                      <a:gd name="T18" fmla="*/ 5 w 46"/>
                      <a:gd name="T19" fmla="*/ 57 h 64"/>
                      <a:gd name="T20" fmla="*/ 11 w 46"/>
                      <a:gd name="T21" fmla="*/ 47 h 64"/>
                      <a:gd name="T22" fmla="*/ 18 w 46"/>
                      <a:gd name="T23" fmla="*/ 37 h 64"/>
                      <a:gd name="T24" fmla="*/ 25 w 46"/>
                      <a:gd name="T25" fmla="*/ 25 h 64"/>
                      <a:gd name="T26" fmla="*/ 32 w 46"/>
                      <a:gd name="T27" fmla="*/ 15 h 64"/>
                      <a:gd name="T28" fmla="*/ 38 w 46"/>
                      <a:gd name="T29" fmla="*/ 7 h 64"/>
                      <a:gd name="T30" fmla="*/ 42 w 46"/>
                      <a:gd name="T31" fmla="*/ 1 h 64"/>
                      <a:gd name="T32" fmla="*/ 46 w 46"/>
                      <a:gd name="T33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6" h="64">
                        <a:moveTo>
                          <a:pt x="46" y="0"/>
                        </a:moveTo>
                        <a:lnTo>
                          <a:pt x="46" y="4"/>
                        </a:lnTo>
                        <a:lnTo>
                          <a:pt x="45" y="9"/>
                        </a:lnTo>
                        <a:lnTo>
                          <a:pt x="40" y="19"/>
                        </a:lnTo>
                        <a:lnTo>
                          <a:pt x="34" y="29"/>
                        </a:lnTo>
                        <a:lnTo>
                          <a:pt x="27" y="40"/>
                        </a:lnTo>
                        <a:lnTo>
                          <a:pt x="19" y="50"/>
                        </a:lnTo>
                        <a:lnTo>
                          <a:pt x="9" y="58"/>
                        </a:lnTo>
                        <a:lnTo>
                          <a:pt x="0" y="64"/>
                        </a:lnTo>
                        <a:lnTo>
                          <a:pt x="5" y="57"/>
                        </a:lnTo>
                        <a:lnTo>
                          <a:pt x="11" y="47"/>
                        </a:lnTo>
                        <a:lnTo>
                          <a:pt x="18" y="37"/>
                        </a:lnTo>
                        <a:lnTo>
                          <a:pt x="25" y="25"/>
                        </a:lnTo>
                        <a:lnTo>
                          <a:pt x="32" y="15"/>
                        </a:lnTo>
                        <a:lnTo>
                          <a:pt x="38" y="7"/>
                        </a:lnTo>
                        <a:lnTo>
                          <a:pt x="42" y="1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0" name="Freeform 68">
                    <a:extLst>
                      <a:ext uri="{FF2B5EF4-FFF2-40B4-BE49-F238E27FC236}">
                        <a16:creationId xmlns:a16="http://schemas.microsoft.com/office/drawing/2014/main" xmlns="" id="{8F447505-8BA0-4EF3-BDA9-98FEB4B608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4" y="118"/>
                    <a:ext cx="30" cy="37"/>
                  </a:xfrm>
                  <a:custGeom>
                    <a:avLst/>
                    <a:gdLst>
                      <a:gd name="T0" fmla="*/ 58 w 59"/>
                      <a:gd name="T1" fmla="*/ 0 h 74"/>
                      <a:gd name="T2" fmla="*/ 59 w 59"/>
                      <a:gd name="T3" fmla="*/ 4 h 74"/>
                      <a:gd name="T4" fmla="*/ 56 w 59"/>
                      <a:gd name="T5" fmla="*/ 12 h 74"/>
                      <a:gd name="T6" fmla="*/ 50 w 59"/>
                      <a:gd name="T7" fmla="*/ 22 h 74"/>
                      <a:gd name="T8" fmla="*/ 41 w 59"/>
                      <a:gd name="T9" fmla="*/ 35 h 74"/>
                      <a:gd name="T10" fmla="*/ 32 w 59"/>
                      <a:gd name="T11" fmla="*/ 48 h 74"/>
                      <a:gd name="T12" fmla="*/ 20 w 59"/>
                      <a:gd name="T13" fmla="*/ 59 h 74"/>
                      <a:gd name="T14" fmla="*/ 10 w 59"/>
                      <a:gd name="T15" fmla="*/ 68 h 74"/>
                      <a:gd name="T16" fmla="*/ 0 w 59"/>
                      <a:gd name="T17" fmla="*/ 74 h 74"/>
                      <a:gd name="T18" fmla="*/ 4 w 59"/>
                      <a:gd name="T19" fmla="*/ 68 h 74"/>
                      <a:gd name="T20" fmla="*/ 11 w 59"/>
                      <a:gd name="T21" fmla="*/ 58 h 74"/>
                      <a:gd name="T22" fmla="*/ 19 w 59"/>
                      <a:gd name="T23" fmla="*/ 46 h 74"/>
                      <a:gd name="T24" fmla="*/ 30 w 59"/>
                      <a:gd name="T25" fmla="*/ 33 h 74"/>
                      <a:gd name="T26" fmla="*/ 39 w 59"/>
                      <a:gd name="T27" fmla="*/ 20 h 74"/>
                      <a:gd name="T28" fmla="*/ 47 w 59"/>
                      <a:gd name="T29" fmla="*/ 8 h 74"/>
                      <a:gd name="T30" fmla="*/ 54 w 59"/>
                      <a:gd name="T31" fmla="*/ 1 h 74"/>
                      <a:gd name="T32" fmla="*/ 58 w 59"/>
                      <a:gd name="T33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4">
                        <a:moveTo>
                          <a:pt x="58" y="0"/>
                        </a:moveTo>
                        <a:lnTo>
                          <a:pt x="59" y="4"/>
                        </a:lnTo>
                        <a:lnTo>
                          <a:pt x="56" y="12"/>
                        </a:lnTo>
                        <a:lnTo>
                          <a:pt x="50" y="22"/>
                        </a:lnTo>
                        <a:lnTo>
                          <a:pt x="41" y="35"/>
                        </a:lnTo>
                        <a:lnTo>
                          <a:pt x="32" y="48"/>
                        </a:lnTo>
                        <a:lnTo>
                          <a:pt x="20" y="59"/>
                        </a:lnTo>
                        <a:lnTo>
                          <a:pt x="10" y="68"/>
                        </a:lnTo>
                        <a:lnTo>
                          <a:pt x="0" y="74"/>
                        </a:lnTo>
                        <a:lnTo>
                          <a:pt x="4" y="68"/>
                        </a:lnTo>
                        <a:lnTo>
                          <a:pt x="11" y="58"/>
                        </a:lnTo>
                        <a:lnTo>
                          <a:pt x="19" y="46"/>
                        </a:lnTo>
                        <a:lnTo>
                          <a:pt x="30" y="33"/>
                        </a:lnTo>
                        <a:lnTo>
                          <a:pt x="39" y="20"/>
                        </a:lnTo>
                        <a:lnTo>
                          <a:pt x="47" y="8"/>
                        </a:lnTo>
                        <a:lnTo>
                          <a:pt x="54" y="1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1" name="Freeform 69">
                    <a:extLst>
                      <a:ext uri="{FF2B5EF4-FFF2-40B4-BE49-F238E27FC236}">
                        <a16:creationId xmlns:a16="http://schemas.microsoft.com/office/drawing/2014/main" xmlns="" id="{D2AD2951-DB2D-446D-83C2-CEB90597AB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1" y="114"/>
                    <a:ext cx="27" cy="40"/>
                  </a:xfrm>
                  <a:custGeom>
                    <a:avLst/>
                    <a:gdLst>
                      <a:gd name="T0" fmla="*/ 52 w 54"/>
                      <a:gd name="T1" fmla="*/ 0 h 81"/>
                      <a:gd name="T2" fmla="*/ 54 w 54"/>
                      <a:gd name="T3" fmla="*/ 5 h 81"/>
                      <a:gd name="T4" fmla="*/ 51 w 54"/>
                      <a:gd name="T5" fmla="*/ 14 h 81"/>
                      <a:gd name="T6" fmla="*/ 46 w 54"/>
                      <a:gd name="T7" fmla="*/ 25 h 81"/>
                      <a:gd name="T8" fmla="*/ 38 w 54"/>
                      <a:gd name="T9" fmla="*/ 39 h 81"/>
                      <a:gd name="T10" fmla="*/ 28 w 54"/>
                      <a:gd name="T11" fmla="*/ 53 h 81"/>
                      <a:gd name="T12" fmla="*/ 19 w 54"/>
                      <a:gd name="T13" fmla="*/ 66 h 81"/>
                      <a:gd name="T14" fmla="*/ 9 w 54"/>
                      <a:gd name="T15" fmla="*/ 75 h 81"/>
                      <a:gd name="T16" fmla="*/ 0 w 54"/>
                      <a:gd name="T17" fmla="*/ 81 h 81"/>
                      <a:gd name="T18" fmla="*/ 3 w 54"/>
                      <a:gd name="T19" fmla="*/ 75 h 81"/>
                      <a:gd name="T20" fmla="*/ 9 w 54"/>
                      <a:gd name="T21" fmla="*/ 64 h 81"/>
                      <a:gd name="T22" fmla="*/ 17 w 54"/>
                      <a:gd name="T23" fmla="*/ 51 h 81"/>
                      <a:gd name="T24" fmla="*/ 25 w 54"/>
                      <a:gd name="T25" fmla="*/ 36 h 81"/>
                      <a:gd name="T26" fmla="*/ 34 w 54"/>
                      <a:gd name="T27" fmla="*/ 22 h 81"/>
                      <a:gd name="T28" fmla="*/ 42 w 54"/>
                      <a:gd name="T29" fmla="*/ 10 h 81"/>
                      <a:gd name="T30" fmla="*/ 48 w 54"/>
                      <a:gd name="T31" fmla="*/ 2 h 81"/>
                      <a:gd name="T32" fmla="*/ 52 w 54"/>
                      <a:gd name="T33" fmla="*/ 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4" h="81">
                        <a:moveTo>
                          <a:pt x="52" y="0"/>
                        </a:moveTo>
                        <a:lnTo>
                          <a:pt x="54" y="5"/>
                        </a:lnTo>
                        <a:lnTo>
                          <a:pt x="51" y="14"/>
                        </a:lnTo>
                        <a:lnTo>
                          <a:pt x="46" y="25"/>
                        </a:lnTo>
                        <a:lnTo>
                          <a:pt x="38" y="39"/>
                        </a:lnTo>
                        <a:lnTo>
                          <a:pt x="28" y="53"/>
                        </a:lnTo>
                        <a:lnTo>
                          <a:pt x="19" y="66"/>
                        </a:lnTo>
                        <a:lnTo>
                          <a:pt x="9" y="75"/>
                        </a:lnTo>
                        <a:lnTo>
                          <a:pt x="0" y="81"/>
                        </a:lnTo>
                        <a:lnTo>
                          <a:pt x="3" y="75"/>
                        </a:lnTo>
                        <a:lnTo>
                          <a:pt x="9" y="64"/>
                        </a:lnTo>
                        <a:lnTo>
                          <a:pt x="17" y="51"/>
                        </a:lnTo>
                        <a:lnTo>
                          <a:pt x="25" y="36"/>
                        </a:lnTo>
                        <a:lnTo>
                          <a:pt x="34" y="22"/>
                        </a:lnTo>
                        <a:lnTo>
                          <a:pt x="42" y="10"/>
                        </a:lnTo>
                        <a:lnTo>
                          <a:pt x="48" y="2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2" name="Freeform 70">
                    <a:extLst>
                      <a:ext uri="{FF2B5EF4-FFF2-40B4-BE49-F238E27FC236}">
                        <a16:creationId xmlns:a16="http://schemas.microsoft.com/office/drawing/2014/main" xmlns="" id="{F250DA47-0AFC-4218-B9CD-63048DE7C8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" y="114"/>
                    <a:ext cx="23" cy="36"/>
                  </a:xfrm>
                  <a:custGeom>
                    <a:avLst/>
                    <a:gdLst>
                      <a:gd name="T0" fmla="*/ 46 w 46"/>
                      <a:gd name="T1" fmla="*/ 0 h 73"/>
                      <a:gd name="T2" fmla="*/ 46 w 46"/>
                      <a:gd name="T3" fmla="*/ 4 h 73"/>
                      <a:gd name="T4" fmla="*/ 44 w 46"/>
                      <a:gd name="T5" fmla="*/ 12 h 73"/>
                      <a:gd name="T6" fmla="*/ 38 w 46"/>
                      <a:gd name="T7" fmla="*/ 22 h 73"/>
                      <a:gd name="T8" fmla="*/ 32 w 46"/>
                      <a:gd name="T9" fmla="*/ 35 h 73"/>
                      <a:gd name="T10" fmla="*/ 24 w 46"/>
                      <a:gd name="T11" fmla="*/ 49 h 73"/>
                      <a:gd name="T12" fmla="*/ 15 w 46"/>
                      <a:gd name="T13" fmla="*/ 60 h 73"/>
                      <a:gd name="T14" fmla="*/ 7 w 46"/>
                      <a:gd name="T15" fmla="*/ 68 h 73"/>
                      <a:gd name="T16" fmla="*/ 0 w 46"/>
                      <a:gd name="T17" fmla="*/ 73 h 73"/>
                      <a:gd name="T18" fmla="*/ 4 w 46"/>
                      <a:gd name="T19" fmla="*/ 66 h 73"/>
                      <a:gd name="T20" fmla="*/ 9 w 46"/>
                      <a:gd name="T21" fmla="*/ 55 h 73"/>
                      <a:gd name="T22" fmla="*/ 15 w 46"/>
                      <a:gd name="T23" fmla="*/ 43 h 73"/>
                      <a:gd name="T24" fmla="*/ 22 w 46"/>
                      <a:gd name="T25" fmla="*/ 29 h 73"/>
                      <a:gd name="T26" fmla="*/ 29 w 46"/>
                      <a:gd name="T27" fmla="*/ 17 h 73"/>
                      <a:gd name="T28" fmla="*/ 36 w 46"/>
                      <a:gd name="T29" fmla="*/ 7 h 73"/>
                      <a:gd name="T30" fmla="*/ 42 w 46"/>
                      <a:gd name="T31" fmla="*/ 1 h 73"/>
                      <a:gd name="T32" fmla="*/ 46 w 46"/>
                      <a:gd name="T33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6" h="73">
                        <a:moveTo>
                          <a:pt x="46" y="0"/>
                        </a:moveTo>
                        <a:lnTo>
                          <a:pt x="46" y="4"/>
                        </a:lnTo>
                        <a:lnTo>
                          <a:pt x="44" y="12"/>
                        </a:lnTo>
                        <a:lnTo>
                          <a:pt x="38" y="22"/>
                        </a:lnTo>
                        <a:lnTo>
                          <a:pt x="32" y="35"/>
                        </a:lnTo>
                        <a:lnTo>
                          <a:pt x="24" y="49"/>
                        </a:lnTo>
                        <a:lnTo>
                          <a:pt x="15" y="60"/>
                        </a:lnTo>
                        <a:lnTo>
                          <a:pt x="7" y="68"/>
                        </a:lnTo>
                        <a:lnTo>
                          <a:pt x="0" y="73"/>
                        </a:lnTo>
                        <a:lnTo>
                          <a:pt x="4" y="66"/>
                        </a:lnTo>
                        <a:lnTo>
                          <a:pt x="9" y="55"/>
                        </a:lnTo>
                        <a:lnTo>
                          <a:pt x="15" y="43"/>
                        </a:lnTo>
                        <a:lnTo>
                          <a:pt x="22" y="29"/>
                        </a:lnTo>
                        <a:lnTo>
                          <a:pt x="29" y="17"/>
                        </a:lnTo>
                        <a:lnTo>
                          <a:pt x="36" y="7"/>
                        </a:lnTo>
                        <a:lnTo>
                          <a:pt x="42" y="1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3" name="Freeform 71">
                    <a:extLst>
                      <a:ext uri="{FF2B5EF4-FFF2-40B4-BE49-F238E27FC236}">
                        <a16:creationId xmlns:a16="http://schemas.microsoft.com/office/drawing/2014/main" xmlns="" id="{E44BB21C-2C5B-44E7-B214-57CBAD6981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3" y="115"/>
                    <a:ext cx="20" cy="31"/>
                  </a:xfrm>
                  <a:custGeom>
                    <a:avLst/>
                    <a:gdLst>
                      <a:gd name="T0" fmla="*/ 38 w 39"/>
                      <a:gd name="T1" fmla="*/ 0 h 61"/>
                      <a:gd name="T2" fmla="*/ 39 w 39"/>
                      <a:gd name="T3" fmla="*/ 3 h 61"/>
                      <a:gd name="T4" fmla="*/ 38 w 39"/>
                      <a:gd name="T5" fmla="*/ 10 h 61"/>
                      <a:gd name="T6" fmla="*/ 36 w 39"/>
                      <a:gd name="T7" fmla="*/ 19 h 61"/>
                      <a:gd name="T8" fmla="*/ 31 w 39"/>
                      <a:gd name="T9" fmla="*/ 28 h 61"/>
                      <a:gd name="T10" fmla="*/ 26 w 39"/>
                      <a:gd name="T11" fmla="*/ 39 h 61"/>
                      <a:gd name="T12" fmla="*/ 18 w 39"/>
                      <a:gd name="T13" fmla="*/ 48 h 61"/>
                      <a:gd name="T14" fmla="*/ 9 w 39"/>
                      <a:gd name="T15" fmla="*/ 56 h 61"/>
                      <a:gd name="T16" fmla="*/ 0 w 39"/>
                      <a:gd name="T17" fmla="*/ 61 h 61"/>
                      <a:gd name="T18" fmla="*/ 5 w 39"/>
                      <a:gd name="T19" fmla="*/ 55 h 61"/>
                      <a:gd name="T20" fmla="*/ 9 w 39"/>
                      <a:gd name="T21" fmla="*/ 46 h 61"/>
                      <a:gd name="T22" fmla="*/ 15 w 39"/>
                      <a:gd name="T23" fmla="*/ 35 h 61"/>
                      <a:gd name="T24" fmla="*/ 21 w 39"/>
                      <a:gd name="T25" fmla="*/ 25 h 61"/>
                      <a:gd name="T26" fmla="*/ 26 w 39"/>
                      <a:gd name="T27" fmla="*/ 15 h 61"/>
                      <a:gd name="T28" fmla="*/ 31 w 39"/>
                      <a:gd name="T29" fmla="*/ 6 h 61"/>
                      <a:gd name="T30" fmla="*/ 35 w 39"/>
                      <a:gd name="T31" fmla="*/ 1 h 61"/>
                      <a:gd name="T32" fmla="*/ 38 w 39"/>
                      <a:gd name="T33" fmla="*/ 0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61">
                        <a:moveTo>
                          <a:pt x="38" y="0"/>
                        </a:moveTo>
                        <a:lnTo>
                          <a:pt x="39" y="3"/>
                        </a:lnTo>
                        <a:lnTo>
                          <a:pt x="38" y="10"/>
                        </a:lnTo>
                        <a:lnTo>
                          <a:pt x="36" y="19"/>
                        </a:lnTo>
                        <a:lnTo>
                          <a:pt x="31" y="28"/>
                        </a:lnTo>
                        <a:lnTo>
                          <a:pt x="26" y="39"/>
                        </a:lnTo>
                        <a:lnTo>
                          <a:pt x="18" y="48"/>
                        </a:lnTo>
                        <a:lnTo>
                          <a:pt x="9" y="56"/>
                        </a:lnTo>
                        <a:lnTo>
                          <a:pt x="0" y="61"/>
                        </a:lnTo>
                        <a:lnTo>
                          <a:pt x="5" y="55"/>
                        </a:lnTo>
                        <a:lnTo>
                          <a:pt x="9" y="46"/>
                        </a:lnTo>
                        <a:lnTo>
                          <a:pt x="15" y="35"/>
                        </a:lnTo>
                        <a:lnTo>
                          <a:pt x="21" y="25"/>
                        </a:lnTo>
                        <a:lnTo>
                          <a:pt x="26" y="15"/>
                        </a:lnTo>
                        <a:lnTo>
                          <a:pt x="31" y="6"/>
                        </a:lnTo>
                        <a:lnTo>
                          <a:pt x="35" y="1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4" name="Freeform 72">
                    <a:extLst>
                      <a:ext uri="{FF2B5EF4-FFF2-40B4-BE49-F238E27FC236}">
                        <a16:creationId xmlns:a16="http://schemas.microsoft.com/office/drawing/2014/main" xmlns="" id="{69EE0831-2480-4C93-B629-E68CDC4AC3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7" y="112"/>
                    <a:ext cx="5" cy="18"/>
                  </a:xfrm>
                  <a:custGeom>
                    <a:avLst/>
                    <a:gdLst>
                      <a:gd name="T0" fmla="*/ 6 w 10"/>
                      <a:gd name="T1" fmla="*/ 0 h 35"/>
                      <a:gd name="T2" fmla="*/ 9 w 10"/>
                      <a:gd name="T3" fmla="*/ 5 h 35"/>
                      <a:gd name="T4" fmla="*/ 10 w 10"/>
                      <a:gd name="T5" fmla="*/ 17 h 35"/>
                      <a:gd name="T6" fmla="*/ 7 w 10"/>
                      <a:gd name="T7" fmla="*/ 28 h 35"/>
                      <a:gd name="T8" fmla="*/ 0 w 10"/>
                      <a:gd name="T9" fmla="*/ 35 h 35"/>
                      <a:gd name="T10" fmla="*/ 3 w 10"/>
                      <a:gd name="T11" fmla="*/ 25 h 35"/>
                      <a:gd name="T12" fmla="*/ 3 w 10"/>
                      <a:gd name="T13" fmla="*/ 12 h 35"/>
                      <a:gd name="T14" fmla="*/ 2 w 10"/>
                      <a:gd name="T15" fmla="*/ 2 h 35"/>
                      <a:gd name="T16" fmla="*/ 6 w 10"/>
                      <a:gd name="T17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35">
                        <a:moveTo>
                          <a:pt x="6" y="0"/>
                        </a:moveTo>
                        <a:lnTo>
                          <a:pt x="9" y="5"/>
                        </a:lnTo>
                        <a:lnTo>
                          <a:pt x="10" y="17"/>
                        </a:lnTo>
                        <a:lnTo>
                          <a:pt x="7" y="28"/>
                        </a:lnTo>
                        <a:lnTo>
                          <a:pt x="0" y="35"/>
                        </a:lnTo>
                        <a:lnTo>
                          <a:pt x="3" y="25"/>
                        </a:lnTo>
                        <a:lnTo>
                          <a:pt x="3" y="12"/>
                        </a:lnTo>
                        <a:lnTo>
                          <a:pt x="2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5" name="Freeform 73">
                    <a:extLst>
                      <a:ext uri="{FF2B5EF4-FFF2-40B4-BE49-F238E27FC236}">
                        <a16:creationId xmlns:a16="http://schemas.microsoft.com/office/drawing/2014/main" xmlns="" id="{5240284B-AF94-4DA5-A5DC-0B1FACF96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4" y="120"/>
                    <a:ext cx="27" cy="34"/>
                  </a:xfrm>
                  <a:custGeom>
                    <a:avLst/>
                    <a:gdLst>
                      <a:gd name="T0" fmla="*/ 52 w 53"/>
                      <a:gd name="T1" fmla="*/ 0 h 68"/>
                      <a:gd name="T2" fmla="*/ 53 w 53"/>
                      <a:gd name="T3" fmla="*/ 3 h 68"/>
                      <a:gd name="T4" fmla="*/ 51 w 53"/>
                      <a:gd name="T5" fmla="*/ 11 h 68"/>
                      <a:gd name="T6" fmla="*/ 46 w 53"/>
                      <a:gd name="T7" fmla="*/ 21 h 68"/>
                      <a:gd name="T8" fmla="*/ 39 w 53"/>
                      <a:gd name="T9" fmla="*/ 32 h 68"/>
                      <a:gd name="T10" fmla="*/ 30 w 53"/>
                      <a:gd name="T11" fmla="*/ 43 h 68"/>
                      <a:gd name="T12" fmla="*/ 21 w 53"/>
                      <a:gd name="T13" fmla="*/ 54 h 68"/>
                      <a:gd name="T14" fmla="*/ 11 w 53"/>
                      <a:gd name="T15" fmla="*/ 62 h 68"/>
                      <a:gd name="T16" fmla="*/ 0 w 53"/>
                      <a:gd name="T17" fmla="*/ 68 h 68"/>
                      <a:gd name="T18" fmla="*/ 5 w 53"/>
                      <a:gd name="T19" fmla="*/ 62 h 68"/>
                      <a:gd name="T20" fmla="*/ 11 w 53"/>
                      <a:gd name="T21" fmla="*/ 53 h 68"/>
                      <a:gd name="T22" fmla="*/ 18 w 53"/>
                      <a:gd name="T23" fmla="*/ 41 h 68"/>
                      <a:gd name="T24" fmla="*/ 27 w 53"/>
                      <a:gd name="T25" fmla="*/ 30 h 68"/>
                      <a:gd name="T26" fmla="*/ 35 w 53"/>
                      <a:gd name="T27" fmla="*/ 18 h 68"/>
                      <a:gd name="T28" fmla="*/ 42 w 53"/>
                      <a:gd name="T29" fmla="*/ 8 h 68"/>
                      <a:gd name="T30" fmla="*/ 48 w 53"/>
                      <a:gd name="T31" fmla="*/ 1 h 68"/>
                      <a:gd name="T32" fmla="*/ 52 w 53"/>
                      <a:gd name="T33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68">
                        <a:moveTo>
                          <a:pt x="52" y="0"/>
                        </a:moveTo>
                        <a:lnTo>
                          <a:pt x="53" y="3"/>
                        </a:lnTo>
                        <a:lnTo>
                          <a:pt x="51" y="11"/>
                        </a:lnTo>
                        <a:lnTo>
                          <a:pt x="46" y="21"/>
                        </a:lnTo>
                        <a:lnTo>
                          <a:pt x="39" y="32"/>
                        </a:lnTo>
                        <a:lnTo>
                          <a:pt x="30" y="43"/>
                        </a:lnTo>
                        <a:lnTo>
                          <a:pt x="21" y="54"/>
                        </a:lnTo>
                        <a:lnTo>
                          <a:pt x="11" y="62"/>
                        </a:lnTo>
                        <a:lnTo>
                          <a:pt x="0" y="68"/>
                        </a:lnTo>
                        <a:lnTo>
                          <a:pt x="5" y="62"/>
                        </a:lnTo>
                        <a:lnTo>
                          <a:pt x="11" y="53"/>
                        </a:lnTo>
                        <a:lnTo>
                          <a:pt x="18" y="41"/>
                        </a:lnTo>
                        <a:lnTo>
                          <a:pt x="27" y="30"/>
                        </a:lnTo>
                        <a:lnTo>
                          <a:pt x="35" y="18"/>
                        </a:lnTo>
                        <a:lnTo>
                          <a:pt x="42" y="8"/>
                        </a:lnTo>
                        <a:lnTo>
                          <a:pt x="48" y="1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6" name="Freeform 74">
                    <a:extLst>
                      <a:ext uri="{FF2B5EF4-FFF2-40B4-BE49-F238E27FC236}">
                        <a16:creationId xmlns:a16="http://schemas.microsoft.com/office/drawing/2014/main" xmlns="" id="{C045042A-2FBB-40CC-BCD2-C187EEF065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3" y="116"/>
                    <a:ext cx="26" cy="39"/>
                  </a:xfrm>
                  <a:custGeom>
                    <a:avLst/>
                    <a:gdLst>
                      <a:gd name="T0" fmla="*/ 50 w 52"/>
                      <a:gd name="T1" fmla="*/ 0 h 78"/>
                      <a:gd name="T2" fmla="*/ 52 w 52"/>
                      <a:gd name="T3" fmla="*/ 4 h 78"/>
                      <a:gd name="T4" fmla="*/ 49 w 52"/>
                      <a:gd name="T5" fmla="*/ 14 h 78"/>
                      <a:gd name="T6" fmla="*/ 45 w 52"/>
                      <a:gd name="T7" fmla="*/ 25 h 78"/>
                      <a:gd name="T8" fmla="*/ 38 w 52"/>
                      <a:gd name="T9" fmla="*/ 39 h 78"/>
                      <a:gd name="T10" fmla="*/ 28 w 52"/>
                      <a:gd name="T11" fmla="*/ 52 h 78"/>
                      <a:gd name="T12" fmla="*/ 18 w 52"/>
                      <a:gd name="T13" fmla="*/ 64 h 78"/>
                      <a:gd name="T14" fmla="*/ 9 w 52"/>
                      <a:gd name="T15" fmla="*/ 74 h 78"/>
                      <a:gd name="T16" fmla="*/ 0 w 52"/>
                      <a:gd name="T17" fmla="*/ 78 h 78"/>
                      <a:gd name="T18" fmla="*/ 3 w 52"/>
                      <a:gd name="T19" fmla="*/ 72 h 78"/>
                      <a:gd name="T20" fmla="*/ 9 w 52"/>
                      <a:gd name="T21" fmla="*/ 62 h 78"/>
                      <a:gd name="T22" fmla="*/ 16 w 52"/>
                      <a:gd name="T23" fmla="*/ 48 h 78"/>
                      <a:gd name="T24" fmla="*/ 25 w 52"/>
                      <a:gd name="T25" fmla="*/ 34 h 78"/>
                      <a:gd name="T26" fmla="*/ 33 w 52"/>
                      <a:gd name="T27" fmla="*/ 20 h 78"/>
                      <a:gd name="T28" fmla="*/ 41 w 52"/>
                      <a:gd name="T29" fmla="*/ 9 h 78"/>
                      <a:gd name="T30" fmla="*/ 47 w 52"/>
                      <a:gd name="T31" fmla="*/ 2 h 78"/>
                      <a:gd name="T32" fmla="*/ 50 w 52"/>
                      <a:gd name="T33" fmla="*/ 0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78">
                        <a:moveTo>
                          <a:pt x="50" y="0"/>
                        </a:moveTo>
                        <a:lnTo>
                          <a:pt x="52" y="4"/>
                        </a:lnTo>
                        <a:lnTo>
                          <a:pt x="49" y="14"/>
                        </a:lnTo>
                        <a:lnTo>
                          <a:pt x="45" y="25"/>
                        </a:lnTo>
                        <a:lnTo>
                          <a:pt x="38" y="39"/>
                        </a:lnTo>
                        <a:lnTo>
                          <a:pt x="28" y="52"/>
                        </a:lnTo>
                        <a:lnTo>
                          <a:pt x="18" y="64"/>
                        </a:lnTo>
                        <a:lnTo>
                          <a:pt x="9" y="74"/>
                        </a:lnTo>
                        <a:lnTo>
                          <a:pt x="0" y="78"/>
                        </a:lnTo>
                        <a:lnTo>
                          <a:pt x="3" y="72"/>
                        </a:lnTo>
                        <a:lnTo>
                          <a:pt x="9" y="62"/>
                        </a:lnTo>
                        <a:lnTo>
                          <a:pt x="16" y="48"/>
                        </a:lnTo>
                        <a:lnTo>
                          <a:pt x="25" y="34"/>
                        </a:lnTo>
                        <a:lnTo>
                          <a:pt x="33" y="20"/>
                        </a:lnTo>
                        <a:lnTo>
                          <a:pt x="41" y="9"/>
                        </a:lnTo>
                        <a:lnTo>
                          <a:pt x="47" y="2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7" name="Freeform 75">
                    <a:extLst>
                      <a:ext uri="{FF2B5EF4-FFF2-40B4-BE49-F238E27FC236}">
                        <a16:creationId xmlns:a16="http://schemas.microsoft.com/office/drawing/2014/main" xmlns="" id="{7C223B17-86BD-4BB1-B849-CCB834710B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2" y="113"/>
                    <a:ext cx="19" cy="37"/>
                  </a:xfrm>
                  <a:custGeom>
                    <a:avLst/>
                    <a:gdLst>
                      <a:gd name="T0" fmla="*/ 37 w 38"/>
                      <a:gd name="T1" fmla="*/ 0 h 75"/>
                      <a:gd name="T2" fmla="*/ 38 w 38"/>
                      <a:gd name="T3" fmla="*/ 3 h 75"/>
                      <a:gd name="T4" fmla="*/ 37 w 38"/>
                      <a:gd name="T5" fmla="*/ 11 h 75"/>
                      <a:gd name="T6" fmla="*/ 34 w 38"/>
                      <a:gd name="T7" fmla="*/ 23 h 75"/>
                      <a:gd name="T8" fmla="*/ 30 w 38"/>
                      <a:gd name="T9" fmla="*/ 35 h 75"/>
                      <a:gd name="T10" fmla="*/ 24 w 38"/>
                      <a:gd name="T11" fmla="*/ 47 h 75"/>
                      <a:gd name="T12" fmla="*/ 17 w 38"/>
                      <a:gd name="T13" fmla="*/ 59 h 75"/>
                      <a:gd name="T14" fmla="*/ 9 w 38"/>
                      <a:gd name="T15" fmla="*/ 69 h 75"/>
                      <a:gd name="T16" fmla="*/ 0 w 38"/>
                      <a:gd name="T17" fmla="*/ 75 h 75"/>
                      <a:gd name="T18" fmla="*/ 3 w 38"/>
                      <a:gd name="T19" fmla="*/ 68 h 75"/>
                      <a:gd name="T20" fmla="*/ 8 w 38"/>
                      <a:gd name="T21" fmla="*/ 56 h 75"/>
                      <a:gd name="T22" fmla="*/ 12 w 38"/>
                      <a:gd name="T23" fmla="*/ 44 h 75"/>
                      <a:gd name="T24" fmla="*/ 18 w 38"/>
                      <a:gd name="T25" fmla="*/ 31 h 75"/>
                      <a:gd name="T26" fmla="*/ 24 w 38"/>
                      <a:gd name="T27" fmla="*/ 18 h 75"/>
                      <a:gd name="T28" fmla="*/ 28 w 38"/>
                      <a:gd name="T29" fmla="*/ 8 h 75"/>
                      <a:gd name="T30" fmla="*/ 33 w 38"/>
                      <a:gd name="T31" fmla="*/ 1 h 75"/>
                      <a:gd name="T32" fmla="*/ 37 w 38"/>
                      <a:gd name="T33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75">
                        <a:moveTo>
                          <a:pt x="37" y="0"/>
                        </a:moveTo>
                        <a:lnTo>
                          <a:pt x="38" y="3"/>
                        </a:lnTo>
                        <a:lnTo>
                          <a:pt x="37" y="11"/>
                        </a:lnTo>
                        <a:lnTo>
                          <a:pt x="34" y="23"/>
                        </a:lnTo>
                        <a:lnTo>
                          <a:pt x="30" y="35"/>
                        </a:lnTo>
                        <a:lnTo>
                          <a:pt x="24" y="47"/>
                        </a:lnTo>
                        <a:lnTo>
                          <a:pt x="17" y="59"/>
                        </a:lnTo>
                        <a:lnTo>
                          <a:pt x="9" y="69"/>
                        </a:lnTo>
                        <a:lnTo>
                          <a:pt x="0" y="75"/>
                        </a:lnTo>
                        <a:lnTo>
                          <a:pt x="3" y="68"/>
                        </a:lnTo>
                        <a:lnTo>
                          <a:pt x="8" y="56"/>
                        </a:lnTo>
                        <a:lnTo>
                          <a:pt x="12" y="44"/>
                        </a:lnTo>
                        <a:lnTo>
                          <a:pt x="18" y="31"/>
                        </a:lnTo>
                        <a:lnTo>
                          <a:pt x="24" y="18"/>
                        </a:lnTo>
                        <a:lnTo>
                          <a:pt x="28" y="8"/>
                        </a:lnTo>
                        <a:lnTo>
                          <a:pt x="33" y="1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8" name="Freeform 76">
                    <a:extLst>
                      <a:ext uri="{FF2B5EF4-FFF2-40B4-BE49-F238E27FC236}">
                        <a16:creationId xmlns:a16="http://schemas.microsoft.com/office/drawing/2014/main" xmlns="" id="{638AF424-DF72-439C-AA7B-3D4F3D5F80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6" y="114"/>
                    <a:ext cx="20" cy="28"/>
                  </a:xfrm>
                  <a:custGeom>
                    <a:avLst/>
                    <a:gdLst>
                      <a:gd name="T0" fmla="*/ 40 w 41"/>
                      <a:gd name="T1" fmla="*/ 0 h 56"/>
                      <a:gd name="T2" fmla="*/ 41 w 41"/>
                      <a:gd name="T3" fmla="*/ 4 h 56"/>
                      <a:gd name="T4" fmla="*/ 37 w 41"/>
                      <a:gd name="T5" fmla="*/ 11 h 56"/>
                      <a:gd name="T6" fmla="*/ 33 w 41"/>
                      <a:gd name="T7" fmla="*/ 20 h 56"/>
                      <a:gd name="T8" fmla="*/ 27 w 41"/>
                      <a:gd name="T9" fmla="*/ 29 h 56"/>
                      <a:gd name="T10" fmla="*/ 19 w 41"/>
                      <a:gd name="T11" fmla="*/ 39 h 56"/>
                      <a:gd name="T12" fmla="*/ 12 w 41"/>
                      <a:gd name="T13" fmla="*/ 48 h 56"/>
                      <a:gd name="T14" fmla="*/ 5 w 41"/>
                      <a:gd name="T15" fmla="*/ 53 h 56"/>
                      <a:gd name="T16" fmla="*/ 0 w 41"/>
                      <a:gd name="T17" fmla="*/ 56 h 56"/>
                      <a:gd name="T18" fmla="*/ 4 w 41"/>
                      <a:gd name="T19" fmla="*/ 50 h 56"/>
                      <a:gd name="T20" fmla="*/ 8 w 41"/>
                      <a:gd name="T21" fmla="*/ 43 h 56"/>
                      <a:gd name="T22" fmla="*/ 14 w 41"/>
                      <a:gd name="T23" fmla="*/ 34 h 56"/>
                      <a:gd name="T24" fmla="*/ 20 w 41"/>
                      <a:gd name="T25" fmla="*/ 24 h 56"/>
                      <a:gd name="T26" fmla="*/ 26 w 41"/>
                      <a:gd name="T27" fmla="*/ 15 h 56"/>
                      <a:gd name="T28" fmla="*/ 32 w 41"/>
                      <a:gd name="T29" fmla="*/ 8 h 56"/>
                      <a:gd name="T30" fmla="*/ 36 w 41"/>
                      <a:gd name="T31" fmla="*/ 3 h 56"/>
                      <a:gd name="T32" fmla="*/ 40 w 41"/>
                      <a:gd name="T33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1" h="56">
                        <a:moveTo>
                          <a:pt x="40" y="0"/>
                        </a:moveTo>
                        <a:lnTo>
                          <a:pt x="41" y="4"/>
                        </a:lnTo>
                        <a:lnTo>
                          <a:pt x="37" y="11"/>
                        </a:lnTo>
                        <a:lnTo>
                          <a:pt x="33" y="20"/>
                        </a:lnTo>
                        <a:lnTo>
                          <a:pt x="27" y="29"/>
                        </a:lnTo>
                        <a:lnTo>
                          <a:pt x="19" y="39"/>
                        </a:lnTo>
                        <a:lnTo>
                          <a:pt x="12" y="48"/>
                        </a:lnTo>
                        <a:lnTo>
                          <a:pt x="5" y="53"/>
                        </a:lnTo>
                        <a:lnTo>
                          <a:pt x="0" y="56"/>
                        </a:lnTo>
                        <a:lnTo>
                          <a:pt x="4" y="50"/>
                        </a:lnTo>
                        <a:lnTo>
                          <a:pt x="8" y="43"/>
                        </a:lnTo>
                        <a:lnTo>
                          <a:pt x="14" y="34"/>
                        </a:lnTo>
                        <a:lnTo>
                          <a:pt x="20" y="24"/>
                        </a:lnTo>
                        <a:lnTo>
                          <a:pt x="26" y="15"/>
                        </a:lnTo>
                        <a:lnTo>
                          <a:pt x="32" y="8"/>
                        </a:lnTo>
                        <a:lnTo>
                          <a:pt x="36" y="3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9" name="Freeform 77">
                    <a:extLst>
                      <a:ext uri="{FF2B5EF4-FFF2-40B4-BE49-F238E27FC236}">
                        <a16:creationId xmlns:a16="http://schemas.microsoft.com/office/drawing/2014/main" xmlns="" id="{59D2C4B5-522A-4E65-A5AF-7D343DD9F8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3" y="118"/>
                    <a:ext cx="7" cy="20"/>
                  </a:xfrm>
                  <a:custGeom>
                    <a:avLst/>
                    <a:gdLst>
                      <a:gd name="T0" fmla="*/ 12 w 14"/>
                      <a:gd name="T1" fmla="*/ 0 h 41"/>
                      <a:gd name="T2" fmla="*/ 14 w 14"/>
                      <a:gd name="T3" fmla="*/ 7 h 41"/>
                      <a:gd name="T4" fmla="*/ 12 w 14"/>
                      <a:gd name="T5" fmla="*/ 21 h 41"/>
                      <a:gd name="T6" fmla="*/ 8 w 14"/>
                      <a:gd name="T7" fmla="*/ 34 h 41"/>
                      <a:gd name="T8" fmla="*/ 0 w 14"/>
                      <a:gd name="T9" fmla="*/ 41 h 41"/>
                      <a:gd name="T10" fmla="*/ 4 w 14"/>
                      <a:gd name="T11" fmla="*/ 30 h 41"/>
                      <a:gd name="T12" fmla="*/ 6 w 14"/>
                      <a:gd name="T13" fmla="*/ 15 h 41"/>
                      <a:gd name="T14" fmla="*/ 8 w 14"/>
                      <a:gd name="T15" fmla="*/ 4 h 41"/>
                      <a:gd name="T16" fmla="*/ 12 w 14"/>
                      <a:gd name="T17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41">
                        <a:moveTo>
                          <a:pt x="12" y="0"/>
                        </a:moveTo>
                        <a:lnTo>
                          <a:pt x="14" y="7"/>
                        </a:lnTo>
                        <a:lnTo>
                          <a:pt x="12" y="21"/>
                        </a:lnTo>
                        <a:lnTo>
                          <a:pt x="8" y="34"/>
                        </a:lnTo>
                        <a:lnTo>
                          <a:pt x="0" y="41"/>
                        </a:lnTo>
                        <a:lnTo>
                          <a:pt x="4" y="30"/>
                        </a:lnTo>
                        <a:lnTo>
                          <a:pt x="6" y="15"/>
                        </a:lnTo>
                        <a:lnTo>
                          <a:pt x="8" y="4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0" name="Freeform 78">
                    <a:extLst>
                      <a:ext uri="{FF2B5EF4-FFF2-40B4-BE49-F238E27FC236}">
                        <a16:creationId xmlns:a16="http://schemas.microsoft.com/office/drawing/2014/main" xmlns="" id="{B6EA1286-20BE-4B3B-95C3-D5366F754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9" y="131"/>
                    <a:ext cx="16" cy="17"/>
                  </a:xfrm>
                  <a:custGeom>
                    <a:avLst/>
                    <a:gdLst>
                      <a:gd name="T0" fmla="*/ 0 w 33"/>
                      <a:gd name="T1" fmla="*/ 32 h 32"/>
                      <a:gd name="T2" fmla="*/ 6 w 33"/>
                      <a:gd name="T3" fmla="*/ 24 h 32"/>
                      <a:gd name="T4" fmla="*/ 14 w 33"/>
                      <a:gd name="T5" fmla="*/ 11 h 32"/>
                      <a:gd name="T6" fmla="*/ 23 w 33"/>
                      <a:gd name="T7" fmla="*/ 1 h 32"/>
                      <a:gd name="T8" fmla="*/ 31 w 33"/>
                      <a:gd name="T9" fmla="*/ 0 h 32"/>
                      <a:gd name="T10" fmla="*/ 33 w 33"/>
                      <a:gd name="T11" fmla="*/ 3 h 32"/>
                      <a:gd name="T12" fmla="*/ 31 w 33"/>
                      <a:gd name="T13" fmla="*/ 8 h 32"/>
                      <a:gd name="T14" fmla="*/ 27 w 33"/>
                      <a:gd name="T15" fmla="*/ 13 h 32"/>
                      <a:gd name="T16" fmla="*/ 21 w 33"/>
                      <a:gd name="T17" fmla="*/ 17 h 32"/>
                      <a:gd name="T18" fmla="*/ 15 w 33"/>
                      <a:gd name="T19" fmla="*/ 22 h 32"/>
                      <a:gd name="T20" fmla="*/ 10 w 33"/>
                      <a:gd name="T21" fmla="*/ 25 h 32"/>
                      <a:gd name="T22" fmla="*/ 4 w 33"/>
                      <a:gd name="T23" fmla="*/ 30 h 32"/>
                      <a:gd name="T24" fmla="*/ 0 w 33"/>
                      <a:gd name="T25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3" h="32">
                        <a:moveTo>
                          <a:pt x="0" y="32"/>
                        </a:moveTo>
                        <a:lnTo>
                          <a:pt x="6" y="24"/>
                        </a:lnTo>
                        <a:lnTo>
                          <a:pt x="14" y="11"/>
                        </a:lnTo>
                        <a:lnTo>
                          <a:pt x="23" y="1"/>
                        </a:lnTo>
                        <a:lnTo>
                          <a:pt x="31" y="0"/>
                        </a:lnTo>
                        <a:lnTo>
                          <a:pt x="33" y="3"/>
                        </a:lnTo>
                        <a:lnTo>
                          <a:pt x="31" y="8"/>
                        </a:lnTo>
                        <a:lnTo>
                          <a:pt x="27" y="13"/>
                        </a:lnTo>
                        <a:lnTo>
                          <a:pt x="21" y="17"/>
                        </a:lnTo>
                        <a:lnTo>
                          <a:pt x="15" y="22"/>
                        </a:lnTo>
                        <a:lnTo>
                          <a:pt x="10" y="25"/>
                        </a:lnTo>
                        <a:lnTo>
                          <a:pt x="4" y="3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1" name="Freeform 79">
                    <a:extLst>
                      <a:ext uri="{FF2B5EF4-FFF2-40B4-BE49-F238E27FC236}">
                        <a16:creationId xmlns:a16="http://schemas.microsoft.com/office/drawing/2014/main" xmlns="" id="{65E34AF5-64A6-45A3-9C4B-E2B62078CA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2" y="142"/>
                    <a:ext cx="21" cy="5"/>
                  </a:xfrm>
                  <a:custGeom>
                    <a:avLst/>
                    <a:gdLst>
                      <a:gd name="T0" fmla="*/ 0 w 42"/>
                      <a:gd name="T1" fmla="*/ 8 h 9"/>
                      <a:gd name="T2" fmla="*/ 3 w 42"/>
                      <a:gd name="T3" fmla="*/ 8 h 9"/>
                      <a:gd name="T4" fmla="*/ 8 w 42"/>
                      <a:gd name="T5" fmla="*/ 8 h 9"/>
                      <a:gd name="T6" fmla="*/ 15 w 42"/>
                      <a:gd name="T7" fmla="*/ 8 h 9"/>
                      <a:gd name="T8" fmla="*/ 22 w 42"/>
                      <a:gd name="T9" fmla="*/ 9 h 9"/>
                      <a:gd name="T10" fmla="*/ 29 w 42"/>
                      <a:gd name="T11" fmla="*/ 9 h 9"/>
                      <a:gd name="T12" fmla="*/ 36 w 42"/>
                      <a:gd name="T13" fmla="*/ 8 h 9"/>
                      <a:gd name="T14" fmla="*/ 41 w 42"/>
                      <a:gd name="T15" fmla="*/ 6 h 9"/>
                      <a:gd name="T16" fmla="*/ 42 w 42"/>
                      <a:gd name="T17" fmla="*/ 3 h 9"/>
                      <a:gd name="T18" fmla="*/ 41 w 42"/>
                      <a:gd name="T19" fmla="*/ 1 h 9"/>
                      <a:gd name="T20" fmla="*/ 36 w 42"/>
                      <a:gd name="T21" fmla="*/ 0 h 9"/>
                      <a:gd name="T22" fmla="*/ 30 w 42"/>
                      <a:gd name="T23" fmla="*/ 0 h 9"/>
                      <a:gd name="T24" fmla="*/ 24 w 42"/>
                      <a:gd name="T25" fmla="*/ 1 h 9"/>
                      <a:gd name="T26" fmla="*/ 16 w 42"/>
                      <a:gd name="T27" fmla="*/ 3 h 9"/>
                      <a:gd name="T28" fmla="*/ 11 w 42"/>
                      <a:gd name="T29" fmla="*/ 4 h 9"/>
                      <a:gd name="T30" fmla="*/ 5 w 42"/>
                      <a:gd name="T31" fmla="*/ 7 h 9"/>
                      <a:gd name="T32" fmla="*/ 0 w 42"/>
                      <a:gd name="T33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2" h="9">
                        <a:moveTo>
                          <a:pt x="0" y="8"/>
                        </a:moveTo>
                        <a:lnTo>
                          <a:pt x="3" y="8"/>
                        </a:lnTo>
                        <a:lnTo>
                          <a:pt x="8" y="8"/>
                        </a:lnTo>
                        <a:lnTo>
                          <a:pt x="15" y="8"/>
                        </a:lnTo>
                        <a:lnTo>
                          <a:pt x="22" y="9"/>
                        </a:lnTo>
                        <a:lnTo>
                          <a:pt x="29" y="9"/>
                        </a:lnTo>
                        <a:lnTo>
                          <a:pt x="36" y="8"/>
                        </a:lnTo>
                        <a:lnTo>
                          <a:pt x="41" y="6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6" y="0"/>
                        </a:lnTo>
                        <a:lnTo>
                          <a:pt x="30" y="0"/>
                        </a:lnTo>
                        <a:lnTo>
                          <a:pt x="24" y="1"/>
                        </a:lnTo>
                        <a:lnTo>
                          <a:pt x="16" y="3"/>
                        </a:lnTo>
                        <a:lnTo>
                          <a:pt x="11" y="4"/>
                        </a:lnTo>
                        <a:lnTo>
                          <a:pt x="5" y="7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2" name="Freeform 80">
                    <a:extLst>
                      <a:ext uri="{FF2B5EF4-FFF2-40B4-BE49-F238E27FC236}">
                        <a16:creationId xmlns:a16="http://schemas.microsoft.com/office/drawing/2014/main" xmlns="" id="{FCC9B0DA-29E4-40C6-B9ED-06B9052C95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8" y="147"/>
                    <a:ext cx="21" cy="16"/>
                  </a:xfrm>
                  <a:custGeom>
                    <a:avLst/>
                    <a:gdLst>
                      <a:gd name="T0" fmla="*/ 0 w 42"/>
                      <a:gd name="T1" fmla="*/ 0 h 31"/>
                      <a:gd name="T2" fmla="*/ 6 w 42"/>
                      <a:gd name="T3" fmla="*/ 2 h 31"/>
                      <a:gd name="T4" fmla="*/ 13 w 42"/>
                      <a:gd name="T5" fmla="*/ 7 h 31"/>
                      <a:gd name="T6" fmla="*/ 20 w 42"/>
                      <a:gd name="T7" fmla="*/ 12 h 31"/>
                      <a:gd name="T8" fmla="*/ 28 w 42"/>
                      <a:gd name="T9" fmla="*/ 16 h 31"/>
                      <a:gd name="T10" fmla="*/ 34 w 42"/>
                      <a:gd name="T11" fmla="*/ 21 h 31"/>
                      <a:gd name="T12" fmla="*/ 39 w 42"/>
                      <a:gd name="T13" fmla="*/ 25 h 31"/>
                      <a:gd name="T14" fmla="*/ 42 w 42"/>
                      <a:gd name="T15" fmla="*/ 29 h 31"/>
                      <a:gd name="T16" fmla="*/ 41 w 42"/>
                      <a:gd name="T17" fmla="*/ 31 h 31"/>
                      <a:gd name="T18" fmla="*/ 37 w 42"/>
                      <a:gd name="T19" fmla="*/ 31 h 31"/>
                      <a:gd name="T20" fmla="*/ 32 w 42"/>
                      <a:gd name="T21" fmla="*/ 29 h 31"/>
                      <a:gd name="T22" fmla="*/ 27 w 42"/>
                      <a:gd name="T23" fmla="*/ 25 h 31"/>
                      <a:gd name="T24" fmla="*/ 21 w 42"/>
                      <a:gd name="T25" fmla="*/ 20 h 31"/>
                      <a:gd name="T26" fmla="*/ 14 w 42"/>
                      <a:gd name="T27" fmla="*/ 14 h 31"/>
                      <a:gd name="T28" fmla="*/ 8 w 42"/>
                      <a:gd name="T29" fmla="*/ 8 h 31"/>
                      <a:gd name="T30" fmla="*/ 4 w 42"/>
                      <a:gd name="T31" fmla="*/ 3 h 31"/>
                      <a:gd name="T32" fmla="*/ 0 w 42"/>
                      <a:gd name="T33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2" h="31">
                        <a:moveTo>
                          <a:pt x="0" y="0"/>
                        </a:moveTo>
                        <a:lnTo>
                          <a:pt x="6" y="2"/>
                        </a:lnTo>
                        <a:lnTo>
                          <a:pt x="13" y="7"/>
                        </a:lnTo>
                        <a:lnTo>
                          <a:pt x="20" y="12"/>
                        </a:lnTo>
                        <a:lnTo>
                          <a:pt x="28" y="16"/>
                        </a:lnTo>
                        <a:lnTo>
                          <a:pt x="34" y="21"/>
                        </a:lnTo>
                        <a:lnTo>
                          <a:pt x="39" y="25"/>
                        </a:lnTo>
                        <a:lnTo>
                          <a:pt x="42" y="29"/>
                        </a:lnTo>
                        <a:lnTo>
                          <a:pt x="41" y="31"/>
                        </a:lnTo>
                        <a:lnTo>
                          <a:pt x="37" y="31"/>
                        </a:lnTo>
                        <a:lnTo>
                          <a:pt x="32" y="29"/>
                        </a:lnTo>
                        <a:lnTo>
                          <a:pt x="27" y="25"/>
                        </a:lnTo>
                        <a:lnTo>
                          <a:pt x="21" y="20"/>
                        </a:lnTo>
                        <a:lnTo>
                          <a:pt x="14" y="14"/>
                        </a:lnTo>
                        <a:lnTo>
                          <a:pt x="8" y="8"/>
                        </a:lnTo>
                        <a:lnTo>
                          <a:pt x="4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3" name="Freeform 81">
                    <a:extLst>
                      <a:ext uri="{FF2B5EF4-FFF2-40B4-BE49-F238E27FC236}">
                        <a16:creationId xmlns:a16="http://schemas.microsoft.com/office/drawing/2014/main" xmlns="" id="{B9BF5538-EA40-4E22-8DA7-59040F9D6E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" y="141"/>
                    <a:ext cx="5" cy="26"/>
                  </a:xfrm>
                  <a:custGeom>
                    <a:avLst/>
                    <a:gdLst>
                      <a:gd name="T0" fmla="*/ 6 w 10"/>
                      <a:gd name="T1" fmla="*/ 0 h 52"/>
                      <a:gd name="T2" fmla="*/ 8 w 10"/>
                      <a:gd name="T3" fmla="*/ 14 h 52"/>
                      <a:gd name="T4" fmla="*/ 10 w 10"/>
                      <a:gd name="T5" fmla="*/ 30 h 52"/>
                      <a:gd name="T6" fmla="*/ 10 w 10"/>
                      <a:gd name="T7" fmla="*/ 45 h 52"/>
                      <a:gd name="T8" fmla="*/ 4 w 10"/>
                      <a:gd name="T9" fmla="*/ 52 h 52"/>
                      <a:gd name="T10" fmla="*/ 0 w 10"/>
                      <a:gd name="T11" fmla="*/ 46 h 52"/>
                      <a:gd name="T12" fmla="*/ 1 w 10"/>
                      <a:gd name="T13" fmla="*/ 31 h 52"/>
                      <a:gd name="T14" fmla="*/ 3 w 10"/>
                      <a:gd name="T15" fmla="*/ 14 h 52"/>
                      <a:gd name="T16" fmla="*/ 6 w 10"/>
                      <a:gd name="T17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52">
                        <a:moveTo>
                          <a:pt x="6" y="0"/>
                        </a:moveTo>
                        <a:lnTo>
                          <a:pt x="8" y="14"/>
                        </a:lnTo>
                        <a:lnTo>
                          <a:pt x="10" y="30"/>
                        </a:lnTo>
                        <a:lnTo>
                          <a:pt x="10" y="45"/>
                        </a:lnTo>
                        <a:lnTo>
                          <a:pt x="4" y="52"/>
                        </a:lnTo>
                        <a:lnTo>
                          <a:pt x="0" y="46"/>
                        </a:lnTo>
                        <a:lnTo>
                          <a:pt x="1" y="31"/>
                        </a:lnTo>
                        <a:lnTo>
                          <a:pt x="3" y="1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4" name="Freeform 82">
                    <a:extLst>
                      <a:ext uri="{FF2B5EF4-FFF2-40B4-BE49-F238E27FC236}">
                        <a16:creationId xmlns:a16="http://schemas.microsoft.com/office/drawing/2014/main" xmlns="" id="{3751E05E-54C3-40F9-AE6B-9E7A65F5C8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2" y="137"/>
                    <a:ext cx="10" cy="25"/>
                  </a:xfrm>
                  <a:custGeom>
                    <a:avLst/>
                    <a:gdLst>
                      <a:gd name="T0" fmla="*/ 19 w 19"/>
                      <a:gd name="T1" fmla="*/ 0 h 51"/>
                      <a:gd name="T2" fmla="*/ 18 w 19"/>
                      <a:gd name="T3" fmla="*/ 12 h 51"/>
                      <a:gd name="T4" fmla="*/ 15 w 19"/>
                      <a:gd name="T5" fmla="*/ 29 h 51"/>
                      <a:gd name="T6" fmla="*/ 10 w 19"/>
                      <a:gd name="T7" fmla="*/ 44 h 51"/>
                      <a:gd name="T8" fmla="*/ 2 w 19"/>
                      <a:gd name="T9" fmla="*/ 51 h 51"/>
                      <a:gd name="T10" fmla="*/ 0 w 19"/>
                      <a:gd name="T11" fmla="*/ 44 h 51"/>
                      <a:gd name="T12" fmla="*/ 6 w 19"/>
                      <a:gd name="T13" fmla="*/ 29 h 51"/>
                      <a:gd name="T14" fmla="*/ 14 w 19"/>
                      <a:gd name="T15" fmla="*/ 12 h 51"/>
                      <a:gd name="T16" fmla="*/ 19 w 19"/>
                      <a:gd name="T1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" h="51">
                        <a:moveTo>
                          <a:pt x="19" y="0"/>
                        </a:moveTo>
                        <a:lnTo>
                          <a:pt x="18" y="12"/>
                        </a:lnTo>
                        <a:lnTo>
                          <a:pt x="15" y="29"/>
                        </a:lnTo>
                        <a:lnTo>
                          <a:pt x="10" y="44"/>
                        </a:lnTo>
                        <a:lnTo>
                          <a:pt x="2" y="51"/>
                        </a:lnTo>
                        <a:lnTo>
                          <a:pt x="0" y="44"/>
                        </a:lnTo>
                        <a:lnTo>
                          <a:pt x="6" y="29"/>
                        </a:lnTo>
                        <a:lnTo>
                          <a:pt x="14" y="12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5" name="Freeform 83">
                    <a:extLst>
                      <a:ext uri="{FF2B5EF4-FFF2-40B4-BE49-F238E27FC236}">
                        <a16:creationId xmlns:a16="http://schemas.microsoft.com/office/drawing/2014/main" xmlns="" id="{54FDF38C-043B-4CFC-BCAF-E961CFE5CD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4" y="142"/>
                    <a:ext cx="5" cy="24"/>
                  </a:xfrm>
                  <a:custGeom>
                    <a:avLst/>
                    <a:gdLst>
                      <a:gd name="T0" fmla="*/ 2 w 10"/>
                      <a:gd name="T1" fmla="*/ 0 h 48"/>
                      <a:gd name="T2" fmla="*/ 6 w 10"/>
                      <a:gd name="T3" fmla="*/ 7 h 48"/>
                      <a:gd name="T4" fmla="*/ 10 w 10"/>
                      <a:gd name="T5" fmla="*/ 22 h 48"/>
                      <a:gd name="T6" fmla="*/ 10 w 10"/>
                      <a:gd name="T7" fmla="*/ 38 h 48"/>
                      <a:gd name="T8" fmla="*/ 4 w 10"/>
                      <a:gd name="T9" fmla="*/ 48 h 48"/>
                      <a:gd name="T10" fmla="*/ 0 w 10"/>
                      <a:gd name="T11" fmla="*/ 45 h 48"/>
                      <a:gd name="T12" fmla="*/ 0 w 10"/>
                      <a:gd name="T13" fmla="*/ 31 h 48"/>
                      <a:gd name="T14" fmla="*/ 2 w 10"/>
                      <a:gd name="T15" fmla="*/ 13 h 48"/>
                      <a:gd name="T16" fmla="*/ 2 w 10"/>
                      <a:gd name="T1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48">
                        <a:moveTo>
                          <a:pt x="2" y="0"/>
                        </a:moveTo>
                        <a:lnTo>
                          <a:pt x="6" y="7"/>
                        </a:lnTo>
                        <a:lnTo>
                          <a:pt x="10" y="22"/>
                        </a:lnTo>
                        <a:lnTo>
                          <a:pt x="10" y="38"/>
                        </a:lnTo>
                        <a:lnTo>
                          <a:pt x="4" y="48"/>
                        </a:lnTo>
                        <a:lnTo>
                          <a:pt x="0" y="45"/>
                        </a:lnTo>
                        <a:lnTo>
                          <a:pt x="0" y="31"/>
                        </a:lnTo>
                        <a:lnTo>
                          <a:pt x="2" y="1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6" name="Freeform 84">
                    <a:extLst>
                      <a:ext uri="{FF2B5EF4-FFF2-40B4-BE49-F238E27FC236}">
                        <a16:creationId xmlns:a16="http://schemas.microsoft.com/office/drawing/2014/main" xmlns="" id="{F842788B-00EF-4A50-9A85-9ACE2A4A88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3" y="146"/>
                    <a:ext cx="6" cy="26"/>
                  </a:xfrm>
                  <a:custGeom>
                    <a:avLst/>
                    <a:gdLst>
                      <a:gd name="T0" fmla="*/ 0 w 11"/>
                      <a:gd name="T1" fmla="*/ 0 h 52"/>
                      <a:gd name="T2" fmla="*/ 5 w 11"/>
                      <a:gd name="T3" fmla="*/ 10 h 52"/>
                      <a:gd name="T4" fmla="*/ 9 w 11"/>
                      <a:gd name="T5" fmla="*/ 26 h 52"/>
                      <a:gd name="T6" fmla="*/ 11 w 11"/>
                      <a:gd name="T7" fmla="*/ 42 h 52"/>
                      <a:gd name="T8" fmla="*/ 8 w 11"/>
                      <a:gd name="T9" fmla="*/ 52 h 52"/>
                      <a:gd name="T10" fmla="*/ 5 w 11"/>
                      <a:gd name="T11" fmla="*/ 48 h 52"/>
                      <a:gd name="T12" fmla="*/ 2 w 11"/>
                      <a:gd name="T13" fmla="*/ 34 h 52"/>
                      <a:gd name="T14" fmla="*/ 2 w 11"/>
                      <a:gd name="T15" fmla="*/ 16 h 52"/>
                      <a:gd name="T16" fmla="*/ 0 w 11"/>
                      <a:gd name="T17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" h="52">
                        <a:moveTo>
                          <a:pt x="0" y="0"/>
                        </a:moveTo>
                        <a:lnTo>
                          <a:pt x="5" y="10"/>
                        </a:lnTo>
                        <a:lnTo>
                          <a:pt x="9" y="26"/>
                        </a:lnTo>
                        <a:lnTo>
                          <a:pt x="11" y="42"/>
                        </a:lnTo>
                        <a:lnTo>
                          <a:pt x="8" y="52"/>
                        </a:lnTo>
                        <a:lnTo>
                          <a:pt x="5" y="48"/>
                        </a:lnTo>
                        <a:lnTo>
                          <a:pt x="2" y="34"/>
                        </a:lnTo>
                        <a:lnTo>
                          <a:pt x="2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7" name="Freeform 85">
                    <a:extLst>
                      <a:ext uri="{FF2B5EF4-FFF2-40B4-BE49-F238E27FC236}">
                        <a16:creationId xmlns:a16="http://schemas.microsoft.com/office/drawing/2014/main" xmlns="" id="{73BBE116-2532-4DB8-8FAA-C1EC871E57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3" y="150"/>
                    <a:ext cx="7" cy="26"/>
                  </a:xfrm>
                  <a:custGeom>
                    <a:avLst/>
                    <a:gdLst>
                      <a:gd name="T0" fmla="*/ 0 w 14"/>
                      <a:gd name="T1" fmla="*/ 0 h 52"/>
                      <a:gd name="T2" fmla="*/ 5 w 14"/>
                      <a:gd name="T3" fmla="*/ 11 h 52"/>
                      <a:gd name="T4" fmla="*/ 12 w 14"/>
                      <a:gd name="T5" fmla="*/ 29 h 52"/>
                      <a:gd name="T6" fmla="*/ 14 w 14"/>
                      <a:gd name="T7" fmla="*/ 45 h 52"/>
                      <a:gd name="T8" fmla="*/ 12 w 14"/>
                      <a:gd name="T9" fmla="*/ 52 h 52"/>
                      <a:gd name="T10" fmla="*/ 6 w 14"/>
                      <a:gd name="T11" fmla="*/ 46 h 52"/>
                      <a:gd name="T12" fmla="*/ 4 w 14"/>
                      <a:gd name="T13" fmla="*/ 31 h 52"/>
                      <a:gd name="T14" fmla="*/ 3 w 14"/>
                      <a:gd name="T15" fmla="*/ 15 h 52"/>
                      <a:gd name="T16" fmla="*/ 0 w 14"/>
                      <a:gd name="T17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52">
                        <a:moveTo>
                          <a:pt x="0" y="0"/>
                        </a:moveTo>
                        <a:lnTo>
                          <a:pt x="5" y="11"/>
                        </a:lnTo>
                        <a:lnTo>
                          <a:pt x="12" y="29"/>
                        </a:lnTo>
                        <a:lnTo>
                          <a:pt x="14" y="45"/>
                        </a:lnTo>
                        <a:lnTo>
                          <a:pt x="12" y="52"/>
                        </a:lnTo>
                        <a:lnTo>
                          <a:pt x="6" y="46"/>
                        </a:lnTo>
                        <a:lnTo>
                          <a:pt x="4" y="31"/>
                        </a:lnTo>
                        <a:lnTo>
                          <a:pt x="3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8" name="Freeform 86">
                    <a:extLst>
                      <a:ext uri="{FF2B5EF4-FFF2-40B4-BE49-F238E27FC236}">
                        <a16:creationId xmlns:a16="http://schemas.microsoft.com/office/drawing/2014/main" xmlns="" id="{53750CD4-EF97-46B3-8467-CA660F567F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2" y="152"/>
                    <a:ext cx="9" cy="28"/>
                  </a:xfrm>
                  <a:custGeom>
                    <a:avLst/>
                    <a:gdLst>
                      <a:gd name="T0" fmla="*/ 0 w 17"/>
                      <a:gd name="T1" fmla="*/ 0 h 58"/>
                      <a:gd name="T2" fmla="*/ 8 w 17"/>
                      <a:gd name="T3" fmla="*/ 15 h 58"/>
                      <a:gd name="T4" fmla="*/ 15 w 17"/>
                      <a:gd name="T5" fmla="*/ 34 h 58"/>
                      <a:gd name="T6" fmla="*/ 17 w 17"/>
                      <a:gd name="T7" fmla="*/ 50 h 58"/>
                      <a:gd name="T8" fmla="*/ 12 w 17"/>
                      <a:gd name="T9" fmla="*/ 58 h 58"/>
                      <a:gd name="T10" fmla="*/ 6 w 17"/>
                      <a:gd name="T11" fmla="*/ 51 h 58"/>
                      <a:gd name="T12" fmla="*/ 3 w 17"/>
                      <a:gd name="T13" fmla="*/ 34 h 58"/>
                      <a:gd name="T14" fmla="*/ 2 w 17"/>
                      <a:gd name="T15" fmla="*/ 14 h 58"/>
                      <a:gd name="T16" fmla="*/ 0 w 17"/>
                      <a:gd name="T17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58">
                        <a:moveTo>
                          <a:pt x="0" y="0"/>
                        </a:moveTo>
                        <a:lnTo>
                          <a:pt x="8" y="15"/>
                        </a:lnTo>
                        <a:lnTo>
                          <a:pt x="15" y="34"/>
                        </a:lnTo>
                        <a:lnTo>
                          <a:pt x="17" y="50"/>
                        </a:lnTo>
                        <a:lnTo>
                          <a:pt x="12" y="58"/>
                        </a:lnTo>
                        <a:lnTo>
                          <a:pt x="6" y="51"/>
                        </a:lnTo>
                        <a:lnTo>
                          <a:pt x="3" y="34"/>
                        </a:lnTo>
                        <a:lnTo>
                          <a:pt x="2" y="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9" name="Freeform 87">
                    <a:extLst>
                      <a:ext uri="{FF2B5EF4-FFF2-40B4-BE49-F238E27FC236}">
                        <a16:creationId xmlns:a16="http://schemas.microsoft.com/office/drawing/2014/main" xmlns="" id="{800D0711-4C4C-4777-B335-D2FB4619FA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3" y="153"/>
                    <a:ext cx="11" cy="31"/>
                  </a:xfrm>
                  <a:custGeom>
                    <a:avLst/>
                    <a:gdLst>
                      <a:gd name="T0" fmla="*/ 0 w 23"/>
                      <a:gd name="T1" fmla="*/ 0 h 61"/>
                      <a:gd name="T2" fmla="*/ 7 w 23"/>
                      <a:gd name="T3" fmla="*/ 14 h 61"/>
                      <a:gd name="T4" fmla="*/ 17 w 23"/>
                      <a:gd name="T5" fmla="*/ 35 h 61"/>
                      <a:gd name="T6" fmla="*/ 23 w 23"/>
                      <a:gd name="T7" fmla="*/ 54 h 61"/>
                      <a:gd name="T8" fmla="*/ 19 w 23"/>
                      <a:gd name="T9" fmla="*/ 61 h 61"/>
                      <a:gd name="T10" fmla="*/ 11 w 23"/>
                      <a:gd name="T11" fmla="*/ 52 h 61"/>
                      <a:gd name="T12" fmla="*/ 7 w 23"/>
                      <a:gd name="T13" fmla="*/ 32 h 61"/>
                      <a:gd name="T14" fmla="*/ 2 w 23"/>
                      <a:gd name="T15" fmla="*/ 12 h 61"/>
                      <a:gd name="T16" fmla="*/ 0 w 23"/>
                      <a:gd name="T17" fmla="*/ 0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61">
                        <a:moveTo>
                          <a:pt x="0" y="0"/>
                        </a:moveTo>
                        <a:lnTo>
                          <a:pt x="7" y="14"/>
                        </a:lnTo>
                        <a:lnTo>
                          <a:pt x="17" y="35"/>
                        </a:lnTo>
                        <a:lnTo>
                          <a:pt x="23" y="54"/>
                        </a:lnTo>
                        <a:lnTo>
                          <a:pt x="19" y="61"/>
                        </a:lnTo>
                        <a:lnTo>
                          <a:pt x="11" y="52"/>
                        </a:lnTo>
                        <a:lnTo>
                          <a:pt x="7" y="32"/>
                        </a:lnTo>
                        <a:lnTo>
                          <a:pt x="2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0" name="Freeform 88">
                    <a:extLst>
                      <a:ext uri="{FF2B5EF4-FFF2-40B4-BE49-F238E27FC236}">
                        <a16:creationId xmlns:a16="http://schemas.microsoft.com/office/drawing/2014/main" xmlns="" id="{C352C366-8EBC-4E6D-BFCA-793B0826A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" y="153"/>
                    <a:ext cx="15" cy="33"/>
                  </a:xfrm>
                  <a:custGeom>
                    <a:avLst/>
                    <a:gdLst>
                      <a:gd name="T0" fmla="*/ 0 w 30"/>
                      <a:gd name="T1" fmla="*/ 0 h 66"/>
                      <a:gd name="T2" fmla="*/ 6 w 30"/>
                      <a:gd name="T3" fmla="*/ 5 h 66"/>
                      <a:gd name="T4" fmla="*/ 12 w 30"/>
                      <a:gd name="T5" fmla="*/ 15 h 66"/>
                      <a:gd name="T6" fmla="*/ 18 w 30"/>
                      <a:gd name="T7" fmla="*/ 25 h 66"/>
                      <a:gd name="T8" fmla="*/ 24 w 30"/>
                      <a:gd name="T9" fmla="*/ 36 h 66"/>
                      <a:gd name="T10" fmla="*/ 27 w 30"/>
                      <a:gd name="T11" fmla="*/ 48 h 66"/>
                      <a:gd name="T12" fmla="*/ 30 w 30"/>
                      <a:gd name="T13" fmla="*/ 57 h 66"/>
                      <a:gd name="T14" fmla="*/ 29 w 30"/>
                      <a:gd name="T15" fmla="*/ 64 h 66"/>
                      <a:gd name="T16" fmla="*/ 25 w 30"/>
                      <a:gd name="T17" fmla="*/ 66 h 66"/>
                      <a:gd name="T18" fmla="*/ 16 w 30"/>
                      <a:gd name="T19" fmla="*/ 59 h 66"/>
                      <a:gd name="T20" fmla="*/ 8 w 30"/>
                      <a:gd name="T21" fmla="*/ 40 h 66"/>
                      <a:gd name="T22" fmla="*/ 3 w 30"/>
                      <a:gd name="T23" fmla="*/ 17 h 66"/>
                      <a:gd name="T24" fmla="*/ 0 w 30"/>
                      <a:gd name="T25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0" h="66">
                        <a:moveTo>
                          <a:pt x="0" y="0"/>
                        </a:moveTo>
                        <a:lnTo>
                          <a:pt x="6" y="5"/>
                        </a:lnTo>
                        <a:lnTo>
                          <a:pt x="12" y="15"/>
                        </a:lnTo>
                        <a:lnTo>
                          <a:pt x="18" y="25"/>
                        </a:lnTo>
                        <a:lnTo>
                          <a:pt x="24" y="36"/>
                        </a:lnTo>
                        <a:lnTo>
                          <a:pt x="27" y="48"/>
                        </a:lnTo>
                        <a:lnTo>
                          <a:pt x="30" y="57"/>
                        </a:lnTo>
                        <a:lnTo>
                          <a:pt x="29" y="64"/>
                        </a:lnTo>
                        <a:lnTo>
                          <a:pt x="25" y="66"/>
                        </a:lnTo>
                        <a:lnTo>
                          <a:pt x="16" y="59"/>
                        </a:lnTo>
                        <a:lnTo>
                          <a:pt x="8" y="40"/>
                        </a:lnTo>
                        <a:lnTo>
                          <a:pt x="3" y="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1" name="Freeform 89">
                    <a:extLst>
                      <a:ext uri="{FF2B5EF4-FFF2-40B4-BE49-F238E27FC236}">
                        <a16:creationId xmlns:a16="http://schemas.microsoft.com/office/drawing/2014/main" xmlns="" id="{973B5221-AEB9-4B1A-9A2C-307A94C377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4" y="152"/>
                    <a:ext cx="23" cy="30"/>
                  </a:xfrm>
                  <a:custGeom>
                    <a:avLst/>
                    <a:gdLst>
                      <a:gd name="T0" fmla="*/ 0 w 46"/>
                      <a:gd name="T1" fmla="*/ 0 h 61"/>
                      <a:gd name="T2" fmla="*/ 7 w 46"/>
                      <a:gd name="T3" fmla="*/ 5 h 61"/>
                      <a:gd name="T4" fmla="*/ 15 w 46"/>
                      <a:gd name="T5" fmla="*/ 13 h 61"/>
                      <a:gd name="T6" fmla="*/ 24 w 46"/>
                      <a:gd name="T7" fmla="*/ 22 h 61"/>
                      <a:gd name="T8" fmla="*/ 32 w 46"/>
                      <a:gd name="T9" fmla="*/ 32 h 61"/>
                      <a:gd name="T10" fmla="*/ 39 w 46"/>
                      <a:gd name="T11" fmla="*/ 43 h 61"/>
                      <a:gd name="T12" fmla="*/ 44 w 46"/>
                      <a:gd name="T13" fmla="*/ 51 h 61"/>
                      <a:gd name="T14" fmla="*/ 46 w 46"/>
                      <a:gd name="T15" fmla="*/ 58 h 61"/>
                      <a:gd name="T16" fmla="*/ 45 w 46"/>
                      <a:gd name="T17" fmla="*/ 61 h 61"/>
                      <a:gd name="T18" fmla="*/ 40 w 46"/>
                      <a:gd name="T19" fmla="*/ 61 h 61"/>
                      <a:gd name="T20" fmla="*/ 35 w 46"/>
                      <a:gd name="T21" fmla="*/ 57 h 61"/>
                      <a:gd name="T22" fmla="*/ 28 w 46"/>
                      <a:gd name="T23" fmla="*/ 50 h 61"/>
                      <a:gd name="T24" fmla="*/ 21 w 46"/>
                      <a:gd name="T25" fmla="*/ 41 h 61"/>
                      <a:gd name="T26" fmla="*/ 14 w 46"/>
                      <a:gd name="T27" fmla="*/ 30 h 61"/>
                      <a:gd name="T28" fmla="*/ 8 w 46"/>
                      <a:gd name="T29" fmla="*/ 20 h 61"/>
                      <a:gd name="T30" fmla="*/ 2 w 46"/>
                      <a:gd name="T31" fmla="*/ 9 h 61"/>
                      <a:gd name="T32" fmla="*/ 0 w 46"/>
                      <a:gd name="T33" fmla="*/ 0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6" h="61">
                        <a:moveTo>
                          <a:pt x="0" y="0"/>
                        </a:moveTo>
                        <a:lnTo>
                          <a:pt x="7" y="5"/>
                        </a:lnTo>
                        <a:lnTo>
                          <a:pt x="15" y="13"/>
                        </a:lnTo>
                        <a:lnTo>
                          <a:pt x="24" y="22"/>
                        </a:lnTo>
                        <a:lnTo>
                          <a:pt x="32" y="32"/>
                        </a:lnTo>
                        <a:lnTo>
                          <a:pt x="39" y="43"/>
                        </a:lnTo>
                        <a:lnTo>
                          <a:pt x="44" y="51"/>
                        </a:lnTo>
                        <a:lnTo>
                          <a:pt x="46" y="58"/>
                        </a:lnTo>
                        <a:lnTo>
                          <a:pt x="45" y="61"/>
                        </a:lnTo>
                        <a:lnTo>
                          <a:pt x="40" y="61"/>
                        </a:lnTo>
                        <a:lnTo>
                          <a:pt x="35" y="57"/>
                        </a:lnTo>
                        <a:lnTo>
                          <a:pt x="28" y="50"/>
                        </a:lnTo>
                        <a:lnTo>
                          <a:pt x="21" y="41"/>
                        </a:lnTo>
                        <a:lnTo>
                          <a:pt x="14" y="30"/>
                        </a:lnTo>
                        <a:lnTo>
                          <a:pt x="8" y="20"/>
                        </a:lnTo>
                        <a:lnTo>
                          <a:pt x="2" y="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2" name="Freeform 90">
                    <a:extLst>
                      <a:ext uri="{FF2B5EF4-FFF2-40B4-BE49-F238E27FC236}">
                        <a16:creationId xmlns:a16="http://schemas.microsoft.com/office/drawing/2014/main" xmlns="" id="{CADD838A-16E3-4156-84FD-84124C8352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6" y="150"/>
                    <a:ext cx="28" cy="26"/>
                  </a:xfrm>
                  <a:custGeom>
                    <a:avLst/>
                    <a:gdLst>
                      <a:gd name="T0" fmla="*/ 0 w 58"/>
                      <a:gd name="T1" fmla="*/ 0 h 51"/>
                      <a:gd name="T2" fmla="*/ 7 w 58"/>
                      <a:gd name="T3" fmla="*/ 3 h 51"/>
                      <a:gd name="T4" fmla="*/ 16 w 58"/>
                      <a:gd name="T5" fmla="*/ 10 h 51"/>
                      <a:gd name="T6" fmla="*/ 27 w 58"/>
                      <a:gd name="T7" fmla="*/ 17 h 51"/>
                      <a:gd name="T8" fmla="*/ 37 w 58"/>
                      <a:gd name="T9" fmla="*/ 25 h 51"/>
                      <a:gd name="T10" fmla="*/ 48 w 58"/>
                      <a:gd name="T11" fmla="*/ 33 h 51"/>
                      <a:gd name="T12" fmla="*/ 54 w 58"/>
                      <a:gd name="T13" fmla="*/ 40 h 51"/>
                      <a:gd name="T14" fmla="*/ 58 w 58"/>
                      <a:gd name="T15" fmla="*/ 47 h 51"/>
                      <a:gd name="T16" fmla="*/ 57 w 58"/>
                      <a:gd name="T17" fmla="*/ 51 h 51"/>
                      <a:gd name="T18" fmla="*/ 51 w 58"/>
                      <a:gd name="T19" fmla="*/ 51 h 51"/>
                      <a:gd name="T20" fmla="*/ 44 w 58"/>
                      <a:gd name="T21" fmla="*/ 47 h 51"/>
                      <a:gd name="T22" fmla="*/ 35 w 58"/>
                      <a:gd name="T23" fmla="*/ 40 h 51"/>
                      <a:gd name="T24" fmla="*/ 25 w 58"/>
                      <a:gd name="T25" fmla="*/ 32 h 51"/>
                      <a:gd name="T26" fmla="*/ 15 w 58"/>
                      <a:gd name="T27" fmla="*/ 22 h 51"/>
                      <a:gd name="T28" fmla="*/ 7 w 58"/>
                      <a:gd name="T29" fmla="*/ 14 h 51"/>
                      <a:gd name="T30" fmla="*/ 3 w 58"/>
                      <a:gd name="T31" fmla="*/ 6 h 51"/>
                      <a:gd name="T32" fmla="*/ 0 w 58"/>
                      <a:gd name="T33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51">
                        <a:moveTo>
                          <a:pt x="0" y="0"/>
                        </a:moveTo>
                        <a:lnTo>
                          <a:pt x="7" y="3"/>
                        </a:lnTo>
                        <a:lnTo>
                          <a:pt x="16" y="10"/>
                        </a:lnTo>
                        <a:lnTo>
                          <a:pt x="27" y="17"/>
                        </a:lnTo>
                        <a:lnTo>
                          <a:pt x="37" y="25"/>
                        </a:lnTo>
                        <a:lnTo>
                          <a:pt x="48" y="33"/>
                        </a:lnTo>
                        <a:lnTo>
                          <a:pt x="54" y="40"/>
                        </a:lnTo>
                        <a:lnTo>
                          <a:pt x="58" y="47"/>
                        </a:lnTo>
                        <a:lnTo>
                          <a:pt x="57" y="51"/>
                        </a:lnTo>
                        <a:lnTo>
                          <a:pt x="51" y="51"/>
                        </a:lnTo>
                        <a:lnTo>
                          <a:pt x="44" y="47"/>
                        </a:lnTo>
                        <a:lnTo>
                          <a:pt x="35" y="40"/>
                        </a:lnTo>
                        <a:lnTo>
                          <a:pt x="25" y="32"/>
                        </a:lnTo>
                        <a:lnTo>
                          <a:pt x="15" y="22"/>
                        </a:lnTo>
                        <a:lnTo>
                          <a:pt x="7" y="14"/>
                        </a:lnTo>
                        <a:lnTo>
                          <a:pt x="3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3" name="Freeform 91">
                    <a:extLst>
                      <a:ext uri="{FF2B5EF4-FFF2-40B4-BE49-F238E27FC236}">
                        <a16:creationId xmlns:a16="http://schemas.microsoft.com/office/drawing/2014/main" xmlns="" id="{3FFCF9E1-EAB6-43E3-8E4D-06C6777AC2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7" y="149"/>
                    <a:ext cx="26" cy="23"/>
                  </a:xfrm>
                  <a:custGeom>
                    <a:avLst/>
                    <a:gdLst>
                      <a:gd name="T0" fmla="*/ 49 w 51"/>
                      <a:gd name="T1" fmla="*/ 47 h 47"/>
                      <a:gd name="T2" fmla="*/ 46 w 51"/>
                      <a:gd name="T3" fmla="*/ 45 h 47"/>
                      <a:gd name="T4" fmla="*/ 42 w 51"/>
                      <a:gd name="T5" fmla="*/ 42 h 47"/>
                      <a:gd name="T6" fmla="*/ 35 w 51"/>
                      <a:gd name="T7" fmla="*/ 35 h 47"/>
                      <a:gd name="T8" fmla="*/ 28 w 51"/>
                      <a:gd name="T9" fmla="*/ 27 h 47"/>
                      <a:gd name="T10" fmla="*/ 21 w 51"/>
                      <a:gd name="T11" fmla="*/ 19 h 47"/>
                      <a:gd name="T12" fmla="*/ 13 w 51"/>
                      <a:gd name="T13" fmla="*/ 11 h 47"/>
                      <a:gd name="T14" fmla="*/ 6 w 51"/>
                      <a:gd name="T15" fmla="*/ 5 h 47"/>
                      <a:gd name="T16" fmla="*/ 0 w 51"/>
                      <a:gd name="T17" fmla="*/ 0 h 47"/>
                      <a:gd name="T18" fmla="*/ 8 w 51"/>
                      <a:gd name="T19" fmla="*/ 3 h 47"/>
                      <a:gd name="T20" fmla="*/ 19 w 51"/>
                      <a:gd name="T21" fmla="*/ 7 h 47"/>
                      <a:gd name="T22" fmla="*/ 28 w 51"/>
                      <a:gd name="T23" fmla="*/ 14 h 47"/>
                      <a:gd name="T24" fmla="*/ 37 w 51"/>
                      <a:gd name="T25" fmla="*/ 21 h 47"/>
                      <a:gd name="T26" fmla="*/ 44 w 51"/>
                      <a:gd name="T27" fmla="*/ 29 h 47"/>
                      <a:gd name="T28" fmla="*/ 50 w 51"/>
                      <a:gd name="T29" fmla="*/ 36 h 47"/>
                      <a:gd name="T30" fmla="*/ 51 w 51"/>
                      <a:gd name="T31" fmla="*/ 42 h 47"/>
                      <a:gd name="T32" fmla="*/ 49 w 51"/>
                      <a:gd name="T33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1" h="47">
                        <a:moveTo>
                          <a:pt x="49" y="47"/>
                        </a:moveTo>
                        <a:lnTo>
                          <a:pt x="46" y="45"/>
                        </a:lnTo>
                        <a:lnTo>
                          <a:pt x="42" y="42"/>
                        </a:lnTo>
                        <a:lnTo>
                          <a:pt x="35" y="35"/>
                        </a:lnTo>
                        <a:lnTo>
                          <a:pt x="28" y="27"/>
                        </a:lnTo>
                        <a:lnTo>
                          <a:pt x="21" y="19"/>
                        </a:lnTo>
                        <a:lnTo>
                          <a:pt x="13" y="11"/>
                        </a:lnTo>
                        <a:lnTo>
                          <a:pt x="6" y="5"/>
                        </a:lnTo>
                        <a:lnTo>
                          <a:pt x="0" y="0"/>
                        </a:lnTo>
                        <a:lnTo>
                          <a:pt x="8" y="3"/>
                        </a:lnTo>
                        <a:lnTo>
                          <a:pt x="19" y="7"/>
                        </a:lnTo>
                        <a:lnTo>
                          <a:pt x="28" y="14"/>
                        </a:lnTo>
                        <a:lnTo>
                          <a:pt x="37" y="21"/>
                        </a:lnTo>
                        <a:lnTo>
                          <a:pt x="44" y="29"/>
                        </a:lnTo>
                        <a:lnTo>
                          <a:pt x="50" y="36"/>
                        </a:lnTo>
                        <a:lnTo>
                          <a:pt x="51" y="42"/>
                        </a:lnTo>
                        <a:lnTo>
                          <a:pt x="49" y="4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4" name="Freeform 92">
                    <a:extLst>
                      <a:ext uri="{FF2B5EF4-FFF2-40B4-BE49-F238E27FC236}">
                        <a16:creationId xmlns:a16="http://schemas.microsoft.com/office/drawing/2014/main" xmlns="" id="{1F3B89A9-5C32-45F5-9071-654E7C05E0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0" y="95"/>
                    <a:ext cx="118" cy="25"/>
                  </a:xfrm>
                  <a:custGeom>
                    <a:avLst/>
                    <a:gdLst>
                      <a:gd name="T0" fmla="*/ 0 w 236"/>
                      <a:gd name="T1" fmla="*/ 7 h 51"/>
                      <a:gd name="T2" fmla="*/ 0 w 236"/>
                      <a:gd name="T3" fmla="*/ 5 h 51"/>
                      <a:gd name="T4" fmla="*/ 1 w 236"/>
                      <a:gd name="T5" fmla="*/ 4 h 51"/>
                      <a:gd name="T6" fmla="*/ 3 w 236"/>
                      <a:gd name="T7" fmla="*/ 1 h 51"/>
                      <a:gd name="T8" fmla="*/ 5 w 236"/>
                      <a:gd name="T9" fmla="*/ 0 h 51"/>
                      <a:gd name="T10" fmla="*/ 20 w 236"/>
                      <a:gd name="T11" fmla="*/ 12 h 51"/>
                      <a:gd name="T12" fmla="*/ 36 w 236"/>
                      <a:gd name="T13" fmla="*/ 22 h 51"/>
                      <a:gd name="T14" fmla="*/ 51 w 236"/>
                      <a:gd name="T15" fmla="*/ 29 h 51"/>
                      <a:gd name="T16" fmla="*/ 67 w 236"/>
                      <a:gd name="T17" fmla="*/ 35 h 51"/>
                      <a:gd name="T18" fmla="*/ 83 w 236"/>
                      <a:gd name="T19" fmla="*/ 38 h 51"/>
                      <a:gd name="T20" fmla="*/ 99 w 236"/>
                      <a:gd name="T21" fmla="*/ 40 h 51"/>
                      <a:gd name="T22" fmla="*/ 115 w 236"/>
                      <a:gd name="T23" fmla="*/ 40 h 51"/>
                      <a:gd name="T24" fmla="*/ 132 w 236"/>
                      <a:gd name="T25" fmla="*/ 40 h 51"/>
                      <a:gd name="T26" fmla="*/ 147 w 236"/>
                      <a:gd name="T27" fmla="*/ 39 h 51"/>
                      <a:gd name="T28" fmla="*/ 162 w 236"/>
                      <a:gd name="T29" fmla="*/ 37 h 51"/>
                      <a:gd name="T30" fmla="*/ 176 w 236"/>
                      <a:gd name="T31" fmla="*/ 34 h 51"/>
                      <a:gd name="T32" fmla="*/ 190 w 236"/>
                      <a:gd name="T33" fmla="*/ 30 h 51"/>
                      <a:gd name="T34" fmla="*/ 203 w 236"/>
                      <a:gd name="T35" fmla="*/ 27 h 51"/>
                      <a:gd name="T36" fmla="*/ 216 w 236"/>
                      <a:gd name="T37" fmla="*/ 22 h 51"/>
                      <a:gd name="T38" fmla="*/ 226 w 236"/>
                      <a:gd name="T39" fmla="*/ 19 h 51"/>
                      <a:gd name="T40" fmla="*/ 236 w 236"/>
                      <a:gd name="T41" fmla="*/ 15 h 51"/>
                      <a:gd name="T42" fmla="*/ 232 w 236"/>
                      <a:gd name="T43" fmla="*/ 22 h 51"/>
                      <a:gd name="T44" fmla="*/ 223 w 236"/>
                      <a:gd name="T45" fmla="*/ 29 h 51"/>
                      <a:gd name="T46" fmla="*/ 212 w 236"/>
                      <a:gd name="T47" fmla="*/ 35 h 51"/>
                      <a:gd name="T48" fmla="*/ 198 w 236"/>
                      <a:gd name="T49" fmla="*/ 39 h 51"/>
                      <a:gd name="T50" fmla="*/ 183 w 236"/>
                      <a:gd name="T51" fmla="*/ 44 h 51"/>
                      <a:gd name="T52" fmla="*/ 166 w 236"/>
                      <a:gd name="T53" fmla="*/ 47 h 51"/>
                      <a:gd name="T54" fmla="*/ 148 w 236"/>
                      <a:gd name="T55" fmla="*/ 50 h 51"/>
                      <a:gd name="T56" fmla="*/ 129 w 236"/>
                      <a:gd name="T57" fmla="*/ 51 h 51"/>
                      <a:gd name="T58" fmla="*/ 110 w 236"/>
                      <a:gd name="T59" fmla="*/ 51 h 51"/>
                      <a:gd name="T60" fmla="*/ 91 w 236"/>
                      <a:gd name="T61" fmla="*/ 50 h 51"/>
                      <a:gd name="T62" fmla="*/ 72 w 236"/>
                      <a:gd name="T63" fmla="*/ 46 h 51"/>
                      <a:gd name="T64" fmla="*/ 54 w 236"/>
                      <a:gd name="T65" fmla="*/ 43 h 51"/>
                      <a:gd name="T66" fmla="*/ 38 w 236"/>
                      <a:gd name="T67" fmla="*/ 36 h 51"/>
                      <a:gd name="T68" fmla="*/ 23 w 236"/>
                      <a:gd name="T69" fmla="*/ 29 h 51"/>
                      <a:gd name="T70" fmla="*/ 11 w 236"/>
                      <a:gd name="T71" fmla="*/ 19 h 51"/>
                      <a:gd name="T72" fmla="*/ 0 w 236"/>
                      <a:gd name="T73" fmla="*/ 7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36" h="51">
                        <a:moveTo>
                          <a:pt x="0" y="7"/>
                        </a:move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3" y="1"/>
                        </a:lnTo>
                        <a:lnTo>
                          <a:pt x="5" y="0"/>
                        </a:lnTo>
                        <a:lnTo>
                          <a:pt x="20" y="12"/>
                        </a:lnTo>
                        <a:lnTo>
                          <a:pt x="36" y="22"/>
                        </a:lnTo>
                        <a:lnTo>
                          <a:pt x="51" y="29"/>
                        </a:lnTo>
                        <a:lnTo>
                          <a:pt x="67" y="35"/>
                        </a:lnTo>
                        <a:lnTo>
                          <a:pt x="83" y="38"/>
                        </a:lnTo>
                        <a:lnTo>
                          <a:pt x="99" y="40"/>
                        </a:lnTo>
                        <a:lnTo>
                          <a:pt x="115" y="40"/>
                        </a:lnTo>
                        <a:lnTo>
                          <a:pt x="132" y="40"/>
                        </a:lnTo>
                        <a:lnTo>
                          <a:pt x="147" y="39"/>
                        </a:lnTo>
                        <a:lnTo>
                          <a:pt x="162" y="37"/>
                        </a:lnTo>
                        <a:lnTo>
                          <a:pt x="176" y="34"/>
                        </a:lnTo>
                        <a:lnTo>
                          <a:pt x="190" y="30"/>
                        </a:lnTo>
                        <a:lnTo>
                          <a:pt x="203" y="27"/>
                        </a:lnTo>
                        <a:lnTo>
                          <a:pt x="216" y="22"/>
                        </a:lnTo>
                        <a:lnTo>
                          <a:pt x="226" y="19"/>
                        </a:lnTo>
                        <a:lnTo>
                          <a:pt x="236" y="15"/>
                        </a:lnTo>
                        <a:lnTo>
                          <a:pt x="232" y="22"/>
                        </a:lnTo>
                        <a:lnTo>
                          <a:pt x="223" y="29"/>
                        </a:lnTo>
                        <a:lnTo>
                          <a:pt x="212" y="35"/>
                        </a:lnTo>
                        <a:lnTo>
                          <a:pt x="198" y="39"/>
                        </a:lnTo>
                        <a:lnTo>
                          <a:pt x="183" y="44"/>
                        </a:lnTo>
                        <a:lnTo>
                          <a:pt x="166" y="47"/>
                        </a:lnTo>
                        <a:lnTo>
                          <a:pt x="148" y="50"/>
                        </a:lnTo>
                        <a:lnTo>
                          <a:pt x="129" y="51"/>
                        </a:lnTo>
                        <a:lnTo>
                          <a:pt x="110" y="51"/>
                        </a:lnTo>
                        <a:lnTo>
                          <a:pt x="91" y="50"/>
                        </a:lnTo>
                        <a:lnTo>
                          <a:pt x="72" y="46"/>
                        </a:lnTo>
                        <a:lnTo>
                          <a:pt x="54" y="43"/>
                        </a:lnTo>
                        <a:lnTo>
                          <a:pt x="38" y="36"/>
                        </a:lnTo>
                        <a:lnTo>
                          <a:pt x="23" y="29"/>
                        </a:lnTo>
                        <a:lnTo>
                          <a:pt x="11" y="19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" name="Freeform 93">
                    <a:extLst>
                      <a:ext uri="{FF2B5EF4-FFF2-40B4-BE49-F238E27FC236}">
                        <a16:creationId xmlns:a16="http://schemas.microsoft.com/office/drawing/2014/main" xmlns="" id="{65C630FA-F129-418A-9972-E1D8B2D1B4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2" y="84"/>
                    <a:ext cx="13" cy="27"/>
                  </a:xfrm>
                  <a:custGeom>
                    <a:avLst/>
                    <a:gdLst>
                      <a:gd name="T0" fmla="*/ 0 w 27"/>
                      <a:gd name="T1" fmla="*/ 53 h 53"/>
                      <a:gd name="T2" fmla="*/ 12 w 27"/>
                      <a:gd name="T3" fmla="*/ 41 h 53"/>
                      <a:gd name="T4" fmla="*/ 21 w 27"/>
                      <a:gd name="T5" fmla="*/ 23 h 53"/>
                      <a:gd name="T6" fmla="*/ 27 w 27"/>
                      <a:gd name="T7" fmla="*/ 8 h 53"/>
                      <a:gd name="T8" fmla="*/ 26 w 27"/>
                      <a:gd name="T9" fmla="*/ 0 h 53"/>
                      <a:gd name="T10" fmla="*/ 21 w 27"/>
                      <a:gd name="T11" fmla="*/ 5 h 53"/>
                      <a:gd name="T12" fmla="*/ 15 w 27"/>
                      <a:gd name="T13" fmla="*/ 20 h 53"/>
                      <a:gd name="T14" fmla="*/ 8 w 27"/>
                      <a:gd name="T15" fmla="*/ 37 h 53"/>
                      <a:gd name="T16" fmla="*/ 0 w 27"/>
                      <a:gd name="T17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" h="53">
                        <a:moveTo>
                          <a:pt x="0" y="53"/>
                        </a:moveTo>
                        <a:lnTo>
                          <a:pt x="12" y="41"/>
                        </a:lnTo>
                        <a:lnTo>
                          <a:pt x="21" y="23"/>
                        </a:lnTo>
                        <a:lnTo>
                          <a:pt x="27" y="8"/>
                        </a:lnTo>
                        <a:lnTo>
                          <a:pt x="26" y="0"/>
                        </a:lnTo>
                        <a:lnTo>
                          <a:pt x="21" y="5"/>
                        </a:lnTo>
                        <a:lnTo>
                          <a:pt x="15" y="20"/>
                        </a:lnTo>
                        <a:lnTo>
                          <a:pt x="8" y="37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" name="Freeform 94">
                    <a:extLst>
                      <a:ext uri="{FF2B5EF4-FFF2-40B4-BE49-F238E27FC236}">
                        <a16:creationId xmlns:a16="http://schemas.microsoft.com/office/drawing/2014/main" xmlns="" id="{4B9544F0-A62E-42DB-827D-FCB6D10525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2" y="85"/>
                    <a:ext cx="15" cy="29"/>
                  </a:xfrm>
                  <a:custGeom>
                    <a:avLst/>
                    <a:gdLst>
                      <a:gd name="T0" fmla="*/ 28 w 28"/>
                      <a:gd name="T1" fmla="*/ 0 h 59"/>
                      <a:gd name="T2" fmla="*/ 28 w 28"/>
                      <a:gd name="T3" fmla="*/ 9 h 59"/>
                      <a:gd name="T4" fmla="*/ 24 w 28"/>
                      <a:gd name="T5" fmla="*/ 25 h 59"/>
                      <a:gd name="T6" fmla="*/ 14 w 28"/>
                      <a:gd name="T7" fmla="*/ 44 h 59"/>
                      <a:gd name="T8" fmla="*/ 0 w 28"/>
                      <a:gd name="T9" fmla="*/ 59 h 59"/>
                      <a:gd name="T10" fmla="*/ 7 w 28"/>
                      <a:gd name="T11" fmla="*/ 43 h 59"/>
                      <a:gd name="T12" fmla="*/ 16 w 28"/>
                      <a:gd name="T13" fmla="*/ 24 h 59"/>
                      <a:gd name="T14" fmla="*/ 23 w 28"/>
                      <a:gd name="T15" fmla="*/ 7 h 59"/>
                      <a:gd name="T16" fmla="*/ 28 w 28"/>
                      <a:gd name="T17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" h="59">
                        <a:moveTo>
                          <a:pt x="28" y="0"/>
                        </a:moveTo>
                        <a:lnTo>
                          <a:pt x="28" y="9"/>
                        </a:lnTo>
                        <a:lnTo>
                          <a:pt x="24" y="25"/>
                        </a:lnTo>
                        <a:lnTo>
                          <a:pt x="14" y="44"/>
                        </a:lnTo>
                        <a:lnTo>
                          <a:pt x="0" y="59"/>
                        </a:lnTo>
                        <a:lnTo>
                          <a:pt x="7" y="43"/>
                        </a:lnTo>
                        <a:lnTo>
                          <a:pt x="16" y="24"/>
                        </a:lnTo>
                        <a:lnTo>
                          <a:pt x="23" y="7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" name="Freeform 95">
                    <a:extLst>
                      <a:ext uri="{FF2B5EF4-FFF2-40B4-BE49-F238E27FC236}">
                        <a16:creationId xmlns:a16="http://schemas.microsoft.com/office/drawing/2014/main" xmlns="" id="{2823EC4E-92B4-4E99-B5CF-BA0213B658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9" y="80"/>
                    <a:ext cx="20" cy="38"/>
                  </a:xfrm>
                  <a:custGeom>
                    <a:avLst/>
                    <a:gdLst>
                      <a:gd name="T0" fmla="*/ 41 w 42"/>
                      <a:gd name="T1" fmla="*/ 0 h 76"/>
                      <a:gd name="T2" fmla="*/ 42 w 42"/>
                      <a:gd name="T3" fmla="*/ 4 h 76"/>
                      <a:gd name="T4" fmla="*/ 41 w 42"/>
                      <a:gd name="T5" fmla="*/ 12 h 76"/>
                      <a:gd name="T6" fmla="*/ 37 w 42"/>
                      <a:gd name="T7" fmla="*/ 22 h 76"/>
                      <a:gd name="T8" fmla="*/ 32 w 42"/>
                      <a:gd name="T9" fmla="*/ 35 h 76"/>
                      <a:gd name="T10" fmla="*/ 25 w 42"/>
                      <a:gd name="T11" fmla="*/ 48 h 76"/>
                      <a:gd name="T12" fmla="*/ 18 w 42"/>
                      <a:gd name="T13" fmla="*/ 59 h 76"/>
                      <a:gd name="T14" fmla="*/ 9 w 42"/>
                      <a:gd name="T15" fmla="*/ 69 h 76"/>
                      <a:gd name="T16" fmla="*/ 0 w 42"/>
                      <a:gd name="T17" fmla="*/ 76 h 76"/>
                      <a:gd name="T18" fmla="*/ 4 w 42"/>
                      <a:gd name="T19" fmla="*/ 71 h 76"/>
                      <a:gd name="T20" fmla="*/ 9 w 42"/>
                      <a:gd name="T21" fmla="*/ 60 h 76"/>
                      <a:gd name="T22" fmla="*/ 14 w 42"/>
                      <a:gd name="T23" fmla="*/ 48 h 76"/>
                      <a:gd name="T24" fmla="*/ 21 w 42"/>
                      <a:gd name="T25" fmla="*/ 34 h 76"/>
                      <a:gd name="T26" fmla="*/ 27 w 42"/>
                      <a:gd name="T27" fmla="*/ 20 h 76"/>
                      <a:gd name="T28" fmla="*/ 33 w 42"/>
                      <a:gd name="T29" fmla="*/ 9 h 76"/>
                      <a:gd name="T30" fmla="*/ 37 w 42"/>
                      <a:gd name="T31" fmla="*/ 3 h 76"/>
                      <a:gd name="T32" fmla="*/ 41 w 42"/>
                      <a:gd name="T33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2" h="76">
                        <a:moveTo>
                          <a:pt x="41" y="0"/>
                        </a:moveTo>
                        <a:lnTo>
                          <a:pt x="42" y="4"/>
                        </a:lnTo>
                        <a:lnTo>
                          <a:pt x="41" y="12"/>
                        </a:lnTo>
                        <a:lnTo>
                          <a:pt x="37" y="22"/>
                        </a:lnTo>
                        <a:lnTo>
                          <a:pt x="32" y="35"/>
                        </a:lnTo>
                        <a:lnTo>
                          <a:pt x="25" y="48"/>
                        </a:lnTo>
                        <a:lnTo>
                          <a:pt x="18" y="59"/>
                        </a:lnTo>
                        <a:lnTo>
                          <a:pt x="9" y="69"/>
                        </a:lnTo>
                        <a:lnTo>
                          <a:pt x="0" y="76"/>
                        </a:lnTo>
                        <a:lnTo>
                          <a:pt x="4" y="71"/>
                        </a:lnTo>
                        <a:lnTo>
                          <a:pt x="9" y="60"/>
                        </a:lnTo>
                        <a:lnTo>
                          <a:pt x="14" y="48"/>
                        </a:lnTo>
                        <a:lnTo>
                          <a:pt x="21" y="34"/>
                        </a:lnTo>
                        <a:lnTo>
                          <a:pt x="27" y="20"/>
                        </a:lnTo>
                        <a:lnTo>
                          <a:pt x="33" y="9"/>
                        </a:lnTo>
                        <a:lnTo>
                          <a:pt x="37" y="3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8" name="Freeform 96">
                    <a:extLst>
                      <a:ext uri="{FF2B5EF4-FFF2-40B4-BE49-F238E27FC236}">
                        <a16:creationId xmlns:a16="http://schemas.microsoft.com/office/drawing/2014/main" xmlns="" id="{C24C1988-9CD1-419A-BA0B-73677E963F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7" y="76"/>
                    <a:ext cx="23" cy="42"/>
                  </a:xfrm>
                  <a:custGeom>
                    <a:avLst/>
                    <a:gdLst>
                      <a:gd name="T0" fmla="*/ 45 w 46"/>
                      <a:gd name="T1" fmla="*/ 0 h 83"/>
                      <a:gd name="T2" fmla="*/ 46 w 46"/>
                      <a:gd name="T3" fmla="*/ 5 h 83"/>
                      <a:gd name="T4" fmla="*/ 43 w 46"/>
                      <a:gd name="T5" fmla="*/ 14 h 83"/>
                      <a:gd name="T6" fmla="*/ 39 w 46"/>
                      <a:gd name="T7" fmla="*/ 26 h 83"/>
                      <a:gd name="T8" fmla="*/ 33 w 46"/>
                      <a:gd name="T9" fmla="*/ 39 h 83"/>
                      <a:gd name="T10" fmla="*/ 25 w 46"/>
                      <a:gd name="T11" fmla="*/ 54 h 83"/>
                      <a:gd name="T12" fmla="*/ 17 w 46"/>
                      <a:gd name="T13" fmla="*/ 67 h 83"/>
                      <a:gd name="T14" fmla="*/ 8 w 46"/>
                      <a:gd name="T15" fmla="*/ 77 h 83"/>
                      <a:gd name="T16" fmla="*/ 0 w 46"/>
                      <a:gd name="T17" fmla="*/ 83 h 83"/>
                      <a:gd name="T18" fmla="*/ 3 w 46"/>
                      <a:gd name="T19" fmla="*/ 77 h 83"/>
                      <a:gd name="T20" fmla="*/ 8 w 46"/>
                      <a:gd name="T21" fmla="*/ 66 h 83"/>
                      <a:gd name="T22" fmla="*/ 15 w 46"/>
                      <a:gd name="T23" fmla="*/ 52 h 83"/>
                      <a:gd name="T24" fmla="*/ 22 w 46"/>
                      <a:gd name="T25" fmla="*/ 37 h 83"/>
                      <a:gd name="T26" fmla="*/ 30 w 46"/>
                      <a:gd name="T27" fmla="*/ 23 h 83"/>
                      <a:gd name="T28" fmla="*/ 35 w 46"/>
                      <a:gd name="T29" fmla="*/ 11 h 83"/>
                      <a:gd name="T30" fmla="*/ 41 w 46"/>
                      <a:gd name="T31" fmla="*/ 2 h 83"/>
                      <a:gd name="T32" fmla="*/ 45 w 46"/>
                      <a:gd name="T33" fmla="*/ 0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6" h="83">
                        <a:moveTo>
                          <a:pt x="45" y="0"/>
                        </a:moveTo>
                        <a:lnTo>
                          <a:pt x="46" y="5"/>
                        </a:lnTo>
                        <a:lnTo>
                          <a:pt x="43" y="14"/>
                        </a:lnTo>
                        <a:lnTo>
                          <a:pt x="39" y="26"/>
                        </a:lnTo>
                        <a:lnTo>
                          <a:pt x="33" y="39"/>
                        </a:lnTo>
                        <a:lnTo>
                          <a:pt x="25" y="54"/>
                        </a:lnTo>
                        <a:lnTo>
                          <a:pt x="17" y="67"/>
                        </a:lnTo>
                        <a:lnTo>
                          <a:pt x="8" y="77"/>
                        </a:lnTo>
                        <a:lnTo>
                          <a:pt x="0" y="83"/>
                        </a:lnTo>
                        <a:lnTo>
                          <a:pt x="3" y="77"/>
                        </a:lnTo>
                        <a:lnTo>
                          <a:pt x="8" y="66"/>
                        </a:lnTo>
                        <a:lnTo>
                          <a:pt x="15" y="52"/>
                        </a:lnTo>
                        <a:lnTo>
                          <a:pt x="22" y="37"/>
                        </a:lnTo>
                        <a:lnTo>
                          <a:pt x="30" y="23"/>
                        </a:lnTo>
                        <a:lnTo>
                          <a:pt x="35" y="11"/>
                        </a:lnTo>
                        <a:lnTo>
                          <a:pt x="41" y="2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9" name="Freeform 97">
                    <a:extLst>
                      <a:ext uri="{FF2B5EF4-FFF2-40B4-BE49-F238E27FC236}">
                        <a16:creationId xmlns:a16="http://schemas.microsoft.com/office/drawing/2014/main" xmlns="" id="{5FCAFDC2-2C0A-4161-99FB-E08B60D4E8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2" y="81"/>
                    <a:ext cx="25" cy="34"/>
                  </a:xfrm>
                  <a:custGeom>
                    <a:avLst/>
                    <a:gdLst>
                      <a:gd name="T0" fmla="*/ 49 w 49"/>
                      <a:gd name="T1" fmla="*/ 0 h 68"/>
                      <a:gd name="T2" fmla="*/ 49 w 49"/>
                      <a:gd name="T3" fmla="*/ 4 h 68"/>
                      <a:gd name="T4" fmla="*/ 46 w 49"/>
                      <a:gd name="T5" fmla="*/ 12 h 68"/>
                      <a:gd name="T6" fmla="*/ 40 w 49"/>
                      <a:gd name="T7" fmla="*/ 22 h 68"/>
                      <a:gd name="T8" fmla="*/ 33 w 49"/>
                      <a:gd name="T9" fmla="*/ 34 h 68"/>
                      <a:gd name="T10" fmla="*/ 24 w 49"/>
                      <a:gd name="T11" fmla="*/ 47 h 68"/>
                      <a:gd name="T12" fmla="*/ 15 w 49"/>
                      <a:gd name="T13" fmla="*/ 57 h 68"/>
                      <a:gd name="T14" fmla="*/ 7 w 49"/>
                      <a:gd name="T15" fmla="*/ 65 h 68"/>
                      <a:gd name="T16" fmla="*/ 0 w 49"/>
                      <a:gd name="T17" fmla="*/ 68 h 68"/>
                      <a:gd name="T18" fmla="*/ 5 w 49"/>
                      <a:gd name="T19" fmla="*/ 62 h 68"/>
                      <a:gd name="T20" fmla="*/ 10 w 49"/>
                      <a:gd name="T21" fmla="*/ 52 h 68"/>
                      <a:gd name="T22" fmla="*/ 17 w 49"/>
                      <a:gd name="T23" fmla="*/ 41 h 68"/>
                      <a:gd name="T24" fmla="*/ 24 w 49"/>
                      <a:gd name="T25" fmla="*/ 28 h 68"/>
                      <a:gd name="T26" fmla="*/ 32 w 49"/>
                      <a:gd name="T27" fmla="*/ 17 h 68"/>
                      <a:gd name="T28" fmla="*/ 39 w 49"/>
                      <a:gd name="T29" fmla="*/ 7 h 68"/>
                      <a:gd name="T30" fmla="*/ 45 w 49"/>
                      <a:gd name="T31" fmla="*/ 2 h 68"/>
                      <a:gd name="T32" fmla="*/ 49 w 49"/>
                      <a:gd name="T33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68">
                        <a:moveTo>
                          <a:pt x="49" y="0"/>
                        </a:moveTo>
                        <a:lnTo>
                          <a:pt x="49" y="4"/>
                        </a:lnTo>
                        <a:lnTo>
                          <a:pt x="46" y="12"/>
                        </a:lnTo>
                        <a:lnTo>
                          <a:pt x="40" y="22"/>
                        </a:lnTo>
                        <a:lnTo>
                          <a:pt x="33" y="34"/>
                        </a:lnTo>
                        <a:lnTo>
                          <a:pt x="24" y="47"/>
                        </a:lnTo>
                        <a:lnTo>
                          <a:pt x="15" y="57"/>
                        </a:lnTo>
                        <a:lnTo>
                          <a:pt x="7" y="65"/>
                        </a:lnTo>
                        <a:lnTo>
                          <a:pt x="0" y="68"/>
                        </a:lnTo>
                        <a:lnTo>
                          <a:pt x="5" y="62"/>
                        </a:lnTo>
                        <a:lnTo>
                          <a:pt x="10" y="52"/>
                        </a:lnTo>
                        <a:lnTo>
                          <a:pt x="17" y="41"/>
                        </a:lnTo>
                        <a:lnTo>
                          <a:pt x="24" y="28"/>
                        </a:lnTo>
                        <a:lnTo>
                          <a:pt x="32" y="17"/>
                        </a:lnTo>
                        <a:lnTo>
                          <a:pt x="39" y="7"/>
                        </a:lnTo>
                        <a:lnTo>
                          <a:pt x="45" y="2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0" name="Freeform 98">
                    <a:extLst>
                      <a:ext uri="{FF2B5EF4-FFF2-40B4-BE49-F238E27FC236}">
                        <a16:creationId xmlns:a16="http://schemas.microsoft.com/office/drawing/2014/main" xmlns="" id="{FBD67BC9-7D18-4D37-86E7-4A47733F66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1" y="83"/>
                    <a:ext cx="22" cy="28"/>
                  </a:xfrm>
                  <a:custGeom>
                    <a:avLst/>
                    <a:gdLst>
                      <a:gd name="T0" fmla="*/ 43 w 44"/>
                      <a:gd name="T1" fmla="*/ 0 h 57"/>
                      <a:gd name="T2" fmla="*/ 44 w 44"/>
                      <a:gd name="T3" fmla="*/ 3 h 57"/>
                      <a:gd name="T4" fmla="*/ 41 w 44"/>
                      <a:gd name="T5" fmla="*/ 9 h 57"/>
                      <a:gd name="T6" fmla="*/ 38 w 44"/>
                      <a:gd name="T7" fmla="*/ 17 h 57"/>
                      <a:gd name="T8" fmla="*/ 33 w 44"/>
                      <a:gd name="T9" fmla="*/ 27 h 57"/>
                      <a:gd name="T10" fmla="*/ 26 w 44"/>
                      <a:gd name="T11" fmla="*/ 37 h 57"/>
                      <a:gd name="T12" fmla="*/ 18 w 44"/>
                      <a:gd name="T13" fmla="*/ 45 h 57"/>
                      <a:gd name="T14" fmla="*/ 9 w 44"/>
                      <a:gd name="T15" fmla="*/ 52 h 57"/>
                      <a:gd name="T16" fmla="*/ 0 w 44"/>
                      <a:gd name="T17" fmla="*/ 57 h 57"/>
                      <a:gd name="T18" fmla="*/ 5 w 44"/>
                      <a:gd name="T19" fmla="*/ 51 h 57"/>
                      <a:gd name="T20" fmla="*/ 10 w 44"/>
                      <a:gd name="T21" fmla="*/ 43 h 57"/>
                      <a:gd name="T22" fmla="*/ 16 w 44"/>
                      <a:gd name="T23" fmla="*/ 32 h 57"/>
                      <a:gd name="T24" fmla="*/ 23 w 44"/>
                      <a:gd name="T25" fmla="*/ 22 h 57"/>
                      <a:gd name="T26" fmla="*/ 29 w 44"/>
                      <a:gd name="T27" fmla="*/ 13 h 57"/>
                      <a:gd name="T28" fmla="*/ 34 w 44"/>
                      <a:gd name="T29" fmla="*/ 6 h 57"/>
                      <a:gd name="T30" fmla="*/ 39 w 44"/>
                      <a:gd name="T31" fmla="*/ 1 h 57"/>
                      <a:gd name="T32" fmla="*/ 43 w 44"/>
                      <a:gd name="T33" fmla="*/ 0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4" h="57">
                        <a:moveTo>
                          <a:pt x="43" y="0"/>
                        </a:moveTo>
                        <a:lnTo>
                          <a:pt x="44" y="3"/>
                        </a:lnTo>
                        <a:lnTo>
                          <a:pt x="41" y="9"/>
                        </a:lnTo>
                        <a:lnTo>
                          <a:pt x="38" y="17"/>
                        </a:lnTo>
                        <a:lnTo>
                          <a:pt x="33" y="27"/>
                        </a:lnTo>
                        <a:lnTo>
                          <a:pt x="26" y="37"/>
                        </a:lnTo>
                        <a:lnTo>
                          <a:pt x="18" y="45"/>
                        </a:lnTo>
                        <a:lnTo>
                          <a:pt x="9" y="52"/>
                        </a:lnTo>
                        <a:lnTo>
                          <a:pt x="0" y="57"/>
                        </a:lnTo>
                        <a:lnTo>
                          <a:pt x="5" y="51"/>
                        </a:lnTo>
                        <a:lnTo>
                          <a:pt x="10" y="43"/>
                        </a:lnTo>
                        <a:lnTo>
                          <a:pt x="16" y="32"/>
                        </a:lnTo>
                        <a:lnTo>
                          <a:pt x="23" y="22"/>
                        </a:lnTo>
                        <a:lnTo>
                          <a:pt x="29" y="13"/>
                        </a:lnTo>
                        <a:lnTo>
                          <a:pt x="34" y="6"/>
                        </a:lnTo>
                        <a:lnTo>
                          <a:pt x="39" y="1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1" name="Freeform 99">
                    <a:extLst>
                      <a:ext uri="{FF2B5EF4-FFF2-40B4-BE49-F238E27FC236}">
                        <a16:creationId xmlns:a16="http://schemas.microsoft.com/office/drawing/2014/main" xmlns="" id="{953D6CCB-046A-4BF0-A1D3-BF1FB28B5B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0" y="84"/>
                    <a:ext cx="18" cy="20"/>
                  </a:xfrm>
                  <a:custGeom>
                    <a:avLst/>
                    <a:gdLst>
                      <a:gd name="T0" fmla="*/ 37 w 37"/>
                      <a:gd name="T1" fmla="*/ 0 h 42"/>
                      <a:gd name="T2" fmla="*/ 37 w 37"/>
                      <a:gd name="T3" fmla="*/ 4 h 42"/>
                      <a:gd name="T4" fmla="*/ 35 w 37"/>
                      <a:gd name="T5" fmla="*/ 8 h 42"/>
                      <a:gd name="T6" fmla="*/ 30 w 37"/>
                      <a:gd name="T7" fmla="*/ 15 h 42"/>
                      <a:gd name="T8" fmla="*/ 24 w 37"/>
                      <a:gd name="T9" fmla="*/ 23 h 42"/>
                      <a:gd name="T10" fmla="*/ 17 w 37"/>
                      <a:gd name="T11" fmla="*/ 30 h 42"/>
                      <a:gd name="T12" fmla="*/ 10 w 37"/>
                      <a:gd name="T13" fmla="*/ 36 h 42"/>
                      <a:gd name="T14" fmla="*/ 5 w 37"/>
                      <a:gd name="T15" fmla="*/ 41 h 42"/>
                      <a:gd name="T16" fmla="*/ 0 w 37"/>
                      <a:gd name="T17" fmla="*/ 42 h 42"/>
                      <a:gd name="T18" fmla="*/ 3 w 37"/>
                      <a:gd name="T19" fmla="*/ 37 h 42"/>
                      <a:gd name="T20" fmla="*/ 8 w 37"/>
                      <a:gd name="T21" fmla="*/ 31 h 42"/>
                      <a:gd name="T22" fmla="*/ 13 w 37"/>
                      <a:gd name="T23" fmla="*/ 24 h 42"/>
                      <a:gd name="T24" fmla="*/ 18 w 37"/>
                      <a:gd name="T25" fmla="*/ 17 h 42"/>
                      <a:gd name="T26" fmla="*/ 24 w 37"/>
                      <a:gd name="T27" fmla="*/ 12 h 42"/>
                      <a:gd name="T28" fmla="*/ 29 w 37"/>
                      <a:gd name="T29" fmla="*/ 6 h 42"/>
                      <a:gd name="T30" fmla="*/ 33 w 37"/>
                      <a:gd name="T31" fmla="*/ 2 h 42"/>
                      <a:gd name="T32" fmla="*/ 37 w 37"/>
                      <a:gd name="T33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42">
                        <a:moveTo>
                          <a:pt x="37" y="0"/>
                        </a:moveTo>
                        <a:lnTo>
                          <a:pt x="37" y="4"/>
                        </a:lnTo>
                        <a:lnTo>
                          <a:pt x="35" y="8"/>
                        </a:lnTo>
                        <a:lnTo>
                          <a:pt x="30" y="15"/>
                        </a:lnTo>
                        <a:lnTo>
                          <a:pt x="24" y="23"/>
                        </a:lnTo>
                        <a:lnTo>
                          <a:pt x="17" y="30"/>
                        </a:lnTo>
                        <a:lnTo>
                          <a:pt x="10" y="36"/>
                        </a:lnTo>
                        <a:lnTo>
                          <a:pt x="5" y="41"/>
                        </a:lnTo>
                        <a:lnTo>
                          <a:pt x="0" y="42"/>
                        </a:lnTo>
                        <a:lnTo>
                          <a:pt x="3" y="37"/>
                        </a:lnTo>
                        <a:lnTo>
                          <a:pt x="8" y="31"/>
                        </a:lnTo>
                        <a:lnTo>
                          <a:pt x="13" y="24"/>
                        </a:lnTo>
                        <a:lnTo>
                          <a:pt x="18" y="17"/>
                        </a:lnTo>
                        <a:lnTo>
                          <a:pt x="24" y="12"/>
                        </a:lnTo>
                        <a:lnTo>
                          <a:pt x="29" y="6"/>
                        </a:lnTo>
                        <a:lnTo>
                          <a:pt x="33" y="2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2" name="Freeform 100">
                    <a:extLst>
                      <a:ext uri="{FF2B5EF4-FFF2-40B4-BE49-F238E27FC236}">
                        <a16:creationId xmlns:a16="http://schemas.microsoft.com/office/drawing/2014/main" xmlns="" id="{3529D514-2021-46D6-B2C9-97935F3565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3" y="87"/>
                    <a:ext cx="12" cy="13"/>
                  </a:xfrm>
                  <a:custGeom>
                    <a:avLst/>
                    <a:gdLst>
                      <a:gd name="T0" fmla="*/ 25 w 25"/>
                      <a:gd name="T1" fmla="*/ 0 h 27"/>
                      <a:gd name="T2" fmla="*/ 24 w 25"/>
                      <a:gd name="T3" fmla="*/ 7 h 27"/>
                      <a:gd name="T4" fmla="*/ 18 w 25"/>
                      <a:gd name="T5" fmla="*/ 16 h 27"/>
                      <a:gd name="T6" fmla="*/ 9 w 25"/>
                      <a:gd name="T7" fmla="*/ 25 h 27"/>
                      <a:gd name="T8" fmla="*/ 0 w 25"/>
                      <a:gd name="T9" fmla="*/ 27 h 27"/>
                      <a:gd name="T10" fmla="*/ 9 w 25"/>
                      <a:gd name="T11" fmla="*/ 21 h 27"/>
                      <a:gd name="T12" fmla="*/ 16 w 25"/>
                      <a:gd name="T13" fmla="*/ 9 h 27"/>
                      <a:gd name="T14" fmla="*/ 22 w 25"/>
                      <a:gd name="T15" fmla="*/ 0 h 27"/>
                      <a:gd name="T16" fmla="*/ 25 w 25"/>
                      <a:gd name="T17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27">
                        <a:moveTo>
                          <a:pt x="25" y="0"/>
                        </a:moveTo>
                        <a:lnTo>
                          <a:pt x="24" y="7"/>
                        </a:lnTo>
                        <a:lnTo>
                          <a:pt x="18" y="16"/>
                        </a:lnTo>
                        <a:lnTo>
                          <a:pt x="9" y="25"/>
                        </a:lnTo>
                        <a:lnTo>
                          <a:pt x="0" y="27"/>
                        </a:lnTo>
                        <a:lnTo>
                          <a:pt x="9" y="21"/>
                        </a:lnTo>
                        <a:lnTo>
                          <a:pt x="16" y="9"/>
                        </a:lnTo>
                        <a:lnTo>
                          <a:pt x="22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3" name="Freeform 101">
                    <a:extLst>
                      <a:ext uri="{FF2B5EF4-FFF2-40B4-BE49-F238E27FC236}">
                        <a16:creationId xmlns:a16="http://schemas.microsoft.com/office/drawing/2014/main" xmlns="" id="{854DEC98-0D94-4331-8F82-A85DEC0F56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" y="89"/>
                    <a:ext cx="14" cy="16"/>
                  </a:xfrm>
                  <a:custGeom>
                    <a:avLst/>
                    <a:gdLst>
                      <a:gd name="T0" fmla="*/ 0 w 27"/>
                      <a:gd name="T1" fmla="*/ 33 h 33"/>
                      <a:gd name="T2" fmla="*/ 3 w 27"/>
                      <a:gd name="T3" fmla="*/ 25 h 33"/>
                      <a:gd name="T4" fmla="*/ 11 w 27"/>
                      <a:gd name="T5" fmla="*/ 12 h 33"/>
                      <a:gd name="T6" fmla="*/ 19 w 27"/>
                      <a:gd name="T7" fmla="*/ 2 h 33"/>
                      <a:gd name="T8" fmla="*/ 26 w 27"/>
                      <a:gd name="T9" fmla="*/ 0 h 33"/>
                      <a:gd name="T10" fmla="*/ 27 w 27"/>
                      <a:gd name="T11" fmla="*/ 3 h 33"/>
                      <a:gd name="T12" fmla="*/ 26 w 27"/>
                      <a:gd name="T13" fmla="*/ 6 h 33"/>
                      <a:gd name="T14" fmla="*/ 23 w 27"/>
                      <a:gd name="T15" fmla="*/ 11 h 33"/>
                      <a:gd name="T16" fmla="*/ 18 w 27"/>
                      <a:gd name="T17" fmla="*/ 17 h 33"/>
                      <a:gd name="T18" fmla="*/ 12 w 27"/>
                      <a:gd name="T19" fmla="*/ 21 h 33"/>
                      <a:gd name="T20" fmla="*/ 8 w 27"/>
                      <a:gd name="T21" fmla="*/ 26 h 33"/>
                      <a:gd name="T22" fmla="*/ 3 w 27"/>
                      <a:gd name="T23" fmla="*/ 31 h 33"/>
                      <a:gd name="T24" fmla="*/ 0 w 27"/>
                      <a:gd name="T25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7" h="33">
                        <a:moveTo>
                          <a:pt x="0" y="33"/>
                        </a:moveTo>
                        <a:lnTo>
                          <a:pt x="3" y="25"/>
                        </a:lnTo>
                        <a:lnTo>
                          <a:pt x="11" y="12"/>
                        </a:lnTo>
                        <a:lnTo>
                          <a:pt x="19" y="2"/>
                        </a:lnTo>
                        <a:lnTo>
                          <a:pt x="26" y="0"/>
                        </a:lnTo>
                        <a:lnTo>
                          <a:pt x="27" y="3"/>
                        </a:lnTo>
                        <a:lnTo>
                          <a:pt x="26" y="6"/>
                        </a:lnTo>
                        <a:lnTo>
                          <a:pt x="23" y="11"/>
                        </a:lnTo>
                        <a:lnTo>
                          <a:pt x="18" y="17"/>
                        </a:lnTo>
                        <a:lnTo>
                          <a:pt x="12" y="21"/>
                        </a:lnTo>
                        <a:lnTo>
                          <a:pt x="8" y="26"/>
                        </a:lnTo>
                        <a:lnTo>
                          <a:pt x="3" y="31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4" name="Freeform 102">
                    <a:extLst>
                      <a:ext uri="{FF2B5EF4-FFF2-40B4-BE49-F238E27FC236}">
                        <a16:creationId xmlns:a16="http://schemas.microsoft.com/office/drawing/2014/main" xmlns="" id="{C9AF4BC3-97BE-44DA-8B5D-5FB885FE1E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" y="107"/>
                    <a:ext cx="18" cy="7"/>
                  </a:xfrm>
                  <a:custGeom>
                    <a:avLst/>
                    <a:gdLst>
                      <a:gd name="T0" fmla="*/ 0 w 35"/>
                      <a:gd name="T1" fmla="*/ 0 h 14"/>
                      <a:gd name="T2" fmla="*/ 2 w 35"/>
                      <a:gd name="T3" fmla="*/ 1 h 14"/>
                      <a:gd name="T4" fmla="*/ 6 w 35"/>
                      <a:gd name="T5" fmla="*/ 4 h 14"/>
                      <a:gd name="T6" fmla="*/ 11 w 35"/>
                      <a:gd name="T7" fmla="*/ 6 h 14"/>
                      <a:gd name="T8" fmla="*/ 17 w 35"/>
                      <a:gd name="T9" fmla="*/ 10 h 14"/>
                      <a:gd name="T10" fmla="*/ 23 w 35"/>
                      <a:gd name="T11" fmla="*/ 12 h 14"/>
                      <a:gd name="T12" fmla="*/ 28 w 35"/>
                      <a:gd name="T13" fmla="*/ 14 h 14"/>
                      <a:gd name="T14" fmla="*/ 33 w 35"/>
                      <a:gd name="T15" fmla="*/ 14 h 14"/>
                      <a:gd name="T16" fmla="*/ 35 w 35"/>
                      <a:gd name="T17" fmla="*/ 13 h 14"/>
                      <a:gd name="T18" fmla="*/ 35 w 35"/>
                      <a:gd name="T19" fmla="*/ 11 h 14"/>
                      <a:gd name="T20" fmla="*/ 33 w 35"/>
                      <a:gd name="T21" fmla="*/ 7 h 14"/>
                      <a:gd name="T22" fmla="*/ 28 w 35"/>
                      <a:gd name="T23" fmla="*/ 6 h 14"/>
                      <a:gd name="T24" fmla="*/ 23 w 35"/>
                      <a:gd name="T25" fmla="*/ 4 h 14"/>
                      <a:gd name="T26" fmla="*/ 16 w 35"/>
                      <a:gd name="T27" fmla="*/ 3 h 14"/>
                      <a:gd name="T28" fmla="*/ 9 w 35"/>
                      <a:gd name="T29" fmla="*/ 1 h 14"/>
                      <a:gd name="T30" fmla="*/ 4 w 35"/>
                      <a:gd name="T31" fmla="*/ 0 h 14"/>
                      <a:gd name="T32" fmla="*/ 0 w 35"/>
                      <a:gd name="T33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5" h="14">
                        <a:moveTo>
                          <a:pt x="0" y="0"/>
                        </a:moveTo>
                        <a:lnTo>
                          <a:pt x="2" y="1"/>
                        </a:lnTo>
                        <a:lnTo>
                          <a:pt x="6" y="4"/>
                        </a:lnTo>
                        <a:lnTo>
                          <a:pt x="11" y="6"/>
                        </a:lnTo>
                        <a:lnTo>
                          <a:pt x="17" y="10"/>
                        </a:lnTo>
                        <a:lnTo>
                          <a:pt x="23" y="12"/>
                        </a:lnTo>
                        <a:lnTo>
                          <a:pt x="28" y="14"/>
                        </a:lnTo>
                        <a:lnTo>
                          <a:pt x="33" y="14"/>
                        </a:lnTo>
                        <a:lnTo>
                          <a:pt x="35" y="13"/>
                        </a:lnTo>
                        <a:lnTo>
                          <a:pt x="35" y="11"/>
                        </a:lnTo>
                        <a:lnTo>
                          <a:pt x="33" y="7"/>
                        </a:lnTo>
                        <a:lnTo>
                          <a:pt x="28" y="6"/>
                        </a:lnTo>
                        <a:lnTo>
                          <a:pt x="23" y="4"/>
                        </a:lnTo>
                        <a:lnTo>
                          <a:pt x="16" y="3"/>
                        </a:lnTo>
                        <a:lnTo>
                          <a:pt x="9" y="1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5" name="Freeform 103">
                    <a:extLst>
                      <a:ext uri="{FF2B5EF4-FFF2-40B4-BE49-F238E27FC236}">
                        <a16:creationId xmlns:a16="http://schemas.microsoft.com/office/drawing/2014/main" xmlns="" id="{7FD13227-B61B-40AD-8FB3-A781EF9BA9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4" y="99"/>
                    <a:ext cx="20" cy="5"/>
                  </a:xfrm>
                  <a:custGeom>
                    <a:avLst/>
                    <a:gdLst>
                      <a:gd name="T0" fmla="*/ 0 w 40"/>
                      <a:gd name="T1" fmla="*/ 12 h 12"/>
                      <a:gd name="T2" fmla="*/ 3 w 40"/>
                      <a:gd name="T3" fmla="*/ 12 h 12"/>
                      <a:gd name="T4" fmla="*/ 9 w 40"/>
                      <a:gd name="T5" fmla="*/ 12 h 12"/>
                      <a:gd name="T6" fmla="*/ 14 w 40"/>
                      <a:gd name="T7" fmla="*/ 11 h 12"/>
                      <a:gd name="T8" fmla="*/ 22 w 40"/>
                      <a:gd name="T9" fmla="*/ 11 h 12"/>
                      <a:gd name="T10" fmla="*/ 28 w 40"/>
                      <a:gd name="T11" fmla="*/ 9 h 12"/>
                      <a:gd name="T12" fmla="*/ 35 w 40"/>
                      <a:gd name="T13" fmla="*/ 8 h 12"/>
                      <a:gd name="T14" fmla="*/ 38 w 40"/>
                      <a:gd name="T15" fmla="*/ 7 h 12"/>
                      <a:gd name="T16" fmla="*/ 40 w 40"/>
                      <a:gd name="T17" fmla="*/ 4 h 12"/>
                      <a:gd name="T18" fmla="*/ 38 w 40"/>
                      <a:gd name="T19" fmla="*/ 1 h 12"/>
                      <a:gd name="T20" fmla="*/ 35 w 40"/>
                      <a:gd name="T21" fmla="*/ 0 h 12"/>
                      <a:gd name="T22" fmla="*/ 29 w 40"/>
                      <a:gd name="T23" fmla="*/ 1 h 12"/>
                      <a:gd name="T24" fmla="*/ 23 w 40"/>
                      <a:gd name="T25" fmla="*/ 4 h 12"/>
                      <a:gd name="T26" fmla="*/ 17 w 40"/>
                      <a:gd name="T27" fmla="*/ 6 h 12"/>
                      <a:gd name="T28" fmla="*/ 10 w 40"/>
                      <a:gd name="T29" fmla="*/ 8 h 12"/>
                      <a:gd name="T30" fmla="*/ 4 w 40"/>
                      <a:gd name="T31" fmla="*/ 11 h 12"/>
                      <a:gd name="T32" fmla="*/ 0 w 40"/>
                      <a:gd name="T33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0" h="12">
                        <a:moveTo>
                          <a:pt x="0" y="12"/>
                        </a:moveTo>
                        <a:lnTo>
                          <a:pt x="3" y="12"/>
                        </a:lnTo>
                        <a:lnTo>
                          <a:pt x="9" y="12"/>
                        </a:lnTo>
                        <a:lnTo>
                          <a:pt x="14" y="11"/>
                        </a:lnTo>
                        <a:lnTo>
                          <a:pt x="22" y="11"/>
                        </a:lnTo>
                        <a:lnTo>
                          <a:pt x="28" y="9"/>
                        </a:lnTo>
                        <a:lnTo>
                          <a:pt x="35" y="8"/>
                        </a:lnTo>
                        <a:lnTo>
                          <a:pt x="38" y="7"/>
                        </a:lnTo>
                        <a:lnTo>
                          <a:pt x="40" y="4"/>
                        </a:lnTo>
                        <a:lnTo>
                          <a:pt x="38" y="1"/>
                        </a:lnTo>
                        <a:lnTo>
                          <a:pt x="35" y="0"/>
                        </a:lnTo>
                        <a:lnTo>
                          <a:pt x="29" y="1"/>
                        </a:lnTo>
                        <a:lnTo>
                          <a:pt x="23" y="4"/>
                        </a:lnTo>
                        <a:lnTo>
                          <a:pt x="17" y="6"/>
                        </a:lnTo>
                        <a:lnTo>
                          <a:pt x="10" y="8"/>
                        </a:lnTo>
                        <a:lnTo>
                          <a:pt x="4" y="11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6" name="Freeform 104">
                    <a:extLst>
                      <a:ext uri="{FF2B5EF4-FFF2-40B4-BE49-F238E27FC236}">
                        <a16:creationId xmlns:a16="http://schemas.microsoft.com/office/drawing/2014/main" xmlns="" id="{C42A366E-AFF2-4D36-BDAB-64266C6ADD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5" y="110"/>
                    <a:ext cx="18" cy="14"/>
                  </a:xfrm>
                  <a:custGeom>
                    <a:avLst/>
                    <a:gdLst>
                      <a:gd name="T0" fmla="*/ 0 w 37"/>
                      <a:gd name="T1" fmla="*/ 0 h 29"/>
                      <a:gd name="T2" fmla="*/ 5 w 37"/>
                      <a:gd name="T3" fmla="*/ 2 h 29"/>
                      <a:gd name="T4" fmla="*/ 12 w 37"/>
                      <a:gd name="T5" fmla="*/ 6 h 29"/>
                      <a:gd name="T6" fmla="*/ 17 w 37"/>
                      <a:gd name="T7" fmla="*/ 9 h 29"/>
                      <a:gd name="T8" fmla="*/ 24 w 37"/>
                      <a:gd name="T9" fmla="*/ 14 h 29"/>
                      <a:gd name="T10" fmla="*/ 30 w 37"/>
                      <a:gd name="T11" fmla="*/ 18 h 29"/>
                      <a:gd name="T12" fmla="*/ 35 w 37"/>
                      <a:gd name="T13" fmla="*/ 22 h 29"/>
                      <a:gd name="T14" fmla="*/ 37 w 37"/>
                      <a:gd name="T15" fmla="*/ 25 h 29"/>
                      <a:gd name="T16" fmla="*/ 37 w 37"/>
                      <a:gd name="T17" fmla="*/ 28 h 29"/>
                      <a:gd name="T18" fmla="*/ 33 w 37"/>
                      <a:gd name="T19" fmla="*/ 29 h 29"/>
                      <a:gd name="T20" fmla="*/ 29 w 37"/>
                      <a:gd name="T21" fmla="*/ 27 h 29"/>
                      <a:gd name="T22" fmla="*/ 24 w 37"/>
                      <a:gd name="T23" fmla="*/ 23 h 29"/>
                      <a:gd name="T24" fmla="*/ 18 w 37"/>
                      <a:gd name="T25" fmla="*/ 17 h 29"/>
                      <a:gd name="T26" fmla="*/ 13 w 37"/>
                      <a:gd name="T27" fmla="*/ 13 h 29"/>
                      <a:gd name="T28" fmla="*/ 7 w 37"/>
                      <a:gd name="T29" fmla="*/ 7 h 29"/>
                      <a:gd name="T30" fmla="*/ 2 w 37"/>
                      <a:gd name="T31" fmla="*/ 2 h 29"/>
                      <a:gd name="T32" fmla="*/ 0 w 37"/>
                      <a:gd name="T33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29">
                        <a:moveTo>
                          <a:pt x="0" y="0"/>
                        </a:moveTo>
                        <a:lnTo>
                          <a:pt x="5" y="2"/>
                        </a:lnTo>
                        <a:lnTo>
                          <a:pt x="12" y="6"/>
                        </a:lnTo>
                        <a:lnTo>
                          <a:pt x="17" y="9"/>
                        </a:lnTo>
                        <a:lnTo>
                          <a:pt x="24" y="14"/>
                        </a:lnTo>
                        <a:lnTo>
                          <a:pt x="30" y="18"/>
                        </a:lnTo>
                        <a:lnTo>
                          <a:pt x="35" y="22"/>
                        </a:lnTo>
                        <a:lnTo>
                          <a:pt x="37" y="25"/>
                        </a:lnTo>
                        <a:lnTo>
                          <a:pt x="37" y="28"/>
                        </a:lnTo>
                        <a:lnTo>
                          <a:pt x="33" y="29"/>
                        </a:lnTo>
                        <a:lnTo>
                          <a:pt x="29" y="27"/>
                        </a:lnTo>
                        <a:lnTo>
                          <a:pt x="24" y="23"/>
                        </a:lnTo>
                        <a:lnTo>
                          <a:pt x="18" y="17"/>
                        </a:lnTo>
                        <a:lnTo>
                          <a:pt x="13" y="13"/>
                        </a:lnTo>
                        <a:lnTo>
                          <a:pt x="7" y="7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7" name="Freeform 105">
                    <a:extLst>
                      <a:ext uri="{FF2B5EF4-FFF2-40B4-BE49-F238E27FC236}">
                        <a16:creationId xmlns:a16="http://schemas.microsoft.com/office/drawing/2014/main" xmlns="" id="{13F276F5-157F-45D9-9E25-9DD873EB7A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8" y="103"/>
                    <a:ext cx="5" cy="26"/>
                  </a:xfrm>
                  <a:custGeom>
                    <a:avLst/>
                    <a:gdLst>
                      <a:gd name="T0" fmla="*/ 5 w 9"/>
                      <a:gd name="T1" fmla="*/ 0 h 51"/>
                      <a:gd name="T2" fmla="*/ 8 w 9"/>
                      <a:gd name="T3" fmla="*/ 13 h 51"/>
                      <a:gd name="T4" fmla="*/ 9 w 9"/>
                      <a:gd name="T5" fmla="*/ 29 h 51"/>
                      <a:gd name="T6" fmla="*/ 8 w 9"/>
                      <a:gd name="T7" fmla="*/ 44 h 51"/>
                      <a:gd name="T8" fmla="*/ 3 w 9"/>
                      <a:gd name="T9" fmla="*/ 51 h 51"/>
                      <a:gd name="T10" fmla="*/ 0 w 9"/>
                      <a:gd name="T11" fmla="*/ 46 h 51"/>
                      <a:gd name="T12" fmla="*/ 1 w 9"/>
                      <a:gd name="T13" fmla="*/ 31 h 51"/>
                      <a:gd name="T14" fmla="*/ 3 w 9"/>
                      <a:gd name="T15" fmla="*/ 14 h 51"/>
                      <a:gd name="T16" fmla="*/ 5 w 9"/>
                      <a:gd name="T1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51">
                        <a:moveTo>
                          <a:pt x="5" y="0"/>
                        </a:moveTo>
                        <a:lnTo>
                          <a:pt x="8" y="13"/>
                        </a:lnTo>
                        <a:lnTo>
                          <a:pt x="9" y="29"/>
                        </a:lnTo>
                        <a:lnTo>
                          <a:pt x="8" y="44"/>
                        </a:lnTo>
                        <a:lnTo>
                          <a:pt x="3" y="51"/>
                        </a:lnTo>
                        <a:lnTo>
                          <a:pt x="0" y="46"/>
                        </a:lnTo>
                        <a:lnTo>
                          <a:pt x="1" y="31"/>
                        </a:lnTo>
                        <a:lnTo>
                          <a:pt x="3" y="14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8" name="Freeform 106">
                    <a:extLst>
                      <a:ext uri="{FF2B5EF4-FFF2-40B4-BE49-F238E27FC236}">
                        <a16:creationId xmlns:a16="http://schemas.microsoft.com/office/drawing/2014/main" xmlns="" id="{CE49E442-2926-4393-8710-1DBFAFD0F6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7" y="100"/>
                    <a:ext cx="8" cy="25"/>
                  </a:xfrm>
                  <a:custGeom>
                    <a:avLst/>
                    <a:gdLst>
                      <a:gd name="T0" fmla="*/ 15 w 15"/>
                      <a:gd name="T1" fmla="*/ 0 h 51"/>
                      <a:gd name="T2" fmla="*/ 15 w 15"/>
                      <a:gd name="T3" fmla="*/ 12 h 51"/>
                      <a:gd name="T4" fmla="*/ 13 w 15"/>
                      <a:gd name="T5" fmla="*/ 29 h 51"/>
                      <a:gd name="T6" fmla="*/ 10 w 15"/>
                      <a:gd name="T7" fmla="*/ 44 h 51"/>
                      <a:gd name="T8" fmla="*/ 3 w 15"/>
                      <a:gd name="T9" fmla="*/ 51 h 51"/>
                      <a:gd name="T10" fmla="*/ 0 w 15"/>
                      <a:gd name="T11" fmla="*/ 44 h 51"/>
                      <a:gd name="T12" fmla="*/ 4 w 15"/>
                      <a:gd name="T13" fmla="*/ 29 h 51"/>
                      <a:gd name="T14" fmla="*/ 10 w 15"/>
                      <a:gd name="T15" fmla="*/ 12 h 51"/>
                      <a:gd name="T16" fmla="*/ 15 w 15"/>
                      <a:gd name="T1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51">
                        <a:moveTo>
                          <a:pt x="15" y="0"/>
                        </a:moveTo>
                        <a:lnTo>
                          <a:pt x="15" y="12"/>
                        </a:lnTo>
                        <a:lnTo>
                          <a:pt x="13" y="29"/>
                        </a:lnTo>
                        <a:lnTo>
                          <a:pt x="10" y="44"/>
                        </a:lnTo>
                        <a:lnTo>
                          <a:pt x="3" y="51"/>
                        </a:lnTo>
                        <a:lnTo>
                          <a:pt x="0" y="44"/>
                        </a:lnTo>
                        <a:lnTo>
                          <a:pt x="4" y="29"/>
                        </a:lnTo>
                        <a:lnTo>
                          <a:pt x="10" y="12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9" name="Freeform 107">
                    <a:extLst>
                      <a:ext uri="{FF2B5EF4-FFF2-40B4-BE49-F238E27FC236}">
                        <a16:creationId xmlns:a16="http://schemas.microsoft.com/office/drawing/2014/main" xmlns="" id="{61E91D67-227F-4ECC-AA38-E3DE284611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2" y="111"/>
                    <a:ext cx="4" cy="24"/>
                  </a:xfrm>
                  <a:custGeom>
                    <a:avLst/>
                    <a:gdLst>
                      <a:gd name="T0" fmla="*/ 1 w 9"/>
                      <a:gd name="T1" fmla="*/ 0 h 49"/>
                      <a:gd name="T2" fmla="*/ 6 w 9"/>
                      <a:gd name="T3" fmla="*/ 7 h 49"/>
                      <a:gd name="T4" fmla="*/ 8 w 9"/>
                      <a:gd name="T5" fmla="*/ 22 h 49"/>
                      <a:gd name="T6" fmla="*/ 9 w 9"/>
                      <a:gd name="T7" fmla="*/ 38 h 49"/>
                      <a:gd name="T8" fmla="*/ 5 w 9"/>
                      <a:gd name="T9" fmla="*/ 49 h 49"/>
                      <a:gd name="T10" fmla="*/ 0 w 9"/>
                      <a:gd name="T11" fmla="*/ 45 h 49"/>
                      <a:gd name="T12" fmla="*/ 0 w 9"/>
                      <a:gd name="T13" fmla="*/ 31 h 49"/>
                      <a:gd name="T14" fmla="*/ 1 w 9"/>
                      <a:gd name="T15" fmla="*/ 14 h 49"/>
                      <a:gd name="T16" fmla="*/ 1 w 9"/>
                      <a:gd name="T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49">
                        <a:moveTo>
                          <a:pt x="1" y="0"/>
                        </a:moveTo>
                        <a:lnTo>
                          <a:pt x="6" y="7"/>
                        </a:lnTo>
                        <a:lnTo>
                          <a:pt x="8" y="22"/>
                        </a:lnTo>
                        <a:lnTo>
                          <a:pt x="9" y="38"/>
                        </a:lnTo>
                        <a:lnTo>
                          <a:pt x="5" y="49"/>
                        </a:lnTo>
                        <a:lnTo>
                          <a:pt x="0" y="45"/>
                        </a:lnTo>
                        <a:lnTo>
                          <a:pt x="0" y="31"/>
                        </a:lnTo>
                        <a:lnTo>
                          <a:pt x="1" y="14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0" name="Freeform 108">
                    <a:extLst>
                      <a:ext uri="{FF2B5EF4-FFF2-40B4-BE49-F238E27FC236}">
                        <a16:creationId xmlns:a16="http://schemas.microsoft.com/office/drawing/2014/main" xmlns="" id="{DA526540-946F-48FA-BB47-A1C0E9334A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2" y="113"/>
                    <a:ext cx="10" cy="28"/>
                  </a:xfrm>
                  <a:custGeom>
                    <a:avLst/>
                    <a:gdLst>
                      <a:gd name="T0" fmla="*/ 0 w 19"/>
                      <a:gd name="T1" fmla="*/ 0 h 55"/>
                      <a:gd name="T2" fmla="*/ 8 w 19"/>
                      <a:gd name="T3" fmla="*/ 14 h 55"/>
                      <a:gd name="T4" fmla="*/ 16 w 19"/>
                      <a:gd name="T5" fmla="*/ 31 h 55"/>
                      <a:gd name="T6" fmla="*/ 19 w 19"/>
                      <a:gd name="T7" fmla="*/ 47 h 55"/>
                      <a:gd name="T8" fmla="*/ 16 w 19"/>
                      <a:gd name="T9" fmla="*/ 55 h 55"/>
                      <a:gd name="T10" fmla="*/ 9 w 19"/>
                      <a:gd name="T11" fmla="*/ 50 h 55"/>
                      <a:gd name="T12" fmla="*/ 6 w 19"/>
                      <a:gd name="T13" fmla="*/ 32 h 55"/>
                      <a:gd name="T14" fmla="*/ 3 w 19"/>
                      <a:gd name="T15" fmla="*/ 14 h 55"/>
                      <a:gd name="T16" fmla="*/ 0 w 19"/>
                      <a:gd name="T17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" h="55">
                        <a:moveTo>
                          <a:pt x="0" y="0"/>
                        </a:moveTo>
                        <a:lnTo>
                          <a:pt x="8" y="14"/>
                        </a:lnTo>
                        <a:lnTo>
                          <a:pt x="16" y="31"/>
                        </a:lnTo>
                        <a:lnTo>
                          <a:pt x="19" y="47"/>
                        </a:lnTo>
                        <a:lnTo>
                          <a:pt x="16" y="55"/>
                        </a:lnTo>
                        <a:lnTo>
                          <a:pt x="9" y="50"/>
                        </a:lnTo>
                        <a:lnTo>
                          <a:pt x="6" y="32"/>
                        </a:lnTo>
                        <a:lnTo>
                          <a:pt x="3" y="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1" name="Freeform 109">
                    <a:extLst>
                      <a:ext uri="{FF2B5EF4-FFF2-40B4-BE49-F238E27FC236}">
                        <a16:creationId xmlns:a16="http://schemas.microsoft.com/office/drawing/2014/main" xmlns="" id="{4BBEEFDE-39F1-4D6D-B938-E7DE490B61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5" y="116"/>
                    <a:ext cx="11" cy="31"/>
                  </a:xfrm>
                  <a:custGeom>
                    <a:avLst/>
                    <a:gdLst>
                      <a:gd name="T0" fmla="*/ 0 w 22"/>
                      <a:gd name="T1" fmla="*/ 0 h 61"/>
                      <a:gd name="T2" fmla="*/ 7 w 22"/>
                      <a:gd name="T3" fmla="*/ 14 h 61"/>
                      <a:gd name="T4" fmla="*/ 16 w 22"/>
                      <a:gd name="T5" fmla="*/ 34 h 61"/>
                      <a:gd name="T6" fmla="*/ 22 w 22"/>
                      <a:gd name="T7" fmla="*/ 53 h 61"/>
                      <a:gd name="T8" fmla="*/ 20 w 22"/>
                      <a:gd name="T9" fmla="*/ 61 h 61"/>
                      <a:gd name="T10" fmla="*/ 12 w 22"/>
                      <a:gd name="T11" fmla="*/ 52 h 61"/>
                      <a:gd name="T12" fmla="*/ 7 w 22"/>
                      <a:gd name="T13" fmla="*/ 32 h 61"/>
                      <a:gd name="T14" fmla="*/ 3 w 22"/>
                      <a:gd name="T15" fmla="*/ 13 h 61"/>
                      <a:gd name="T16" fmla="*/ 0 w 22"/>
                      <a:gd name="T17" fmla="*/ 0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61">
                        <a:moveTo>
                          <a:pt x="0" y="0"/>
                        </a:moveTo>
                        <a:lnTo>
                          <a:pt x="7" y="14"/>
                        </a:lnTo>
                        <a:lnTo>
                          <a:pt x="16" y="34"/>
                        </a:lnTo>
                        <a:lnTo>
                          <a:pt x="22" y="53"/>
                        </a:lnTo>
                        <a:lnTo>
                          <a:pt x="20" y="61"/>
                        </a:lnTo>
                        <a:lnTo>
                          <a:pt x="12" y="52"/>
                        </a:lnTo>
                        <a:lnTo>
                          <a:pt x="7" y="32"/>
                        </a:lnTo>
                        <a:lnTo>
                          <a:pt x="3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2" name="Freeform 110">
                    <a:extLst>
                      <a:ext uri="{FF2B5EF4-FFF2-40B4-BE49-F238E27FC236}">
                        <a16:creationId xmlns:a16="http://schemas.microsoft.com/office/drawing/2014/main" xmlns="" id="{9173FECB-7A1E-4220-8755-21253F3505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8" y="115"/>
                    <a:ext cx="19" cy="32"/>
                  </a:xfrm>
                  <a:custGeom>
                    <a:avLst/>
                    <a:gdLst>
                      <a:gd name="T0" fmla="*/ 0 w 37"/>
                      <a:gd name="T1" fmla="*/ 0 h 63"/>
                      <a:gd name="T2" fmla="*/ 6 w 37"/>
                      <a:gd name="T3" fmla="*/ 5 h 63"/>
                      <a:gd name="T4" fmla="*/ 13 w 37"/>
                      <a:gd name="T5" fmla="*/ 13 h 63"/>
                      <a:gd name="T6" fmla="*/ 20 w 37"/>
                      <a:gd name="T7" fmla="*/ 23 h 63"/>
                      <a:gd name="T8" fmla="*/ 27 w 37"/>
                      <a:gd name="T9" fmla="*/ 33 h 63"/>
                      <a:gd name="T10" fmla="*/ 33 w 37"/>
                      <a:gd name="T11" fmla="*/ 43 h 63"/>
                      <a:gd name="T12" fmla="*/ 36 w 37"/>
                      <a:gd name="T13" fmla="*/ 53 h 63"/>
                      <a:gd name="T14" fmla="*/ 37 w 37"/>
                      <a:gd name="T15" fmla="*/ 60 h 63"/>
                      <a:gd name="T16" fmla="*/ 36 w 37"/>
                      <a:gd name="T17" fmla="*/ 63 h 63"/>
                      <a:gd name="T18" fmla="*/ 33 w 37"/>
                      <a:gd name="T19" fmla="*/ 62 h 63"/>
                      <a:gd name="T20" fmla="*/ 28 w 37"/>
                      <a:gd name="T21" fmla="*/ 56 h 63"/>
                      <a:gd name="T22" fmla="*/ 23 w 37"/>
                      <a:gd name="T23" fmla="*/ 47 h 63"/>
                      <a:gd name="T24" fmla="*/ 19 w 37"/>
                      <a:gd name="T25" fmla="*/ 35 h 63"/>
                      <a:gd name="T26" fmla="*/ 14 w 37"/>
                      <a:gd name="T27" fmla="*/ 24 h 63"/>
                      <a:gd name="T28" fmla="*/ 10 w 37"/>
                      <a:gd name="T29" fmla="*/ 12 h 63"/>
                      <a:gd name="T30" fmla="*/ 5 w 37"/>
                      <a:gd name="T31" fmla="*/ 4 h 63"/>
                      <a:gd name="T32" fmla="*/ 0 w 37"/>
                      <a:gd name="T33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63">
                        <a:moveTo>
                          <a:pt x="0" y="0"/>
                        </a:moveTo>
                        <a:lnTo>
                          <a:pt x="6" y="5"/>
                        </a:lnTo>
                        <a:lnTo>
                          <a:pt x="13" y="13"/>
                        </a:lnTo>
                        <a:lnTo>
                          <a:pt x="20" y="23"/>
                        </a:lnTo>
                        <a:lnTo>
                          <a:pt x="27" y="33"/>
                        </a:lnTo>
                        <a:lnTo>
                          <a:pt x="33" y="43"/>
                        </a:lnTo>
                        <a:lnTo>
                          <a:pt x="36" y="53"/>
                        </a:lnTo>
                        <a:lnTo>
                          <a:pt x="37" y="60"/>
                        </a:lnTo>
                        <a:lnTo>
                          <a:pt x="36" y="63"/>
                        </a:lnTo>
                        <a:lnTo>
                          <a:pt x="33" y="62"/>
                        </a:lnTo>
                        <a:lnTo>
                          <a:pt x="28" y="56"/>
                        </a:lnTo>
                        <a:lnTo>
                          <a:pt x="23" y="47"/>
                        </a:lnTo>
                        <a:lnTo>
                          <a:pt x="19" y="35"/>
                        </a:lnTo>
                        <a:lnTo>
                          <a:pt x="14" y="24"/>
                        </a:lnTo>
                        <a:lnTo>
                          <a:pt x="10" y="12"/>
                        </a:lnTo>
                        <a:lnTo>
                          <a:pt x="5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3" name="Freeform 111">
                    <a:extLst>
                      <a:ext uri="{FF2B5EF4-FFF2-40B4-BE49-F238E27FC236}">
                        <a16:creationId xmlns:a16="http://schemas.microsoft.com/office/drawing/2014/main" xmlns="" id="{8EE78430-B97A-4E95-9EB6-0B54092AE6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4" y="111"/>
                    <a:ext cx="21" cy="29"/>
                  </a:xfrm>
                  <a:custGeom>
                    <a:avLst/>
                    <a:gdLst>
                      <a:gd name="T0" fmla="*/ 0 w 42"/>
                      <a:gd name="T1" fmla="*/ 0 h 59"/>
                      <a:gd name="T2" fmla="*/ 5 w 42"/>
                      <a:gd name="T3" fmla="*/ 5 h 59"/>
                      <a:gd name="T4" fmla="*/ 13 w 42"/>
                      <a:gd name="T5" fmla="*/ 12 h 59"/>
                      <a:gd name="T6" fmla="*/ 20 w 42"/>
                      <a:gd name="T7" fmla="*/ 21 h 59"/>
                      <a:gd name="T8" fmla="*/ 28 w 42"/>
                      <a:gd name="T9" fmla="*/ 30 h 59"/>
                      <a:gd name="T10" fmla="*/ 35 w 42"/>
                      <a:gd name="T11" fmla="*/ 41 h 59"/>
                      <a:gd name="T12" fmla="*/ 40 w 42"/>
                      <a:gd name="T13" fmla="*/ 49 h 59"/>
                      <a:gd name="T14" fmla="*/ 42 w 42"/>
                      <a:gd name="T15" fmla="*/ 56 h 59"/>
                      <a:gd name="T16" fmla="*/ 40 w 42"/>
                      <a:gd name="T17" fmla="*/ 59 h 59"/>
                      <a:gd name="T18" fmla="*/ 36 w 42"/>
                      <a:gd name="T19" fmla="*/ 58 h 59"/>
                      <a:gd name="T20" fmla="*/ 31 w 42"/>
                      <a:gd name="T21" fmla="*/ 52 h 59"/>
                      <a:gd name="T22" fmla="*/ 25 w 42"/>
                      <a:gd name="T23" fmla="*/ 44 h 59"/>
                      <a:gd name="T24" fmla="*/ 20 w 42"/>
                      <a:gd name="T25" fmla="*/ 33 h 59"/>
                      <a:gd name="T26" fmla="*/ 14 w 42"/>
                      <a:gd name="T27" fmla="*/ 22 h 59"/>
                      <a:gd name="T28" fmla="*/ 8 w 42"/>
                      <a:gd name="T29" fmla="*/ 12 h 59"/>
                      <a:gd name="T30" fmla="*/ 4 w 42"/>
                      <a:gd name="T31" fmla="*/ 5 h 59"/>
                      <a:gd name="T32" fmla="*/ 0 w 42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2" h="59">
                        <a:moveTo>
                          <a:pt x="0" y="0"/>
                        </a:moveTo>
                        <a:lnTo>
                          <a:pt x="5" y="5"/>
                        </a:lnTo>
                        <a:lnTo>
                          <a:pt x="13" y="12"/>
                        </a:lnTo>
                        <a:lnTo>
                          <a:pt x="20" y="21"/>
                        </a:lnTo>
                        <a:lnTo>
                          <a:pt x="28" y="30"/>
                        </a:lnTo>
                        <a:lnTo>
                          <a:pt x="35" y="41"/>
                        </a:lnTo>
                        <a:lnTo>
                          <a:pt x="40" y="49"/>
                        </a:lnTo>
                        <a:lnTo>
                          <a:pt x="42" y="56"/>
                        </a:lnTo>
                        <a:lnTo>
                          <a:pt x="40" y="59"/>
                        </a:lnTo>
                        <a:lnTo>
                          <a:pt x="36" y="58"/>
                        </a:lnTo>
                        <a:lnTo>
                          <a:pt x="31" y="52"/>
                        </a:lnTo>
                        <a:lnTo>
                          <a:pt x="25" y="44"/>
                        </a:lnTo>
                        <a:lnTo>
                          <a:pt x="20" y="33"/>
                        </a:lnTo>
                        <a:lnTo>
                          <a:pt x="14" y="22"/>
                        </a:lnTo>
                        <a:lnTo>
                          <a:pt x="8" y="12"/>
                        </a:lnTo>
                        <a:lnTo>
                          <a:pt x="4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4" name="Freeform 112">
                    <a:extLst>
                      <a:ext uri="{FF2B5EF4-FFF2-40B4-BE49-F238E27FC236}">
                        <a16:creationId xmlns:a16="http://schemas.microsoft.com/office/drawing/2014/main" xmlns="" id="{5AD729A7-E4A9-48EB-995B-5A75911BB2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7" y="117"/>
                    <a:ext cx="18" cy="27"/>
                  </a:xfrm>
                  <a:custGeom>
                    <a:avLst/>
                    <a:gdLst>
                      <a:gd name="T0" fmla="*/ 0 w 37"/>
                      <a:gd name="T1" fmla="*/ 0 h 54"/>
                      <a:gd name="T2" fmla="*/ 5 w 37"/>
                      <a:gd name="T3" fmla="*/ 5 h 54"/>
                      <a:gd name="T4" fmla="*/ 11 w 37"/>
                      <a:gd name="T5" fmla="*/ 12 h 54"/>
                      <a:gd name="T6" fmla="*/ 18 w 37"/>
                      <a:gd name="T7" fmla="*/ 21 h 54"/>
                      <a:gd name="T8" fmla="*/ 24 w 37"/>
                      <a:gd name="T9" fmla="*/ 30 h 54"/>
                      <a:gd name="T10" fmla="*/ 31 w 37"/>
                      <a:gd name="T11" fmla="*/ 38 h 54"/>
                      <a:gd name="T12" fmla="*/ 36 w 37"/>
                      <a:gd name="T13" fmla="*/ 46 h 54"/>
                      <a:gd name="T14" fmla="*/ 37 w 37"/>
                      <a:gd name="T15" fmla="*/ 52 h 54"/>
                      <a:gd name="T16" fmla="*/ 35 w 37"/>
                      <a:gd name="T17" fmla="*/ 54 h 54"/>
                      <a:gd name="T18" fmla="*/ 30 w 37"/>
                      <a:gd name="T19" fmla="*/ 53 h 54"/>
                      <a:gd name="T20" fmla="*/ 24 w 37"/>
                      <a:gd name="T21" fmla="*/ 47 h 54"/>
                      <a:gd name="T22" fmla="*/ 20 w 37"/>
                      <a:gd name="T23" fmla="*/ 40 h 54"/>
                      <a:gd name="T24" fmla="*/ 14 w 37"/>
                      <a:gd name="T25" fmla="*/ 30 h 54"/>
                      <a:gd name="T26" fmla="*/ 10 w 37"/>
                      <a:gd name="T27" fmla="*/ 21 h 54"/>
                      <a:gd name="T28" fmla="*/ 6 w 37"/>
                      <a:gd name="T29" fmla="*/ 12 h 54"/>
                      <a:gd name="T30" fmla="*/ 3 w 37"/>
                      <a:gd name="T31" fmla="*/ 5 h 54"/>
                      <a:gd name="T32" fmla="*/ 0 w 37"/>
                      <a:gd name="T33" fmla="*/ 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54">
                        <a:moveTo>
                          <a:pt x="0" y="0"/>
                        </a:moveTo>
                        <a:lnTo>
                          <a:pt x="5" y="5"/>
                        </a:lnTo>
                        <a:lnTo>
                          <a:pt x="11" y="12"/>
                        </a:lnTo>
                        <a:lnTo>
                          <a:pt x="18" y="21"/>
                        </a:lnTo>
                        <a:lnTo>
                          <a:pt x="24" y="30"/>
                        </a:lnTo>
                        <a:lnTo>
                          <a:pt x="31" y="38"/>
                        </a:lnTo>
                        <a:lnTo>
                          <a:pt x="36" y="46"/>
                        </a:lnTo>
                        <a:lnTo>
                          <a:pt x="37" y="52"/>
                        </a:lnTo>
                        <a:lnTo>
                          <a:pt x="35" y="54"/>
                        </a:lnTo>
                        <a:lnTo>
                          <a:pt x="30" y="53"/>
                        </a:lnTo>
                        <a:lnTo>
                          <a:pt x="24" y="47"/>
                        </a:lnTo>
                        <a:lnTo>
                          <a:pt x="20" y="40"/>
                        </a:lnTo>
                        <a:lnTo>
                          <a:pt x="14" y="30"/>
                        </a:lnTo>
                        <a:lnTo>
                          <a:pt x="10" y="21"/>
                        </a:lnTo>
                        <a:lnTo>
                          <a:pt x="6" y="12"/>
                        </a:lnTo>
                        <a:lnTo>
                          <a:pt x="3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5" name="Freeform 113">
                    <a:extLst>
                      <a:ext uri="{FF2B5EF4-FFF2-40B4-BE49-F238E27FC236}">
                        <a16:creationId xmlns:a16="http://schemas.microsoft.com/office/drawing/2014/main" xmlns="" id="{E2690A57-D35B-416A-8648-B2683F082B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8" y="78"/>
                    <a:ext cx="23" cy="41"/>
                  </a:xfrm>
                  <a:custGeom>
                    <a:avLst/>
                    <a:gdLst>
                      <a:gd name="T0" fmla="*/ 44 w 45"/>
                      <a:gd name="T1" fmla="*/ 0 h 83"/>
                      <a:gd name="T2" fmla="*/ 45 w 45"/>
                      <a:gd name="T3" fmla="*/ 4 h 83"/>
                      <a:gd name="T4" fmla="*/ 44 w 45"/>
                      <a:gd name="T5" fmla="*/ 13 h 83"/>
                      <a:gd name="T6" fmla="*/ 39 w 45"/>
                      <a:gd name="T7" fmla="*/ 25 h 83"/>
                      <a:gd name="T8" fmla="*/ 32 w 45"/>
                      <a:gd name="T9" fmla="*/ 39 h 83"/>
                      <a:gd name="T10" fmla="*/ 25 w 45"/>
                      <a:gd name="T11" fmla="*/ 54 h 83"/>
                      <a:gd name="T12" fmla="*/ 17 w 45"/>
                      <a:gd name="T13" fmla="*/ 67 h 83"/>
                      <a:gd name="T14" fmla="*/ 8 w 45"/>
                      <a:gd name="T15" fmla="*/ 77 h 83"/>
                      <a:gd name="T16" fmla="*/ 0 w 45"/>
                      <a:gd name="T17" fmla="*/ 83 h 83"/>
                      <a:gd name="T18" fmla="*/ 2 w 45"/>
                      <a:gd name="T19" fmla="*/ 77 h 83"/>
                      <a:gd name="T20" fmla="*/ 8 w 45"/>
                      <a:gd name="T21" fmla="*/ 65 h 83"/>
                      <a:gd name="T22" fmla="*/ 14 w 45"/>
                      <a:gd name="T23" fmla="*/ 52 h 83"/>
                      <a:gd name="T24" fmla="*/ 20 w 45"/>
                      <a:gd name="T25" fmla="*/ 37 h 83"/>
                      <a:gd name="T26" fmla="*/ 29 w 45"/>
                      <a:gd name="T27" fmla="*/ 23 h 83"/>
                      <a:gd name="T28" fmla="*/ 34 w 45"/>
                      <a:gd name="T29" fmla="*/ 10 h 83"/>
                      <a:gd name="T30" fmla="*/ 40 w 45"/>
                      <a:gd name="T31" fmla="*/ 2 h 83"/>
                      <a:gd name="T32" fmla="*/ 44 w 45"/>
                      <a:gd name="T33" fmla="*/ 0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83">
                        <a:moveTo>
                          <a:pt x="44" y="0"/>
                        </a:moveTo>
                        <a:lnTo>
                          <a:pt x="45" y="4"/>
                        </a:lnTo>
                        <a:lnTo>
                          <a:pt x="44" y="13"/>
                        </a:lnTo>
                        <a:lnTo>
                          <a:pt x="39" y="25"/>
                        </a:lnTo>
                        <a:lnTo>
                          <a:pt x="32" y="39"/>
                        </a:lnTo>
                        <a:lnTo>
                          <a:pt x="25" y="54"/>
                        </a:lnTo>
                        <a:lnTo>
                          <a:pt x="17" y="67"/>
                        </a:lnTo>
                        <a:lnTo>
                          <a:pt x="8" y="77"/>
                        </a:lnTo>
                        <a:lnTo>
                          <a:pt x="0" y="83"/>
                        </a:lnTo>
                        <a:lnTo>
                          <a:pt x="2" y="77"/>
                        </a:lnTo>
                        <a:lnTo>
                          <a:pt x="8" y="65"/>
                        </a:lnTo>
                        <a:lnTo>
                          <a:pt x="14" y="52"/>
                        </a:lnTo>
                        <a:lnTo>
                          <a:pt x="20" y="37"/>
                        </a:lnTo>
                        <a:lnTo>
                          <a:pt x="29" y="23"/>
                        </a:lnTo>
                        <a:lnTo>
                          <a:pt x="34" y="10"/>
                        </a:lnTo>
                        <a:lnTo>
                          <a:pt x="40" y="2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6" name="Freeform 114">
                    <a:extLst>
                      <a:ext uri="{FF2B5EF4-FFF2-40B4-BE49-F238E27FC236}">
                        <a16:creationId xmlns:a16="http://schemas.microsoft.com/office/drawing/2014/main" xmlns="" id="{D6C778B5-A570-4DA8-9ACD-2A2153BCA8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9" y="84"/>
                    <a:ext cx="20" cy="32"/>
                  </a:xfrm>
                  <a:custGeom>
                    <a:avLst/>
                    <a:gdLst>
                      <a:gd name="T0" fmla="*/ 39 w 40"/>
                      <a:gd name="T1" fmla="*/ 0 h 66"/>
                      <a:gd name="T2" fmla="*/ 40 w 40"/>
                      <a:gd name="T3" fmla="*/ 4 h 66"/>
                      <a:gd name="T4" fmla="*/ 38 w 40"/>
                      <a:gd name="T5" fmla="*/ 9 h 66"/>
                      <a:gd name="T6" fmla="*/ 36 w 40"/>
                      <a:gd name="T7" fmla="*/ 19 h 66"/>
                      <a:gd name="T8" fmla="*/ 30 w 40"/>
                      <a:gd name="T9" fmla="*/ 29 h 66"/>
                      <a:gd name="T10" fmla="*/ 24 w 40"/>
                      <a:gd name="T11" fmla="*/ 41 h 66"/>
                      <a:gd name="T12" fmla="*/ 17 w 40"/>
                      <a:gd name="T13" fmla="*/ 51 h 66"/>
                      <a:gd name="T14" fmla="*/ 9 w 40"/>
                      <a:gd name="T15" fmla="*/ 60 h 66"/>
                      <a:gd name="T16" fmla="*/ 0 w 40"/>
                      <a:gd name="T17" fmla="*/ 66 h 66"/>
                      <a:gd name="T18" fmla="*/ 5 w 40"/>
                      <a:gd name="T19" fmla="*/ 59 h 66"/>
                      <a:gd name="T20" fmla="*/ 10 w 40"/>
                      <a:gd name="T21" fmla="*/ 49 h 66"/>
                      <a:gd name="T22" fmla="*/ 16 w 40"/>
                      <a:gd name="T23" fmla="*/ 38 h 66"/>
                      <a:gd name="T24" fmla="*/ 22 w 40"/>
                      <a:gd name="T25" fmla="*/ 27 h 66"/>
                      <a:gd name="T26" fmla="*/ 28 w 40"/>
                      <a:gd name="T27" fmla="*/ 16 h 66"/>
                      <a:gd name="T28" fmla="*/ 32 w 40"/>
                      <a:gd name="T29" fmla="*/ 7 h 66"/>
                      <a:gd name="T30" fmla="*/ 37 w 40"/>
                      <a:gd name="T31" fmla="*/ 1 h 66"/>
                      <a:gd name="T32" fmla="*/ 39 w 40"/>
                      <a:gd name="T33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0" h="66">
                        <a:moveTo>
                          <a:pt x="39" y="0"/>
                        </a:moveTo>
                        <a:lnTo>
                          <a:pt x="40" y="4"/>
                        </a:lnTo>
                        <a:lnTo>
                          <a:pt x="38" y="9"/>
                        </a:lnTo>
                        <a:lnTo>
                          <a:pt x="36" y="19"/>
                        </a:lnTo>
                        <a:lnTo>
                          <a:pt x="30" y="29"/>
                        </a:lnTo>
                        <a:lnTo>
                          <a:pt x="24" y="41"/>
                        </a:lnTo>
                        <a:lnTo>
                          <a:pt x="17" y="51"/>
                        </a:lnTo>
                        <a:lnTo>
                          <a:pt x="9" y="60"/>
                        </a:lnTo>
                        <a:lnTo>
                          <a:pt x="0" y="66"/>
                        </a:lnTo>
                        <a:lnTo>
                          <a:pt x="5" y="59"/>
                        </a:lnTo>
                        <a:lnTo>
                          <a:pt x="10" y="49"/>
                        </a:lnTo>
                        <a:lnTo>
                          <a:pt x="16" y="38"/>
                        </a:lnTo>
                        <a:lnTo>
                          <a:pt x="22" y="27"/>
                        </a:lnTo>
                        <a:lnTo>
                          <a:pt x="28" y="16"/>
                        </a:lnTo>
                        <a:lnTo>
                          <a:pt x="32" y="7"/>
                        </a:lnTo>
                        <a:lnTo>
                          <a:pt x="37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7" name="Freeform 115">
                    <a:extLst>
                      <a:ext uri="{FF2B5EF4-FFF2-40B4-BE49-F238E27FC236}">
                        <a16:creationId xmlns:a16="http://schemas.microsoft.com/office/drawing/2014/main" xmlns="" id="{E414310B-ECD5-428E-861C-571E61E7DF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1" y="114"/>
                    <a:ext cx="21" cy="29"/>
                  </a:xfrm>
                  <a:custGeom>
                    <a:avLst/>
                    <a:gdLst>
                      <a:gd name="T0" fmla="*/ 0 w 41"/>
                      <a:gd name="T1" fmla="*/ 0 h 58"/>
                      <a:gd name="T2" fmla="*/ 4 w 41"/>
                      <a:gd name="T3" fmla="*/ 5 h 58"/>
                      <a:gd name="T4" fmla="*/ 12 w 41"/>
                      <a:gd name="T5" fmla="*/ 12 h 58"/>
                      <a:gd name="T6" fmla="*/ 19 w 41"/>
                      <a:gd name="T7" fmla="*/ 21 h 58"/>
                      <a:gd name="T8" fmla="*/ 27 w 41"/>
                      <a:gd name="T9" fmla="*/ 30 h 58"/>
                      <a:gd name="T10" fmla="*/ 34 w 41"/>
                      <a:gd name="T11" fmla="*/ 39 h 58"/>
                      <a:gd name="T12" fmla="*/ 40 w 41"/>
                      <a:gd name="T13" fmla="*/ 48 h 58"/>
                      <a:gd name="T14" fmla="*/ 41 w 41"/>
                      <a:gd name="T15" fmla="*/ 54 h 58"/>
                      <a:gd name="T16" fmla="*/ 40 w 41"/>
                      <a:gd name="T17" fmla="*/ 58 h 58"/>
                      <a:gd name="T18" fmla="*/ 36 w 41"/>
                      <a:gd name="T19" fmla="*/ 57 h 58"/>
                      <a:gd name="T20" fmla="*/ 31 w 41"/>
                      <a:gd name="T21" fmla="*/ 52 h 58"/>
                      <a:gd name="T22" fmla="*/ 25 w 41"/>
                      <a:gd name="T23" fmla="*/ 43 h 58"/>
                      <a:gd name="T24" fmla="*/ 18 w 41"/>
                      <a:gd name="T25" fmla="*/ 33 h 58"/>
                      <a:gd name="T26" fmla="*/ 12 w 41"/>
                      <a:gd name="T27" fmla="*/ 21 h 58"/>
                      <a:gd name="T28" fmla="*/ 8 w 41"/>
                      <a:gd name="T29" fmla="*/ 12 h 58"/>
                      <a:gd name="T30" fmla="*/ 3 w 41"/>
                      <a:gd name="T31" fmla="*/ 4 h 58"/>
                      <a:gd name="T32" fmla="*/ 0 w 41"/>
                      <a:gd name="T33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1" h="58">
                        <a:moveTo>
                          <a:pt x="0" y="0"/>
                        </a:moveTo>
                        <a:lnTo>
                          <a:pt x="4" y="5"/>
                        </a:lnTo>
                        <a:lnTo>
                          <a:pt x="12" y="12"/>
                        </a:lnTo>
                        <a:lnTo>
                          <a:pt x="19" y="21"/>
                        </a:lnTo>
                        <a:lnTo>
                          <a:pt x="27" y="30"/>
                        </a:lnTo>
                        <a:lnTo>
                          <a:pt x="34" y="39"/>
                        </a:lnTo>
                        <a:lnTo>
                          <a:pt x="40" y="48"/>
                        </a:lnTo>
                        <a:lnTo>
                          <a:pt x="41" y="54"/>
                        </a:lnTo>
                        <a:lnTo>
                          <a:pt x="40" y="58"/>
                        </a:lnTo>
                        <a:lnTo>
                          <a:pt x="36" y="57"/>
                        </a:lnTo>
                        <a:lnTo>
                          <a:pt x="31" y="52"/>
                        </a:lnTo>
                        <a:lnTo>
                          <a:pt x="25" y="43"/>
                        </a:lnTo>
                        <a:lnTo>
                          <a:pt x="18" y="33"/>
                        </a:lnTo>
                        <a:lnTo>
                          <a:pt x="12" y="21"/>
                        </a:lnTo>
                        <a:lnTo>
                          <a:pt x="8" y="12"/>
                        </a:lnTo>
                        <a:lnTo>
                          <a:pt x="3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8" name="Freeform 116">
                    <a:extLst>
                      <a:ext uri="{FF2B5EF4-FFF2-40B4-BE49-F238E27FC236}">
                        <a16:creationId xmlns:a16="http://schemas.microsoft.com/office/drawing/2014/main" xmlns="" id="{54E6517B-FBF7-4EC8-8E94-6081C0CF3E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0" y="49"/>
                    <a:ext cx="101" cy="21"/>
                  </a:xfrm>
                  <a:custGeom>
                    <a:avLst/>
                    <a:gdLst>
                      <a:gd name="T0" fmla="*/ 0 w 201"/>
                      <a:gd name="T1" fmla="*/ 5 h 43"/>
                      <a:gd name="T2" fmla="*/ 0 w 201"/>
                      <a:gd name="T3" fmla="*/ 3 h 43"/>
                      <a:gd name="T4" fmla="*/ 1 w 201"/>
                      <a:gd name="T5" fmla="*/ 1 h 43"/>
                      <a:gd name="T6" fmla="*/ 2 w 201"/>
                      <a:gd name="T7" fmla="*/ 0 h 43"/>
                      <a:gd name="T8" fmla="*/ 4 w 201"/>
                      <a:gd name="T9" fmla="*/ 0 h 43"/>
                      <a:gd name="T10" fmla="*/ 17 w 201"/>
                      <a:gd name="T11" fmla="*/ 10 h 43"/>
                      <a:gd name="T12" fmla="*/ 30 w 201"/>
                      <a:gd name="T13" fmla="*/ 18 h 43"/>
                      <a:gd name="T14" fmla="*/ 44 w 201"/>
                      <a:gd name="T15" fmla="*/ 24 h 43"/>
                      <a:gd name="T16" fmla="*/ 57 w 201"/>
                      <a:gd name="T17" fmla="*/ 29 h 43"/>
                      <a:gd name="T18" fmla="*/ 71 w 201"/>
                      <a:gd name="T19" fmla="*/ 32 h 43"/>
                      <a:gd name="T20" fmla="*/ 85 w 201"/>
                      <a:gd name="T21" fmla="*/ 33 h 43"/>
                      <a:gd name="T22" fmla="*/ 98 w 201"/>
                      <a:gd name="T23" fmla="*/ 33 h 43"/>
                      <a:gd name="T24" fmla="*/ 112 w 201"/>
                      <a:gd name="T25" fmla="*/ 33 h 43"/>
                      <a:gd name="T26" fmla="*/ 124 w 201"/>
                      <a:gd name="T27" fmla="*/ 32 h 43"/>
                      <a:gd name="T28" fmla="*/ 137 w 201"/>
                      <a:gd name="T29" fmla="*/ 30 h 43"/>
                      <a:gd name="T30" fmla="*/ 150 w 201"/>
                      <a:gd name="T31" fmla="*/ 28 h 43"/>
                      <a:gd name="T32" fmla="*/ 161 w 201"/>
                      <a:gd name="T33" fmla="*/ 24 h 43"/>
                      <a:gd name="T34" fmla="*/ 173 w 201"/>
                      <a:gd name="T35" fmla="*/ 21 h 43"/>
                      <a:gd name="T36" fmla="*/ 183 w 201"/>
                      <a:gd name="T37" fmla="*/ 17 h 43"/>
                      <a:gd name="T38" fmla="*/ 192 w 201"/>
                      <a:gd name="T39" fmla="*/ 15 h 43"/>
                      <a:gd name="T40" fmla="*/ 201 w 201"/>
                      <a:gd name="T41" fmla="*/ 12 h 43"/>
                      <a:gd name="T42" fmla="*/ 197 w 201"/>
                      <a:gd name="T43" fmla="*/ 17 h 43"/>
                      <a:gd name="T44" fmla="*/ 190 w 201"/>
                      <a:gd name="T45" fmla="*/ 23 h 43"/>
                      <a:gd name="T46" fmla="*/ 181 w 201"/>
                      <a:gd name="T47" fmla="*/ 28 h 43"/>
                      <a:gd name="T48" fmla="*/ 169 w 201"/>
                      <a:gd name="T49" fmla="*/ 32 h 43"/>
                      <a:gd name="T50" fmla="*/ 155 w 201"/>
                      <a:gd name="T51" fmla="*/ 37 h 43"/>
                      <a:gd name="T52" fmla="*/ 141 w 201"/>
                      <a:gd name="T53" fmla="*/ 39 h 43"/>
                      <a:gd name="T54" fmla="*/ 125 w 201"/>
                      <a:gd name="T55" fmla="*/ 42 h 43"/>
                      <a:gd name="T56" fmla="*/ 109 w 201"/>
                      <a:gd name="T57" fmla="*/ 43 h 43"/>
                      <a:gd name="T58" fmla="*/ 93 w 201"/>
                      <a:gd name="T59" fmla="*/ 43 h 43"/>
                      <a:gd name="T60" fmla="*/ 77 w 201"/>
                      <a:gd name="T61" fmla="*/ 42 h 43"/>
                      <a:gd name="T62" fmla="*/ 61 w 201"/>
                      <a:gd name="T63" fmla="*/ 38 h 43"/>
                      <a:gd name="T64" fmla="*/ 46 w 201"/>
                      <a:gd name="T65" fmla="*/ 35 h 43"/>
                      <a:gd name="T66" fmla="*/ 32 w 201"/>
                      <a:gd name="T67" fmla="*/ 30 h 43"/>
                      <a:gd name="T68" fmla="*/ 19 w 201"/>
                      <a:gd name="T69" fmla="*/ 23 h 43"/>
                      <a:gd name="T70" fmla="*/ 9 w 201"/>
                      <a:gd name="T71" fmla="*/ 15 h 43"/>
                      <a:gd name="T72" fmla="*/ 0 w 201"/>
                      <a:gd name="T73" fmla="*/ 5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01" h="43">
                        <a:moveTo>
                          <a:pt x="0" y="5"/>
                        </a:moveTo>
                        <a:lnTo>
                          <a:pt x="0" y="3"/>
                        </a:ln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17" y="10"/>
                        </a:lnTo>
                        <a:lnTo>
                          <a:pt x="30" y="18"/>
                        </a:lnTo>
                        <a:lnTo>
                          <a:pt x="44" y="24"/>
                        </a:lnTo>
                        <a:lnTo>
                          <a:pt x="57" y="29"/>
                        </a:lnTo>
                        <a:lnTo>
                          <a:pt x="71" y="32"/>
                        </a:lnTo>
                        <a:lnTo>
                          <a:pt x="85" y="33"/>
                        </a:lnTo>
                        <a:lnTo>
                          <a:pt x="98" y="33"/>
                        </a:lnTo>
                        <a:lnTo>
                          <a:pt x="112" y="33"/>
                        </a:lnTo>
                        <a:lnTo>
                          <a:pt x="124" y="32"/>
                        </a:lnTo>
                        <a:lnTo>
                          <a:pt x="137" y="30"/>
                        </a:lnTo>
                        <a:lnTo>
                          <a:pt x="150" y="28"/>
                        </a:lnTo>
                        <a:lnTo>
                          <a:pt x="161" y="24"/>
                        </a:lnTo>
                        <a:lnTo>
                          <a:pt x="173" y="21"/>
                        </a:lnTo>
                        <a:lnTo>
                          <a:pt x="183" y="17"/>
                        </a:lnTo>
                        <a:lnTo>
                          <a:pt x="192" y="15"/>
                        </a:lnTo>
                        <a:lnTo>
                          <a:pt x="201" y="12"/>
                        </a:lnTo>
                        <a:lnTo>
                          <a:pt x="197" y="17"/>
                        </a:lnTo>
                        <a:lnTo>
                          <a:pt x="190" y="23"/>
                        </a:lnTo>
                        <a:lnTo>
                          <a:pt x="181" y="28"/>
                        </a:lnTo>
                        <a:lnTo>
                          <a:pt x="169" y="32"/>
                        </a:lnTo>
                        <a:lnTo>
                          <a:pt x="155" y="37"/>
                        </a:lnTo>
                        <a:lnTo>
                          <a:pt x="141" y="39"/>
                        </a:lnTo>
                        <a:lnTo>
                          <a:pt x="125" y="42"/>
                        </a:lnTo>
                        <a:lnTo>
                          <a:pt x="109" y="43"/>
                        </a:lnTo>
                        <a:lnTo>
                          <a:pt x="93" y="43"/>
                        </a:lnTo>
                        <a:lnTo>
                          <a:pt x="77" y="42"/>
                        </a:lnTo>
                        <a:lnTo>
                          <a:pt x="61" y="38"/>
                        </a:lnTo>
                        <a:lnTo>
                          <a:pt x="46" y="35"/>
                        </a:lnTo>
                        <a:lnTo>
                          <a:pt x="32" y="30"/>
                        </a:lnTo>
                        <a:lnTo>
                          <a:pt x="19" y="23"/>
                        </a:lnTo>
                        <a:lnTo>
                          <a:pt x="9" y="1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9" name="Freeform 117">
                    <a:extLst>
                      <a:ext uri="{FF2B5EF4-FFF2-40B4-BE49-F238E27FC236}">
                        <a16:creationId xmlns:a16="http://schemas.microsoft.com/office/drawing/2014/main" xmlns="" id="{05D00688-F1FC-41FC-BBA6-B520A2C955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8" y="40"/>
                    <a:ext cx="11" cy="22"/>
                  </a:xfrm>
                  <a:custGeom>
                    <a:avLst/>
                    <a:gdLst>
                      <a:gd name="T0" fmla="*/ 0 w 22"/>
                      <a:gd name="T1" fmla="*/ 45 h 45"/>
                      <a:gd name="T2" fmla="*/ 9 w 22"/>
                      <a:gd name="T3" fmla="*/ 33 h 45"/>
                      <a:gd name="T4" fmla="*/ 17 w 22"/>
                      <a:gd name="T5" fmla="*/ 19 h 45"/>
                      <a:gd name="T6" fmla="*/ 22 w 22"/>
                      <a:gd name="T7" fmla="*/ 6 h 45"/>
                      <a:gd name="T8" fmla="*/ 21 w 22"/>
                      <a:gd name="T9" fmla="*/ 0 h 45"/>
                      <a:gd name="T10" fmla="*/ 16 w 22"/>
                      <a:gd name="T11" fmla="*/ 3 h 45"/>
                      <a:gd name="T12" fmla="*/ 13 w 22"/>
                      <a:gd name="T13" fmla="*/ 16 h 45"/>
                      <a:gd name="T14" fmla="*/ 7 w 22"/>
                      <a:gd name="T15" fmla="*/ 31 h 45"/>
                      <a:gd name="T16" fmla="*/ 0 w 22"/>
                      <a:gd name="T17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45">
                        <a:moveTo>
                          <a:pt x="0" y="45"/>
                        </a:moveTo>
                        <a:lnTo>
                          <a:pt x="9" y="33"/>
                        </a:lnTo>
                        <a:lnTo>
                          <a:pt x="17" y="19"/>
                        </a:lnTo>
                        <a:lnTo>
                          <a:pt x="22" y="6"/>
                        </a:lnTo>
                        <a:lnTo>
                          <a:pt x="21" y="0"/>
                        </a:lnTo>
                        <a:lnTo>
                          <a:pt x="16" y="3"/>
                        </a:lnTo>
                        <a:lnTo>
                          <a:pt x="13" y="16"/>
                        </a:lnTo>
                        <a:lnTo>
                          <a:pt x="7" y="31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0" name="Freeform 118">
                    <a:extLst>
                      <a:ext uri="{FF2B5EF4-FFF2-40B4-BE49-F238E27FC236}">
                        <a16:creationId xmlns:a16="http://schemas.microsoft.com/office/drawing/2014/main" xmlns="" id="{B34664BF-B3D5-4D15-B7A3-C1E970E32A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9" y="40"/>
                    <a:ext cx="13" cy="25"/>
                  </a:xfrm>
                  <a:custGeom>
                    <a:avLst/>
                    <a:gdLst>
                      <a:gd name="T0" fmla="*/ 24 w 25"/>
                      <a:gd name="T1" fmla="*/ 0 h 49"/>
                      <a:gd name="T2" fmla="*/ 25 w 25"/>
                      <a:gd name="T3" fmla="*/ 7 h 49"/>
                      <a:gd name="T4" fmla="*/ 20 w 25"/>
                      <a:gd name="T5" fmla="*/ 20 h 49"/>
                      <a:gd name="T6" fmla="*/ 12 w 25"/>
                      <a:gd name="T7" fmla="*/ 37 h 49"/>
                      <a:gd name="T8" fmla="*/ 0 w 25"/>
                      <a:gd name="T9" fmla="*/ 49 h 49"/>
                      <a:gd name="T10" fmla="*/ 5 w 25"/>
                      <a:gd name="T11" fmla="*/ 35 h 49"/>
                      <a:gd name="T12" fmla="*/ 13 w 25"/>
                      <a:gd name="T13" fmla="*/ 19 h 49"/>
                      <a:gd name="T14" fmla="*/ 19 w 25"/>
                      <a:gd name="T15" fmla="*/ 5 h 49"/>
                      <a:gd name="T16" fmla="*/ 24 w 25"/>
                      <a:gd name="T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49">
                        <a:moveTo>
                          <a:pt x="24" y="0"/>
                        </a:moveTo>
                        <a:lnTo>
                          <a:pt x="25" y="7"/>
                        </a:lnTo>
                        <a:lnTo>
                          <a:pt x="20" y="20"/>
                        </a:lnTo>
                        <a:lnTo>
                          <a:pt x="12" y="37"/>
                        </a:lnTo>
                        <a:lnTo>
                          <a:pt x="0" y="49"/>
                        </a:lnTo>
                        <a:lnTo>
                          <a:pt x="5" y="35"/>
                        </a:lnTo>
                        <a:lnTo>
                          <a:pt x="13" y="19"/>
                        </a:lnTo>
                        <a:lnTo>
                          <a:pt x="19" y="5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1" name="Freeform 119">
                    <a:extLst>
                      <a:ext uri="{FF2B5EF4-FFF2-40B4-BE49-F238E27FC236}">
                        <a16:creationId xmlns:a16="http://schemas.microsoft.com/office/drawing/2014/main" xmlns="" id="{B620FE90-49A2-4722-9A44-3E574C157F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" y="36"/>
                    <a:ext cx="18" cy="33"/>
                  </a:xfrm>
                  <a:custGeom>
                    <a:avLst/>
                    <a:gdLst>
                      <a:gd name="T0" fmla="*/ 35 w 36"/>
                      <a:gd name="T1" fmla="*/ 0 h 64"/>
                      <a:gd name="T2" fmla="*/ 36 w 36"/>
                      <a:gd name="T3" fmla="*/ 3 h 64"/>
                      <a:gd name="T4" fmla="*/ 35 w 36"/>
                      <a:gd name="T5" fmla="*/ 9 h 64"/>
                      <a:gd name="T6" fmla="*/ 31 w 36"/>
                      <a:gd name="T7" fmla="*/ 18 h 64"/>
                      <a:gd name="T8" fmla="*/ 27 w 36"/>
                      <a:gd name="T9" fmla="*/ 28 h 64"/>
                      <a:gd name="T10" fmla="*/ 21 w 36"/>
                      <a:gd name="T11" fmla="*/ 39 h 64"/>
                      <a:gd name="T12" fmla="*/ 15 w 36"/>
                      <a:gd name="T13" fmla="*/ 49 h 64"/>
                      <a:gd name="T14" fmla="*/ 7 w 36"/>
                      <a:gd name="T15" fmla="*/ 58 h 64"/>
                      <a:gd name="T16" fmla="*/ 0 w 36"/>
                      <a:gd name="T17" fmla="*/ 64 h 64"/>
                      <a:gd name="T18" fmla="*/ 4 w 36"/>
                      <a:gd name="T19" fmla="*/ 58 h 64"/>
                      <a:gd name="T20" fmla="*/ 7 w 36"/>
                      <a:gd name="T21" fmla="*/ 50 h 64"/>
                      <a:gd name="T22" fmla="*/ 13 w 36"/>
                      <a:gd name="T23" fmla="*/ 39 h 64"/>
                      <a:gd name="T24" fmla="*/ 18 w 36"/>
                      <a:gd name="T25" fmla="*/ 27 h 64"/>
                      <a:gd name="T26" fmla="*/ 22 w 36"/>
                      <a:gd name="T27" fmla="*/ 17 h 64"/>
                      <a:gd name="T28" fmla="*/ 28 w 36"/>
                      <a:gd name="T29" fmla="*/ 7 h 64"/>
                      <a:gd name="T30" fmla="*/ 31 w 36"/>
                      <a:gd name="T31" fmla="*/ 1 h 64"/>
                      <a:gd name="T32" fmla="*/ 35 w 36"/>
                      <a:gd name="T33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6" h="64">
                        <a:moveTo>
                          <a:pt x="35" y="0"/>
                        </a:moveTo>
                        <a:lnTo>
                          <a:pt x="36" y="3"/>
                        </a:lnTo>
                        <a:lnTo>
                          <a:pt x="35" y="9"/>
                        </a:lnTo>
                        <a:lnTo>
                          <a:pt x="31" y="18"/>
                        </a:lnTo>
                        <a:lnTo>
                          <a:pt x="27" y="28"/>
                        </a:lnTo>
                        <a:lnTo>
                          <a:pt x="21" y="39"/>
                        </a:lnTo>
                        <a:lnTo>
                          <a:pt x="15" y="49"/>
                        </a:lnTo>
                        <a:lnTo>
                          <a:pt x="7" y="58"/>
                        </a:lnTo>
                        <a:lnTo>
                          <a:pt x="0" y="64"/>
                        </a:lnTo>
                        <a:lnTo>
                          <a:pt x="4" y="58"/>
                        </a:lnTo>
                        <a:lnTo>
                          <a:pt x="7" y="50"/>
                        </a:lnTo>
                        <a:lnTo>
                          <a:pt x="13" y="39"/>
                        </a:lnTo>
                        <a:lnTo>
                          <a:pt x="18" y="27"/>
                        </a:lnTo>
                        <a:lnTo>
                          <a:pt x="22" y="17"/>
                        </a:lnTo>
                        <a:lnTo>
                          <a:pt x="28" y="7"/>
                        </a:lnTo>
                        <a:lnTo>
                          <a:pt x="31" y="1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2" name="Freeform 120">
                    <a:extLst>
                      <a:ext uri="{FF2B5EF4-FFF2-40B4-BE49-F238E27FC236}">
                        <a16:creationId xmlns:a16="http://schemas.microsoft.com/office/drawing/2014/main" xmlns="" id="{A4201AF7-EC70-4380-8B1C-465D51AE6E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1" y="33"/>
                    <a:ext cx="19" cy="35"/>
                  </a:xfrm>
                  <a:custGeom>
                    <a:avLst/>
                    <a:gdLst>
                      <a:gd name="T0" fmla="*/ 38 w 40"/>
                      <a:gd name="T1" fmla="*/ 0 h 70"/>
                      <a:gd name="T2" fmla="*/ 40 w 40"/>
                      <a:gd name="T3" fmla="*/ 3 h 70"/>
                      <a:gd name="T4" fmla="*/ 37 w 40"/>
                      <a:gd name="T5" fmla="*/ 11 h 70"/>
                      <a:gd name="T6" fmla="*/ 34 w 40"/>
                      <a:gd name="T7" fmla="*/ 22 h 70"/>
                      <a:gd name="T8" fmla="*/ 28 w 40"/>
                      <a:gd name="T9" fmla="*/ 33 h 70"/>
                      <a:gd name="T10" fmla="*/ 22 w 40"/>
                      <a:gd name="T11" fmla="*/ 45 h 70"/>
                      <a:gd name="T12" fmla="*/ 14 w 40"/>
                      <a:gd name="T13" fmla="*/ 56 h 70"/>
                      <a:gd name="T14" fmla="*/ 7 w 40"/>
                      <a:gd name="T15" fmla="*/ 64 h 70"/>
                      <a:gd name="T16" fmla="*/ 0 w 40"/>
                      <a:gd name="T17" fmla="*/ 70 h 70"/>
                      <a:gd name="T18" fmla="*/ 3 w 40"/>
                      <a:gd name="T19" fmla="*/ 64 h 70"/>
                      <a:gd name="T20" fmla="*/ 7 w 40"/>
                      <a:gd name="T21" fmla="*/ 55 h 70"/>
                      <a:gd name="T22" fmla="*/ 13 w 40"/>
                      <a:gd name="T23" fmla="*/ 44 h 70"/>
                      <a:gd name="T24" fmla="*/ 19 w 40"/>
                      <a:gd name="T25" fmla="*/ 31 h 70"/>
                      <a:gd name="T26" fmla="*/ 26 w 40"/>
                      <a:gd name="T27" fmla="*/ 19 h 70"/>
                      <a:gd name="T28" fmla="*/ 32 w 40"/>
                      <a:gd name="T29" fmla="*/ 9 h 70"/>
                      <a:gd name="T30" fmla="*/ 36 w 40"/>
                      <a:gd name="T31" fmla="*/ 2 h 70"/>
                      <a:gd name="T32" fmla="*/ 38 w 40"/>
                      <a:gd name="T33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0" h="70">
                        <a:moveTo>
                          <a:pt x="38" y="0"/>
                        </a:moveTo>
                        <a:lnTo>
                          <a:pt x="40" y="3"/>
                        </a:lnTo>
                        <a:lnTo>
                          <a:pt x="37" y="11"/>
                        </a:lnTo>
                        <a:lnTo>
                          <a:pt x="34" y="22"/>
                        </a:lnTo>
                        <a:lnTo>
                          <a:pt x="28" y="33"/>
                        </a:lnTo>
                        <a:lnTo>
                          <a:pt x="22" y="45"/>
                        </a:lnTo>
                        <a:lnTo>
                          <a:pt x="14" y="56"/>
                        </a:lnTo>
                        <a:lnTo>
                          <a:pt x="7" y="64"/>
                        </a:lnTo>
                        <a:lnTo>
                          <a:pt x="0" y="70"/>
                        </a:lnTo>
                        <a:lnTo>
                          <a:pt x="3" y="64"/>
                        </a:lnTo>
                        <a:lnTo>
                          <a:pt x="7" y="55"/>
                        </a:lnTo>
                        <a:lnTo>
                          <a:pt x="13" y="44"/>
                        </a:lnTo>
                        <a:lnTo>
                          <a:pt x="19" y="31"/>
                        </a:lnTo>
                        <a:lnTo>
                          <a:pt x="26" y="19"/>
                        </a:lnTo>
                        <a:lnTo>
                          <a:pt x="32" y="9"/>
                        </a:lnTo>
                        <a:lnTo>
                          <a:pt x="36" y="2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3" name="Freeform 121">
                    <a:extLst>
                      <a:ext uri="{FF2B5EF4-FFF2-40B4-BE49-F238E27FC236}">
                        <a16:creationId xmlns:a16="http://schemas.microsoft.com/office/drawing/2014/main" xmlns="" id="{082C1598-4595-4D30-9F07-2DDC645476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8" y="37"/>
                    <a:ext cx="21" cy="29"/>
                  </a:xfrm>
                  <a:custGeom>
                    <a:avLst/>
                    <a:gdLst>
                      <a:gd name="T0" fmla="*/ 43 w 43"/>
                      <a:gd name="T1" fmla="*/ 0 h 57"/>
                      <a:gd name="T2" fmla="*/ 43 w 43"/>
                      <a:gd name="T3" fmla="*/ 2 h 57"/>
                      <a:gd name="T4" fmla="*/ 40 w 43"/>
                      <a:gd name="T5" fmla="*/ 9 h 57"/>
                      <a:gd name="T6" fmla="*/ 35 w 43"/>
                      <a:gd name="T7" fmla="*/ 18 h 57"/>
                      <a:gd name="T8" fmla="*/ 29 w 43"/>
                      <a:gd name="T9" fmla="*/ 29 h 57"/>
                      <a:gd name="T10" fmla="*/ 21 w 43"/>
                      <a:gd name="T11" fmla="*/ 39 h 57"/>
                      <a:gd name="T12" fmla="*/ 13 w 43"/>
                      <a:gd name="T13" fmla="*/ 47 h 57"/>
                      <a:gd name="T14" fmla="*/ 6 w 43"/>
                      <a:gd name="T15" fmla="*/ 54 h 57"/>
                      <a:gd name="T16" fmla="*/ 0 w 43"/>
                      <a:gd name="T17" fmla="*/ 57 h 57"/>
                      <a:gd name="T18" fmla="*/ 4 w 43"/>
                      <a:gd name="T19" fmla="*/ 52 h 57"/>
                      <a:gd name="T20" fmla="*/ 9 w 43"/>
                      <a:gd name="T21" fmla="*/ 44 h 57"/>
                      <a:gd name="T22" fmla="*/ 15 w 43"/>
                      <a:gd name="T23" fmla="*/ 34 h 57"/>
                      <a:gd name="T24" fmla="*/ 22 w 43"/>
                      <a:gd name="T25" fmla="*/ 23 h 57"/>
                      <a:gd name="T26" fmla="*/ 29 w 43"/>
                      <a:gd name="T27" fmla="*/ 14 h 57"/>
                      <a:gd name="T28" fmla="*/ 35 w 43"/>
                      <a:gd name="T29" fmla="*/ 6 h 57"/>
                      <a:gd name="T30" fmla="*/ 39 w 43"/>
                      <a:gd name="T31" fmla="*/ 1 h 57"/>
                      <a:gd name="T32" fmla="*/ 43 w 43"/>
                      <a:gd name="T33" fmla="*/ 0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3" h="57">
                        <a:moveTo>
                          <a:pt x="43" y="0"/>
                        </a:moveTo>
                        <a:lnTo>
                          <a:pt x="43" y="2"/>
                        </a:lnTo>
                        <a:lnTo>
                          <a:pt x="40" y="9"/>
                        </a:lnTo>
                        <a:lnTo>
                          <a:pt x="35" y="18"/>
                        </a:lnTo>
                        <a:lnTo>
                          <a:pt x="29" y="29"/>
                        </a:lnTo>
                        <a:lnTo>
                          <a:pt x="21" y="39"/>
                        </a:lnTo>
                        <a:lnTo>
                          <a:pt x="13" y="47"/>
                        </a:lnTo>
                        <a:lnTo>
                          <a:pt x="6" y="54"/>
                        </a:lnTo>
                        <a:lnTo>
                          <a:pt x="0" y="57"/>
                        </a:lnTo>
                        <a:lnTo>
                          <a:pt x="4" y="52"/>
                        </a:lnTo>
                        <a:lnTo>
                          <a:pt x="9" y="44"/>
                        </a:lnTo>
                        <a:lnTo>
                          <a:pt x="15" y="34"/>
                        </a:lnTo>
                        <a:lnTo>
                          <a:pt x="22" y="23"/>
                        </a:lnTo>
                        <a:lnTo>
                          <a:pt x="29" y="14"/>
                        </a:lnTo>
                        <a:lnTo>
                          <a:pt x="35" y="6"/>
                        </a:lnTo>
                        <a:lnTo>
                          <a:pt x="39" y="1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4" name="Freeform 122">
                    <a:extLst>
                      <a:ext uri="{FF2B5EF4-FFF2-40B4-BE49-F238E27FC236}">
                        <a16:creationId xmlns:a16="http://schemas.microsoft.com/office/drawing/2014/main" xmlns="" id="{C5CD0969-0050-4E98-8144-0191D4EA1D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9" y="39"/>
                    <a:ext cx="18" cy="24"/>
                  </a:xfrm>
                  <a:custGeom>
                    <a:avLst/>
                    <a:gdLst>
                      <a:gd name="T0" fmla="*/ 35 w 37"/>
                      <a:gd name="T1" fmla="*/ 0 h 49"/>
                      <a:gd name="T2" fmla="*/ 37 w 37"/>
                      <a:gd name="T3" fmla="*/ 3 h 49"/>
                      <a:gd name="T4" fmla="*/ 34 w 37"/>
                      <a:gd name="T5" fmla="*/ 8 h 49"/>
                      <a:gd name="T6" fmla="*/ 32 w 37"/>
                      <a:gd name="T7" fmla="*/ 15 h 49"/>
                      <a:gd name="T8" fmla="*/ 27 w 37"/>
                      <a:gd name="T9" fmla="*/ 23 h 49"/>
                      <a:gd name="T10" fmla="*/ 22 w 37"/>
                      <a:gd name="T11" fmla="*/ 31 h 49"/>
                      <a:gd name="T12" fmla="*/ 15 w 37"/>
                      <a:gd name="T13" fmla="*/ 39 h 49"/>
                      <a:gd name="T14" fmla="*/ 8 w 37"/>
                      <a:gd name="T15" fmla="*/ 45 h 49"/>
                      <a:gd name="T16" fmla="*/ 0 w 37"/>
                      <a:gd name="T17" fmla="*/ 49 h 49"/>
                      <a:gd name="T18" fmla="*/ 3 w 37"/>
                      <a:gd name="T19" fmla="*/ 43 h 49"/>
                      <a:gd name="T20" fmla="*/ 8 w 37"/>
                      <a:gd name="T21" fmla="*/ 36 h 49"/>
                      <a:gd name="T22" fmla="*/ 13 w 37"/>
                      <a:gd name="T23" fmla="*/ 28 h 49"/>
                      <a:gd name="T24" fmla="*/ 19 w 37"/>
                      <a:gd name="T25" fmla="*/ 19 h 49"/>
                      <a:gd name="T26" fmla="*/ 24 w 37"/>
                      <a:gd name="T27" fmla="*/ 12 h 49"/>
                      <a:gd name="T28" fmla="*/ 28 w 37"/>
                      <a:gd name="T29" fmla="*/ 5 h 49"/>
                      <a:gd name="T30" fmla="*/ 33 w 37"/>
                      <a:gd name="T31" fmla="*/ 1 h 49"/>
                      <a:gd name="T32" fmla="*/ 35 w 37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49">
                        <a:moveTo>
                          <a:pt x="35" y="0"/>
                        </a:moveTo>
                        <a:lnTo>
                          <a:pt x="37" y="3"/>
                        </a:lnTo>
                        <a:lnTo>
                          <a:pt x="34" y="8"/>
                        </a:lnTo>
                        <a:lnTo>
                          <a:pt x="32" y="15"/>
                        </a:lnTo>
                        <a:lnTo>
                          <a:pt x="27" y="23"/>
                        </a:lnTo>
                        <a:lnTo>
                          <a:pt x="22" y="31"/>
                        </a:lnTo>
                        <a:lnTo>
                          <a:pt x="15" y="39"/>
                        </a:lnTo>
                        <a:lnTo>
                          <a:pt x="8" y="45"/>
                        </a:lnTo>
                        <a:lnTo>
                          <a:pt x="0" y="49"/>
                        </a:lnTo>
                        <a:lnTo>
                          <a:pt x="3" y="43"/>
                        </a:lnTo>
                        <a:lnTo>
                          <a:pt x="8" y="36"/>
                        </a:lnTo>
                        <a:lnTo>
                          <a:pt x="13" y="28"/>
                        </a:lnTo>
                        <a:lnTo>
                          <a:pt x="19" y="19"/>
                        </a:lnTo>
                        <a:lnTo>
                          <a:pt x="24" y="12"/>
                        </a:lnTo>
                        <a:lnTo>
                          <a:pt x="28" y="5"/>
                        </a:lnTo>
                        <a:lnTo>
                          <a:pt x="33" y="1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5" name="Freeform 123">
                    <a:extLst>
                      <a:ext uri="{FF2B5EF4-FFF2-40B4-BE49-F238E27FC236}">
                        <a16:creationId xmlns:a16="http://schemas.microsoft.com/office/drawing/2014/main" xmlns="" id="{6C1E39DD-3B39-4416-A0AF-16F6A3BC39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9" y="39"/>
                    <a:ext cx="16" cy="17"/>
                  </a:xfrm>
                  <a:custGeom>
                    <a:avLst/>
                    <a:gdLst>
                      <a:gd name="T0" fmla="*/ 31 w 32"/>
                      <a:gd name="T1" fmla="*/ 0 h 35"/>
                      <a:gd name="T2" fmla="*/ 32 w 32"/>
                      <a:gd name="T3" fmla="*/ 3 h 35"/>
                      <a:gd name="T4" fmla="*/ 30 w 32"/>
                      <a:gd name="T5" fmla="*/ 7 h 35"/>
                      <a:gd name="T6" fmla="*/ 27 w 32"/>
                      <a:gd name="T7" fmla="*/ 13 h 35"/>
                      <a:gd name="T8" fmla="*/ 21 w 32"/>
                      <a:gd name="T9" fmla="*/ 20 h 35"/>
                      <a:gd name="T10" fmla="*/ 15 w 32"/>
                      <a:gd name="T11" fmla="*/ 26 h 35"/>
                      <a:gd name="T12" fmla="*/ 9 w 32"/>
                      <a:gd name="T13" fmla="*/ 32 h 35"/>
                      <a:gd name="T14" fmla="*/ 4 w 32"/>
                      <a:gd name="T15" fmla="*/ 34 h 35"/>
                      <a:gd name="T16" fmla="*/ 0 w 32"/>
                      <a:gd name="T17" fmla="*/ 35 h 35"/>
                      <a:gd name="T18" fmla="*/ 7 w 32"/>
                      <a:gd name="T19" fmla="*/ 27 h 35"/>
                      <a:gd name="T20" fmla="*/ 16 w 32"/>
                      <a:gd name="T21" fmla="*/ 15 h 35"/>
                      <a:gd name="T22" fmla="*/ 25 w 32"/>
                      <a:gd name="T23" fmla="*/ 5 h 35"/>
                      <a:gd name="T24" fmla="*/ 31 w 32"/>
                      <a:gd name="T25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2" h="35">
                        <a:moveTo>
                          <a:pt x="31" y="0"/>
                        </a:moveTo>
                        <a:lnTo>
                          <a:pt x="32" y="3"/>
                        </a:lnTo>
                        <a:lnTo>
                          <a:pt x="30" y="7"/>
                        </a:lnTo>
                        <a:lnTo>
                          <a:pt x="27" y="13"/>
                        </a:lnTo>
                        <a:lnTo>
                          <a:pt x="21" y="20"/>
                        </a:lnTo>
                        <a:lnTo>
                          <a:pt x="15" y="26"/>
                        </a:lnTo>
                        <a:lnTo>
                          <a:pt x="9" y="32"/>
                        </a:lnTo>
                        <a:lnTo>
                          <a:pt x="4" y="34"/>
                        </a:lnTo>
                        <a:lnTo>
                          <a:pt x="0" y="35"/>
                        </a:lnTo>
                        <a:lnTo>
                          <a:pt x="7" y="27"/>
                        </a:lnTo>
                        <a:lnTo>
                          <a:pt x="16" y="15"/>
                        </a:lnTo>
                        <a:lnTo>
                          <a:pt x="25" y="5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6" name="Freeform 124">
                    <a:extLst>
                      <a:ext uri="{FF2B5EF4-FFF2-40B4-BE49-F238E27FC236}">
                        <a16:creationId xmlns:a16="http://schemas.microsoft.com/office/drawing/2014/main" xmlns="" id="{459E2FD8-6DB3-4E25-A9EA-D8D25E96C2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3" y="42"/>
                    <a:ext cx="11" cy="11"/>
                  </a:xfrm>
                  <a:custGeom>
                    <a:avLst/>
                    <a:gdLst>
                      <a:gd name="T0" fmla="*/ 20 w 20"/>
                      <a:gd name="T1" fmla="*/ 0 h 22"/>
                      <a:gd name="T2" fmla="*/ 20 w 20"/>
                      <a:gd name="T3" fmla="*/ 6 h 22"/>
                      <a:gd name="T4" fmla="*/ 15 w 20"/>
                      <a:gd name="T5" fmla="*/ 14 h 22"/>
                      <a:gd name="T6" fmla="*/ 8 w 20"/>
                      <a:gd name="T7" fmla="*/ 21 h 22"/>
                      <a:gd name="T8" fmla="*/ 0 w 20"/>
                      <a:gd name="T9" fmla="*/ 22 h 22"/>
                      <a:gd name="T10" fmla="*/ 6 w 20"/>
                      <a:gd name="T11" fmla="*/ 17 h 22"/>
                      <a:gd name="T12" fmla="*/ 12 w 20"/>
                      <a:gd name="T13" fmla="*/ 8 h 22"/>
                      <a:gd name="T14" fmla="*/ 17 w 20"/>
                      <a:gd name="T15" fmla="*/ 0 h 22"/>
                      <a:gd name="T16" fmla="*/ 20 w 20"/>
                      <a:gd name="T17" fmla="*/ 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" h="22">
                        <a:moveTo>
                          <a:pt x="20" y="0"/>
                        </a:moveTo>
                        <a:lnTo>
                          <a:pt x="20" y="6"/>
                        </a:lnTo>
                        <a:lnTo>
                          <a:pt x="15" y="14"/>
                        </a:lnTo>
                        <a:lnTo>
                          <a:pt x="8" y="21"/>
                        </a:lnTo>
                        <a:lnTo>
                          <a:pt x="0" y="22"/>
                        </a:lnTo>
                        <a:lnTo>
                          <a:pt x="6" y="17"/>
                        </a:lnTo>
                        <a:lnTo>
                          <a:pt x="12" y="8"/>
                        </a:lnTo>
                        <a:lnTo>
                          <a:pt x="17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7" name="Freeform 125">
                    <a:extLst>
                      <a:ext uri="{FF2B5EF4-FFF2-40B4-BE49-F238E27FC236}">
                        <a16:creationId xmlns:a16="http://schemas.microsoft.com/office/drawing/2014/main" xmlns="" id="{98924E14-B396-447A-81CC-D3C13C875D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" y="43"/>
                    <a:ext cx="12" cy="15"/>
                  </a:xfrm>
                  <a:custGeom>
                    <a:avLst/>
                    <a:gdLst>
                      <a:gd name="T0" fmla="*/ 0 w 23"/>
                      <a:gd name="T1" fmla="*/ 30 h 30"/>
                      <a:gd name="T2" fmla="*/ 3 w 23"/>
                      <a:gd name="T3" fmla="*/ 24 h 30"/>
                      <a:gd name="T4" fmla="*/ 10 w 23"/>
                      <a:gd name="T5" fmla="*/ 12 h 30"/>
                      <a:gd name="T6" fmla="*/ 17 w 23"/>
                      <a:gd name="T7" fmla="*/ 3 h 30"/>
                      <a:gd name="T8" fmla="*/ 23 w 23"/>
                      <a:gd name="T9" fmla="*/ 0 h 30"/>
                      <a:gd name="T10" fmla="*/ 23 w 23"/>
                      <a:gd name="T11" fmla="*/ 7 h 30"/>
                      <a:gd name="T12" fmla="*/ 16 w 23"/>
                      <a:gd name="T13" fmla="*/ 15 h 30"/>
                      <a:gd name="T14" fmla="*/ 7 w 23"/>
                      <a:gd name="T15" fmla="*/ 25 h 30"/>
                      <a:gd name="T16" fmla="*/ 0 w 23"/>
                      <a:gd name="T17" fmla="*/ 3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30">
                        <a:moveTo>
                          <a:pt x="0" y="30"/>
                        </a:moveTo>
                        <a:lnTo>
                          <a:pt x="3" y="24"/>
                        </a:lnTo>
                        <a:lnTo>
                          <a:pt x="10" y="12"/>
                        </a:lnTo>
                        <a:lnTo>
                          <a:pt x="17" y="3"/>
                        </a:lnTo>
                        <a:lnTo>
                          <a:pt x="23" y="0"/>
                        </a:lnTo>
                        <a:lnTo>
                          <a:pt x="23" y="7"/>
                        </a:lnTo>
                        <a:lnTo>
                          <a:pt x="16" y="15"/>
                        </a:lnTo>
                        <a:lnTo>
                          <a:pt x="7" y="25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8" name="Freeform 126">
                    <a:extLst>
                      <a:ext uri="{FF2B5EF4-FFF2-40B4-BE49-F238E27FC236}">
                        <a16:creationId xmlns:a16="http://schemas.microsoft.com/office/drawing/2014/main" xmlns="" id="{44E0620C-0D55-4720-8E4B-68D559E688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5" y="59"/>
                    <a:ext cx="15" cy="6"/>
                  </a:xfrm>
                  <a:custGeom>
                    <a:avLst/>
                    <a:gdLst>
                      <a:gd name="T0" fmla="*/ 0 w 31"/>
                      <a:gd name="T1" fmla="*/ 0 h 11"/>
                      <a:gd name="T2" fmla="*/ 5 w 31"/>
                      <a:gd name="T3" fmla="*/ 2 h 11"/>
                      <a:gd name="T4" fmla="*/ 15 w 31"/>
                      <a:gd name="T5" fmla="*/ 8 h 11"/>
                      <a:gd name="T6" fmla="*/ 25 w 31"/>
                      <a:gd name="T7" fmla="*/ 11 h 11"/>
                      <a:gd name="T8" fmla="*/ 31 w 31"/>
                      <a:gd name="T9" fmla="*/ 10 h 11"/>
                      <a:gd name="T10" fmla="*/ 31 w 31"/>
                      <a:gd name="T11" fmla="*/ 8 h 11"/>
                      <a:gd name="T12" fmla="*/ 28 w 31"/>
                      <a:gd name="T13" fmla="*/ 5 h 11"/>
                      <a:gd name="T14" fmla="*/ 24 w 31"/>
                      <a:gd name="T15" fmla="*/ 4 h 11"/>
                      <a:gd name="T16" fmla="*/ 19 w 31"/>
                      <a:gd name="T17" fmla="*/ 3 h 11"/>
                      <a:gd name="T18" fmla="*/ 14 w 31"/>
                      <a:gd name="T19" fmla="*/ 2 h 11"/>
                      <a:gd name="T20" fmla="*/ 8 w 31"/>
                      <a:gd name="T21" fmla="*/ 1 h 11"/>
                      <a:gd name="T22" fmla="*/ 3 w 31"/>
                      <a:gd name="T23" fmla="*/ 0 h 11"/>
                      <a:gd name="T24" fmla="*/ 0 w 31"/>
                      <a:gd name="T25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1" h="11">
                        <a:moveTo>
                          <a:pt x="0" y="0"/>
                        </a:moveTo>
                        <a:lnTo>
                          <a:pt x="5" y="2"/>
                        </a:lnTo>
                        <a:lnTo>
                          <a:pt x="15" y="8"/>
                        </a:lnTo>
                        <a:lnTo>
                          <a:pt x="25" y="11"/>
                        </a:lnTo>
                        <a:lnTo>
                          <a:pt x="31" y="10"/>
                        </a:lnTo>
                        <a:lnTo>
                          <a:pt x="31" y="8"/>
                        </a:lnTo>
                        <a:lnTo>
                          <a:pt x="28" y="5"/>
                        </a:lnTo>
                        <a:lnTo>
                          <a:pt x="24" y="4"/>
                        </a:lnTo>
                        <a:lnTo>
                          <a:pt x="19" y="3"/>
                        </a:lnTo>
                        <a:lnTo>
                          <a:pt x="14" y="2"/>
                        </a:lnTo>
                        <a:lnTo>
                          <a:pt x="8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9" name="Freeform 127">
                    <a:extLst>
                      <a:ext uri="{FF2B5EF4-FFF2-40B4-BE49-F238E27FC236}">
                        <a16:creationId xmlns:a16="http://schemas.microsoft.com/office/drawing/2014/main" xmlns="" id="{D82E97B5-536B-4A4A-82BD-2C62408C3E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8" y="52"/>
                    <a:ext cx="16" cy="5"/>
                  </a:xfrm>
                  <a:custGeom>
                    <a:avLst/>
                    <a:gdLst>
                      <a:gd name="T0" fmla="*/ 0 w 34"/>
                      <a:gd name="T1" fmla="*/ 10 h 10"/>
                      <a:gd name="T2" fmla="*/ 3 w 34"/>
                      <a:gd name="T3" fmla="*/ 10 h 10"/>
                      <a:gd name="T4" fmla="*/ 7 w 34"/>
                      <a:gd name="T5" fmla="*/ 9 h 10"/>
                      <a:gd name="T6" fmla="*/ 13 w 34"/>
                      <a:gd name="T7" fmla="*/ 9 h 10"/>
                      <a:gd name="T8" fmla="*/ 19 w 34"/>
                      <a:gd name="T9" fmla="*/ 9 h 10"/>
                      <a:gd name="T10" fmla="*/ 25 w 34"/>
                      <a:gd name="T11" fmla="*/ 8 h 10"/>
                      <a:gd name="T12" fmla="*/ 29 w 34"/>
                      <a:gd name="T13" fmla="*/ 7 h 10"/>
                      <a:gd name="T14" fmla="*/ 33 w 34"/>
                      <a:gd name="T15" fmla="*/ 4 h 10"/>
                      <a:gd name="T16" fmla="*/ 34 w 34"/>
                      <a:gd name="T17" fmla="*/ 2 h 10"/>
                      <a:gd name="T18" fmla="*/ 29 w 34"/>
                      <a:gd name="T19" fmla="*/ 0 h 10"/>
                      <a:gd name="T20" fmla="*/ 20 w 34"/>
                      <a:gd name="T21" fmla="*/ 2 h 10"/>
                      <a:gd name="T22" fmla="*/ 9 w 34"/>
                      <a:gd name="T23" fmla="*/ 7 h 10"/>
                      <a:gd name="T24" fmla="*/ 0 w 34"/>
                      <a:gd name="T25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4" h="10">
                        <a:moveTo>
                          <a:pt x="0" y="10"/>
                        </a:moveTo>
                        <a:lnTo>
                          <a:pt x="3" y="10"/>
                        </a:lnTo>
                        <a:lnTo>
                          <a:pt x="7" y="9"/>
                        </a:lnTo>
                        <a:lnTo>
                          <a:pt x="13" y="9"/>
                        </a:lnTo>
                        <a:lnTo>
                          <a:pt x="19" y="9"/>
                        </a:lnTo>
                        <a:lnTo>
                          <a:pt x="25" y="8"/>
                        </a:lnTo>
                        <a:lnTo>
                          <a:pt x="29" y="7"/>
                        </a:lnTo>
                        <a:lnTo>
                          <a:pt x="33" y="4"/>
                        </a:lnTo>
                        <a:lnTo>
                          <a:pt x="34" y="2"/>
                        </a:lnTo>
                        <a:lnTo>
                          <a:pt x="29" y="0"/>
                        </a:lnTo>
                        <a:lnTo>
                          <a:pt x="20" y="2"/>
                        </a:lnTo>
                        <a:lnTo>
                          <a:pt x="9" y="7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0" name="Freeform 128">
                    <a:extLst>
                      <a:ext uri="{FF2B5EF4-FFF2-40B4-BE49-F238E27FC236}">
                        <a16:creationId xmlns:a16="http://schemas.microsoft.com/office/drawing/2014/main" xmlns="" id="{42E7D079-A947-4C77-85E5-89F2196EAB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0" y="61"/>
                    <a:ext cx="16" cy="12"/>
                  </a:xfrm>
                  <a:custGeom>
                    <a:avLst/>
                    <a:gdLst>
                      <a:gd name="T0" fmla="*/ 0 w 33"/>
                      <a:gd name="T1" fmla="*/ 0 h 24"/>
                      <a:gd name="T2" fmla="*/ 5 w 33"/>
                      <a:gd name="T3" fmla="*/ 3 h 24"/>
                      <a:gd name="T4" fmla="*/ 10 w 33"/>
                      <a:gd name="T5" fmla="*/ 5 h 24"/>
                      <a:gd name="T6" fmla="*/ 15 w 33"/>
                      <a:gd name="T7" fmla="*/ 8 h 24"/>
                      <a:gd name="T8" fmla="*/ 22 w 33"/>
                      <a:gd name="T9" fmla="*/ 12 h 24"/>
                      <a:gd name="T10" fmla="*/ 27 w 33"/>
                      <a:gd name="T11" fmla="*/ 16 h 24"/>
                      <a:gd name="T12" fmla="*/ 30 w 33"/>
                      <a:gd name="T13" fmla="*/ 20 h 24"/>
                      <a:gd name="T14" fmla="*/ 33 w 33"/>
                      <a:gd name="T15" fmla="*/ 22 h 24"/>
                      <a:gd name="T16" fmla="*/ 33 w 33"/>
                      <a:gd name="T17" fmla="*/ 24 h 24"/>
                      <a:gd name="T18" fmla="*/ 27 w 33"/>
                      <a:gd name="T19" fmla="*/ 23 h 24"/>
                      <a:gd name="T20" fmla="*/ 16 w 33"/>
                      <a:gd name="T21" fmla="*/ 15 h 24"/>
                      <a:gd name="T22" fmla="*/ 7 w 33"/>
                      <a:gd name="T23" fmla="*/ 7 h 24"/>
                      <a:gd name="T24" fmla="*/ 0 w 33"/>
                      <a:gd name="T25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3" h="24">
                        <a:moveTo>
                          <a:pt x="0" y="0"/>
                        </a:moveTo>
                        <a:lnTo>
                          <a:pt x="5" y="3"/>
                        </a:lnTo>
                        <a:lnTo>
                          <a:pt x="10" y="5"/>
                        </a:lnTo>
                        <a:lnTo>
                          <a:pt x="15" y="8"/>
                        </a:lnTo>
                        <a:lnTo>
                          <a:pt x="22" y="12"/>
                        </a:lnTo>
                        <a:lnTo>
                          <a:pt x="27" y="16"/>
                        </a:lnTo>
                        <a:lnTo>
                          <a:pt x="30" y="20"/>
                        </a:lnTo>
                        <a:lnTo>
                          <a:pt x="33" y="22"/>
                        </a:lnTo>
                        <a:lnTo>
                          <a:pt x="33" y="24"/>
                        </a:lnTo>
                        <a:lnTo>
                          <a:pt x="27" y="23"/>
                        </a:lnTo>
                        <a:lnTo>
                          <a:pt x="16" y="15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1" name="Freeform 129">
                    <a:extLst>
                      <a:ext uri="{FF2B5EF4-FFF2-40B4-BE49-F238E27FC236}">
                        <a16:creationId xmlns:a16="http://schemas.microsoft.com/office/drawing/2014/main" xmlns="" id="{1B63B816-AFE6-4DFB-86E8-67E6BE57AC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7" y="56"/>
                    <a:ext cx="5" cy="22"/>
                  </a:xfrm>
                  <a:custGeom>
                    <a:avLst/>
                    <a:gdLst>
                      <a:gd name="T0" fmla="*/ 5 w 9"/>
                      <a:gd name="T1" fmla="*/ 0 h 44"/>
                      <a:gd name="T2" fmla="*/ 8 w 9"/>
                      <a:gd name="T3" fmla="*/ 10 h 44"/>
                      <a:gd name="T4" fmla="*/ 9 w 9"/>
                      <a:gd name="T5" fmla="*/ 25 h 44"/>
                      <a:gd name="T6" fmla="*/ 8 w 9"/>
                      <a:gd name="T7" fmla="*/ 37 h 44"/>
                      <a:gd name="T8" fmla="*/ 3 w 9"/>
                      <a:gd name="T9" fmla="*/ 44 h 44"/>
                      <a:gd name="T10" fmla="*/ 0 w 9"/>
                      <a:gd name="T11" fmla="*/ 39 h 44"/>
                      <a:gd name="T12" fmla="*/ 1 w 9"/>
                      <a:gd name="T13" fmla="*/ 26 h 44"/>
                      <a:gd name="T14" fmla="*/ 4 w 9"/>
                      <a:gd name="T15" fmla="*/ 11 h 44"/>
                      <a:gd name="T16" fmla="*/ 5 w 9"/>
                      <a:gd name="T1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44">
                        <a:moveTo>
                          <a:pt x="5" y="0"/>
                        </a:moveTo>
                        <a:lnTo>
                          <a:pt x="8" y="10"/>
                        </a:lnTo>
                        <a:lnTo>
                          <a:pt x="9" y="25"/>
                        </a:lnTo>
                        <a:lnTo>
                          <a:pt x="8" y="37"/>
                        </a:lnTo>
                        <a:lnTo>
                          <a:pt x="3" y="44"/>
                        </a:lnTo>
                        <a:lnTo>
                          <a:pt x="0" y="39"/>
                        </a:lnTo>
                        <a:lnTo>
                          <a:pt x="1" y="26"/>
                        </a:lnTo>
                        <a:lnTo>
                          <a:pt x="4" y="11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2" name="Freeform 130">
                    <a:extLst>
                      <a:ext uri="{FF2B5EF4-FFF2-40B4-BE49-F238E27FC236}">
                        <a16:creationId xmlns:a16="http://schemas.microsoft.com/office/drawing/2014/main" xmlns="" id="{2CA8296C-413D-4124-848B-9042901A67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9" y="53"/>
                    <a:ext cx="6" cy="21"/>
                  </a:xfrm>
                  <a:custGeom>
                    <a:avLst/>
                    <a:gdLst>
                      <a:gd name="T0" fmla="*/ 13 w 13"/>
                      <a:gd name="T1" fmla="*/ 0 h 43"/>
                      <a:gd name="T2" fmla="*/ 13 w 13"/>
                      <a:gd name="T3" fmla="*/ 10 h 43"/>
                      <a:gd name="T4" fmla="*/ 12 w 13"/>
                      <a:gd name="T5" fmla="*/ 24 h 43"/>
                      <a:gd name="T6" fmla="*/ 8 w 13"/>
                      <a:gd name="T7" fmla="*/ 37 h 43"/>
                      <a:gd name="T8" fmla="*/ 3 w 13"/>
                      <a:gd name="T9" fmla="*/ 43 h 43"/>
                      <a:gd name="T10" fmla="*/ 0 w 13"/>
                      <a:gd name="T11" fmla="*/ 37 h 43"/>
                      <a:gd name="T12" fmla="*/ 4 w 13"/>
                      <a:gd name="T13" fmla="*/ 24 h 43"/>
                      <a:gd name="T14" fmla="*/ 10 w 13"/>
                      <a:gd name="T15" fmla="*/ 9 h 43"/>
                      <a:gd name="T16" fmla="*/ 13 w 13"/>
                      <a:gd name="T17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43">
                        <a:moveTo>
                          <a:pt x="13" y="0"/>
                        </a:moveTo>
                        <a:lnTo>
                          <a:pt x="13" y="10"/>
                        </a:lnTo>
                        <a:lnTo>
                          <a:pt x="12" y="24"/>
                        </a:lnTo>
                        <a:lnTo>
                          <a:pt x="8" y="37"/>
                        </a:lnTo>
                        <a:lnTo>
                          <a:pt x="3" y="43"/>
                        </a:lnTo>
                        <a:lnTo>
                          <a:pt x="0" y="37"/>
                        </a:lnTo>
                        <a:lnTo>
                          <a:pt x="4" y="24"/>
                        </a:lnTo>
                        <a:lnTo>
                          <a:pt x="10" y="9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3" name="Freeform 131">
                    <a:extLst>
                      <a:ext uri="{FF2B5EF4-FFF2-40B4-BE49-F238E27FC236}">
                        <a16:creationId xmlns:a16="http://schemas.microsoft.com/office/drawing/2014/main" xmlns="" id="{9FFFE314-2B9B-4472-9177-3EBC02D10C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9" y="62"/>
                    <a:ext cx="4" cy="20"/>
                  </a:xfrm>
                  <a:custGeom>
                    <a:avLst/>
                    <a:gdLst>
                      <a:gd name="T0" fmla="*/ 2 w 8"/>
                      <a:gd name="T1" fmla="*/ 0 h 40"/>
                      <a:gd name="T2" fmla="*/ 5 w 8"/>
                      <a:gd name="T3" fmla="*/ 5 h 40"/>
                      <a:gd name="T4" fmla="*/ 8 w 8"/>
                      <a:gd name="T5" fmla="*/ 18 h 40"/>
                      <a:gd name="T6" fmla="*/ 8 w 8"/>
                      <a:gd name="T7" fmla="*/ 32 h 40"/>
                      <a:gd name="T8" fmla="*/ 4 w 8"/>
                      <a:gd name="T9" fmla="*/ 40 h 40"/>
                      <a:gd name="T10" fmla="*/ 0 w 8"/>
                      <a:gd name="T11" fmla="*/ 38 h 40"/>
                      <a:gd name="T12" fmla="*/ 0 w 8"/>
                      <a:gd name="T13" fmla="*/ 26 h 40"/>
                      <a:gd name="T14" fmla="*/ 2 w 8"/>
                      <a:gd name="T15" fmla="*/ 11 h 40"/>
                      <a:gd name="T16" fmla="*/ 2 w 8"/>
                      <a:gd name="T17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40">
                        <a:moveTo>
                          <a:pt x="2" y="0"/>
                        </a:moveTo>
                        <a:lnTo>
                          <a:pt x="5" y="5"/>
                        </a:lnTo>
                        <a:lnTo>
                          <a:pt x="8" y="18"/>
                        </a:lnTo>
                        <a:lnTo>
                          <a:pt x="8" y="32"/>
                        </a:lnTo>
                        <a:lnTo>
                          <a:pt x="4" y="40"/>
                        </a:lnTo>
                        <a:lnTo>
                          <a:pt x="0" y="38"/>
                        </a:lnTo>
                        <a:lnTo>
                          <a:pt x="0" y="26"/>
                        </a:lnTo>
                        <a:lnTo>
                          <a:pt x="2" y="1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4" name="Freeform 132">
                    <a:extLst>
                      <a:ext uri="{FF2B5EF4-FFF2-40B4-BE49-F238E27FC236}">
                        <a16:creationId xmlns:a16="http://schemas.microsoft.com/office/drawing/2014/main" xmlns="" id="{088108FE-5892-46FE-BFC4-D831EA0333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8" y="64"/>
                    <a:ext cx="8" cy="24"/>
                  </a:xfrm>
                  <a:custGeom>
                    <a:avLst/>
                    <a:gdLst>
                      <a:gd name="T0" fmla="*/ 0 w 16"/>
                      <a:gd name="T1" fmla="*/ 0 h 47"/>
                      <a:gd name="T2" fmla="*/ 7 w 16"/>
                      <a:gd name="T3" fmla="*/ 12 h 47"/>
                      <a:gd name="T4" fmla="*/ 14 w 16"/>
                      <a:gd name="T5" fmla="*/ 26 h 47"/>
                      <a:gd name="T6" fmla="*/ 16 w 16"/>
                      <a:gd name="T7" fmla="*/ 40 h 47"/>
                      <a:gd name="T8" fmla="*/ 14 w 16"/>
                      <a:gd name="T9" fmla="*/ 47 h 47"/>
                      <a:gd name="T10" fmla="*/ 8 w 16"/>
                      <a:gd name="T11" fmla="*/ 43 h 47"/>
                      <a:gd name="T12" fmla="*/ 5 w 16"/>
                      <a:gd name="T13" fmla="*/ 28 h 47"/>
                      <a:gd name="T14" fmla="*/ 2 w 16"/>
                      <a:gd name="T15" fmla="*/ 12 h 47"/>
                      <a:gd name="T16" fmla="*/ 0 w 16"/>
                      <a:gd name="T17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47">
                        <a:moveTo>
                          <a:pt x="0" y="0"/>
                        </a:moveTo>
                        <a:lnTo>
                          <a:pt x="7" y="12"/>
                        </a:lnTo>
                        <a:lnTo>
                          <a:pt x="14" y="26"/>
                        </a:lnTo>
                        <a:lnTo>
                          <a:pt x="16" y="40"/>
                        </a:lnTo>
                        <a:lnTo>
                          <a:pt x="14" y="47"/>
                        </a:lnTo>
                        <a:lnTo>
                          <a:pt x="8" y="43"/>
                        </a:lnTo>
                        <a:lnTo>
                          <a:pt x="5" y="28"/>
                        </a:lnTo>
                        <a:lnTo>
                          <a:pt x="2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5" name="Freeform 133">
                    <a:extLst>
                      <a:ext uri="{FF2B5EF4-FFF2-40B4-BE49-F238E27FC236}">
                        <a16:creationId xmlns:a16="http://schemas.microsoft.com/office/drawing/2014/main" xmlns="" id="{FDCF0B97-8808-45CC-8355-BB00302F1E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9" y="67"/>
                    <a:ext cx="9" cy="26"/>
                  </a:xfrm>
                  <a:custGeom>
                    <a:avLst/>
                    <a:gdLst>
                      <a:gd name="T0" fmla="*/ 0 w 18"/>
                      <a:gd name="T1" fmla="*/ 0 h 51"/>
                      <a:gd name="T2" fmla="*/ 7 w 18"/>
                      <a:gd name="T3" fmla="*/ 11 h 51"/>
                      <a:gd name="T4" fmla="*/ 14 w 18"/>
                      <a:gd name="T5" fmla="*/ 29 h 51"/>
                      <a:gd name="T6" fmla="*/ 18 w 18"/>
                      <a:gd name="T7" fmla="*/ 45 h 51"/>
                      <a:gd name="T8" fmla="*/ 16 w 18"/>
                      <a:gd name="T9" fmla="*/ 51 h 51"/>
                      <a:gd name="T10" fmla="*/ 10 w 18"/>
                      <a:gd name="T11" fmla="*/ 44 h 51"/>
                      <a:gd name="T12" fmla="*/ 6 w 18"/>
                      <a:gd name="T13" fmla="*/ 28 h 51"/>
                      <a:gd name="T14" fmla="*/ 2 w 18"/>
                      <a:gd name="T15" fmla="*/ 10 h 51"/>
                      <a:gd name="T16" fmla="*/ 0 w 18"/>
                      <a:gd name="T1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" h="51">
                        <a:moveTo>
                          <a:pt x="0" y="0"/>
                        </a:moveTo>
                        <a:lnTo>
                          <a:pt x="7" y="11"/>
                        </a:lnTo>
                        <a:lnTo>
                          <a:pt x="14" y="29"/>
                        </a:lnTo>
                        <a:lnTo>
                          <a:pt x="18" y="45"/>
                        </a:lnTo>
                        <a:lnTo>
                          <a:pt x="16" y="51"/>
                        </a:lnTo>
                        <a:lnTo>
                          <a:pt x="10" y="44"/>
                        </a:lnTo>
                        <a:lnTo>
                          <a:pt x="6" y="28"/>
                        </a:lnTo>
                        <a:lnTo>
                          <a:pt x="2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6" name="Freeform 134">
                    <a:extLst>
                      <a:ext uri="{FF2B5EF4-FFF2-40B4-BE49-F238E27FC236}">
                        <a16:creationId xmlns:a16="http://schemas.microsoft.com/office/drawing/2014/main" xmlns="" id="{9A1D7FB8-33E3-4B0A-95A3-07A8BEF1B7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" y="66"/>
                    <a:ext cx="16" cy="27"/>
                  </a:xfrm>
                  <a:custGeom>
                    <a:avLst/>
                    <a:gdLst>
                      <a:gd name="T0" fmla="*/ 0 w 32"/>
                      <a:gd name="T1" fmla="*/ 0 h 54"/>
                      <a:gd name="T2" fmla="*/ 6 w 32"/>
                      <a:gd name="T3" fmla="*/ 4 h 54"/>
                      <a:gd name="T4" fmla="*/ 12 w 32"/>
                      <a:gd name="T5" fmla="*/ 11 h 54"/>
                      <a:gd name="T6" fmla="*/ 17 w 32"/>
                      <a:gd name="T7" fmla="*/ 19 h 54"/>
                      <a:gd name="T8" fmla="*/ 23 w 32"/>
                      <a:gd name="T9" fmla="*/ 28 h 54"/>
                      <a:gd name="T10" fmla="*/ 28 w 32"/>
                      <a:gd name="T11" fmla="*/ 36 h 54"/>
                      <a:gd name="T12" fmla="*/ 31 w 32"/>
                      <a:gd name="T13" fmla="*/ 45 h 54"/>
                      <a:gd name="T14" fmla="*/ 32 w 32"/>
                      <a:gd name="T15" fmla="*/ 50 h 54"/>
                      <a:gd name="T16" fmla="*/ 31 w 32"/>
                      <a:gd name="T17" fmla="*/ 54 h 54"/>
                      <a:gd name="T18" fmla="*/ 24 w 32"/>
                      <a:gd name="T19" fmla="*/ 47 h 54"/>
                      <a:gd name="T20" fmla="*/ 16 w 32"/>
                      <a:gd name="T21" fmla="*/ 30 h 54"/>
                      <a:gd name="T22" fmla="*/ 8 w 32"/>
                      <a:gd name="T23" fmla="*/ 10 h 54"/>
                      <a:gd name="T24" fmla="*/ 0 w 32"/>
                      <a:gd name="T25" fmla="*/ 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2" h="54">
                        <a:moveTo>
                          <a:pt x="0" y="0"/>
                        </a:moveTo>
                        <a:lnTo>
                          <a:pt x="6" y="4"/>
                        </a:lnTo>
                        <a:lnTo>
                          <a:pt x="12" y="11"/>
                        </a:lnTo>
                        <a:lnTo>
                          <a:pt x="17" y="19"/>
                        </a:lnTo>
                        <a:lnTo>
                          <a:pt x="23" y="28"/>
                        </a:lnTo>
                        <a:lnTo>
                          <a:pt x="28" y="36"/>
                        </a:lnTo>
                        <a:lnTo>
                          <a:pt x="31" y="45"/>
                        </a:lnTo>
                        <a:lnTo>
                          <a:pt x="32" y="50"/>
                        </a:lnTo>
                        <a:lnTo>
                          <a:pt x="31" y="54"/>
                        </a:lnTo>
                        <a:lnTo>
                          <a:pt x="24" y="47"/>
                        </a:lnTo>
                        <a:lnTo>
                          <a:pt x="16" y="30"/>
                        </a:lnTo>
                        <a:lnTo>
                          <a:pt x="8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7" name="Freeform 135">
                    <a:extLst>
                      <a:ext uri="{FF2B5EF4-FFF2-40B4-BE49-F238E27FC236}">
                        <a16:creationId xmlns:a16="http://schemas.microsoft.com/office/drawing/2014/main" xmlns="" id="{72DDE835-1754-4760-BBBA-4D3C2972DE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0" y="62"/>
                    <a:ext cx="19" cy="25"/>
                  </a:xfrm>
                  <a:custGeom>
                    <a:avLst/>
                    <a:gdLst>
                      <a:gd name="T0" fmla="*/ 0 w 37"/>
                      <a:gd name="T1" fmla="*/ 0 h 49"/>
                      <a:gd name="T2" fmla="*/ 5 w 37"/>
                      <a:gd name="T3" fmla="*/ 3 h 49"/>
                      <a:gd name="T4" fmla="*/ 10 w 37"/>
                      <a:gd name="T5" fmla="*/ 10 h 49"/>
                      <a:gd name="T6" fmla="*/ 17 w 37"/>
                      <a:gd name="T7" fmla="*/ 17 h 49"/>
                      <a:gd name="T8" fmla="*/ 24 w 37"/>
                      <a:gd name="T9" fmla="*/ 25 h 49"/>
                      <a:gd name="T10" fmla="*/ 30 w 37"/>
                      <a:gd name="T11" fmla="*/ 33 h 49"/>
                      <a:gd name="T12" fmla="*/ 34 w 37"/>
                      <a:gd name="T13" fmla="*/ 40 h 49"/>
                      <a:gd name="T14" fmla="*/ 37 w 37"/>
                      <a:gd name="T15" fmla="*/ 46 h 49"/>
                      <a:gd name="T16" fmla="*/ 36 w 37"/>
                      <a:gd name="T17" fmla="*/ 49 h 49"/>
                      <a:gd name="T18" fmla="*/ 32 w 37"/>
                      <a:gd name="T19" fmla="*/ 48 h 49"/>
                      <a:gd name="T20" fmla="*/ 28 w 37"/>
                      <a:gd name="T21" fmla="*/ 43 h 49"/>
                      <a:gd name="T22" fmla="*/ 22 w 37"/>
                      <a:gd name="T23" fmla="*/ 36 h 49"/>
                      <a:gd name="T24" fmla="*/ 17 w 37"/>
                      <a:gd name="T25" fmla="*/ 27 h 49"/>
                      <a:gd name="T26" fmla="*/ 11 w 37"/>
                      <a:gd name="T27" fmla="*/ 18 h 49"/>
                      <a:gd name="T28" fmla="*/ 7 w 37"/>
                      <a:gd name="T29" fmla="*/ 10 h 49"/>
                      <a:gd name="T30" fmla="*/ 3 w 37"/>
                      <a:gd name="T31" fmla="*/ 3 h 49"/>
                      <a:gd name="T32" fmla="*/ 0 w 37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49">
                        <a:moveTo>
                          <a:pt x="0" y="0"/>
                        </a:moveTo>
                        <a:lnTo>
                          <a:pt x="5" y="3"/>
                        </a:lnTo>
                        <a:lnTo>
                          <a:pt x="10" y="10"/>
                        </a:lnTo>
                        <a:lnTo>
                          <a:pt x="17" y="17"/>
                        </a:lnTo>
                        <a:lnTo>
                          <a:pt x="24" y="25"/>
                        </a:lnTo>
                        <a:lnTo>
                          <a:pt x="30" y="33"/>
                        </a:lnTo>
                        <a:lnTo>
                          <a:pt x="34" y="40"/>
                        </a:lnTo>
                        <a:lnTo>
                          <a:pt x="37" y="46"/>
                        </a:lnTo>
                        <a:lnTo>
                          <a:pt x="36" y="49"/>
                        </a:lnTo>
                        <a:lnTo>
                          <a:pt x="32" y="48"/>
                        </a:lnTo>
                        <a:lnTo>
                          <a:pt x="28" y="43"/>
                        </a:lnTo>
                        <a:lnTo>
                          <a:pt x="22" y="36"/>
                        </a:lnTo>
                        <a:lnTo>
                          <a:pt x="17" y="27"/>
                        </a:lnTo>
                        <a:lnTo>
                          <a:pt x="11" y="18"/>
                        </a:lnTo>
                        <a:lnTo>
                          <a:pt x="7" y="10"/>
                        </a:lnTo>
                        <a:lnTo>
                          <a:pt x="3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8" name="Freeform 136">
                    <a:extLst>
                      <a:ext uri="{FF2B5EF4-FFF2-40B4-BE49-F238E27FC236}">
                        <a16:creationId xmlns:a16="http://schemas.microsoft.com/office/drawing/2014/main" xmlns="" id="{66AFA8A8-0CA0-4D9E-85E5-BDB33BFC58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9" y="68"/>
                    <a:ext cx="15" cy="23"/>
                  </a:xfrm>
                  <a:custGeom>
                    <a:avLst/>
                    <a:gdLst>
                      <a:gd name="T0" fmla="*/ 0 w 31"/>
                      <a:gd name="T1" fmla="*/ 0 h 45"/>
                      <a:gd name="T2" fmla="*/ 3 w 31"/>
                      <a:gd name="T3" fmla="*/ 4 h 45"/>
                      <a:gd name="T4" fmla="*/ 9 w 31"/>
                      <a:gd name="T5" fmla="*/ 9 h 45"/>
                      <a:gd name="T6" fmla="*/ 15 w 31"/>
                      <a:gd name="T7" fmla="*/ 16 h 45"/>
                      <a:gd name="T8" fmla="*/ 21 w 31"/>
                      <a:gd name="T9" fmla="*/ 24 h 45"/>
                      <a:gd name="T10" fmla="*/ 26 w 31"/>
                      <a:gd name="T11" fmla="*/ 31 h 45"/>
                      <a:gd name="T12" fmla="*/ 30 w 31"/>
                      <a:gd name="T13" fmla="*/ 38 h 45"/>
                      <a:gd name="T14" fmla="*/ 31 w 31"/>
                      <a:gd name="T15" fmla="*/ 43 h 45"/>
                      <a:gd name="T16" fmla="*/ 28 w 31"/>
                      <a:gd name="T17" fmla="*/ 45 h 45"/>
                      <a:gd name="T18" fmla="*/ 20 w 31"/>
                      <a:gd name="T19" fmla="*/ 39 h 45"/>
                      <a:gd name="T20" fmla="*/ 12 w 31"/>
                      <a:gd name="T21" fmla="*/ 25 h 45"/>
                      <a:gd name="T22" fmla="*/ 4 w 31"/>
                      <a:gd name="T23" fmla="*/ 9 h 45"/>
                      <a:gd name="T24" fmla="*/ 0 w 31"/>
                      <a:gd name="T25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1" h="45">
                        <a:moveTo>
                          <a:pt x="0" y="0"/>
                        </a:moveTo>
                        <a:lnTo>
                          <a:pt x="3" y="4"/>
                        </a:lnTo>
                        <a:lnTo>
                          <a:pt x="9" y="9"/>
                        </a:lnTo>
                        <a:lnTo>
                          <a:pt x="15" y="16"/>
                        </a:lnTo>
                        <a:lnTo>
                          <a:pt x="21" y="24"/>
                        </a:lnTo>
                        <a:lnTo>
                          <a:pt x="26" y="31"/>
                        </a:lnTo>
                        <a:lnTo>
                          <a:pt x="30" y="38"/>
                        </a:lnTo>
                        <a:lnTo>
                          <a:pt x="31" y="43"/>
                        </a:lnTo>
                        <a:lnTo>
                          <a:pt x="28" y="45"/>
                        </a:lnTo>
                        <a:lnTo>
                          <a:pt x="20" y="39"/>
                        </a:lnTo>
                        <a:lnTo>
                          <a:pt x="12" y="25"/>
                        </a:lnTo>
                        <a:lnTo>
                          <a:pt x="4" y="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9" name="Freeform 137">
                    <a:extLst>
                      <a:ext uri="{FF2B5EF4-FFF2-40B4-BE49-F238E27FC236}">
                        <a16:creationId xmlns:a16="http://schemas.microsoft.com/office/drawing/2014/main" xmlns="" id="{224A59BE-493F-4EC2-923E-251D4FB298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0" y="34"/>
                    <a:ext cx="20" cy="36"/>
                  </a:xfrm>
                  <a:custGeom>
                    <a:avLst/>
                    <a:gdLst>
                      <a:gd name="T0" fmla="*/ 38 w 39"/>
                      <a:gd name="T1" fmla="*/ 0 h 72"/>
                      <a:gd name="T2" fmla="*/ 39 w 39"/>
                      <a:gd name="T3" fmla="*/ 5 h 72"/>
                      <a:gd name="T4" fmla="*/ 38 w 39"/>
                      <a:gd name="T5" fmla="*/ 12 h 72"/>
                      <a:gd name="T6" fmla="*/ 33 w 39"/>
                      <a:gd name="T7" fmla="*/ 23 h 72"/>
                      <a:gd name="T8" fmla="*/ 29 w 39"/>
                      <a:gd name="T9" fmla="*/ 35 h 72"/>
                      <a:gd name="T10" fmla="*/ 22 w 39"/>
                      <a:gd name="T11" fmla="*/ 46 h 72"/>
                      <a:gd name="T12" fmla="*/ 15 w 39"/>
                      <a:gd name="T13" fmla="*/ 58 h 72"/>
                      <a:gd name="T14" fmla="*/ 7 w 39"/>
                      <a:gd name="T15" fmla="*/ 66 h 72"/>
                      <a:gd name="T16" fmla="*/ 0 w 39"/>
                      <a:gd name="T17" fmla="*/ 72 h 72"/>
                      <a:gd name="T18" fmla="*/ 2 w 39"/>
                      <a:gd name="T19" fmla="*/ 66 h 72"/>
                      <a:gd name="T20" fmla="*/ 7 w 39"/>
                      <a:gd name="T21" fmla="*/ 57 h 72"/>
                      <a:gd name="T22" fmla="*/ 13 w 39"/>
                      <a:gd name="T23" fmla="*/ 45 h 72"/>
                      <a:gd name="T24" fmla="*/ 18 w 39"/>
                      <a:gd name="T25" fmla="*/ 32 h 72"/>
                      <a:gd name="T26" fmla="*/ 25 w 39"/>
                      <a:gd name="T27" fmla="*/ 20 h 72"/>
                      <a:gd name="T28" fmla="*/ 31 w 39"/>
                      <a:gd name="T29" fmla="*/ 9 h 72"/>
                      <a:gd name="T30" fmla="*/ 36 w 39"/>
                      <a:gd name="T31" fmla="*/ 2 h 72"/>
                      <a:gd name="T32" fmla="*/ 38 w 39"/>
                      <a:gd name="T33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72">
                        <a:moveTo>
                          <a:pt x="38" y="0"/>
                        </a:moveTo>
                        <a:lnTo>
                          <a:pt x="39" y="5"/>
                        </a:lnTo>
                        <a:lnTo>
                          <a:pt x="38" y="12"/>
                        </a:lnTo>
                        <a:lnTo>
                          <a:pt x="33" y="23"/>
                        </a:lnTo>
                        <a:lnTo>
                          <a:pt x="29" y="35"/>
                        </a:lnTo>
                        <a:lnTo>
                          <a:pt x="22" y="46"/>
                        </a:lnTo>
                        <a:lnTo>
                          <a:pt x="15" y="58"/>
                        </a:lnTo>
                        <a:lnTo>
                          <a:pt x="7" y="66"/>
                        </a:lnTo>
                        <a:lnTo>
                          <a:pt x="0" y="72"/>
                        </a:lnTo>
                        <a:lnTo>
                          <a:pt x="2" y="66"/>
                        </a:lnTo>
                        <a:lnTo>
                          <a:pt x="7" y="57"/>
                        </a:lnTo>
                        <a:lnTo>
                          <a:pt x="13" y="45"/>
                        </a:lnTo>
                        <a:lnTo>
                          <a:pt x="18" y="32"/>
                        </a:lnTo>
                        <a:lnTo>
                          <a:pt x="25" y="20"/>
                        </a:lnTo>
                        <a:lnTo>
                          <a:pt x="31" y="9"/>
                        </a:lnTo>
                        <a:lnTo>
                          <a:pt x="36" y="2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0" name="Freeform 138">
                    <a:extLst>
                      <a:ext uri="{FF2B5EF4-FFF2-40B4-BE49-F238E27FC236}">
                        <a16:creationId xmlns:a16="http://schemas.microsoft.com/office/drawing/2014/main" xmlns="" id="{2931E272-EE09-4749-A0F5-E73EEE247C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8" y="39"/>
                    <a:ext cx="16" cy="28"/>
                  </a:xfrm>
                  <a:custGeom>
                    <a:avLst/>
                    <a:gdLst>
                      <a:gd name="T0" fmla="*/ 33 w 33"/>
                      <a:gd name="T1" fmla="*/ 0 h 56"/>
                      <a:gd name="T2" fmla="*/ 33 w 33"/>
                      <a:gd name="T3" fmla="*/ 3 h 56"/>
                      <a:gd name="T4" fmla="*/ 32 w 33"/>
                      <a:gd name="T5" fmla="*/ 8 h 56"/>
                      <a:gd name="T6" fmla="*/ 30 w 33"/>
                      <a:gd name="T7" fmla="*/ 17 h 56"/>
                      <a:gd name="T8" fmla="*/ 25 w 33"/>
                      <a:gd name="T9" fmla="*/ 25 h 56"/>
                      <a:gd name="T10" fmla="*/ 19 w 33"/>
                      <a:gd name="T11" fmla="*/ 35 h 56"/>
                      <a:gd name="T12" fmla="*/ 13 w 33"/>
                      <a:gd name="T13" fmla="*/ 43 h 56"/>
                      <a:gd name="T14" fmla="*/ 6 w 33"/>
                      <a:gd name="T15" fmla="*/ 51 h 56"/>
                      <a:gd name="T16" fmla="*/ 0 w 33"/>
                      <a:gd name="T17" fmla="*/ 56 h 56"/>
                      <a:gd name="T18" fmla="*/ 8 w 33"/>
                      <a:gd name="T19" fmla="*/ 42 h 56"/>
                      <a:gd name="T20" fmla="*/ 18 w 33"/>
                      <a:gd name="T21" fmla="*/ 22 h 56"/>
                      <a:gd name="T22" fmla="*/ 27 w 33"/>
                      <a:gd name="T23" fmla="*/ 6 h 56"/>
                      <a:gd name="T24" fmla="*/ 33 w 33"/>
                      <a:gd name="T25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3" h="56">
                        <a:moveTo>
                          <a:pt x="33" y="0"/>
                        </a:moveTo>
                        <a:lnTo>
                          <a:pt x="33" y="3"/>
                        </a:lnTo>
                        <a:lnTo>
                          <a:pt x="32" y="8"/>
                        </a:lnTo>
                        <a:lnTo>
                          <a:pt x="30" y="17"/>
                        </a:lnTo>
                        <a:lnTo>
                          <a:pt x="25" y="25"/>
                        </a:lnTo>
                        <a:lnTo>
                          <a:pt x="19" y="35"/>
                        </a:lnTo>
                        <a:lnTo>
                          <a:pt x="13" y="43"/>
                        </a:lnTo>
                        <a:lnTo>
                          <a:pt x="6" y="51"/>
                        </a:lnTo>
                        <a:lnTo>
                          <a:pt x="0" y="56"/>
                        </a:lnTo>
                        <a:lnTo>
                          <a:pt x="8" y="42"/>
                        </a:lnTo>
                        <a:lnTo>
                          <a:pt x="18" y="22"/>
                        </a:lnTo>
                        <a:lnTo>
                          <a:pt x="27" y="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1" name="Freeform 139">
                    <a:extLst>
                      <a:ext uri="{FF2B5EF4-FFF2-40B4-BE49-F238E27FC236}">
                        <a16:creationId xmlns:a16="http://schemas.microsoft.com/office/drawing/2014/main" xmlns="" id="{B16F687D-833B-4B38-AD35-71D4512CD0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0" y="65"/>
                    <a:ext cx="18" cy="24"/>
                  </a:xfrm>
                  <a:custGeom>
                    <a:avLst/>
                    <a:gdLst>
                      <a:gd name="T0" fmla="*/ 0 w 36"/>
                      <a:gd name="T1" fmla="*/ 0 h 49"/>
                      <a:gd name="T2" fmla="*/ 5 w 36"/>
                      <a:gd name="T3" fmla="*/ 4 h 49"/>
                      <a:gd name="T4" fmla="*/ 11 w 36"/>
                      <a:gd name="T5" fmla="*/ 11 h 49"/>
                      <a:gd name="T6" fmla="*/ 16 w 36"/>
                      <a:gd name="T7" fmla="*/ 18 h 49"/>
                      <a:gd name="T8" fmla="*/ 23 w 36"/>
                      <a:gd name="T9" fmla="*/ 26 h 49"/>
                      <a:gd name="T10" fmla="*/ 29 w 36"/>
                      <a:gd name="T11" fmla="*/ 34 h 49"/>
                      <a:gd name="T12" fmla="*/ 34 w 36"/>
                      <a:gd name="T13" fmla="*/ 41 h 49"/>
                      <a:gd name="T14" fmla="*/ 36 w 36"/>
                      <a:gd name="T15" fmla="*/ 45 h 49"/>
                      <a:gd name="T16" fmla="*/ 35 w 36"/>
                      <a:gd name="T17" fmla="*/ 49 h 49"/>
                      <a:gd name="T18" fmla="*/ 31 w 36"/>
                      <a:gd name="T19" fmla="*/ 49 h 49"/>
                      <a:gd name="T20" fmla="*/ 27 w 36"/>
                      <a:gd name="T21" fmla="*/ 44 h 49"/>
                      <a:gd name="T22" fmla="*/ 21 w 36"/>
                      <a:gd name="T23" fmla="*/ 37 h 49"/>
                      <a:gd name="T24" fmla="*/ 16 w 36"/>
                      <a:gd name="T25" fmla="*/ 28 h 49"/>
                      <a:gd name="T26" fmla="*/ 12 w 36"/>
                      <a:gd name="T27" fmla="*/ 19 h 49"/>
                      <a:gd name="T28" fmla="*/ 7 w 36"/>
                      <a:gd name="T29" fmla="*/ 11 h 49"/>
                      <a:gd name="T30" fmla="*/ 2 w 36"/>
                      <a:gd name="T31" fmla="*/ 4 h 49"/>
                      <a:gd name="T32" fmla="*/ 0 w 36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6" h="49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11" y="11"/>
                        </a:lnTo>
                        <a:lnTo>
                          <a:pt x="16" y="18"/>
                        </a:lnTo>
                        <a:lnTo>
                          <a:pt x="23" y="26"/>
                        </a:lnTo>
                        <a:lnTo>
                          <a:pt x="29" y="34"/>
                        </a:lnTo>
                        <a:lnTo>
                          <a:pt x="34" y="41"/>
                        </a:lnTo>
                        <a:lnTo>
                          <a:pt x="36" y="45"/>
                        </a:lnTo>
                        <a:lnTo>
                          <a:pt x="35" y="49"/>
                        </a:lnTo>
                        <a:lnTo>
                          <a:pt x="31" y="49"/>
                        </a:lnTo>
                        <a:lnTo>
                          <a:pt x="27" y="44"/>
                        </a:lnTo>
                        <a:lnTo>
                          <a:pt x="21" y="37"/>
                        </a:lnTo>
                        <a:lnTo>
                          <a:pt x="16" y="28"/>
                        </a:lnTo>
                        <a:lnTo>
                          <a:pt x="12" y="19"/>
                        </a:lnTo>
                        <a:lnTo>
                          <a:pt x="7" y="11"/>
                        </a:lnTo>
                        <a:lnTo>
                          <a:pt x="2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2" name="Freeform 140">
                    <a:extLst>
                      <a:ext uri="{FF2B5EF4-FFF2-40B4-BE49-F238E27FC236}">
                        <a16:creationId xmlns:a16="http://schemas.microsoft.com/office/drawing/2014/main" xmlns="" id="{42894AE3-94E7-4444-A1CB-52EBFD9EF8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0" y="435"/>
                    <a:ext cx="44" cy="114"/>
                  </a:xfrm>
                  <a:custGeom>
                    <a:avLst/>
                    <a:gdLst>
                      <a:gd name="T0" fmla="*/ 16 w 88"/>
                      <a:gd name="T1" fmla="*/ 0 h 229"/>
                      <a:gd name="T2" fmla="*/ 18 w 88"/>
                      <a:gd name="T3" fmla="*/ 0 h 229"/>
                      <a:gd name="T4" fmla="*/ 19 w 88"/>
                      <a:gd name="T5" fmla="*/ 3 h 229"/>
                      <a:gd name="T6" fmla="*/ 20 w 88"/>
                      <a:gd name="T7" fmla="*/ 5 h 229"/>
                      <a:gd name="T8" fmla="*/ 21 w 88"/>
                      <a:gd name="T9" fmla="*/ 6 h 229"/>
                      <a:gd name="T10" fmla="*/ 12 w 88"/>
                      <a:gd name="T11" fmla="*/ 42 h 229"/>
                      <a:gd name="T12" fmla="*/ 11 w 88"/>
                      <a:gd name="T13" fmla="*/ 76 h 229"/>
                      <a:gd name="T14" fmla="*/ 16 w 88"/>
                      <a:gd name="T15" fmla="*/ 109 h 229"/>
                      <a:gd name="T16" fmla="*/ 28 w 88"/>
                      <a:gd name="T17" fmla="*/ 137 h 229"/>
                      <a:gd name="T18" fmla="*/ 42 w 88"/>
                      <a:gd name="T19" fmla="*/ 165 h 229"/>
                      <a:gd name="T20" fmla="*/ 58 w 88"/>
                      <a:gd name="T21" fmla="*/ 189 h 229"/>
                      <a:gd name="T22" fmla="*/ 74 w 88"/>
                      <a:gd name="T23" fmla="*/ 211 h 229"/>
                      <a:gd name="T24" fmla="*/ 88 w 88"/>
                      <a:gd name="T25" fmla="*/ 229 h 229"/>
                      <a:gd name="T26" fmla="*/ 71 w 88"/>
                      <a:gd name="T27" fmla="*/ 219 h 229"/>
                      <a:gd name="T28" fmla="*/ 52 w 88"/>
                      <a:gd name="T29" fmla="*/ 199 h 229"/>
                      <a:gd name="T30" fmla="*/ 34 w 88"/>
                      <a:gd name="T31" fmla="*/ 171 h 229"/>
                      <a:gd name="T32" fmla="*/ 18 w 88"/>
                      <a:gd name="T33" fmla="*/ 136 h 229"/>
                      <a:gd name="T34" fmla="*/ 6 w 88"/>
                      <a:gd name="T35" fmla="*/ 101 h 229"/>
                      <a:gd name="T36" fmla="*/ 0 w 88"/>
                      <a:gd name="T37" fmla="*/ 64 h 229"/>
                      <a:gd name="T38" fmla="*/ 4 w 88"/>
                      <a:gd name="T39" fmla="*/ 29 h 229"/>
                      <a:gd name="T40" fmla="*/ 16 w 88"/>
                      <a:gd name="T41" fmla="*/ 0 h 2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88" h="229">
                        <a:moveTo>
                          <a:pt x="16" y="0"/>
                        </a:moveTo>
                        <a:lnTo>
                          <a:pt x="18" y="0"/>
                        </a:lnTo>
                        <a:lnTo>
                          <a:pt x="19" y="3"/>
                        </a:lnTo>
                        <a:lnTo>
                          <a:pt x="20" y="5"/>
                        </a:lnTo>
                        <a:lnTo>
                          <a:pt x="21" y="6"/>
                        </a:lnTo>
                        <a:lnTo>
                          <a:pt x="12" y="42"/>
                        </a:lnTo>
                        <a:lnTo>
                          <a:pt x="11" y="76"/>
                        </a:lnTo>
                        <a:lnTo>
                          <a:pt x="16" y="109"/>
                        </a:lnTo>
                        <a:lnTo>
                          <a:pt x="28" y="137"/>
                        </a:lnTo>
                        <a:lnTo>
                          <a:pt x="42" y="165"/>
                        </a:lnTo>
                        <a:lnTo>
                          <a:pt x="58" y="189"/>
                        </a:lnTo>
                        <a:lnTo>
                          <a:pt x="74" y="211"/>
                        </a:lnTo>
                        <a:lnTo>
                          <a:pt x="88" y="229"/>
                        </a:lnTo>
                        <a:lnTo>
                          <a:pt x="71" y="219"/>
                        </a:lnTo>
                        <a:lnTo>
                          <a:pt x="52" y="199"/>
                        </a:lnTo>
                        <a:lnTo>
                          <a:pt x="34" y="171"/>
                        </a:lnTo>
                        <a:lnTo>
                          <a:pt x="18" y="136"/>
                        </a:lnTo>
                        <a:lnTo>
                          <a:pt x="6" y="101"/>
                        </a:lnTo>
                        <a:lnTo>
                          <a:pt x="0" y="64"/>
                        </a:lnTo>
                        <a:lnTo>
                          <a:pt x="4" y="29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3" name="Freeform 141">
                    <a:extLst>
                      <a:ext uri="{FF2B5EF4-FFF2-40B4-BE49-F238E27FC236}">
                        <a16:creationId xmlns:a16="http://schemas.microsoft.com/office/drawing/2014/main" xmlns="" id="{3BC9B4C0-2E45-4B93-9095-159A2DD8B5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1" y="523"/>
                    <a:ext cx="38" cy="8"/>
                  </a:xfrm>
                  <a:custGeom>
                    <a:avLst/>
                    <a:gdLst>
                      <a:gd name="T0" fmla="*/ 76 w 76"/>
                      <a:gd name="T1" fmla="*/ 14 h 16"/>
                      <a:gd name="T2" fmla="*/ 74 w 76"/>
                      <a:gd name="T3" fmla="*/ 15 h 16"/>
                      <a:gd name="T4" fmla="*/ 67 w 76"/>
                      <a:gd name="T5" fmla="*/ 16 h 16"/>
                      <a:gd name="T6" fmla="*/ 57 w 76"/>
                      <a:gd name="T7" fmla="*/ 16 h 16"/>
                      <a:gd name="T8" fmla="*/ 45 w 76"/>
                      <a:gd name="T9" fmla="*/ 15 h 16"/>
                      <a:gd name="T10" fmla="*/ 32 w 76"/>
                      <a:gd name="T11" fmla="*/ 14 h 16"/>
                      <a:gd name="T12" fmla="*/ 19 w 76"/>
                      <a:gd name="T13" fmla="*/ 10 h 16"/>
                      <a:gd name="T14" fmla="*/ 9 w 76"/>
                      <a:gd name="T15" fmla="*/ 6 h 16"/>
                      <a:gd name="T16" fmla="*/ 0 w 76"/>
                      <a:gd name="T17" fmla="*/ 0 h 16"/>
                      <a:gd name="T18" fmla="*/ 8 w 76"/>
                      <a:gd name="T19" fmla="*/ 1 h 16"/>
                      <a:gd name="T20" fmla="*/ 19 w 76"/>
                      <a:gd name="T21" fmla="*/ 3 h 16"/>
                      <a:gd name="T22" fmla="*/ 32 w 76"/>
                      <a:gd name="T23" fmla="*/ 4 h 16"/>
                      <a:gd name="T24" fmla="*/ 45 w 76"/>
                      <a:gd name="T25" fmla="*/ 7 h 16"/>
                      <a:gd name="T26" fmla="*/ 56 w 76"/>
                      <a:gd name="T27" fmla="*/ 8 h 16"/>
                      <a:gd name="T28" fmla="*/ 67 w 76"/>
                      <a:gd name="T29" fmla="*/ 10 h 16"/>
                      <a:gd name="T30" fmla="*/ 74 w 76"/>
                      <a:gd name="T31" fmla="*/ 11 h 16"/>
                      <a:gd name="T32" fmla="*/ 76 w 76"/>
                      <a:gd name="T33" fmla="*/ 1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6" h="16">
                        <a:moveTo>
                          <a:pt x="76" y="14"/>
                        </a:moveTo>
                        <a:lnTo>
                          <a:pt x="74" y="15"/>
                        </a:lnTo>
                        <a:lnTo>
                          <a:pt x="67" y="16"/>
                        </a:lnTo>
                        <a:lnTo>
                          <a:pt x="57" y="16"/>
                        </a:lnTo>
                        <a:lnTo>
                          <a:pt x="45" y="15"/>
                        </a:lnTo>
                        <a:lnTo>
                          <a:pt x="32" y="14"/>
                        </a:lnTo>
                        <a:lnTo>
                          <a:pt x="19" y="10"/>
                        </a:lnTo>
                        <a:lnTo>
                          <a:pt x="9" y="6"/>
                        </a:lnTo>
                        <a:lnTo>
                          <a:pt x="0" y="0"/>
                        </a:lnTo>
                        <a:lnTo>
                          <a:pt x="8" y="1"/>
                        </a:lnTo>
                        <a:lnTo>
                          <a:pt x="19" y="3"/>
                        </a:lnTo>
                        <a:lnTo>
                          <a:pt x="32" y="4"/>
                        </a:lnTo>
                        <a:lnTo>
                          <a:pt x="45" y="7"/>
                        </a:lnTo>
                        <a:lnTo>
                          <a:pt x="56" y="8"/>
                        </a:lnTo>
                        <a:lnTo>
                          <a:pt x="67" y="10"/>
                        </a:lnTo>
                        <a:lnTo>
                          <a:pt x="74" y="11"/>
                        </a:lnTo>
                        <a:lnTo>
                          <a:pt x="76" y="14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4" name="Freeform 142">
                    <a:extLst>
                      <a:ext uri="{FF2B5EF4-FFF2-40B4-BE49-F238E27FC236}">
                        <a16:creationId xmlns:a16="http://schemas.microsoft.com/office/drawing/2014/main" xmlns="" id="{F608465B-ED85-4F24-80EE-5CE3D25C2A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5" y="513"/>
                    <a:ext cx="46" cy="12"/>
                  </a:xfrm>
                  <a:custGeom>
                    <a:avLst/>
                    <a:gdLst>
                      <a:gd name="T0" fmla="*/ 91 w 91"/>
                      <a:gd name="T1" fmla="*/ 20 h 23"/>
                      <a:gd name="T2" fmla="*/ 88 w 91"/>
                      <a:gd name="T3" fmla="*/ 22 h 23"/>
                      <a:gd name="T4" fmla="*/ 80 w 91"/>
                      <a:gd name="T5" fmla="*/ 23 h 23"/>
                      <a:gd name="T6" fmla="*/ 67 w 91"/>
                      <a:gd name="T7" fmla="*/ 22 h 23"/>
                      <a:gd name="T8" fmla="*/ 53 w 91"/>
                      <a:gd name="T9" fmla="*/ 20 h 23"/>
                      <a:gd name="T10" fmla="*/ 38 w 91"/>
                      <a:gd name="T11" fmla="*/ 16 h 23"/>
                      <a:gd name="T12" fmla="*/ 23 w 91"/>
                      <a:gd name="T13" fmla="*/ 12 h 23"/>
                      <a:gd name="T14" fmla="*/ 11 w 91"/>
                      <a:gd name="T15" fmla="*/ 7 h 23"/>
                      <a:gd name="T16" fmla="*/ 0 w 91"/>
                      <a:gd name="T17" fmla="*/ 0 h 23"/>
                      <a:gd name="T18" fmla="*/ 7 w 91"/>
                      <a:gd name="T19" fmla="*/ 2 h 23"/>
                      <a:gd name="T20" fmla="*/ 20 w 91"/>
                      <a:gd name="T21" fmla="*/ 4 h 23"/>
                      <a:gd name="T22" fmla="*/ 34 w 91"/>
                      <a:gd name="T23" fmla="*/ 6 h 23"/>
                      <a:gd name="T24" fmla="*/ 50 w 91"/>
                      <a:gd name="T25" fmla="*/ 8 h 23"/>
                      <a:gd name="T26" fmla="*/ 66 w 91"/>
                      <a:gd name="T27" fmla="*/ 12 h 23"/>
                      <a:gd name="T28" fmla="*/ 79 w 91"/>
                      <a:gd name="T29" fmla="*/ 14 h 23"/>
                      <a:gd name="T30" fmla="*/ 88 w 91"/>
                      <a:gd name="T31" fmla="*/ 16 h 23"/>
                      <a:gd name="T32" fmla="*/ 91 w 91"/>
                      <a:gd name="T33" fmla="*/ 2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1" h="23">
                        <a:moveTo>
                          <a:pt x="91" y="20"/>
                        </a:moveTo>
                        <a:lnTo>
                          <a:pt x="88" y="22"/>
                        </a:lnTo>
                        <a:lnTo>
                          <a:pt x="80" y="23"/>
                        </a:lnTo>
                        <a:lnTo>
                          <a:pt x="67" y="22"/>
                        </a:lnTo>
                        <a:lnTo>
                          <a:pt x="53" y="20"/>
                        </a:lnTo>
                        <a:lnTo>
                          <a:pt x="38" y="16"/>
                        </a:lnTo>
                        <a:lnTo>
                          <a:pt x="23" y="12"/>
                        </a:lnTo>
                        <a:lnTo>
                          <a:pt x="11" y="7"/>
                        </a:lnTo>
                        <a:lnTo>
                          <a:pt x="0" y="0"/>
                        </a:lnTo>
                        <a:lnTo>
                          <a:pt x="7" y="2"/>
                        </a:lnTo>
                        <a:lnTo>
                          <a:pt x="20" y="4"/>
                        </a:lnTo>
                        <a:lnTo>
                          <a:pt x="34" y="6"/>
                        </a:lnTo>
                        <a:lnTo>
                          <a:pt x="50" y="8"/>
                        </a:lnTo>
                        <a:lnTo>
                          <a:pt x="66" y="12"/>
                        </a:lnTo>
                        <a:lnTo>
                          <a:pt x="79" y="14"/>
                        </a:lnTo>
                        <a:lnTo>
                          <a:pt x="88" y="16"/>
                        </a:lnTo>
                        <a:lnTo>
                          <a:pt x="91" y="2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5" name="Freeform 143">
                    <a:extLst>
                      <a:ext uri="{FF2B5EF4-FFF2-40B4-BE49-F238E27FC236}">
                        <a16:creationId xmlns:a16="http://schemas.microsoft.com/office/drawing/2014/main" xmlns="" id="{703556EB-7C44-473C-915F-2F4960A072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" y="497"/>
                    <a:ext cx="48" cy="9"/>
                  </a:xfrm>
                  <a:custGeom>
                    <a:avLst/>
                    <a:gdLst>
                      <a:gd name="T0" fmla="*/ 96 w 96"/>
                      <a:gd name="T1" fmla="*/ 12 h 17"/>
                      <a:gd name="T2" fmla="*/ 91 w 96"/>
                      <a:gd name="T3" fmla="*/ 15 h 17"/>
                      <a:gd name="T4" fmla="*/ 82 w 96"/>
                      <a:gd name="T5" fmla="*/ 17 h 17"/>
                      <a:gd name="T6" fmla="*/ 69 w 96"/>
                      <a:gd name="T7" fmla="*/ 17 h 17"/>
                      <a:gd name="T8" fmla="*/ 53 w 96"/>
                      <a:gd name="T9" fmla="*/ 16 h 17"/>
                      <a:gd name="T10" fmla="*/ 37 w 96"/>
                      <a:gd name="T11" fmla="*/ 14 h 17"/>
                      <a:gd name="T12" fmla="*/ 22 w 96"/>
                      <a:gd name="T13" fmla="*/ 10 h 17"/>
                      <a:gd name="T14" fmla="*/ 9 w 96"/>
                      <a:gd name="T15" fmla="*/ 6 h 17"/>
                      <a:gd name="T16" fmla="*/ 0 w 96"/>
                      <a:gd name="T17" fmla="*/ 0 h 17"/>
                      <a:gd name="T18" fmla="*/ 7 w 96"/>
                      <a:gd name="T19" fmla="*/ 1 h 17"/>
                      <a:gd name="T20" fmla="*/ 20 w 96"/>
                      <a:gd name="T21" fmla="*/ 1 h 17"/>
                      <a:gd name="T22" fmla="*/ 35 w 96"/>
                      <a:gd name="T23" fmla="*/ 3 h 17"/>
                      <a:gd name="T24" fmla="*/ 52 w 96"/>
                      <a:gd name="T25" fmla="*/ 4 h 17"/>
                      <a:gd name="T26" fmla="*/ 68 w 96"/>
                      <a:gd name="T27" fmla="*/ 7 h 17"/>
                      <a:gd name="T28" fmla="*/ 82 w 96"/>
                      <a:gd name="T29" fmla="*/ 8 h 17"/>
                      <a:gd name="T30" fmla="*/ 92 w 96"/>
                      <a:gd name="T31" fmla="*/ 10 h 17"/>
                      <a:gd name="T32" fmla="*/ 96 w 96"/>
                      <a:gd name="T33" fmla="*/ 1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6" h="17">
                        <a:moveTo>
                          <a:pt x="96" y="12"/>
                        </a:moveTo>
                        <a:lnTo>
                          <a:pt x="91" y="15"/>
                        </a:lnTo>
                        <a:lnTo>
                          <a:pt x="82" y="17"/>
                        </a:lnTo>
                        <a:lnTo>
                          <a:pt x="69" y="17"/>
                        </a:lnTo>
                        <a:lnTo>
                          <a:pt x="53" y="16"/>
                        </a:lnTo>
                        <a:lnTo>
                          <a:pt x="37" y="14"/>
                        </a:lnTo>
                        <a:lnTo>
                          <a:pt x="22" y="10"/>
                        </a:lnTo>
                        <a:lnTo>
                          <a:pt x="9" y="6"/>
                        </a:lnTo>
                        <a:lnTo>
                          <a:pt x="0" y="0"/>
                        </a:lnTo>
                        <a:lnTo>
                          <a:pt x="7" y="1"/>
                        </a:lnTo>
                        <a:lnTo>
                          <a:pt x="20" y="1"/>
                        </a:lnTo>
                        <a:lnTo>
                          <a:pt x="35" y="3"/>
                        </a:lnTo>
                        <a:lnTo>
                          <a:pt x="52" y="4"/>
                        </a:lnTo>
                        <a:lnTo>
                          <a:pt x="68" y="7"/>
                        </a:lnTo>
                        <a:lnTo>
                          <a:pt x="82" y="8"/>
                        </a:lnTo>
                        <a:lnTo>
                          <a:pt x="92" y="10"/>
                        </a:lnTo>
                        <a:lnTo>
                          <a:pt x="96" y="1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6" name="Freeform 144">
                    <a:extLst>
                      <a:ext uri="{FF2B5EF4-FFF2-40B4-BE49-F238E27FC236}">
                        <a16:creationId xmlns:a16="http://schemas.microsoft.com/office/drawing/2014/main" xmlns="" id="{1727ED3D-B1F9-449E-BB7D-22289BAFC4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5" y="487"/>
                    <a:ext cx="42" cy="6"/>
                  </a:xfrm>
                  <a:custGeom>
                    <a:avLst/>
                    <a:gdLst>
                      <a:gd name="T0" fmla="*/ 85 w 85"/>
                      <a:gd name="T1" fmla="*/ 10 h 13"/>
                      <a:gd name="T2" fmla="*/ 82 w 85"/>
                      <a:gd name="T3" fmla="*/ 12 h 13"/>
                      <a:gd name="T4" fmla="*/ 73 w 85"/>
                      <a:gd name="T5" fmla="*/ 13 h 13"/>
                      <a:gd name="T6" fmla="*/ 62 w 85"/>
                      <a:gd name="T7" fmla="*/ 13 h 13"/>
                      <a:gd name="T8" fmla="*/ 47 w 85"/>
                      <a:gd name="T9" fmla="*/ 12 h 13"/>
                      <a:gd name="T10" fmla="*/ 32 w 85"/>
                      <a:gd name="T11" fmla="*/ 10 h 13"/>
                      <a:gd name="T12" fmla="*/ 18 w 85"/>
                      <a:gd name="T13" fmla="*/ 8 h 13"/>
                      <a:gd name="T14" fmla="*/ 7 w 85"/>
                      <a:gd name="T15" fmla="*/ 5 h 13"/>
                      <a:gd name="T16" fmla="*/ 0 w 85"/>
                      <a:gd name="T17" fmla="*/ 0 h 13"/>
                      <a:gd name="T18" fmla="*/ 9 w 85"/>
                      <a:gd name="T19" fmla="*/ 1 h 13"/>
                      <a:gd name="T20" fmla="*/ 20 w 85"/>
                      <a:gd name="T21" fmla="*/ 1 h 13"/>
                      <a:gd name="T22" fmla="*/ 34 w 85"/>
                      <a:gd name="T23" fmla="*/ 1 h 13"/>
                      <a:gd name="T24" fmla="*/ 48 w 85"/>
                      <a:gd name="T25" fmla="*/ 2 h 13"/>
                      <a:gd name="T26" fmla="*/ 63 w 85"/>
                      <a:gd name="T27" fmla="*/ 4 h 13"/>
                      <a:gd name="T28" fmla="*/ 74 w 85"/>
                      <a:gd name="T29" fmla="*/ 5 h 13"/>
                      <a:gd name="T30" fmla="*/ 82 w 85"/>
                      <a:gd name="T31" fmla="*/ 7 h 13"/>
                      <a:gd name="T32" fmla="*/ 85 w 85"/>
                      <a:gd name="T33" fmla="*/ 1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85" h="13">
                        <a:moveTo>
                          <a:pt x="85" y="10"/>
                        </a:moveTo>
                        <a:lnTo>
                          <a:pt x="82" y="12"/>
                        </a:lnTo>
                        <a:lnTo>
                          <a:pt x="73" y="13"/>
                        </a:lnTo>
                        <a:lnTo>
                          <a:pt x="62" y="13"/>
                        </a:lnTo>
                        <a:lnTo>
                          <a:pt x="47" y="12"/>
                        </a:lnTo>
                        <a:lnTo>
                          <a:pt x="32" y="10"/>
                        </a:lnTo>
                        <a:lnTo>
                          <a:pt x="18" y="8"/>
                        </a:lnTo>
                        <a:lnTo>
                          <a:pt x="7" y="5"/>
                        </a:lnTo>
                        <a:lnTo>
                          <a:pt x="0" y="0"/>
                        </a:lnTo>
                        <a:lnTo>
                          <a:pt x="9" y="1"/>
                        </a:lnTo>
                        <a:lnTo>
                          <a:pt x="20" y="1"/>
                        </a:lnTo>
                        <a:lnTo>
                          <a:pt x="34" y="1"/>
                        </a:lnTo>
                        <a:lnTo>
                          <a:pt x="48" y="2"/>
                        </a:lnTo>
                        <a:lnTo>
                          <a:pt x="63" y="4"/>
                        </a:lnTo>
                        <a:lnTo>
                          <a:pt x="74" y="5"/>
                        </a:lnTo>
                        <a:lnTo>
                          <a:pt x="82" y="7"/>
                        </a:lnTo>
                        <a:lnTo>
                          <a:pt x="85" y="1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7" name="Freeform 145">
                    <a:extLst>
                      <a:ext uri="{FF2B5EF4-FFF2-40B4-BE49-F238E27FC236}">
                        <a16:creationId xmlns:a16="http://schemas.microsoft.com/office/drawing/2014/main" xmlns="" id="{0D95B7C5-2784-450E-8D1C-F2E555CB28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1" y="468"/>
                    <a:ext cx="37" cy="5"/>
                  </a:xfrm>
                  <a:custGeom>
                    <a:avLst/>
                    <a:gdLst>
                      <a:gd name="T0" fmla="*/ 72 w 72"/>
                      <a:gd name="T1" fmla="*/ 3 h 12"/>
                      <a:gd name="T2" fmla="*/ 70 w 72"/>
                      <a:gd name="T3" fmla="*/ 6 h 12"/>
                      <a:gd name="T4" fmla="*/ 63 w 72"/>
                      <a:gd name="T5" fmla="*/ 9 h 12"/>
                      <a:gd name="T6" fmla="*/ 54 w 72"/>
                      <a:gd name="T7" fmla="*/ 10 h 12"/>
                      <a:gd name="T8" fmla="*/ 43 w 72"/>
                      <a:gd name="T9" fmla="*/ 12 h 12"/>
                      <a:gd name="T10" fmla="*/ 31 w 72"/>
                      <a:gd name="T11" fmla="*/ 12 h 12"/>
                      <a:gd name="T12" fmla="*/ 19 w 72"/>
                      <a:gd name="T13" fmla="*/ 9 h 12"/>
                      <a:gd name="T14" fmla="*/ 9 w 72"/>
                      <a:gd name="T15" fmla="*/ 6 h 12"/>
                      <a:gd name="T16" fmla="*/ 0 w 72"/>
                      <a:gd name="T17" fmla="*/ 1 h 12"/>
                      <a:gd name="T18" fmla="*/ 6 w 72"/>
                      <a:gd name="T19" fmla="*/ 1 h 12"/>
                      <a:gd name="T20" fmla="*/ 17 w 72"/>
                      <a:gd name="T21" fmla="*/ 1 h 12"/>
                      <a:gd name="T22" fmla="*/ 30 w 72"/>
                      <a:gd name="T23" fmla="*/ 1 h 12"/>
                      <a:gd name="T24" fmla="*/ 41 w 72"/>
                      <a:gd name="T25" fmla="*/ 0 h 12"/>
                      <a:gd name="T26" fmla="*/ 53 w 72"/>
                      <a:gd name="T27" fmla="*/ 0 h 12"/>
                      <a:gd name="T28" fmla="*/ 63 w 72"/>
                      <a:gd name="T29" fmla="*/ 0 h 12"/>
                      <a:gd name="T30" fmla="*/ 70 w 72"/>
                      <a:gd name="T31" fmla="*/ 1 h 12"/>
                      <a:gd name="T32" fmla="*/ 72 w 72"/>
                      <a:gd name="T33" fmla="*/ 3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2" h="12">
                        <a:moveTo>
                          <a:pt x="72" y="3"/>
                        </a:moveTo>
                        <a:lnTo>
                          <a:pt x="70" y="6"/>
                        </a:lnTo>
                        <a:lnTo>
                          <a:pt x="63" y="9"/>
                        </a:lnTo>
                        <a:lnTo>
                          <a:pt x="54" y="10"/>
                        </a:lnTo>
                        <a:lnTo>
                          <a:pt x="43" y="12"/>
                        </a:lnTo>
                        <a:lnTo>
                          <a:pt x="31" y="12"/>
                        </a:lnTo>
                        <a:lnTo>
                          <a:pt x="19" y="9"/>
                        </a:lnTo>
                        <a:lnTo>
                          <a:pt x="9" y="6"/>
                        </a:lnTo>
                        <a:lnTo>
                          <a:pt x="0" y="1"/>
                        </a:lnTo>
                        <a:lnTo>
                          <a:pt x="6" y="1"/>
                        </a:lnTo>
                        <a:lnTo>
                          <a:pt x="17" y="1"/>
                        </a:lnTo>
                        <a:lnTo>
                          <a:pt x="30" y="1"/>
                        </a:lnTo>
                        <a:lnTo>
                          <a:pt x="41" y="0"/>
                        </a:lnTo>
                        <a:lnTo>
                          <a:pt x="53" y="0"/>
                        </a:lnTo>
                        <a:lnTo>
                          <a:pt x="63" y="0"/>
                        </a:lnTo>
                        <a:lnTo>
                          <a:pt x="70" y="1"/>
                        </a:lnTo>
                        <a:lnTo>
                          <a:pt x="72" y="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8" name="Freeform 146">
                    <a:extLst>
                      <a:ext uri="{FF2B5EF4-FFF2-40B4-BE49-F238E27FC236}">
                        <a16:creationId xmlns:a16="http://schemas.microsoft.com/office/drawing/2014/main" xmlns="" id="{89796962-A2CF-4159-8588-555A3362DC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" y="438"/>
                    <a:ext cx="17" cy="6"/>
                  </a:xfrm>
                  <a:custGeom>
                    <a:avLst/>
                    <a:gdLst>
                      <a:gd name="T0" fmla="*/ 34 w 34"/>
                      <a:gd name="T1" fmla="*/ 2 h 14"/>
                      <a:gd name="T2" fmla="*/ 33 w 34"/>
                      <a:gd name="T3" fmla="*/ 5 h 14"/>
                      <a:gd name="T4" fmla="*/ 30 w 34"/>
                      <a:gd name="T5" fmla="*/ 7 h 14"/>
                      <a:gd name="T6" fmla="*/ 25 w 34"/>
                      <a:gd name="T7" fmla="*/ 9 h 14"/>
                      <a:gd name="T8" fmla="*/ 19 w 34"/>
                      <a:gd name="T9" fmla="*/ 12 h 14"/>
                      <a:gd name="T10" fmla="*/ 14 w 34"/>
                      <a:gd name="T11" fmla="*/ 14 h 14"/>
                      <a:gd name="T12" fmla="*/ 8 w 34"/>
                      <a:gd name="T13" fmla="*/ 14 h 14"/>
                      <a:gd name="T14" fmla="*/ 3 w 34"/>
                      <a:gd name="T15" fmla="*/ 13 h 14"/>
                      <a:gd name="T16" fmla="*/ 0 w 34"/>
                      <a:gd name="T17" fmla="*/ 10 h 14"/>
                      <a:gd name="T18" fmla="*/ 4 w 34"/>
                      <a:gd name="T19" fmla="*/ 12 h 14"/>
                      <a:gd name="T20" fmla="*/ 10 w 34"/>
                      <a:gd name="T21" fmla="*/ 10 h 14"/>
                      <a:gd name="T22" fmla="*/ 16 w 34"/>
                      <a:gd name="T23" fmla="*/ 8 h 14"/>
                      <a:gd name="T24" fmla="*/ 22 w 34"/>
                      <a:gd name="T25" fmla="*/ 5 h 14"/>
                      <a:gd name="T26" fmla="*/ 26 w 34"/>
                      <a:gd name="T27" fmla="*/ 2 h 14"/>
                      <a:gd name="T28" fmla="*/ 31 w 34"/>
                      <a:gd name="T29" fmla="*/ 0 h 14"/>
                      <a:gd name="T30" fmla="*/ 33 w 34"/>
                      <a:gd name="T31" fmla="*/ 0 h 14"/>
                      <a:gd name="T32" fmla="*/ 34 w 34"/>
                      <a:gd name="T33" fmla="*/ 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4" h="14">
                        <a:moveTo>
                          <a:pt x="34" y="2"/>
                        </a:moveTo>
                        <a:lnTo>
                          <a:pt x="33" y="5"/>
                        </a:lnTo>
                        <a:lnTo>
                          <a:pt x="30" y="7"/>
                        </a:lnTo>
                        <a:lnTo>
                          <a:pt x="25" y="9"/>
                        </a:lnTo>
                        <a:lnTo>
                          <a:pt x="19" y="12"/>
                        </a:lnTo>
                        <a:lnTo>
                          <a:pt x="14" y="14"/>
                        </a:lnTo>
                        <a:lnTo>
                          <a:pt x="8" y="14"/>
                        </a:lnTo>
                        <a:lnTo>
                          <a:pt x="3" y="13"/>
                        </a:lnTo>
                        <a:lnTo>
                          <a:pt x="0" y="10"/>
                        </a:lnTo>
                        <a:lnTo>
                          <a:pt x="4" y="12"/>
                        </a:lnTo>
                        <a:lnTo>
                          <a:pt x="10" y="10"/>
                        </a:lnTo>
                        <a:lnTo>
                          <a:pt x="16" y="8"/>
                        </a:lnTo>
                        <a:lnTo>
                          <a:pt x="22" y="5"/>
                        </a:lnTo>
                        <a:lnTo>
                          <a:pt x="26" y="2"/>
                        </a:lnTo>
                        <a:lnTo>
                          <a:pt x="31" y="0"/>
                        </a:lnTo>
                        <a:lnTo>
                          <a:pt x="33" y="0"/>
                        </a:lnTo>
                        <a:lnTo>
                          <a:pt x="34" y="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9" name="Freeform 147">
                    <a:extLst>
                      <a:ext uri="{FF2B5EF4-FFF2-40B4-BE49-F238E27FC236}">
                        <a16:creationId xmlns:a16="http://schemas.microsoft.com/office/drawing/2014/main" xmlns="" id="{8FA42B85-DA98-47A8-9509-2E3D7D0C62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0" y="534"/>
                    <a:ext cx="32" cy="8"/>
                  </a:xfrm>
                  <a:custGeom>
                    <a:avLst/>
                    <a:gdLst>
                      <a:gd name="T0" fmla="*/ 65 w 65"/>
                      <a:gd name="T1" fmla="*/ 14 h 16"/>
                      <a:gd name="T2" fmla="*/ 62 w 65"/>
                      <a:gd name="T3" fmla="*/ 15 h 16"/>
                      <a:gd name="T4" fmla="*/ 58 w 65"/>
                      <a:gd name="T5" fmla="*/ 16 h 16"/>
                      <a:gd name="T6" fmla="*/ 50 w 65"/>
                      <a:gd name="T7" fmla="*/ 16 h 16"/>
                      <a:gd name="T8" fmla="*/ 39 w 65"/>
                      <a:gd name="T9" fmla="*/ 15 h 16"/>
                      <a:gd name="T10" fmla="*/ 29 w 65"/>
                      <a:gd name="T11" fmla="*/ 14 h 16"/>
                      <a:gd name="T12" fmla="*/ 19 w 65"/>
                      <a:gd name="T13" fmla="*/ 10 h 16"/>
                      <a:gd name="T14" fmla="*/ 8 w 65"/>
                      <a:gd name="T15" fmla="*/ 6 h 16"/>
                      <a:gd name="T16" fmla="*/ 0 w 65"/>
                      <a:gd name="T17" fmla="*/ 0 h 16"/>
                      <a:gd name="T18" fmla="*/ 8 w 65"/>
                      <a:gd name="T19" fmla="*/ 2 h 16"/>
                      <a:gd name="T20" fmla="*/ 17 w 65"/>
                      <a:gd name="T21" fmla="*/ 3 h 16"/>
                      <a:gd name="T22" fmla="*/ 28 w 65"/>
                      <a:gd name="T23" fmla="*/ 6 h 16"/>
                      <a:gd name="T24" fmla="*/ 39 w 65"/>
                      <a:gd name="T25" fmla="*/ 7 h 16"/>
                      <a:gd name="T26" fmla="*/ 49 w 65"/>
                      <a:gd name="T27" fmla="*/ 8 h 16"/>
                      <a:gd name="T28" fmla="*/ 57 w 65"/>
                      <a:gd name="T29" fmla="*/ 10 h 16"/>
                      <a:gd name="T30" fmla="*/ 62 w 65"/>
                      <a:gd name="T31" fmla="*/ 11 h 16"/>
                      <a:gd name="T32" fmla="*/ 65 w 65"/>
                      <a:gd name="T33" fmla="*/ 1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5" h="16">
                        <a:moveTo>
                          <a:pt x="65" y="14"/>
                        </a:moveTo>
                        <a:lnTo>
                          <a:pt x="62" y="15"/>
                        </a:lnTo>
                        <a:lnTo>
                          <a:pt x="58" y="16"/>
                        </a:lnTo>
                        <a:lnTo>
                          <a:pt x="50" y="16"/>
                        </a:lnTo>
                        <a:lnTo>
                          <a:pt x="39" y="15"/>
                        </a:lnTo>
                        <a:lnTo>
                          <a:pt x="29" y="14"/>
                        </a:lnTo>
                        <a:lnTo>
                          <a:pt x="19" y="10"/>
                        </a:lnTo>
                        <a:lnTo>
                          <a:pt x="8" y="6"/>
                        </a:lnTo>
                        <a:lnTo>
                          <a:pt x="0" y="0"/>
                        </a:lnTo>
                        <a:lnTo>
                          <a:pt x="8" y="2"/>
                        </a:lnTo>
                        <a:lnTo>
                          <a:pt x="17" y="3"/>
                        </a:lnTo>
                        <a:lnTo>
                          <a:pt x="28" y="6"/>
                        </a:lnTo>
                        <a:lnTo>
                          <a:pt x="39" y="7"/>
                        </a:lnTo>
                        <a:lnTo>
                          <a:pt x="49" y="8"/>
                        </a:lnTo>
                        <a:lnTo>
                          <a:pt x="57" y="10"/>
                        </a:lnTo>
                        <a:lnTo>
                          <a:pt x="62" y="11"/>
                        </a:lnTo>
                        <a:lnTo>
                          <a:pt x="65" y="14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0" name="Freeform 148">
                    <a:extLst>
                      <a:ext uri="{FF2B5EF4-FFF2-40B4-BE49-F238E27FC236}">
                        <a16:creationId xmlns:a16="http://schemas.microsoft.com/office/drawing/2014/main" xmlns="" id="{9BA9517C-BFCD-4174-B61D-CD9732AB91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2" y="506"/>
                    <a:ext cx="46" cy="9"/>
                  </a:xfrm>
                  <a:custGeom>
                    <a:avLst/>
                    <a:gdLst>
                      <a:gd name="T0" fmla="*/ 92 w 92"/>
                      <a:gd name="T1" fmla="*/ 13 h 18"/>
                      <a:gd name="T2" fmla="*/ 89 w 92"/>
                      <a:gd name="T3" fmla="*/ 15 h 18"/>
                      <a:gd name="T4" fmla="*/ 80 w 92"/>
                      <a:gd name="T5" fmla="*/ 18 h 18"/>
                      <a:gd name="T6" fmla="*/ 67 w 92"/>
                      <a:gd name="T7" fmla="*/ 18 h 18"/>
                      <a:gd name="T8" fmla="*/ 52 w 92"/>
                      <a:gd name="T9" fmla="*/ 16 h 18"/>
                      <a:gd name="T10" fmla="*/ 36 w 92"/>
                      <a:gd name="T11" fmla="*/ 14 h 18"/>
                      <a:gd name="T12" fmla="*/ 21 w 92"/>
                      <a:gd name="T13" fmla="*/ 11 h 18"/>
                      <a:gd name="T14" fmla="*/ 8 w 92"/>
                      <a:gd name="T15" fmla="*/ 6 h 18"/>
                      <a:gd name="T16" fmla="*/ 0 w 92"/>
                      <a:gd name="T17" fmla="*/ 0 h 18"/>
                      <a:gd name="T18" fmla="*/ 7 w 92"/>
                      <a:gd name="T19" fmla="*/ 0 h 18"/>
                      <a:gd name="T20" fmla="*/ 19 w 92"/>
                      <a:gd name="T21" fmla="*/ 1 h 18"/>
                      <a:gd name="T22" fmla="*/ 34 w 92"/>
                      <a:gd name="T23" fmla="*/ 3 h 18"/>
                      <a:gd name="T24" fmla="*/ 50 w 92"/>
                      <a:gd name="T25" fmla="*/ 5 h 18"/>
                      <a:gd name="T26" fmla="*/ 66 w 92"/>
                      <a:gd name="T27" fmla="*/ 6 h 18"/>
                      <a:gd name="T28" fmla="*/ 80 w 92"/>
                      <a:gd name="T29" fmla="*/ 8 h 18"/>
                      <a:gd name="T30" fmla="*/ 89 w 92"/>
                      <a:gd name="T31" fmla="*/ 11 h 18"/>
                      <a:gd name="T32" fmla="*/ 92 w 92"/>
                      <a:gd name="T33" fmla="*/ 13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18">
                        <a:moveTo>
                          <a:pt x="92" y="13"/>
                        </a:moveTo>
                        <a:lnTo>
                          <a:pt x="89" y="15"/>
                        </a:lnTo>
                        <a:lnTo>
                          <a:pt x="80" y="18"/>
                        </a:lnTo>
                        <a:lnTo>
                          <a:pt x="67" y="18"/>
                        </a:lnTo>
                        <a:lnTo>
                          <a:pt x="52" y="16"/>
                        </a:lnTo>
                        <a:lnTo>
                          <a:pt x="36" y="14"/>
                        </a:lnTo>
                        <a:lnTo>
                          <a:pt x="21" y="11"/>
                        </a:lnTo>
                        <a:lnTo>
                          <a:pt x="8" y="6"/>
                        </a:ln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19" y="1"/>
                        </a:lnTo>
                        <a:lnTo>
                          <a:pt x="34" y="3"/>
                        </a:lnTo>
                        <a:lnTo>
                          <a:pt x="50" y="5"/>
                        </a:lnTo>
                        <a:lnTo>
                          <a:pt x="66" y="6"/>
                        </a:lnTo>
                        <a:lnTo>
                          <a:pt x="80" y="8"/>
                        </a:lnTo>
                        <a:lnTo>
                          <a:pt x="89" y="11"/>
                        </a:lnTo>
                        <a:lnTo>
                          <a:pt x="92" y="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1" name="Freeform 149">
                    <a:extLst>
                      <a:ext uri="{FF2B5EF4-FFF2-40B4-BE49-F238E27FC236}">
                        <a16:creationId xmlns:a16="http://schemas.microsoft.com/office/drawing/2014/main" xmlns="" id="{A6DB3AE4-34E9-40C2-9C3A-1CEDD0D9C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2" y="476"/>
                    <a:ext cx="42" cy="5"/>
                  </a:xfrm>
                  <a:custGeom>
                    <a:avLst/>
                    <a:gdLst>
                      <a:gd name="T0" fmla="*/ 83 w 83"/>
                      <a:gd name="T1" fmla="*/ 4 h 11"/>
                      <a:gd name="T2" fmla="*/ 79 w 83"/>
                      <a:gd name="T3" fmla="*/ 6 h 11"/>
                      <a:gd name="T4" fmla="*/ 72 w 83"/>
                      <a:gd name="T5" fmla="*/ 8 h 11"/>
                      <a:gd name="T6" fmla="*/ 61 w 83"/>
                      <a:gd name="T7" fmla="*/ 11 h 11"/>
                      <a:gd name="T8" fmla="*/ 48 w 83"/>
                      <a:gd name="T9" fmla="*/ 11 h 11"/>
                      <a:gd name="T10" fmla="*/ 34 w 83"/>
                      <a:gd name="T11" fmla="*/ 11 h 11"/>
                      <a:gd name="T12" fmla="*/ 21 w 83"/>
                      <a:gd name="T13" fmla="*/ 10 h 11"/>
                      <a:gd name="T14" fmla="*/ 9 w 83"/>
                      <a:gd name="T15" fmla="*/ 6 h 11"/>
                      <a:gd name="T16" fmla="*/ 0 w 83"/>
                      <a:gd name="T17" fmla="*/ 1 h 11"/>
                      <a:gd name="T18" fmla="*/ 8 w 83"/>
                      <a:gd name="T19" fmla="*/ 1 h 11"/>
                      <a:gd name="T20" fmla="*/ 19 w 83"/>
                      <a:gd name="T21" fmla="*/ 1 h 11"/>
                      <a:gd name="T22" fmla="*/ 32 w 83"/>
                      <a:gd name="T23" fmla="*/ 1 h 11"/>
                      <a:gd name="T24" fmla="*/ 47 w 83"/>
                      <a:gd name="T25" fmla="*/ 0 h 11"/>
                      <a:gd name="T26" fmla="*/ 61 w 83"/>
                      <a:gd name="T27" fmla="*/ 0 h 11"/>
                      <a:gd name="T28" fmla="*/ 72 w 83"/>
                      <a:gd name="T29" fmla="*/ 0 h 11"/>
                      <a:gd name="T30" fmla="*/ 79 w 83"/>
                      <a:gd name="T31" fmla="*/ 1 h 11"/>
                      <a:gd name="T32" fmla="*/ 83 w 83"/>
                      <a:gd name="T33" fmla="*/ 4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83" h="11">
                        <a:moveTo>
                          <a:pt x="83" y="4"/>
                        </a:moveTo>
                        <a:lnTo>
                          <a:pt x="79" y="6"/>
                        </a:lnTo>
                        <a:lnTo>
                          <a:pt x="72" y="8"/>
                        </a:lnTo>
                        <a:lnTo>
                          <a:pt x="61" y="11"/>
                        </a:lnTo>
                        <a:lnTo>
                          <a:pt x="48" y="11"/>
                        </a:lnTo>
                        <a:lnTo>
                          <a:pt x="34" y="11"/>
                        </a:lnTo>
                        <a:lnTo>
                          <a:pt x="21" y="10"/>
                        </a:lnTo>
                        <a:lnTo>
                          <a:pt x="9" y="6"/>
                        </a:lnTo>
                        <a:lnTo>
                          <a:pt x="0" y="1"/>
                        </a:lnTo>
                        <a:lnTo>
                          <a:pt x="8" y="1"/>
                        </a:lnTo>
                        <a:lnTo>
                          <a:pt x="19" y="1"/>
                        </a:lnTo>
                        <a:lnTo>
                          <a:pt x="32" y="1"/>
                        </a:lnTo>
                        <a:lnTo>
                          <a:pt x="47" y="0"/>
                        </a:lnTo>
                        <a:lnTo>
                          <a:pt x="61" y="0"/>
                        </a:lnTo>
                        <a:lnTo>
                          <a:pt x="72" y="0"/>
                        </a:lnTo>
                        <a:lnTo>
                          <a:pt x="79" y="1"/>
                        </a:lnTo>
                        <a:lnTo>
                          <a:pt x="83" y="4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2" name="Freeform 150">
                    <a:extLst>
                      <a:ext uri="{FF2B5EF4-FFF2-40B4-BE49-F238E27FC236}">
                        <a16:creationId xmlns:a16="http://schemas.microsoft.com/office/drawing/2014/main" xmlns="" id="{FE2EEBBC-4B33-4D40-BE46-AF09742603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2" y="459"/>
                    <a:ext cx="34" cy="5"/>
                  </a:xfrm>
                  <a:custGeom>
                    <a:avLst/>
                    <a:gdLst>
                      <a:gd name="T0" fmla="*/ 68 w 68"/>
                      <a:gd name="T1" fmla="*/ 6 h 9"/>
                      <a:gd name="T2" fmla="*/ 65 w 68"/>
                      <a:gd name="T3" fmla="*/ 8 h 9"/>
                      <a:gd name="T4" fmla="*/ 57 w 68"/>
                      <a:gd name="T5" fmla="*/ 9 h 9"/>
                      <a:gd name="T6" fmla="*/ 47 w 68"/>
                      <a:gd name="T7" fmla="*/ 9 h 9"/>
                      <a:gd name="T8" fmla="*/ 35 w 68"/>
                      <a:gd name="T9" fmla="*/ 9 h 9"/>
                      <a:gd name="T10" fmla="*/ 23 w 68"/>
                      <a:gd name="T11" fmla="*/ 8 h 9"/>
                      <a:gd name="T12" fmla="*/ 12 w 68"/>
                      <a:gd name="T13" fmla="*/ 6 h 9"/>
                      <a:gd name="T14" fmla="*/ 4 w 68"/>
                      <a:gd name="T15" fmla="*/ 3 h 9"/>
                      <a:gd name="T16" fmla="*/ 0 w 68"/>
                      <a:gd name="T17" fmla="*/ 0 h 9"/>
                      <a:gd name="T18" fmla="*/ 7 w 68"/>
                      <a:gd name="T19" fmla="*/ 0 h 9"/>
                      <a:gd name="T20" fmla="*/ 15 w 68"/>
                      <a:gd name="T21" fmla="*/ 0 h 9"/>
                      <a:gd name="T22" fmla="*/ 25 w 68"/>
                      <a:gd name="T23" fmla="*/ 1 h 9"/>
                      <a:gd name="T24" fmla="*/ 37 w 68"/>
                      <a:gd name="T25" fmla="*/ 1 h 9"/>
                      <a:gd name="T26" fmla="*/ 47 w 68"/>
                      <a:gd name="T27" fmla="*/ 1 h 9"/>
                      <a:gd name="T28" fmla="*/ 57 w 68"/>
                      <a:gd name="T29" fmla="*/ 2 h 9"/>
                      <a:gd name="T30" fmla="*/ 64 w 68"/>
                      <a:gd name="T31" fmla="*/ 3 h 9"/>
                      <a:gd name="T32" fmla="*/ 68 w 68"/>
                      <a:gd name="T33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8" h="9">
                        <a:moveTo>
                          <a:pt x="68" y="6"/>
                        </a:moveTo>
                        <a:lnTo>
                          <a:pt x="65" y="8"/>
                        </a:lnTo>
                        <a:lnTo>
                          <a:pt x="57" y="9"/>
                        </a:lnTo>
                        <a:lnTo>
                          <a:pt x="47" y="9"/>
                        </a:lnTo>
                        <a:lnTo>
                          <a:pt x="35" y="9"/>
                        </a:lnTo>
                        <a:lnTo>
                          <a:pt x="23" y="8"/>
                        </a:lnTo>
                        <a:lnTo>
                          <a:pt x="12" y="6"/>
                        </a:lnTo>
                        <a:lnTo>
                          <a:pt x="4" y="3"/>
                        </a:ln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15" y="0"/>
                        </a:lnTo>
                        <a:lnTo>
                          <a:pt x="25" y="1"/>
                        </a:lnTo>
                        <a:lnTo>
                          <a:pt x="37" y="1"/>
                        </a:lnTo>
                        <a:lnTo>
                          <a:pt x="47" y="1"/>
                        </a:lnTo>
                        <a:lnTo>
                          <a:pt x="57" y="2"/>
                        </a:lnTo>
                        <a:lnTo>
                          <a:pt x="64" y="3"/>
                        </a:lnTo>
                        <a:lnTo>
                          <a:pt x="68" y="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3" name="Freeform 151">
                    <a:extLst>
                      <a:ext uri="{FF2B5EF4-FFF2-40B4-BE49-F238E27FC236}">
                        <a16:creationId xmlns:a16="http://schemas.microsoft.com/office/drawing/2014/main" xmlns="" id="{A4DDC780-5B91-48FB-A708-A0027DDB46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3" y="448"/>
                    <a:ext cx="21" cy="6"/>
                  </a:xfrm>
                  <a:custGeom>
                    <a:avLst/>
                    <a:gdLst>
                      <a:gd name="T0" fmla="*/ 43 w 43"/>
                      <a:gd name="T1" fmla="*/ 2 h 10"/>
                      <a:gd name="T2" fmla="*/ 41 w 43"/>
                      <a:gd name="T3" fmla="*/ 5 h 10"/>
                      <a:gd name="T4" fmla="*/ 37 w 43"/>
                      <a:gd name="T5" fmla="*/ 7 h 10"/>
                      <a:gd name="T6" fmla="*/ 31 w 43"/>
                      <a:gd name="T7" fmla="*/ 8 h 10"/>
                      <a:gd name="T8" fmla="*/ 24 w 43"/>
                      <a:gd name="T9" fmla="*/ 10 h 10"/>
                      <a:gd name="T10" fmla="*/ 16 w 43"/>
                      <a:gd name="T11" fmla="*/ 10 h 10"/>
                      <a:gd name="T12" fmla="*/ 9 w 43"/>
                      <a:gd name="T13" fmla="*/ 10 h 10"/>
                      <a:gd name="T14" fmla="*/ 3 w 43"/>
                      <a:gd name="T15" fmla="*/ 9 h 10"/>
                      <a:gd name="T16" fmla="*/ 0 w 43"/>
                      <a:gd name="T17" fmla="*/ 6 h 10"/>
                      <a:gd name="T18" fmla="*/ 6 w 43"/>
                      <a:gd name="T19" fmla="*/ 7 h 10"/>
                      <a:gd name="T20" fmla="*/ 12 w 43"/>
                      <a:gd name="T21" fmla="*/ 7 h 10"/>
                      <a:gd name="T22" fmla="*/ 20 w 43"/>
                      <a:gd name="T23" fmla="*/ 5 h 10"/>
                      <a:gd name="T24" fmla="*/ 27 w 43"/>
                      <a:gd name="T25" fmla="*/ 2 h 10"/>
                      <a:gd name="T26" fmla="*/ 32 w 43"/>
                      <a:gd name="T27" fmla="*/ 1 h 10"/>
                      <a:gd name="T28" fmla="*/ 38 w 43"/>
                      <a:gd name="T29" fmla="*/ 0 h 10"/>
                      <a:gd name="T30" fmla="*/ 41 w 43"/>
                      <a:gd name="T31" fmla="*/ 0 h 10"/>
                      <a:gd name="T32" fmla="*/ 43 w 43"/>
                      <a:gd name="T33" fmla="*/ 2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3" h="10">
                        <a:moveTo>
                          <a:pt x="43" y="2"/>
                        </a:moveTo>
                        <a:lnTo>
                          <a:pt x="41" y="5"/>
                        </a:lnTo>
                        <a:lnTo>
                          <a:pt x="37" y="7"/>
                        </a:lnTo>
                        <a:lnTo>
                          <a:pt x="31" y="8"/>
                        </a:lnTo>
                        <a:lnTo>
                          <a:pt x="24" y="10"/>
                        </a:lnTo>
                        <a:lnTo>
                          <a:pt x="16" y="10"/>
                        </a:lnTo>
                        <a:lnTo>
                          <a:pt x="9" y="10"/>
                        </a:lnTo>
                        <a:lnTo>
                          <a:pt x="3" y="9"/>
                        </a:lnTo>
                        <a:lnTo>
                          <a:pt x="0" y="6"/>
                        </a:lnTo>
                        <a:lnTo>
                          <a:pt x="6" y="7"/>
                        </a:lnTo>
                        <a:lnTo>
                          <a:pt x="12" y="7"/>
                        </a:lnTo>
                        <a:lnTo>
                          <a:pt x="20" y="5"/>
                        </a:lnTo>
                        <a:lnTo>
                          <a:pt x="27" y="2"/>
                        </a:lnTo>
                        <a:lnTo>
                          <a:pt x="32" y="1"/>
                        </a:lnTo>
                        <a:lnTo>
                          <a:pt x="38" y="0"/>
                        </a:lnTo>
                        <a:lnTo>
                          <a:pt x="41" y="0"/>
                        </a:lnTo>
                        <a:lnTo>
                          <a:pt x="43" y="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4" name="Freeform 152">
                    <a:extLst>
                      <a:ext uri="{FF2B5EF4-FFF2-40B4-BE49-F238E27FC236}">
                        <a16:creationId xmlns:a16="http://schemas.microsoft.com/office/drawing/2014/main" xmlns="" id="{8F6DAE6A-7411-4F42-BFB4-914F8CC960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" y="544"/>
                    <a:ext cx="21" cy="8"/>
                  </a:xfrm>
                  <a:custGeom>
                    <a:avLst/>
                    <a:gdLst>
                      <a:gd name="T0" fmla="*/ 0 w 41"/>
                      <a:gd name="T1" fmla="*/ 0 h 16"/>
                      <a:gd name="T2" fmla="*/ 3 w 41"/>
                      <a:gd name="T3" fmla="*/ 0 h 16"/>
                      <a:gd name="T4" fmla="*/ 9 w 41"/>
                      <a:gd name="T5" fmla="*/ 1 h 16"/>
                      <a:gd name="T6" fmla="*/ 16 w 41"/>
                      <a:gd name="T7" fmla="*/ 2 h 16"/>
                      <a:gd name="T8" fmla="*/ 24 w 41"/>
                      <a:gd name="T9" fmla="*/ 4 h 16"/>
                      <a:gd name="T10" fmla="*/ 31 w 41"/>
                      <a:gd name="T11" fmla="*/ 6 h 16"/>
                      <a:gd name="T12" fmla="*/ 37 w 41"/>
                      <a:gd name="T13" fmla="*/ 7 h 16"/>
                      <a:gd name="T14" fmla="*/ 40 w 41"/>
                      <a:gd name="T15" fmla="*/ 11 h 16"/>
                      <a:gd name="T16" fmla="*/ 41 w 41"/>
                      <a:gd name="T17" fmla="*/ 14 h 16"/>
                      <a:gd name="T18" fmla="*/ 39 w 41"/>
                      <a:gd name="T19" fmla="*/ 16 h 16"/>
                      <a:gd name="T20" fmla="*/ 35 w 41"/>
                      <a:gd name="T21" fmla="*/ 16 h 16"/>
                      <a:gd name="T22" fmla="*/ 28 w 41"/>
                      <a:gd name="T23" fmla="*/ 15 h 16"/>
                      <a:gd name="T24" fmla="*/ 22 w 41"/>
                      <a:gd name="T25" fmla="*/ 12 h 16"/>
                      <a:gd name="T26" fmla="*/ 15 w 41"/>
                      <a:gd name="T27" fmla="*/ 8 h 16"/>
                      <a:gd name="T28" fmla="*/ 9 w 41"/>
                      <a:gd name="T29" fmla="*/ 5 h 16"/>
                      <a:gd name="T30" fmla="*/ 3 w 41"/>
                      <a:gd name="T31" fmla="*/ 2 h 16"/>
                      <a:gd name="T32" fmla="*/ 0 w 41"/>
                      <a:gd name="T33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1" h="16">
                        <a:moveTo>
                          <a:pt x="0" y="0"/>
                        </a:moveTo>
                        <a:lnTo>
                          <a:pt x="3" y="0"/>
                        </a:lnTo>
                        <a:lnTo>
                          <a:pt x="9" y="1"/>
                        </a:lnTo>
                        <a:lnTo>
                          <a:pt x="16" y="2"/>
                        </a:lnTo>
                        <a:lnTo>
                          <a:pt x="24" y="4"/>
                        </a:lnTo>
                        <a:lnTo>
                          <a:pt x="31" y="6"/>
                        </a:lnTo>
                        <a:lnTo>
                          <a:pt x="37" y="7"/>
                        </a:lnTo>
                        <a:lnTo>
                          <a:pt x="40" y="11"/>
                        </a:lnTo>
                        <a:lnTo>
                          <a:pt x="41" y="14"/>
                        </a:lnTo>
                        <a:lnTo>
                          <a:pt x="39" y="16"/>
                        </a:lnTo>
                        <a:lnTo>
                          <a:pt x="35" y="16"/>
                        </a:lnTo>
                        <a:lnTo>
                          <a:pt x="28" y="15"/>
                        </a:lnTo>
                        <a:lnTo>
                          <a:pt x="22" y="12"/>
                        </a:lnTo>
                        <a:lnTo>
                          <a:pt x="15" y="8"/>
                        </a:lnTo>
                        <a:lnTo>
                          <a:pt x="9" y="5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5" name="Freeform 153">
                    <a:extLst>
                      <a:ext uri="{FF2B5EF4-FFF2-40B4-BE49-F238E27FC236}">
                        <a16:creationId xmlns:a16="http://schemas.microsoft.com/office/drawing/2014/main" xmlns="" id="{50E9E69B-BF9D-4A1F-8023-024F187C4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5" y="542"/>
                    <a:ext cx="4" cy="20"/>
                  </a:xfrm>
                  <a:custGeom>
                    <a:avLst/>
                    <a:gdLst>
                      <a:gd name="T0" fmla="*/ 1 w 8"/>
                      <a:gd name="T1" fmla="*/ 0 h 39"/>
                      <a:gd name="T2" fmla="*/ 1 w 8"/>
                      <a:gd name="T3" fmla="*/ 7 h 39"/>
                      <a:gd name="T4" fmla="*/ 0 w 8"/>
                      <a:gd name="T5" fmla="*/ 21 h 39"/>
                      <a:gd name="T6" fmla="*/ 0 w 8"/>
                      <a:gd name="T7" fmla="*/ 33 h 39"/>
                      <a:gd name="T8" fmla="*/ 4 w 8"/>
                      <a:gd name="T9" fmla="*/ 39 h 39"/>
                      <a:gd name="T10" fmla="*/ 8 w 8"/>
                      <a:gd name="T11" fmla="*/ 34 h 39"/>
                      <a:gd name="T12" fmla="*/ 6 w 8"/>
                      <a:gd name="T13" fmla="*/ 23 h 39"/>
                      <a:gd name="T14" fmla="*/ 3 w 8"/>
                      <a:gd name="T15" fmla="*/ 9 h 39"/>
                      <a:gd name="T16" fmla="*/ 1 w 8"/>
                      <a:gd name="T17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39">
                        <a:moveTo>
                          <a:pt x="1" y="0"/>
                        </a:moveTo>
                        <a:lnTo>
                          <a:pt x="1" y="7"/>
                        </a:lnTo>
                        <a:lnTo>
                          <a:pt x="0" y="21"/>
                        </a:lnTo>
                        <a:lnTo>
                          <a:pt x="0" y="33"/>
                        </a:lnTo>
                        <a:lnTo>
                          <a:pt x="4" y="39"/>
                        </a:lnTo>
                        <a:lnTo>
                          <a:pt x="8" y="34"/>
                        </a:lnTo>
                        <a:lnTo>
                          <a:pt x="6" y="23"/>
                        </a:lnTo>
                        <a:lnTo>
                          <a:pt x="3" y="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6" name="Freeform 154">
                    <a:extLst>
                      <a:ext uri="{FF2B5EF4-FFF2-40B4-BE49-F238E27FC236}">
                        <a16:creationId xmlns:a16="http://schemas.microsoft.com/office/drawing/2014/main" xmlns="" id="{31FAB22C-A317-4318-A2DA-9C53031481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" y="548"/>
                    <a:ext cx="12" cy="17"/>
                  </a:xfrm>
                  <a:custGeom>
                    <a:avLst/>
                    <a:gdLst>
                      <a:gd name="T0" fmla="*/ 0 w 25"/>
                      <a:gd name="T1" fmla="*/ 0 h 34"/>
                      <a:gd name="T2" fmla="*/ 4 w 25"/>
                      <a:gd name="T3" fmla="*/ 7 h 34"/>
                      <a:gd name="T4" fmla="*/ 11 w 25"/>
                      <a:gd name="T5" fmla="*/ 20 h 34"/>
                      <a:gd name="T6" fmla="*/ 17 w 25"/>
                      <a:gd name="T7" fmla="*/ 30 h 34"/>
                      <a:gd name="T8" fmla="*/ 24 w 25"/>
                      <a:gd name="T9" fmla="*/ 34 h 34"/>
                      <a:gd name="T10" fmla="*/ 25 w 25"/>
                      <a:gd name="T11" fmla="*/ 28 h 34"/>
                      <a:gd name="T12" fmla="*/ 18 w 25"/>
                      <a:gd name="T13" fmla="*/ 18 h 34"/>
                      <a:gd name="T14" fmla="*/ 7 w 25"/>
                      <a:gd name="T15" fmla="*/ 7 h 34"/>
                      <a:gd name="T16" fmla="*/ 0 w 25"/>
                      <a:gd name="T17" fmla="*/ 0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34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11" y="20"/>
                        </a:lnTo>
                        <a:lnTo>
                          <a:pt x="17" y="30"/>
                        </a:lnTo>
                        <a:lnTo>
                          <a:pt x="24" y="34"/>
                        </a:lnTo>
                        <a:lnTo>
                          <a:pt x="25" y="28"/>
                        </a:lnTo>
                        <a:lnTo>
                          <a:pt x="18" y="18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7" name="Freeform 155">
                    <a:extLst>
                      <a:ext uri="{FF2B5EF4-FFF2-40B4-BE49-F238E27FC236}">
                        <a16:creationId xmlns:a16="http://schemas.microsoft.com/office/drawing/2014/main" xmlns="" id="{345D5970-74BF-4C7D-9C44-1EC4B0BA45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9" y="450"/>
                    <a:ext cx="26" cy="6"/>
                  </a:xfrm>
                  <a:custGeom>
                    <a:avLst/>
                    <a:gdLst>
                      <a:gd name="T0" fmla="*/ 52 w 52"/>
                      <a:gd name="T1" fmla="*/ 3 h 12"/>
                      <a:gd name="T2" fmla="*/ 46 w 52"/>
                      <a:gd name="T3" fmla="*/ 6 h 12"/>
                      <a:gd name="T4" fmla="*/ 39 w 52"/>
                      <a:gd name="T5" fmla="*/ 8 h 12"/>
                      <a:gd name="T6" fmla="*/ 31 w 52"/>
                      <a:gd name="T7" fmla="*/ 11 h 12"/>
                      <a:gd name="T8" fmla="*/ 23 w 52"/>
                      <a:gd name="T9" fmla="*/ 12 h 12"/>
                      <a:gd name="T10" fmla="*/ 14 w 52"/>
                      <a:gd name="T11" fmla="*/ 12 h 12"/>
                      <a:gd name="T12" fmla="*/ 7 w 52"/>
                      <a:gd name="T13" fmla="*/ 11 h 12"/>
                      <a:gd name="T14" fmla="*/ 2 w 52"/>
                      <a:gd name="T15" fmla="*/ 8 h 12"/>
                      <a:gd name="T16" fmla="*/ 0 w 52"/>
                      <a:gd name="T17" fmla="*/ 5 h 12"/>
                      <a:gd name="T18" fmla="*/ 1 w 52"/>
                      <a:gd name="T19" fmla="*/ 2 h 12"/>
                      <a:gd name="T20" fmla="*/ 6 w 52"/>
                      <a:gd name="T21" fmla="*/ 0 h 12"/>
                      <a:gd name="T22" fmla="*/ 11 w 52"/>
                      <a:gd name="T23" fmla="*/ 0 h 12"/>
                      <a:gd name="T24" fmla="*/ 21 w 52"/>
                      <a:gd name="T25" fmla="*/ 0 h 12"/>
                      <a:gd name="T26" fmla="*/ 29 w 52"/>
                      <a:gd name="T27" fmla="*/ 2 h 12"/>
                      <a:gd name="T28" fmla="*/ 38 w 52"/>
                      <a:gd name="T29" fmla="*/ 2 h 12"/>
                      <a:gd name="T30" fmla="*/ 46 w 52"/>
                      <a:gd name="T31" fmla="*/ 3 h 12"/>
                      <a:gd name="T32" fmla="*/ 52 w 52"/>
                      <a:gd name="T33" fmla="*/ 3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12">
                        <a:moveTo>
                          <a:pt x="52" y="3"/>
                        </a:moveTo>
                        <a:lnTo>
                          <a:pt x="46" y="6"/>
                        </a:lnTo>
                        <a:lnTo>
                          <a:pt x="39" y="8"/>
                        </a:lnTo>
                        <a:lnTo>
                          <a:pt x="31" y="11"/>
                        </a:lnTo>
                        <a:lnTo>
                          <a:pt x="23" y="12"/>
                        </a:lnTo>
                        <a:lnTo>
                          <a:pt x="14" y="12"/>
                        </a:lnTo>
                        <a:lnTo>
                          <a:pt x="7" y="11"/>
                        </a:lnTo>
                        <a:lnTo>
                          <a:pt x="2" y="8"/>
                        </a:lnTo>
                        <a:lnTo>
                          <a:pt x="0" y="5"/>
                        </a:lnTo>
                        <a:lnTo>
                          <a:pt x="1" y="2"/>
                        </a:lnTo>
                        <a:lnTo>
                          <a:pt x="6" y="0"/>
                        </a:lnTo>
                        <a:lnTo>
                          <a:pt x="11" y="0"/>
                        </a:lnTo>
                        <a:lnTo>
                          <a:pt x="21" y="0"/>
                        </a:lnTo>
                        <a:lnTo>
                          <a:pt x="29" y="2"/>
                        </a:lnTo>
                        <a:lnTo>
                          <a:pt x="38" y="2"/>
                        </a:lnTo>
                        <a:lnTo>
                          <a:pt x="46" y="3"/>
                        </a:lnTo>
                        <a:lnTo>
                          <a:pt x="52" y="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8" name="Freeform 156">
                    <a:extLst>
                      <a:ext uri="{FF2B5EF4-FFF2-40B4-BE49-F238E27FC236}">
                        <a16:creationId xmlns:a16="http://schemas.microsoft.com/office/drawing/2014/main" xmlns="" id="{82F9822E-6FBB-4E3A-815A-C0EC6BD9DD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5" y="431"/>
                    <a:ext cx="25" cy="10"/>
                  </a:xfrm>
                  <a:custGeom>
                    <a:avLst/>
                    <a:gdLst>
                      <a:gd name="T0" fmla="*/ 50 w 50"/>
                      <a:gd name="T1" fmla="*/ 21 h 21"/>
                      <a:gd name="T2" fmla="*/ 45 w 50"/>
                      <a:gd name="T3" fmla="*/ 21 h 21"/>
                      <a:gd name="T4" fmla="*/ 37 w 50"/>
                      <a:gd name="T5" fmla="*/ 20 h 21"/>
                      <a:gd name="T6" fmla="*/ 29 w 50"/>
                      <a:gd name="T7" fmla="*/ 18 h 21"/>
                      <a:gd name="T8" fmla="*/ 21 w 50"/>
                      <a:gd name="T9" fmla="*/ 15 h 21"/>
                      <a:gd name="T10" fmla="*/ 13 w 50"/>
                      <a:gd name="T11" fmla="*/ 13 h 21"/>
                      <a:gd name="T12" fmla="*/ 6 w 50"/>
                      <a:gd name="T13" fmla="*/ 9 h 21"/>
                      <a:gd name="T14" fmla="*/ 1 w 50"/>
                      <a:gd name="T15" fmla="*/ 6 h 21"/>
                      <a:gd name="T16" fmla="*/ 0 w 50"/>
                      <a:gd name="T17" fmla="*/ 3 h 21"/>
                      <a:gd name="T18" fmla="*/ 3 w 50"/>
                      <a:gd name="T19" fmla="*/ 0 h 21"/>
                      <a:gd name="T20" fmla="*/ 7 w 50"/>
                      <a:gd name="T21" fmla="*/ 0 h 21"/>
                      <a:gd name="T22" fmla="*/ 14 w 50"/>
                      <a:gd name="T23" fmla="*/ 3 h 21"/>
                      <a:gd name="T24" fmla="*/ 23 w 50"/>
                      <a:gd name="T25" fmla="*/ 6 h 21"/>
                      <a:gd name="T26" fmla="*/ 31 w 50"/>
                      <a:gd name="T27" fmla="*/ 11 h 21"/>
                      <a:gd name="T28" fmla="*/ 39 w 50"/>
                      <a:gd name="T29" fmla="*/ 15 h 21"/>
                      <a:gd name="T30" fmla="*/ 46 w 50"/>
                      <a:gd name="T31" fmla="*/ 19 h 21"/>
                      <a:gd name="T32" fmla="*/ 50 w 50"/>
                      <a:gd name="T33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21">
                        <a:moveTo>
                          <a:pt x="50" y="21"/>
                        </a:moveTo>
                        <a:lnTo>
                          <a:pt x="45" y="21"/>
                        </a:lnTo>
                        <a:lnTo>
                          <a:pt x="37" y="20"/>
                        </a:lnTo>
                        <a:lnTo>
                          <a:pt x="29" y="18"/>
                        </a:lnTo>
                        <a:lnTo>
                          <a:pt x="21" y="15"/>
                        </a:lnTo>
                        <a:lnTo>
                          <a:pt x="13" y="13"/>
                        </a:lnTo>
                        <a:lnTo>
                          <a:pt x="6" y="9"/>
                        </a:lnTo>
                        <a:lnTo>
                          <a:pt x="1" y="6"/>
                        </a:lnTo>
                        <a:lnTo>
                          <a:pt x="0" y="3"/>
                        </a:lnTo>
                        <a:lnTo>
                          <a:pt x="3" y="0"/>
                        </a:lnTo>
                        <a:lnTo>
                          <a:pt x="7" y="0"/>
                        </a:lnTo>
                        <a:lnTo>
                          <a:pt x="14" y="3"/>
                        </a:lnTo>
                        <a:lnTo>
                          <a:pt x="23" y="6"/>
                        </a:lnTo>
                        <a:lnTo>
                          <a:pt x="31" y="11"/>
                        </a:lnTo>
                        <a:lnTo>
                          <a:pt x="39" y="15"/>
                        </a:lnTo>
                        <a:lnTo>
                          <a:pt x="46" y="19"/>
                        </a:lnTo>
                        <a:lnTo>
                          <a:pt x="50" y="2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9" name="Freeform 157">
                    <a:extLst>
                      <a:ext uri="{FF2B5EF4-FFF2-40B4-BE49-F238E27FC236}">
                        <a16:creationId xmlns:a16="http://schemas.microsoft.com/office/drawing/2014/main" xmlns="" id="{0268EBD5-F891-4F38-BD21-26CD840118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9" y="459"/>
                    <a:ext cx="24" cy="6"/>
                  </a:xfrm>
                  <a:custGeom>
                    <a:avLst/>
                    <a:gdLst>
                      <a:gd name="T0" fmla="*/ 47 w 47"/>
                      <a:gd name="T1" fmla="*/ 0 h 11"/>
                      <a:gd name="T2" fmla="*/ 45 w 47"/>
                      <a:gd name="T3" fmla="*/ 3 h 11"/>
                      <a:gd name="T4" fmla="*/ 40 w 47"/>
                      <a:gd name="T5" fmla="*/ 7 h 11"/>
                      <a:gd name="T6" fmla="*/ 33 w 47"/>
                      <a:gd name="T7" fmla="*/ 9 h 11"/>
                      <a:gd name="T8" fmla="*/ 25 w 47"/>
                      <a:gd name="T9" fmla="*/ 11 h 11"/>
                      <a:gd name="T10" fmla="*/ 17 w 47"/>
                      <a:gd name="T11" fmla="*/ 11 h 11"/>
                      <a:gd name="T12" fmla="*/ 10 w 47"/>
                      <a:gd name="T13" fmla="*/ 11 h 11"/>
                      <a:gd name="T14" fmla="*/ 3 w 47"/>
                      <a:gd name="T15" fmla="*/ 9 h 11"/>
                      <a:gd name="T16" fmla="*/ 0 w 47"/>
                      <a:gd name="T17" fmla="*/ 7 h 11"/>
                      <a:gd name="T18" fmla="*/ 0 w 47"/>
                      <a:gd name="T19" fmla="*/ 4 h 11"/>
                      <a:gd name="T20" fmla="*/ 2 w 47"/>
                      <a:gd name="T21" fmla="*/ 2 h 11"/>
                      <a:gd name="T22" fmla="*/ 8 w 47"/>
                      <a:gd name="T23" fmla="*/ 1 h 11"/>
                      <a:gd name="T24" fmla="*/ 16 w 47"/>
                      <a:gd name="T25" fmla="*/ 1 h 11"/>
                      <a:gd name="T26" fmla="*/ 25 w 47"/>
                      <a:gd name="T27" fmla="*/ 1 h 11"/>
                      <a:gd name="T28" fmla="*/ 33 w 47"/>
                      <a:gd name="T29" fmla="*/ 1 h 11"/>
                      <a:gd name="T30" fmla="*/ 41 w 47"/>
                      <a:gd name="T31" fmla="*/ 1 h 11"/>
                      <a:gd name="T32" fmla="*/ 47 w 47"/>
                      <a:gd name="T33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1">
                        <a:moveTo>
                          <a:pt x="47" y="0"/>
                        </a:moveTo>
                        <a:lnTo>
                          <a:pt x="45" y="3"/>
                        </a:lnTo>
                        <a:lnTo>
                          <a:pt x="40" y="7"/>
                        </a:lnTo>
                        <a:lnTo>
                          <a:pt x="33" y="9"/>
                        </a:lnTo>
                        <a:lnTo>
                          <a:pt x="25" y="11"/>
                        </a:lnTo>
                        <a:lnTo>
                          <a:pt x="17" y="11"/>
                        </a:lnTo>
                        <a:lnTo>
                          <a:pt x="10" y="11"/>
                        </a:lnTo>
                        <a:lnTo>
                          <a:pt x="3" y="9"/>
                        </a:ln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2" y="2"/>
                        </a:lnTo>
                        <a:lnTo>
                          <a:pt x="8" y="1"/>
                        </a:lnTo>
                        <a:lnTo>
                          <a:pt x="16" y="1"/>
                        </a:lnTo>
                        <a:lnTo>
                          <a:pt x="25" y="1"/>
                        </a:lnTo>
                        <a:lnTo>
                          <a:pt x="33" y="1"/>
                        </a:lnTo>
                        <a:lnTo>
                          <a:pt x="41" y="1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0" name="Freeform 158">
                    <a:extLst>
                      <a:ext uri="{FF2B5EF4-FFF2-40B4-BE49-F238E27FC236}">
                        <a16:creationId xmlns:a16="http://schemas.microsoft.com/office/drawing/2014/main" xmlns="" id="{986CFBFF-46E6-497D-8AF3-CC25FADD8A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8" y="468"/>
                    <a:ext cx="25" cy="8"/>
                  </a:xfrm>
                  <a:custGeom>
                    <a:avLst/>
                    <a:gdLst>
                      <a:gd name="T0" fmla="*/ 51 w 51"/>
                      <a:gd name="T1" fmla="*/ 0 h 16"/>
                      <a:gd name="T2" fmla="*/ 48 w 51"/>
                      <a:gd name="T3" fmla="*/ 5 h 16"/>
                      <a:gd name="T4" fmla="*/ 42 w 51"/>
                      <a:gd name="T5" fmla="*/ 8 h 16"/>
                      <a:gd name="T6" fmla="*/ 35 w 51"/>
                      <a:gd name="T7" fmla="*/ 12 h 16"/>
                      <a:gd name="T8" fmla="*/ 26 w 51"/>
                      <a:gd name="T9" fmla="*/ 14 h 16"/>
                      <a:gd name="T10" fmla="*/ 18 w 51"/>
                      <a:gd name="T11" fmla="*/ 15 h 16"/>
                      <a:gd name="T12" fmla="*/ 10 w 51"/>
                      <a:gd name="T13" fmla="*/ 16 h 16"/>
                      <a:gd name="T14" fmla="*/ 4 w 51"/>
                      <a:gd name="T15" fmla="*/ 15 h 16"/>
                      <a:gd name="T16" fmla="*/ 0 w 51"/>
                      <a:gd name="T17" fmla="*/ 13 h 16"/>
                      <a:gd name="T18" fmla="*/ 0 w 51"/>
                      <a:gd name="T19" fmla="*/ 11 h 16"/>
                      <a:gd name="T20" fmla="*/ 4 w 51"/>
                      <a:gd name="T21" fmla="*/ 9 h 16"/>
                      <a:gd name="T22" fmla="*/ 10 w 51"/>
                      <a:gd name="T23" fmla="*/ 7 h 16"/>
                      <a:gd name="T24" fmla="*/ 16 w 51"/>
                      <a:gd name="T25" fmla="*/ 6 h 16"/>
                      <a:gd name="T26" fmla="*/ 26 w 51"/>
                      <a:gd name="T27" fmla="*/ 6 h 16"/>
                      <a:gd name="T28" fmla="*/ 35 w 51"/>
                      <a:gd name="T29" fmla="*/ 4 h 16"/>
                      <a:gd name="T30" fmla="*/ 43 w 51"/>
                      <a:gd name="T31" fmla="*/ 2 h 16"/>
                      <a:gd name="T32" fmla="*/ 51 w 51"/>
                      <a:gd name="T33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1" h="16">
                        <a:moveTo>
                          <a:pt x="51" y="0"/>
                        </a:moveTo>
                        <a:lnTo>
                          <a:pt x="48" y="5"/>
                        </a:lnTo>
                        <a:lnTo>
                          <a:pt x="42" y="8"/>
                        </a:lnTo>
                        <a:lnTo>
                          <a:pt x="35" y="12"/>
                        </a:lnTo>
                        <a:lnTo>
                          <a:pt x="26" y="14"/>
                        </a:lnTo>
                        <a:lnTo>
                          <a:pt x="18" y="15"/>
                        </a:lnTo>
                        <a:lnTo>
                          <a:pt x="10" y="16"/>
                        </a:lnTo>
                        <a:lnTo>
                          <a:pt x="4" y="15"/>
                        </a:lnTo>
                        <a:lnTo>
                          <a:pt x="0" y="13"/>
                        </a:lnTo>
                        <a:lnTo>
                          <a:pt x="0" y="11"/>
                        </a:lnTo>
                        <a:lnTo>
                          <a:pt x="4" y="9"/>
                        </a:lnTo>
                        <a:lnTo>
                          <a:pt x="10" y="7"/>
                        </a:lnTo>
                        <a:lnTo>
                          <a:pt x="16" y="6"/>
                        </a:lnTo>
                        <a:lnTo>
                          <a:pt x="26" y="6"/>
                        </a:lnTo>
                        <a:lnTo>
                          <a:pt x="35" y="4"/>
                        </a:lnTo>
                        <a:lnTo>
                          <a:pt x="43" y="2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1" name="Freeform 159">
                    <a:extLst>
                      <a:ext uri="{FF2B5EF4-FFF2-40B4-BE49-F238E27FC236}">
                        <a16:creationId xmlns:a16="http://schemas.microsoft.com/office/drawing/2014/main" xmlns="" id="{1ABC53B5-D4F0-480A-8C27-521001560E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9" y="476"/>
                    <a:ext cx="25" cy="10"/>
                  </a:xfrm>
                  <a:custGeom>
                    <a:avLst/>
                    <a:gdLst>
                      <a:gd name="T0" fmla="*/ 48 w 48"/>
                      <a:gd name="T1" fmla="*/ 0 h 21"/>
                      <a:gd name="T2" fmla="*/ 45 w 48"/>
                      <a:gd name="T3" fmla="*/ 5 h 21"/>
                      <a:gd name="T4" fmla="*/ 38 w 48"/>
                      <a:gd name="T5" fmla="*/ 11 h 21"/>
                      <a:gd name="T6" fmla="*/ 31 w 48"/>
                      <a:gd name="T7" fmla="*/ 14 h 21"/>
                      <a:gd name="T8" fmla="*/ 23 w 48"/>
                      <a:gd name="T9" fmla="*/ 17 h 21"/>
                      <a:gd name="T10" fmla="*/ 15 w 48"/>
                      <a:gd name="T11" fmla="*/ 20 h 21"/>
                      <a:gd name="T12" fmla="*/ 8 w 48"/>
                      <a:gd name="T13" fmla="*/ 21 h 21"/>
                      <a:gd name="T14" fmla="*/ 2 w 48"/>
                      <a:gd name="T15" fmla="*/ 21 h 21"/>
                      <a:gd name="T16" fmla="*/ 0 w 48"/>
                      <a:gd name="T17" fmla="*/ 19 h 21"/>
                      <a:gd name="T18" fmla="*/ 1 w 48"/>
                      <a:gd name="T19" fmla="*/ 16 h 21"/>
                      <a:gd name="T20" fmla="*/ 4 w 48"/>
                      <a:gd name="T21" fmla="*/ 13 h 21"/>
                      <a:gd name="T22" fmla="*/ 10 w 48"/>
                      <a:gd name="T23" fmla="*/ 11 h 21"/>
                      <a:gd name="T24" fmla="*/ 18 w 48"/>
                      <a:gd name="T25" fmla="*/ 9 h 21"/>
                      <a:gd name="T26" fmla="*/ 26 w 48"/>
                      <a:gd name="T27" fmla="*/ 7 h 21"/>
                      <a:gd name="T28" fmla="*/ 34 w 48"/>
                      <a:gd name="T29" fmla="*/ 5 h 21"/>
                      <a:gd name="T30" fmla="*/ 42 w 48"/>
                      <a:gd name="T31" fmla="*/ 2 h 21"/>
                      <a:gd name="T32" fmla="*/ 48 w 48"/>
                      <a:gd name="T33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8" h="21">
                        <a:moveTo>
                          <a:pt x="48" y="0"/>
                        </a:moveTo>
                        <a:lnTo>
                          <a:pt x="45" y="5"/>
                        </a:lnTo>
                        <a:lnTo>
                          <a:pt x="38" y="11"/>
                        </a:lnTo>
                        <a:lnTo>
                          <a:pt x="31" y="14"/>
                        </a:lnTo>
                        <a:lnTo>
                          <a:pt x="23" y="17"/>
                        </a:lnTo>
                        <a:lnTo>
                          <a:pt x="15" y="20"/>
                        </a:lnTo>
                        <a:lnTo>
                          <a:pt x="8" y="21"/>
                        </a:lnTo>
                        <a:lnTo>
                          <a:pt x="2" y="21"/>
                        </a:lnTo>
                        <a:lnTo>
                          <a:pt x="0" y="19"/>
                        </a:lnTo>
                        <a:lnTo>
                          <a:pt x="1" y="16"/>
                        </a:lnTo>
                        <a:lnTo>
                          <a:pt x="4" y="13"/>
                        </a:lnTo>
                        <a:lnTo>
                          <a:pt x="10" y="11"/>
                        </a:lnTo>
                        <a:lnTo>
                          <a:pt x="18" y="9"/>
                        </a:lnTo>
                        <a:lnTo>
                          <a:pt x="26" y="7"/>
                        </a:lnTo>
                        <a:lnTo>
                          <a:pt x="34" y="5"/>
                        </a:lnTo>
                        <a:lnTo>
                          <a:pt x="42" y="2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2" name="Freeform 160">
                    <a:extLst>
                      <a:ext uri="{FF2B5EF4-FFF2-40B4-BE49-F238E27FC236}">
                        <a16:creationId xmlns:a16="http://schemas.microsoft.com/office/drawing/2014/main" xmlns="" id="{BD091C66-E18C-4400-85A8-7DC2E91D64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1" y="485"/>
                    <a:ext cx="25" cy="15"/>
                  </a:xfrm>
                  <a:custGeom>
                    <a:avLst/>
                    <a:gdLst>
                      <a:gd name="T0" fmla="*/ 51 w 51"/>
                      <a:gd name="T1" fmla="*/ 0 h 31"/>
                      <a:gd name="T2" fmla="*/ 45 w 51"/>
                      <a:gd name="T3" fmla="*/ 4 h 31"/>
                      <a:gd name="T4" fmla="*/ 39 w 51"/>
                      <a:gd name="T5" fmla="*/ 10 h 31"/>
                      <a:gd name="T6" fmla="*/ 31 w 51"/>
                      <a:gd name="T7" fmla="*/ 17 h 31"/>
                      <a:gd name="T8" fmla="*/ 23 w 51"/>
                      <a:gd name="T9" fmla="*/ 23 h 31"/>
                      <a:gd name="T10" fmla="*/ 15 w 51"/>
                      <a:gd name="T11" fmla="*/ 27 h 31"/>
                      <a:gd name="T12" fmla="*/ 9 w 51"/>
                      <a:gd name="T13" fmla="*/ 30 h 31"/>
                      <a:gd name="T14" fmla="*/ 4 w 51"/>
                      <a:gd name="T15" fmla="*/ 31 h 31"/>
                      <a:gd name="T16" fmla="*/ 0 w 51"/>
                      <a:gd name="T17" fmla="*/ 28 h 31"/>
                      <a:gd name="T18" fmla="*/ 0 w 51"/>
                      <a:gd name="T19" fmla="*/ 25 h 31"/>
                      <a:gd name="T20" fmla="*/ 5 w 51"/>
                      <a:gd name="T21" fmla="*/ 20 h 31"/>
                      <a:gd name="T22" fmla="*/ 10 w 51"/>
                      <a:gd name="T23" fmla="*/ 17 h 31"/>
                      <a:gd name="T24" fmla="*/ 20 w 51"/>
                      <a:gd name="T25" fmla="*/ 12 h 31"/>
                      <a:gd name="T26" fmla="*/ 29 w 51"/>
                      <a:gd name="T27" fmla="*/ 9 h 31"/>
                      <a:gd name="T28" fmla="*/ 38 w 51"/>
                      <a:gd name="T29" fmla="*/ 5 h 31"/>
                      <a:gd name="T30" fmla="*/ 45 w 51"/>
                      <a:gd name="T31" fmla="*/ 2 h 31"/>
                      <a:gd name="T32" fmla="*/ 51 w 51"/>
                      <a:gd name="T33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1" h="31">
                        <a:moveTo>
                          <a:pt x="51" y="0"/>
                        </a:moveTo>
                        <a:lnTo>
                          <a:pt x="45" y="4"/>
                        </a:lnTo>
                        <a:lnTo>
                          <a:pt x="39" y="10"/>
                        </a:lnTo>
                        <a:lnTo>
                          <a:pt x="31" y="17"/>
                        </a:lnTo>
                        <a:lnTo>
                          <a:pt x="23" y="23"/>
                        </a:lnTo>
                        <a:lnTo>
                          <a:pt x="15" y="27"/>
                        </a:lnTo>
                        <a:lnTo>
                          <a:pt x="9" y="30"/>
                        </a:lnTo>
                        <a:lnTo>
                          <a:pt x="4" y="31"/>
                        </a:lnTo>
                        <a:lnTo>
                          <a:pt x="0" y="28"/>
                        </a:lnTo>
                        <a:lnTo>
                          <a:pt x="0" y="25"/>
                        </a:lnTo>
                        <a:lnTo>
                          <a:pt x="5" y="20"/>
                        </a:lnTo>
                        <a:lnTo>
                          <a:pt x="10" y="17"/>
                        </a:lnTo>
                        <a:lnTo>
                          <a:pt x="20" y="12"/>
                        </a:lnTo>
                        <a:lnTo>
                          <a:pt x="29" y="9"/>
                        </a:lnTo>
                        <a:lnTo>
                          <a:pt x="38" y="5"/>
                        </a:lnTo>
                        <a:lnTo>
                          <a:pt x="45" y="2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3" name="Freeform 161">
                    <a:extLst>
                      <a:ext uri="{FF2B5EF4-FFF2-40B4-BE49-F238E27FC236}">
                        <a16:creationId xmlns:a16="http://schemas.microsoft.com/office/drawing/2014/main" xmlns="" id="{BE3F74B9-3E90-4F99-8104-1706B4E2E9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5" y="495"/>
                    <a:ext cx="25" cy="22"/>
                  </a:xfrm>
                  <a:custGeom>
                    <a:avLst/>
                    <a:gdLst>
                      <a:gd name="T0" fmla="*/ 50 w 50"/>
                      <a:gd name="T1" fmla="*/ 0 h 43"/>
                      <a:gd name="T2" fmla="*/ 45 w 50"/>
                      <a:gd name="T3" fmla="*/ 5 h 43"/>
                      <a:gd name="T4" fmla="*/ 39 w 50"/>
                      <a:gd name="T5" fmla="*/ 12 h 43"/>
                      <a:gd name="T6" fmla="*/ 31 w 50"/>
                      <a:gd name="T7" fmla="*/ 20 h 43"/>
                      <a:gd name="T8" fmla="*/ 23 w 50"/>
                      <a:gd name="T9" fmla="*/ 28 h 43"/>
                      <a:gd name="T10" fmla="*/ 15 w 50"/>
                      <a:gd name="T11" fmla="*/ 35 h 43"/>
                      <a:gd name="T12" fmla="*/ 8 w 50"/>
                      <a:gd name="T13" fmla="*/ 41 h 43"/>
                      <a:gd name="T14" fmla="*/ 3 w 50"/>
                      <a:gd name="T15" fmla="*/ 43 h 43"/>
                      <a:gd name="T16" fmla="*/ 0 w 50"/>
                      <a:gd name="T17" fmla="*/ 41 h 43"/>
                      <a:gd name="T18" fmla="*/ 1 w 50"/>
                      <a:gd name="T19" fmla="*/ 36 h 43"/>
                      <a:gd name="T20" fmla="*/ 6 w 50"/>
                      <a:gd name="T21" fmla="*/ 30 h 43"/>
                      <a:gd name="T22" fmla="*/ 13 w 50"/>
                      <a:gd name="T23" fmla="*/ 25 h 43"/>
                      <a:gd name="T24" fmla="*/ 22 w 50"/>
                      <a:gd name="T25" fmla="*/ 19 h 43"/>
                      <a:gd name="T26" fmla="*/ 30 w 50"/>
                      <a:gd name="T27" fmla="*/ 13 h 43"/>
                      <a:gd name="T28" fmla="*/ 39 w 50"/>
                      <a:gd name="T29" fmla="*/ 7 h 43"/>
                      <a:gd name="T30" fmla="*/ 46 w 50"/>
                      <a:gd name="T31" fmla="*/ 4 h 43"/>
                      <a:gd name="T32" fmla="*/ 50 w 50"/>
                      <a:gd name="T33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3">
                        <a:moveTo>
                          <a:pt x="50" y="0"/>
                        </a:moveTo>
                        <a:lnTo>
                          <a:pt x="45" y="5"/>
                        </a:lnTo>
                        <a:lnTo>
                          <a:pt x="39" y="12"/>
                        </a:lnTo>
                        <a:lnTo>
                          <a:pt x="31" y="20"/>
                        </a:lnTo>
                        <a:lnTo>
                          <a:pt x="23" y="28"/>
                        </a:lnTo>
                        <a:lnTo>
                          <a:pt x="15" y="35"/>
                        </a:lnTo>
                        <a:lnTo>
                          <a:pt x="8" y="41"/>
                        </a:lnTo>
                        <a:lnTo>
                          <a:pt x="3" y="43"/>
                        </a:lnTo>
                        <a:lnTo>
                          <a:pt x="0" y="41"/>
                        </a:lnTo>
                        <a:lnTo>
                          <a:pt x="1" y="36"/>
                        </a:lnTo>
                        <a:lnTo>
                          <a:pt x="6" y="30"/>
                        </a:lnTo>
                        <a:lnTo>
                          <a:pt x="13" y="25"/>
                        </a:lnTo>
                        <a:lnTo>
                          <a:pt x="22" y="19"/>
                        </a:lnTo>
                        <a:lnTo>
                          <a:pt x="30" y="13"/>
                        </a:lnTo>
                        <a:lnTo>
                          <a:pt x="39" y="7"/>
                        </a:lnTo>
                        <a:lnTo>
                          <a:pt x="46" y="4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4" name="Freeform 162">
                    <a:extLst>
                      <a:ext uri="{FF2B5EF4-FFF2-40B4-BE49-F238E27FC236}">
                        <a16:creationId xmlns:a16="http://schemas.microsoft.com/office/drawing/2014/main" xmlns="" id="{6090B095-B8B6-4FD4-8B12-9957CE31C6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" y="507"/>
                    <a:ext cx="25" cy="24"/>
                  </a:xfrm>
                  <a:custGeom>
                    <a:avLst/>
                    <a:gdLst>
                      <a:gd name="T0" fmla="*/ 51 w 51"/>
                      <a:gd name="T1" fmla="*/ 0 h 48"/>
                      <a:gd name="T2" fmla="*/ 47 w 51"/>
                      <a:gd name="T3" fmla="*/ 5 h 48"/>
                      <a:gd name="T4" fmla="*/ 42 w 51"/>
                      <a:gd name="T5" fmla="*/ 13 h 48"/>
                      <a:gd name="T6" fmla="*/ 34 w 51"/>
                      <a:gd name="T7" fmla="*/ 23 h 48"/>
                      <a:gd name="T8" fmla="*/ 26 w 51"/>
                      <a:gd name="T9" fmla="*/ 32 h 48"/>
                      <a:gd name="T10" fmla="*/ 18 w 51"/>
                      <a:gd name="T11" fmla="*/ 40 h 48"/>
                      <a:gd name="T12" fmla="*/ 11 w 51"/>
                      <a:gd name="T13" fmla="*/ 46 h 48"/>
                      <a:gd name="T14" fmla="*/ 4 w 51"/>
                      <a:gd name="T15" fmla="*/ 48 h 48"/>
                      <a:gd name="T16" fmla="*/ 0 w 51"/>
                      <a:gd name="T17" fmla="*/ 46 h 48"/>
                      <a:gd name="T18" fmla="*/ 0 w 51"/>
                      <a:gd name="T19" fmla="*/ 41 h 48"/>
                      <a:gd name="T20" fmla="*/ 4 w 51"/>
                      <a:gd name="T21" fmla="*/ 35 h 48"/>
                      <a:gd name="T22" fmla="*/ 12 w 51"/>
                      <a:gd name="T23" fmla="*/ 30 h 48"/>
                      <a:gd name="T24" fmla="*/ 21 w 51"/>
                      <a:gd name="T25" fmla="*/ 23 h 48"/>
                      <a:gd name="T26" fmla="*/ 30 w 51"/>
                      <a:gd name="T27" fmla="*/ 17 h 48"/>
                      <a:gd name="T28" fmla="*/ 39 w 51"/>
                      <a:gd name="T29" fmla="*/ 10 h 48"/>
                      <a:gd name="T30" fmla="*/ 46 w 51"/>
                      <a:gd name="T31" fmla="*/ 4 h 48"/>
                      <a:gd name="T32" fmla="*/ 51 w 51"/>
                      <a:gd name="T33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1" h="48">
                        <a:moveTo>
                          <a:pt x="51" y="0"/>
                        </a:moveTo>
                        <a:lnTo>
                          <a:pt x="47" y="5"/>
                        </a:lnTo>
                        <a:lnTo>
                          <a:pt x="42" y="13"/>
                        </a:lnTo>
                        <a:lnTo>
                          <a:pt x="34" y="23"/>
                        </a:lnTo>
                        <a:lnTo>
                          <a:pt x="26" y="32"/>
                        </a:lnTo>
                        <a:lnTo>
                          <a:pt x="18" y="40"/>
                        </a:lnTo>
                        <a:lnTo>
                          <a:pt x="11" y="46"/>
                        </a:lnTo>
                        <a:lnTo>
                          <a:pt x="4" y="48"/>
                        </a:lnTo>
                        <a:lnTo>
                          <a:pt x="0" y="46"/>
                        </a:lnTo>
                        <a:lnTo>
                          <a:pt x="0" y="41"/>
                        </a:lnTo>
                        <a:lnTo>
                          <a:pt x="4" y="35"/>
                        </a:lnTo>
                        <a:lnTo>
                          <a:pt x="12" y="30"/>
                        </a:lnTo>
                        <a:lnTo>
                          <a:pt x="21" y="23"/>
                        </a:lnTo>
                        <a:lnTo>
                          <a:pt x="30" y="17"/>
                        </a:lnTo>
                        <a:lnTo>
                          <a:pt x="39" y="10"/>
                        </a:lnTo>
                        <a:lnTo>
                          <a:pt x="46" y="4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5" name="Freeform 163">
                    <a:extLst>
                      <a:ext uri="{FF2B5EF4-FFF2-40B4-BE49-F238E27FC236}">
                        <a16:creationId xmlns:a16="http://schemas.microsoft.com/office/drawing/2014/main" xmlns="" id="{09C50D01-0D95-4D34-AF82-99C7864189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6" y="517"/>
                    <a:ext cx="24" cy="27"/>
                  </a:xfrm>
                  <a:custGeom>
                    <a:avLst/>
                    <a:gdLst>
                      <a:gd name="T0" fmla="*/ 48 w 48"/>
                      <a:gd name="T1" fmla="*/ 0 h 55"/>
                      <a:gd name="T2" fmla="*/ 46 w 48"/>
                      <a:gd name="T3" fmla="*/ 7 h 55"/>
                      <a:gd name="T4" fmla="*/ 42 w 48"/>
                      <a:gd name="T5" fmla="*/ 16 h 55"/>
                      <a:gd name="T6" fmla="*/ 36 w 48"/>
                      <a:gd name="T7" fmla="*/ 25 h 55"/>
                      <a:gd name="T8" fmla="*/ 30 w 48"/>
                      <a:gd name="T9" fmla="*/ 35 h 55"/>
                      <a:gd name="T10" fmla="*/ 23 w 48"/>
                      <a:gd name="T11" fmla="*/ 43 h 55"/>
                      <a:gd name="T12" fmla="*/ 16 w 48"/>
                      <a:gd name="T13" fmla="*/ 50 h 55"/>
                      <a:gd name="T14" fmla="*/ 8 w 48"/>
                      <a:gd name="T15" fmla="*/ 54 h 55"/>
                      <a:gd name="T16" fmla="*/ 1 w 48"/>
                      <a:gd name="T17" fmla="*/ 55 h 55"/>
                      <a:gd name="T18" fmla="*/ 0 w 48"/>
                      <a:gd name="T19" fmla="*/ 53 h 55"/>
                      <a:gd name="T20" fmla="*/ 2 w 48"/>
                      <a:gd name="T21" fmla="*/ 47 h 55"/>
                      <a:gd name="T22" fmla="*/ 9 w 48"/>
                      <a:gd name="T23" fmla="*/ 39 h 55"/>
                      <a:gd name="T24" fmla="*/ 17 w 48"/>
                      <a:gd name="T25" fmla="*/ 30 h 55"/>
                      <a:gd name="T26" fmla="*/ 27 w 48"/>
                      <a:gd name="T27" fmla="*/ 21 h 55"/>
                      <a:gd name="T28" fmla="*/ 36 w 48"/>
                      <a:gd name="T29" fmla="*/ 12 h 55"/>
                      <a:gd name="T30" fmla="*/ 44 w 48"/>
                      <a:gd name="T31" fmla="*/ 5 h 55"/>
                      <a:gd name="T32" fmla="*/ 48 w 48"/>
                      <a:gd name="T33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8" h="55">
                        <a:moveTo>
                          <a:pt x="48" y="0"/>
                        </a:moveTo>
                        <a:lnTo>
                          <a:pt x="46" y="7"/>
                        </a:lnTo>
                        <a:lnTo>
                          <a:pt x="42" y="16"/>
                        </a:lnTo>
                        <a:lnTo>
                          <a:pt x="36" y="25"/>
                        </a:lnTo>
                        <a:lnTo>
                          <a:pt x="30" y="35"/>
                        </a:lnTo>
                        <a:lnTo>
                          <a:pt x="23" y="43"/>
                        </a:lnTo>
                        <a:lnTo>
                          <a:pt x="16" y="50"/>
                        </a:lnTo>
                        <a:lnTo>
                          <a:pt x="8" y="54"/>
                        </a:lnTo>
                        <a:lnTo>
                          <a:pt x="1" y="55"/>
                        </a:lnTo>
                        <a:lnTo>
                          <a:pt x="0" y="53"/>
                        </a:lnTo>
                        <a:lnTo>
                          <a:pt x="2" y="47"/>
                        </a:lnTo>
                        <a:lnTo>
                          <a:pt x="9" y="39"/>
                        </a:lnTo>
                        <a:lnTo>
                          <a:pt x="17" y="30"/>
                        </a:lnTo>
                        <a:lnTo>
                          <a:pt x="27" y="21"/>
                        </a:lnTo>
                        <a:lnTo>
                          <a:pt x="36" y="12"/>
                        </a:lnTo>
                        <a:lnTo>
                          <a:pt x="44" y="5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6" name="Freeform 164">
                    <a:extLst>
                      <a:ext uri="{FF2B5EF4-FFF2-40B4-BE49-F238E27FC236}">
                        <a16:creationId xmlns:a16="http://schemas.microsoft.com/office/drawing/2014/main" xmlns="" id="{A8818FBA-A1F4-44A4-8A1E-2FF6A2ADF4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1" y="523"/>
                    <a:ext cx="11" cy="31"/>
                  </a:xfrm>
                  <a:custGeom>
                    <a:avLst/>
                    <a:gdLst>
                      <a:gd name="T0" fmla="*/ 0 w 22"/>
                      <a:gd name="T1" fmla="*/ 61 h 61"/>
                      <a:gd name="T2" fmla="*/ 1 w 22"/>
                      <a:gd name="T3" fmla="*/ 52 h 61"/>
                      <a:gd name="T4" fmla="*/ 7 w 22"/>
                      <a:gd name="T5" fmla="*/ 33 h 61"/>
                      <a:gd name="T6" fmla="*/ 15 w 22"/>
                      <a:gd name="T7" fmla="*/ 14 h 61"/>
                      <a:gd name="T8" fmla="*/ 21 w 22"/>
                      <a:gd name="T9" fmla="*/ 0 h 61"/>
                      <a:gd name="T10" fmla="*/ 22 w 22"/>
                      <a:gd name="T11" fmla="*/ 18 h 61"/>
                      <a:gd name="T12" fmla="*/ 17 w 22"/>
                      <a:gd name="T13" fmla="*/ 40 h 61"/>
                      <a:gd name="T14" fmla="*/ 11 w 22"/>
                      <a:gd name="T15" fmla="*/ 56 h 61"/>
                      <a:gd name="T16" fmla="*/ 0 w 22"/>
                      <a:gd name="T17" fmla="*/ 61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61">
                        <a:moveTo>
                          <a:pt x="0" y="61"/>
                        </a:moveTo>
                        <a:lnTo>
                          <a:pt x="1" y="52"/>
                        </a:lnTo>
                        <a:lnTo>
                          <a:pt x="7" y="33"/>
                        </a:lnTo>
                        <a:lnTo>
                          <a:pt x="15" y="14"/>
                        </a:lnTo>
                        <a:lnTo>
                          <a:pt x="21" y="0"/>
                        </a:lnTo>
                        <a:lnTo>
                          <a:pt x="22" y="18"/>
                        </a:lnTo>
                        <a:lnTo>
                          <a:pt x="17" y="40"/>
                        </a:lnTo>
                        <a:lnTo>
                          <a:pt x="11" y="56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7" name="Freeform 165">
                    <a:extLst>
                      <a:ext uri="{FF2B5EF4-FFF2-40B4-BE49-F238E27FC236}">
                        <a16:creationId xmlns:a16="http://schemas.microsoft.com/office/drawing/2014/main" xmlns="" id="{7537B9F7-5204-45A0-9539-3679740A47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0" y="534"/>
                    <a:ext cx="11" cy="29"/>
                  </a:xfrm>
                  <a:custGeom>
                    <a:avLst/>
                    <a:gdLst>
                      <a:gd name="T0" fmla="*/ 0 w 22"/>
                      <a:gd name="T1" fmla="*/ 58 h 58"/>
                      <a:gd name="T2" fmla="*/ 2 w 22"/>
                      <a:gd name="T3" fmla="*/ 49 h 58"/>
                      <a:gd name="T4" fmla="*/ 8 w 22"/>
                      <a:gd name="T5" fmla="*/ 31 h 58"/>
                      <a:gd name="T6" fmla="*/ 17 w 22"/>
                      <a:gd name="T7" fmla="*/ 12 h 58"/>
                      <a:gd name="T8" fmla="*/ 21 w 22"/>
                      <a:gd name="T9" fmla="*/ 0 h 58"/>
                      <a:gd name="T10" fmla="*/ 22 w 22"/>
                      <a:gd name="T11" fmla="*/ 18 h 58"/>
                      <a:gd name="T12" fmla="*/ 18 w 22"/>
                      <a:gd name="T13" fmla="*/ 39 h 58"/>
                      <a:gd name="T14" fmla="*/ 11 w 22"/>
                      <a:gd name="T15" fmla="*/ 55 h 58"/>
                      <a:gd name="T16" fmla="*/ 0 w 22"/>
                      <a:gd name="T17" fmla="*/ 5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58">
                        <a:moveTo>
                          <a:pt x="0" y="58"/>
                        </a:moveTo>
                        <a:lnTo>
                          <a:pt x="2" y="49"/>
                        </a:lnTo>
                        <a:lnTo>
                          <a:pt x="8" y="31"/>
                        </a:lnTo>
                        <a:lnTo>
                          <a:pt x="17" y="12"/>
                        </a:lnTo>
                        <a:lnTo>
                          <a:pt x="21" y="0"/>
                        </a:lnTo>
                        <a:lnTo>
                          <a:pt x="22" y="18"/>
                        </a:lnTo>
                        <a:lnTo>
                          <a:pt x="18" y="39"/>
                        </a:lnTo>
                        <a:lnTo>
                          <a:pt x="11" y="55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8" name="Freeform 166">
                    <a:extLst>
                      <a:ext uri="{FF2B5EF4-FFF2-40B4-BE49-F238E27FC236}">
                        <a16:creationId xmlns:a16="http://schemas.microsoft.com/office/drawing/2014/main" xmlns="" id="{42FA0051-73E3-48AC-935E-636886A151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" y="504"/>
                    <a:ext cx="32" cy="149"/>
                  </a:xfrm>
                  <a:custGeom>
                    <a:avLst/>
                    <a:gdLst>
                      <a:gd name="T0" fmla="*/ 10 w 65"/>
                      <a:gd name="T1" fmla="*/ 3 h 298"/>
                      <a:gd name="T2" fmla="*/ 7 w 65"/>
                      <a:gd name="T3" fmla="*/ 2 h 298"/>
                      <a:gd name="T4" fmla="*/ 5 w 65"/>
                      <a:gd name="T5" fmla="*/ 1 h 298"/>
                      <a:gd name="T6" fmla="*/ 3 w 65"/>
                      <a:gd name="T7" fmla="*/ 1 h 298"/>
                      <a:gd name="T8" fmla="*/ 0 w 65"/>
                      <a:gd name="T9" fmla="*/ 0 h 298"/>
                      <a:gd name="T10" fmla="*/ 22 w 65"/>
                      <a:gd name="T11" fmla="*/ 43 h 298"/>
                      <a:gd name="T12" fmla="*/ 38 w 65"/>
                      <a:gd name="T13" fmla="*/ 86 h 298"/>
                      <a:gd name="T14" fmla="*/ 49 w 65"/>
                      <a:gd name="T15" fmla="*/ 128 h 298"/>
                      <a:gd name="T16" fmla="*/ 55 w 65"/>
                      <a:gd name="T17" fmla="*/ 167 h 298"/>
                      <a:gd name="T18" fmla="*/ 57 w 65"/>
                      <a:gd name="T19" fmla="*/ 204 h 298"/>
                      <a:gd name="T20" fmla="*/ 58 w 65"/>
                      <a:gd name="T21" fmla="*/ 238 h 298"/>
                      <a:gd name="T22" fmla="*/ 58 w 65"/>
                      <a:gd name="T23" fmla="*/ 269 h 298"/>
                      <a:gd name="T24" fmla="*/ 57 w 65"/>
                      <a:gd name="T25" fmla="*/ 298 h 298"/>
                      <a:gd name="T26" fmla="*/ 61 w 65"/>
                      <a:gd name="T27" fmla="*/ 276 h 298"/>
                      <a:gd name="T28" fmla="*/ 65 w 65"/>
                      <a:gd name="T29" fmla="*/ 245 h 298"/>
                      <a:gd name="T30" fmla="*/ 65 w 65"/>
                      <a:gd name="T31" fmla="*/ 205 h 298"/>
                      <a:gd name="T32" fmla="*/ 63 w 65"/>
                      <a:gd name="T33" fmla="*/ 161 h 298"/>
                      <a:gd name="T34" fmla="*/ 56 w 65"/>
                      <a:gd name="T35" fmla="*/ 116 h 298"/>
                      <a:gd name="T36" fmla="*/ 45 w 65"/>
                      <a:gd name="T37" fmla="*/ 72 h 298"/>
                      <a:gd name="T38" fmla="*/ 30 w 65"/>
                      <a:gd name="T39" fmla="*/ 34 h 298"/>
                      <a:gd name="T40" fmla="*/ 10 w 65"/>
                      <a:gd name="T41" fmla="*/ 3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5" h="298">
                        <a:moveTo>
                          <a:pt x="10" y="3"/>
                        </a:moveTo>
                        <a:lnTo>
                          <a:pt x="7" y="2"/>
                        </a:lnTo>
                        <a:lnTo>
                          <a:pt x="5" y="1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22" y="43"/>
                        </a:lnTo>
                        <a:lnTo>
                          <a:pt x="38" y="86"/>
                        </a:lnTo>
                        <a:lnTo>
                          <a:pt x="49" y="128"/>
                        </a:lnTo>
                        <a:lnTo>
                          <a:pt x="55" y="167"/>
                        </a:lnTo>
                        <a:lnTo>
                          <a:pt x="57" y="204"/>
                        </a:lnTo>
                        <a:lnTo>
                          <a:pt x="58" y="238"/>
                        </a:lnTo>
                        <a:lnTo>
                          <a:pt x="58" y="269"/>
                        </a:lnTo>
                        <a:lnTo>
                          <a:pt x="57" y="298"/>
                        </a:lnTo>
                        <a:lnTo>
                          <a:pt x="61" y="276"/>
                        </a:lnTo>
                        <a:lnTo>
                          <a:pt x="65" y="245"/>
                        </a:lnTo>
                        <a:lnTo>
                          <a:pt x="65" y="205"/>
                        </a:lnTo>
                        <a:lnTo>
                          <a:pt x="63" y="161"/>
                        </a:lnTo>
                        <a:lnTo>
                          <a:pt x="56" y="116"/>
                        </a:lnTo>
                        <a:lnTo>
                          <a:pt x="45" y="72"/>
                        </a:lnTo>
                        <a:lnTo>
                          <a:pt x="30" y="34"/>
                        </a:lnTo>
                        <a:lnTo>
                          <a:pt x="10" y="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9" name="Freeform 167">
                    <a:extLst>
                      <a:ext uri="{FF2B5EF4-FFF2-40B4-BE49-F238E27FC236}">
                        <a16:creationId xmlns:a16="http://schemas.microsoft.com/office/drawing/2014/main" xmlns="" id="{D3F8D7FC-20F7-4C58-85A6-B6CD48A7F1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2" y="622"/>
                    <a:ext cx="23" cy="22"/>
                  </a:xfrm>
                  <a:custGeom>
                    <a:avLst/>
                    <a:gdLst>
                      <a:gd name="T0" fmla="*/ 0 w 44"/>
                      <a:gd name="T1" fmla="*/ 43 h 44"/>
                      <a:gd name="T2" fmla="*/ 2 w 44"/>
                      <a:gd name="T3" fmla="*/ 44 h 44"/>
                      <a:gd name="T4" fmla="*/ 6 w 44"/>
                      <a:gd name="T5" fmla="*/ 43 h 44"/>
                      <a:gd name="T6" fmla="*/ 13 w 44"/>
                      <a:gd name="T7" fmla="*/ 39 h 44"/>
                      <a:gd name="T8" fmla="*/ 21 w 44"/>
                      <a:gd name="T9" fmla="*/ 35 h 44"/>
                      <a:gd name="T10" fmla="*/ 28 w 44"/>
                      <a:gd name="T11" fmla="*/ 28 h 44"/>
                      <a:gd name="T12" fmla="*/ 36 w 44"/>
                      <a:gd name="T13" fmla="*/ 20 h 44"/>
                      <a:gd name="T14" fmla="*/ 41 w 44"/>
                      <a:gd name="T15" fmla="*/ 10 h 44"/>
                      <a:gd name="T16" fmla="*/ 44 w 44"/>
                      <a:gd name="T17" fmla="*/ 0 h 44"/>
                      <a:gd name="T18" fmla="*/ 40 w 44"/>
                      <a:gd name="T19" fmla="*/ 6 h 44"/>
                      <a:gd name="T20" fmla="*/ 33 w 44"/>
                      <a:gd name="T21" fmla="*/ 12 h 44"/>
                      <a:gd name="T22" fmla="*/ 26 w 44"/>
                      <a:gd name="T23" fmla="*/ 17 h 44"/>
                      <a:gd name="T24" fmla="*/ 18 w 44"/>
                      <a:gd name="T25" fmla="*/ 23 h 44"/>
                      <a:gd name="T26" fmla="*/ 10 w 44"/>
                      <a:gd name="T27" fmla="*/ 30 h 44"/>
                      <a:gd name="T28" fmla="*/ 4 w 44"/>
                      <a:gd name="T29" fmla="*/ 35 h 44"/>
                      <a:gd name="T30" fmla="*/ 1 w 44"/>
                      <a:gd name="T31" fmla="*/ 39 h 44"/>
                      <a:gd name="T32" fmla="*/ 0 w 44"/>
                      <a:gd name="T33" fmla="*/ 43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4" h="44">
                        <a:moveTo>
                          <a:pt x="0" y="43"/>
                        </a:moveTo>
                        <a:lnTo>
                          <a:pt x="2" y="44"/>
                        </a:lnTo>
                        <a:lnTo>
                          <a:pt x="6" y="43"/>
                        </a:lnTo>
                        <a:lnTo>
                          <a:pt x="13" y="39"/>
                        </a:lnTo>
                        <a:lnTo>
                          <a:pt x="21" y="35"/>
                        </a:lnTo>
                        <a:lnTo>
                          <a:pt x="28" y="28"/>
                        </a:lnTo>
                        <a:lnTo>
                          <a:pt x="36" y="20"/>
                        </a:lnTo>
                        <a:lnTo>
                          <a:pt x="41" y="10"/>
                        </a:lnTo>
                        <a:lnTo>
                          <a:pt x="44" y="0"/>
                        </a:lnTo>
                        <a:lnTo>
                          <a:pt x="40" y="6"/>
                        </a:lnTo>
                        <a:lnTo>
                          <a:pt x="33" y="12"/>
                        </a:lnTo>
                        <a:lnTo>
                          <a:pt x="26" y="17"/>
                        </a:lnTo>
                        <a:lnTo>
                          <a:pt x="18" y="23"/>
                        </a:lnTo>
                        <a:lnTo>
                          <a:pt x="10" y="30"/>
                        </a:lnTo>
                        <a:lnTo>
                          <a:pt x="4" y="35"/>
                        </a:lnTo>
                        <a:lnTo>
                          <a:pt x="1" y="39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0" name="Freeform 168">
                    <a:extLst>
                      <a:ext uri="{FF2B5EF4-FFF2-40B4-BE49-F238E27FC236}">
                        <a16:creationId xmlns:a16="http://schemas.microsoft.com/office/drawing/2014/main" xmlns="" id="{5C4554E0-D392-425B-9519-B71696DCFE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0" y="595"/>
                    <a:ext cx="26" cy="28"/>
                  </a:xfrm>
                  <a:custGeom>
                    <a:avLst/>
                    <a:gdLst>
                      <a:gd name="T0" fmla="*/ 0 w 52"/>
                      <a:gd name="T1" fmla="*/ 54 h 55"/>
                      <a:gd name="T2" fmla="*/ 3 w 52"/>
                      <a:gd name="T3" fmla="*/ 55 h 55"/>
                      <a:gd name="T4" fmla="*/ 9 w 52"/>
                      <a:gd name="T5" fmla="*/ 54 h 55"/>
                      <a:gd name="T6" fmla="*/ 16 w 52"/>
                      <a:gd name="T7" fmla="*/ 48 h 55"/>
                      <a:gd name="T8" fmla="*/ 25 w 52"/>
                      <a:gd name="T9" fmla="*/ 41 h 55"/>
                      <a:gd name="T10" fmla="*/ 33 w 52"/>
                      <a:gd name="T11" fmla="*/ 32 h 55"/>
                      <a:gd name="T12" fmla="*/ 41 w 52"/>
                      <a:gd name="T13" fmla="*/ 22 h 55"/>
                      <a:gd name="T14" fmla="*/ 48 w 52"/>
                      <a:gd name="T15" fmla="*/ 11 h 55"/>
                      <a:gd name="T16" fmla="*/ 52 w 52"/>
                      <a:gd name="T17" fmla="*/ 0 h 55"/>
                      <a:gd name="T18" fmla="*/ 48 w 52"/>
                      <a:gd name="T19" fmla="*/ 5 h 55"/>
                      <a:gd name="T20" fmla="*/ 40 w 52"/>
                      <a:gd name="T21" fmla="*/ 10 h 55"/>
                      <a:gd name="T22" fmla="*/ 32 w 52"/>
                      <a:gd name="T23" fmla="*/ 18 h 55"/>
                      <a:gd name="T24" fmla="*/ 23 w 52"/>
                      <a:gd name="T25" fmla="*/ 26 h 55"/>
                      <a:gd name="T26" fmla="*/ 14 w 52"/>
                      <a:gd name="T27" fmla="*/ 35 h 55"/>
                      <a:gd name="T28" fmla="*/ 6 w 52"/>
                      <a:gd name="T29" fmla="*/ 43 h 55"/>
                      <a:gd name="T30" fmla="*/ 1 w 52"/>
                      <a:gd name="T31" fmla="*/ 50 h 55"/>
                      <a:gd name="T32" fmla="*/ 0 w 52"/>
                      <a:gd name="T33" fmla="*/ 54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55">
                        <a:moveTo>
                          <a:pt x="0" y="54"/>
                        </a:moveTo>
                        <a:lnTo>
                          <a:pt x="3" y="55"/>
                        </a:lnTo>
                        <a:lnTo>
                          <a:pt x="9" y="54"/>
                        </a:lnTo>
                        <a:lnTo>
                          <a:pt x="16" y="48"/>
                        </a:lnTo>
                        <a:lnTo>
                          <a:pt x="25" y="41"/>
                        </a:lnTo>
                        <a:lnTo>
                          <a:pt x="33" y="32"/>
                        </a:lnTo>
                        <a:lnTo>
                          <a:pt x="41" y="22"/>
                        </a:lnTo>
                        <a:lnTo>
                          <a:pt x="48" y="11"/>
                        </a:lnTo>
                        <a:lnTo>
                          <a:pt x="52" y="0"/>
                        </a:lnTo>
                        <a:lnTo>
                          <a:pt x="48" y="5"/>
                        </a:lnTo>
                        <a:lnTo>
                          <a:pt x="40" y="10"/>
                        </a:lnTo>
                        <a:lnTo>
                          <a:pt x="32" y="18"/>
                        </a:lnTo>
                        <a:lnTo>
                          <a:pt x="23" y="26"/>
                        </a:lnTo>
                        <a:lnTo>
                          <a:pt x="14" y="35"/>
                        </a:lnTo>
                        <a:lnTo>
                          <a:pt x="6" y="43"/>
                        </a:lnTo>
                        <a:lnTo>
                          <a:pt x="1" y="50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1" name="Freeform 169">
                    <a:extLst>
                      <a:ext uri="{FF2B5EF4-FFF2-40B4-BE49-F238E27FC236}">
                        <a16:creationId xmlns:a16="http://schemas.microsoft.com/office/drawing/2014/main" xmlns="" id="{F975BF9F-A707-4DAC-B501-678A4E4C98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5" y="582"/>
                    <a:ext cx="29" cy="24"/>
                  </a:xfrm>
                  <a:custGeom>
                    <a:avLst/>
                    <a:gdLst>
                      <a:gd name="T0" fmla="*/ 0 w 57"/>
                      <a:gd name="T1" fmla="*/ 47 h 49"/>
                      <a:gd name="T2" fmla="*/ 3 w 57"/>
                      <a:gd name="T3" fmla="*/ 49 h 49"/>
                      <a:gd name="T4" fmla="*/ 11 w 57"/>
                      <a:gd name="T5" fmla="*/ 48 h 49"/>
                      <a:gd name="T6" fmla="*/ 19 w 57"/>
                      <a:gd name="T7" fmla="*/ 43 h 49"/>
                      <a:gd name="T8" fmla="*/ 30 w 57"/>
                      <a:gd name="T9" fmla="*/ 37 h 49"/>
                      <a:gd name="T10" fmla="*/ 39 w 57"/>
                      <a:gd name="T11" fmla="*/ 29 h 49"/>
                      <a:gd name="T12" fmla="*/ 48 w 57"/>
                      <a:gd name="T13" fmla="*/ 20 h 49"/>
                      <a:gd name="T14" fmla="*/ 54 w 57"/>
                      <a:gd name="T15" fmla="*/ 10 h 49"/>
                      <a:gd name="T16" fmla="*/ 57 w 57"/>
                      <a:gd name="T17" fmla="*/ 0 h 49"/>
                      <a:gd name="T18" fmla="*/ 53 w 57"/>
                      <a:gd name="T19" fmla="*/ 3 h 49"/>
                      <a:gd name="T20" fmla="*/ 46 w 57"/>
                      <a:gd name="T21" fmla="*/ 9 h 49"/>
                      <a:gd name="T22" fmla="*/ 35 w 57"/>
                      <a:gd name="T23" fmla="*/ 14 h 49"/>
                      <a:gd name="T24" fmla="*/ 25 w 57"/>
                      <a:gd name="T25" fmla="*/ 22 h 49"/>
                      <a:gd name="T26" fmla="*/ 16 w 57"/>
                      <a:gd name="T27" fmla="*/ 29 h 49"/>
                      <a:gd name="T28" fmla="*/ 7 w 57"/>
                      <a:gd name="T29" fmla="*/ 37 h 49"/>
                      <a:gd name="T30" fmla="*/ 1 w 57"/>
                      <a:gd name="T31" fmla="*/ 43 h 49"/>
                      <a:gd name="T32" fmla="*/ 0 w 57"/>
                      <a:gd name="T33" fmla="*/ 47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7" h="49">
                        <a:moveTo>
                          <a:pt x="0" y="47"/>
                        </a:moveTo>
                        <a:lnTo>
                          <a:pt x="3" y="49"/>
                        </a:lnTo>
                        <a:lnTo>
                          <a:pt x="11" y="48"/>
                        </a:lnTo>
                        <a:lnTo>
                          <a:pt x="19" y="43"/>
                        </a:lnTo>
                        <a:lnTo>
                          <a:pt x="30" y="37"/>
                        </a:lnTo>
                        <a:lnTo>
                          <a:pt x="39" y="29"/>
                        </a:lnTo>
                        <a:lnTo>
                          <a:pt x="48" y="20"/>
                        </a:lnTo>
                        <a:lnTo>
                          <a:pt x="54" y="10"/>
                        </a:lnTo>
                        <a:lnTo>
                          <a:pt x="57" y="0"/>
                        </a:lnTo>
                        <a:lnTo>
                          <a:pt x="53" y="3"/>
                        </a:lnTo>
                        <a:lnTo>
                          <a:pt x="46" y="9"/>
                        </a:lnTo>
                        <a:lnTo>
                          <a:pt x="35" y="14"/>
                        </a:lnTo>
                        <a:lnTo>
                          <a:pt x="25" y="22"/>
                        </a:lnTo>
                        <a:lnTo>
                          <a:pt x="16" y="29"/>
                        </a:lnTo>
                        <a:lnTo>
                          <a:pt x="7" y="37"/>
                        </a:lnTo>
                        <a:lnTo>
                          <a:pt x="1" y="43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2" name="Freeform 170">
                    <a:extLst>
                      <a:ext uri="{FF2B5EF4-FFF2-40B4-BE49-F238E27FC236}">
                        <a16:creationId xmlns:a16="http://schemas.microsoft.com/office/drawing/2014/main" xmlns="" id="{803BA13C-1FE2-43E7-9572-FCE183D3A1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" y="557"/>
                    <a:ext cx="27" cy="21"/>
                  </a:xfrm>
                  <a:custGeom>
                    <a:avLst/>
                    <a:gdLst>
                      <a:gd name="T0" fmla="*/ 0 w 53"/>
                      <a:gd name="T1" fmla="*/ 40 h 41"/>
                      <a:gd name="T2" fmla="*/ 3 w 53"/>
                      <a:gd name="T3" fmla="*/ 41 h 41"/>
                      <a:gd name="T4" fmla="*/ 10 w 53"/>
                      <a:gd name="T5" fmla="*/ 40 h 41"/>
                      <a:gd name="T6" fmla="*/ 18 w 53"/>
                      <a:gd name="T7" fmla="*/ 35 h 41"/>
                      <a:gd name="T8" fmla="*/ 27 w 53"/>
                      <a:gd name="T9" fmla="*/ 30 h 41"/>
                      <a:gd name="T10" fmla="*/ 36 w 53"/>
                      <a:gd name="T11" fmla="*/ 23 h 41"/>
                      <a:gd name="T12" fmla="*/ 44 w 53"/>
                      <a:gd name="T13" fmla="*/ 16 h 41"/>
                      <a:gd name="T14" fmla="*/ 51 w 53"/>
                      <a:gd name="T15" fmla="*/ 8 h 41"/>
                      <a:gd name="T16" fmla="*/ 53 w 53"/>
                      <a:gd name="T17" fmla="*/ 0 h 41"/>
                      <a:gd name="T18" fmla="*/ 49 w 53"/>
                      <a:gd name="T19" fmla="*/ 3 h 41"/>
                      <a:gd name="T20" fmla="*/ 41 w 53"/>
                      <a:gd name="T21" fmla="*/ 8 h 41"/>
                      <a:gd name="T22" fmla="*/ 32 w 53"/>
                      <a:gd name="T23" fmla="*/ 12 h 41"/>
                      <a:gd name="T24" fmla="*/ 22 w 53"/>
                      <a:gd name="T25" fmla="*/ 18 h 41"/>
                      <a:gd name="T26" fmla="*/ 13 w 53"/>
                      <a:gd name="T27" fmla="*/ 24 h 41"/>
                      <a:gd name="T28" fmla="*/ 5 w 53"/>
                      <a:gd name="T29" fmla="*/ 30 h 41"/>
                      <a:gd name="T30" fmla="*/ 2 w 53"/>
                      <a:gd name="T31" fmla="*/ 35 h 41"/>
                      <a:gd name="T32" fmla="*/ 0 w 53"/>
                      <a:gd name="T33" fmla="*/ 4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41">
                        <a:moveTo>
                          <a:pt x="0" y="40"/>
                        </a:moveTo>
                        <a:lnTo>
                          <a:pt x="3" y="41"/>
                        </a:lnTo>
                        <a:lnTo>
                          <a:pt x="10" y="40"/>
                        </a:lnTo>
                        <a:lnTo>
                          <a:pt x="18" y="35"/>
                        </a:lnTo>
                        <a:lnTo>
                          <a:pt x="27" y="30"/>
                        </a:lnTo>
                        <a:lnTo>
                          <a:pt x="36" y="23"/>
                        </a:lnTo>
                        <a:lnTo>
                          <a:pt x="44" y="16"/>
                        </a:lnTo>
                        <a:lnTo>
                          <a:pt x="51" y="8"/>
                        </a:lnTo>
                        <a:lnTo>
                          <a:pt x="53" y="0"/>
                        </a:lnTo>
                        <a:lnTo>
                          <a:pt x="49" y="3"/>
                        </a:lnTo>
                        <a:lnTo>
                          <a:pt x="41" y="8"/>
                        </a:lnTo>
                        <a:lnTo>
                          <a:pt x="32" y="12"/>
                        </a:lnTo>
                        <a:lnTo>
                          <a:pt x="22" y="18"/>
                        </a:lnTo>
                        <a:lnTo>
                          <a:pt x="13" y="24"/>
                        </a:lnTo>
                        <a:lnTo>
                          <a:pt x="5" y="30"/>
                        </a:lnTo>
                        <a:lnTo>
                          <a:pt x="2" y="35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3" name="Freeform 171">
                    <a:extLst>
                      <a:ext uri="{FF2B5EF4-FFF2-40B4-BE49-F238E27FC236}">
                        <a16:creationId xmlns:a16="http://schemas.microsoft.com/office/drawing/2014/main" xmlns="" id="{092B1BA7-2EB7-4FBC-A039-1131ECBBE9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" y="546"/>
                    <a:ext cx="24" cy="15"/>
                  </a:xfrm>
                  <a:custGeom>
                    <a:avLst/>
                    <a:gdLst>
                      <a:gd name="T0" fmla="*/ 0 w 49"/>
                      <a:gd name="T1" fmla="*/ 26 h 30"/>
                      <a:gd name="T2" fmla="*/ 2 w 49"/>
                      <a:gd name="T3" fmla="*/ 29 h 30"/>
                      <a:gd name="T4" fmla="*/ 8 w 49"/>
                      <a:gd name="T5" fmla="*/ 30 h 30"/>
                      <a:gd name="T6" fmla="*/ 15 w 49"/>
                      <a:gd name="T7" fmla="*/ 29 h 30"/>
                      <a:gd name="T8" fmla="*/ 23 w 49"/>
                      <a:gd name="T9" fmla="*/ 26 h 30"/>
                      <a:gd name="T10" fmla="*/ 31 w 49"/>
                      <a:gd name="T11" fmla="*/ 22 h 30"/>
                      <a:gd name="T12" fmla="*/ 39 w 49"/>
                      <a:gd name="T13" fmla="*/ 16 h 30"/>
                      <a:gd name="T14" fmla="*/ 45 w 49"/>
                      <a:gd name="T15" fmla="*/ 9 h 30"/>
                      <a:gd name="T16" fmla="*/ 49 w 49"/>
                      <a:gd name="T17" fmla="*/ 0 h 30"/>
                      <a:gd name="T18" fmla="*/ 44 w 49"/>
                      <a:gd name="T19" fmla="*/ 2 h 30"/>
                      <a:gd name="T20" fmla="*/ 37 w 49"/>
                      <a:gd name="T21" fmla="*/ 6 h 30"/>
                      <a:gd name="T22" fmla="*/ 28 w 49"/>
                      <a:gd name="T23" fmla="*/ 9 h 30"/>
                      <a:gd name="T24" fmla="*/ 20 w 49"/>
                      <a:gd name="T25" fmla="*/ 13 h 30"/>
                      <a:gd name="T26" fmla="*/ 12 w 49"/>
                      <a:gd name="T27" fmla="*/ 16 h 30"/>
                      <a:gd name="T28" fmla="*/ 5 w 49"/>
                      <a:gd name="T29" fmla="*/ 20 h 30"/>
                      <a:gd name="T30" fmla="*/ 1 w 49"/>
                      <a:gd name="T31" fmla="*/ 23 h 30"/>
                      <a:gd name="T32" fmla="*/ 0 w 49"/>
                      <a:gd name="T33" fmla="*/ 2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30">
                        <a:moveTo>
                          <a:pt x="0" y="26"/>
                        </a:moveTo>
                        <a:lnTo>
                          <a:pt x="2" y="29"/>
                        </a:lnTo>
                        <a:lnTo>
                          <a:pt x="8" y="30"/>
                        </a:lnTo>
                        <a:lnTo>
                          <a:pt x="15" y="29"/>
                        </a:lnTo>
                        <a:lnTo>
                          <a:pt x="23" y="26"/>
                        </a:lnTo>
                        <a:lnTo>
                          <a:pt x="31" y="22"/>
                        </a:lnTo>
                        <a:lnTo>
                          <a:pt x="39" y="16"/>
                        </a:lnTo>
                        <a:lnTo>
                          <a:pt x="45" y="9"/>
                        </a:lnTo>
                        <a:lnTo>
                          <a:pt x="49" y="0"/>
                        </a:lnTo>
                        <a:lnTo>
                          <a:pt x="44" y="2"/>
                        </a:lnTo>
                        <a:lnTo>
                          <a:pt x="37" y="6"/>
                        </a:lnTo>
                        <a:lnTo>
                          <a:pt x="28" y="9"/>
                        </a:lnTo>
                        <a:lnTo>
                          <a:pt x="20" y="13"/>
                        </a:lnTo>
                        <a:lnTo>
                          <a:pt x="12" y="16"/>
                        </a:lnTo>
                        <a:lnTo>
                          <a:pt x="5" y="20"/>
                        </a:lnTo>
                        <a:lnTo>
                          <a:pt x="1" y="23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4" name="Freeform 172">
                    <a:extLst>
                      <a:ext uri="{FF2B5EF4-FFF2-40B4-BE49-F238E27FC236}">
                        <a16:creationId xmlns:a16="http://schemas.microsoft.com/office/drawing/2014/main" xmlns="" id="{87453418-6A96-4352-9474-684FB57DC1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" y="523"/>
                    <a:ext cx="18" cy="12"/>
                  </a:xfrm>
                  <a:custGeom>
                    <a:avLst/>
                    <a:gdLst>
                      <a:gd name="T0" fmla="*/ 0 w 37"/>
                      <a:gd name="T1" fmla="*/ 21 h 23"/>
                      <a:gd name="T2" fmla="*/ 3 w 37"/>
                      <a:gd name="T3" fmla="*/ 23 h 23"/>
                      <a:gd name="T4" fmla="*/ 7 w 37"/>
                      <a:gd name="T5" fmla="*/ 23 h 23"/>
                      <a:gd name="T6" fmla="*/ 13 w 37"/>
                      <a:gd name="T7" fmla="*/ 21 h 23"/>
                      <a:gd name="T8" fmla="*/ 20 w 37"/>
                      <a:gd name="T9" fmla="*/ 18 h 23"/>
                      <a:gd name="T10" fmla="*/ 27 w 37"/>
                      <a:gd name="T11" fmla="*/ 14 h 23"/>
                      <a:gd name="T12" fmla="*/ 31 w 37"/>
                      <a:gd name="T13" fmla="*/ 9 h 23"/>
                      <a:gd name="T14" fmla="*/ 36 w 37"/>
                      <a:gd name="T15" fmla="*/ 4 h 23"/>
                      <a:gd name="T16" fmla="*/ 37 w 37"/>
                      <a:gd name="T17" fmla="*/ 0 h 23"/>
                      <a:gd name="T18" fmla="*/ 34 w 37"/>
                      <a:gd name="T19" fmla="*/ 2 h 23"/>
                      <a:gd name="T20" fmla="*/ 28 w 37"/>
                      <a:gd name="T21" fmla="*/ 4 h 23"/>
                      <a:gd name="T22" fmla="*/ 22 w 37"/>
                      <a:gd name="T23" fmla="*/ 7 h 23"/>
                      <a:gd name="T24" fmla="*/ 16 w 37"/>
                      <a:gd name="T25" fmla="*/ 9 h 23"/>
                      <a:gd name="T26" fmla="*/ 11 w 37"/>
                      <a:gd name="T27" fmla="*/ 11 h 23"/>
                      <a:gd name="T28" fmla="*/ 5 w 37"/>
                      <a:gd name="T29" fmla="*/ 15 h 23"/>
                      <a:gd name="T30" fmla="*/ 1 w 37"/>
                      <a:gd name="T31" fmla="*/ 17 h 23"/>
                      <a:gd name="T32" fmla="*/ 0 w 37"/>
                      <a:gd name="T33" fmla="*/ 2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23">
                        <a:moveTo>
                          <a:pt x="0" y="21"/>
                        </a:moveTo>
                        <a:lnTo>
                          <a:pt x="3" y="23"/>
                        </a:lnTo>
                        <a:lnTo>
                          <a:pt x="7" y="23"/>
                        </a:lnTo>
                        <a:lnTo>
                          <a:pt x="13" y="21"/>
                        </a:lnTo>
                        <a:lnTo>
                          <a:pt x="20" y="18"/>
                        </a:lnTo>
                        <a:lnTo>
                          <a:pt x="27" y="14"/>
                        </a:lnTo>
                        <a:lnTo>
                          <a:pt x="31" y="9"/>
                        </a:lnTo>
                        <a:lnTo>
                          <a:pt x="36" y="4"/>
                        </a:lnTo>
                        <a:lnTo>
                          <a:pt x="37" y="0"/>
                        </a:lnTo>
                        <a:lnTo>
                          <a:pt x="34" y="2"/>
                        </a:lnTo>
                        <a:lnTo>
                          <a:pt x="28" y="4"/>
                        </a:lnTo>
                        <a:lnTo>
                          <a:pt x="22" y="7"/>
                        </a:lnTo>
                        <a:lnTo>
                          <a:pt x="16" y="9"/>
                        </a:lnTo>
                        <a:lnTo>
                          <a:pt x="11" y="11"/>
                        </a:lnTo>
                        <a:lnTo>
                          <a:pt x="5" y="15"/>
                        </a:lnTo>
                        <a:lnTo>
                          <a:pt x="1" y="17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5" name="Freeform 173">
                    <a:extLst>
                      <a:ext uri="{FF2B5EF4-FFF2-40B4-BE49-F238E27FC236}">
                        <a16:creationId xmlns:a16="http://schemas.microsoft.com/office/drawing/2014/main" xmlns="" id="{D7F25EAC-0308-4503-BB32-EDAA6FC907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" y="513"/>
                    <a:ext cx="12" cy="9"/>
                  </a:xfrm>
                  <a:custGeom>
                    <a:avLst/>
                    <a:gdLst>
                      <a:gd name="T0" fmla="*/ 1 w 24"/>
                      <a:gd name="T1" fmla="*/ 16 h 17"/>
                      <a:gd name="T2" fmla="*/ 8 w 24"/>
                      <a:gd name="T3" fmla="*/ 17 h 17"/>
                      <a:gd name="T4" fmla="*/ 17 w 24"/>
                      <a:gd name="T5" fmla="*/ 15 h 17"/>
                      <a:gd name="T6" fmla="*/ 24 w 24"/>
                      <a:gd name="T7" fmla="*/ 8 h 17"/>
                      <a:gd name="T8" fmla="*/ 23 w 24"/>
                      <a:gd name="T9" fmla="*/ 0 h 17"/>
                      <a:gd name="T10" fmla="*/ 18 w 24"/>
                      <a:gd name="T11" fmla="*/ 7 h 17"/>
                      <a:gd name="T12" fmla="*/ 9 w 24"/>
                      <a:gd name="T13" fmla="*/ 9 h 17"/>
                      <a:gd name="T14" fmla="*/ 0 w 24"/>
                      <a:gd name="T15" fmla="*/ 12 h 17"/>
                      <a:gd name="T16" fmla="*/ 1 w 24"/>
                      <a:gd name="T17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4" h="17">
                        <a:moveTo>
                          <a:pt x="1" y="16"/>
                        </a:moveTo>
                        <a:lnTo>
                          <a:pt x="8" y="17"/>
                        </a:lnTo>
                        <a:lnTo>
                          <a:pt x="17" y="15"/>
                        </a:lnTo>
                        <a:lnTo>
                          <a:pt x="24" y="8"/>
                        </a:lnTo>
                        <a:lnTo>
                          <a:pt x="23" y="0"/>
                        </a:lnTo>
                        <a:lnTo>
                          <a:pt x="18" y="7"/>
                        </a:lnTo>
                        <a:lnTo>
                          <a:pt x="9" y="9"/>
                        </a:lnTo>
                        <a:lnTo>
                          <a:pt x="0" y="12"/>
                        </a:lnTo>
                        <a:lnTo>
                          <a:pt x="1" y="1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6" name="Freeform 174">
                    <a:extLst>
                      <a:ext uri="{FF2B5EF4-FFF2-40B4-BE49-F238E27FC236}">
                        <a16:creationId xmlns:a16="http://schemas.microsoft.com/office/drawing/2014/main" xmlns="" id="{8C322720-E1FB-4ADE-B518-BEB4223911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1" y="608"/>
                    <a:ext cx="24" cy="25"/>
                  </a:xfrm>
                  <a:custGeom>
                    <a:avLst/>
                    <a:gdLst>
                      <a:gd name="T0" fmla="*/ 0 w 49"/>
                      <a:gd name="T1" fmla="*/ 48 h 50"/>
                      <a:gd name="T2" fmla="*/ 4 w 49"/>
                      <a:gd name="T3" fmla="*/ 50 h 50"/>
                      <a:gd name="T4" fmla="*/ 9 w 49"/>
                      <a:gd name="T5" fmla="*/ 48 h 50"/>
                      <a:gd name="T6" fmla="*/ 16 w 49"/>
                      <a:gd name="T7" fmla="*/ 44 h 50"/>
                      <a:gd name="T8" fmla="*/ 24 w 49"/>
                      <a:gd name="T9" fmla="*/ 38 h 50"/>
                      <a:gd name="T10" fmla="*/ 33 w 49"/>
                      <a:gd name="T11" fmla="*/ 30 h 50"/>
                      <a:gd name="T12" fmla="*/ 39 w 49"/>
                      <a:gd name="T13" fmla="*/ 21 h 50"/>
                      <a:gd name="T14" fmla="*/ 45 w 49"/>
                      <a:gd name="T15" fmla="*/ 11 h 50"/>
                      <a:gd name="T16" fmla="*/ 49 w 49"/>
                      <a:gd name="T17" fmla="*/ 0 h 50"/>
                      <a:gd name="T18" fmla="*/ 45 w 49"/>
                      <a:gd name="T19" fmla="*/ 4 h 50"/>
                      <a:gd name="T20" fmla="*/ 38 w 49"/>
                      <a:gd name="T21" fmla="*/ 10 h 50"/>
                      <a:gd name="T22" fmla="*/ 30 w 49"/>
                      <a:gd name="T23" fmla="*/ 16 h 50"/>
                      <a:gd name="T24" fmla="*/ 21 w 49"/>
                      <a:gd name="T25" fmla="*/ 23 h 50"/>
                      <a:gd name="T26" fmla="*/ 13 w 49"/>
                      <a:gd name="T27" fmla="*/ 30 h 50"/>
                      <a:gd name="T28" fmla="*/ 6 w 49"/>
                      <a:gd name="T29" fmla="*/ 37 h 50"/>
                      <a:gd name="T30" fmla="*/ 1 w 49"/>
                      <a:gd name="T31" fmla="*/ 43 h 50"/>
                      <a:gd name="T32" fmla="*/ 0 w 49"/>
                      <a:gd name="T33" fmla="*/ 48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50">
                        <a:moveTo>
                          <a:pt x="0" y="48"/>
                        </a:moveTo>
                        <a:lnTo>
                          <a:pt x="4" y="50"/>
                        </a:lnTo>
                        <a:lnTo>
                          <a:pt x="9" y="48"/>
                        </a:lnTo>
                        <a:lnTo>
                          <a:pt x="16" y="44"/>
                        </a:lnTo>
                        <a:lnTo>
                          <a:pt x="24" y="38"/>
                        </a:lnTo>
                        <a:lnTo>
                          <a:pt x="33" y="30"/>
                        </a:lnTo>
                        <a:lnTo>
                          <a:pt x="39" y="21"/>
                        </a:lnTo>
                        <a:lnTo>
                          <a:pt x="45" y="11"/>
                        </a:lnTo>
                        <a:lnTo>
                          <a:pt x="49" y="0"/>
                        </a:lnTo>
                        <a:lnTo>
                          <a:pt x="45" y="4"/>
                        </a:lnTo>
                        <a:lnTo>
                          <a:pt x="38" y="10"/>
                        </a:lnTo>
                        <a:lnTo>
                          <a:pt x="30" y="16"/>
                        </a:lnTo>
                        <a:lnTo>
                          <a:pt x="21" y="23"/>
                        </a:lnTo>
                        <a:lnTo>
                          <a:pt x="13" y="30"/>
                        </a:lnTo>
                        <a:lnTo>
                          <a:pt x="6" y="37"/>
                        </a:lnTo>
                        <a:lnTo>
                          <a:pt x="1" y="43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7" name="Freeform 175">
                    <a:extLst>
                      <a:ext uri="{FF2B5EF4-FFF2-40B4-BE49-F238E27FC236}">
                        <a16:creationId xmlns:a16="http://schemas.microsoft.com/office/drawing/2014/main" xmlns="" id="{B552361E-DC0C-4225-82FC-B95F13D5C7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6" y="635"/>
                    <a:ext cx="19" cy="19"/>
                  </a:xfrm>
                  <a:custGeom>
                    <a:avLst/>
                    <a:gdLst>
                      <a:gd name="T0" fmla="*/ 0 w 38"/>
                      <a:gd name="T1" fmla="*/ 36 h 38"/>
                      <a:gd name="T2" fmla="*/ 3 w 38"/>
                      <a:gd name="T3" fmla="*/ 38 h 38"/>
                      <a:gd name="T4" fmla="*/ 6 w 38"/>
                      <a:gd name="T5" fmla="*/ 38 h 38"/>
                      <a:gd name="T6" fmla="*/ 12 w 38"/>
                      <a:gd name="T7" fmla="*/ 35 h 38"/>
                      <a:gd name="T8" fmla="*/ 19 w 38"/>
                      <a:gd name="T9" fmla="*/ 32 h 38"/>
                      <a:gd name="T10" fmla="*/ 25 w 38"/>
                      <a:gd name="T11" fmla="*/ 26 h 38"/>
                      <a:gd name="T12" fmla="*/ 30 w 38"/>
                      <a:gd name="T13" fmla="*/ 18 h 38"/>
                      <a:gd name="T14" fmla="*/ 36 w 38"/>
                      <a:gd name="T15" fmla="*/ 10 h 38"/>
                      <a:gd name="T16" fmla="*/ 38 w 38"/>
                      <a:gd name="T17" fmla="*/ 0 h 38"/>
                      <a:gd name="T18" fmla="*/ 34 w 38"/>
                      <a:gd name="T19" fmla="*/ 4 h 38"/>
                      <a:gd name="T20" fmla="*/ 28 w 38"/>
                      <a:gd name="T21" fmla="*/ 10 h 38"/>
                      <a:gd name="T22" fmla="*/ 21 w 38"/>
                      <a:gd name="T23" fmla="*/ 14 h 38"/>
                      <a:gd name="T24" fmla="*/ 14 w 38"/>
                      <a:gd name="T25" fmla="*/ 20 h 38"/>
                      <a:gd name="T26" fmla="*/ 9 w 38"/>
                      <a:gd name="T27" fmla="*/ 25 h 38"/>
                      <a:gd name="T28" fmla="*/ 4 w 38"/>
                      <a:gd name="T29" fmla="*/ 29 h 38"/>
                      <a:gd name="T30" fmla="*/ 0 w 38"/>
                      <a:gd name="T31" fmla="*/ 34 h 38"/>
                      <a:gd name="T32" fmla="*/ 0 w 38"/>
                      <a:gd name="T33" fmla="*/ 3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38">
                        <a:moveTo>
                          <a:pt x="0" y="36"/>
                        </a:moveTo>
                        <a:lnTo>
                          <a:pt x="3" y="38"/>
                        </a:lnTo>
                        <a:lnTo>
                          <a:pt x="6" y="38"/>
                        </a:lnTo>
                        <a:lnTo>
                          <a:pt x="12" y="35"/>
                        </a:lnTo>
                        <a:lnTo>
                          <a:pt x="19" y="32"/>
                        </a:lnTo>
                        <a:lnTo>
                          <a:pt x="25" y="26"/>
                        </a:lnTo>
                        <a:lnTo>
                          <a:pt x="30" y="18"/>
                        </a:lnTo>
                        <a:lnTo>
                          <a:pt x="36" y="10"/>
                        </a:lnTo>
                        <a:lnTo>
                          <a:pt x="38" y="0"/>
                        </a:lnTo>
                        <a:lnTo>
                          <a:pt x="34" y="4"/>
                        </a:lnTo>
                        <a:lnTo>
                          <a:pt x="28" y="10"/>
                        </a:lnTo>
                        <a:lnTo>
                          <a:pt x="21" y="14"/>
                        </a:lnTo>
                        <a:lnTo>
                          <a:pt x="14" y="20"/>
                        </a:lnTo>
                        <a:lnTo>
                          <a:pt x="9" y="25"/>
                        </a:lnTo>
                        <a:lnTo>
                          <a:pt x="4" y="29"/>
                        </a:lnTo>
                        <a:lnTo>
                          <a:pt x="0" y="34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8" name="Freeform 176">
                    <a:extLst>
                      <a:ext uri="{FF2B5EF4-FFF2-40B4-BE49-F238E27FC236}">
                        <a16:creationId xmlns:a16="http://schemas.microsoft.com/office/drawing/2014/main" xmlns="" id="{5118D07D-0BE5-4C0A-9389-B87F254C33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7" y="568"/>
                    <a:ext cx="27" cy="21"/>
                  </a:xfrm>
                  <a:custGeom>
                    <a:avLst/>
                    <a:gdLst>
                      <a:gd name="T0" fmla="*/ 0 w 53"/>
                      <a:gd name="T1" fmla="*/ 40 h 41"/>
                      <a:gd name="T2" fmla="*/ 3 w 53"/>
                      <a:gd name="T3" fmla="*/ 41 h 41"/>
                      <a:gd name="T4" fmla="*/ 9 w 53"/>
                      <a:gd name="T5" fmla="*/ 39 h 41"/>
                      <a:gd name="T6" fmla="*/ 17 w 53"/>
                      <a:gd name="T7" fmla="*/ 35 h 41"/>
                      <a:gd name="T8" fmla="*/ 27 w 53"/>
                      <a:gd name="T9" fmla="*/ 30 h 41"/>
                      <a:gd name="T10" fmla="*/ 36 w 53"/>
                      <a:gd name="T11" fmla="*/ 23 h 41"/>
                      <a:gd name="T12" fmla="*/ 44 w 53"/>
                      <a:gd name="T13" fmla="*/ 15 h 41"/>
                      <a:gd name="T14" fmla="*/ 51 w 53"/>
                      <a:gd name="T15" fmla="*/ 7 h 41"/>
                      <a:gd name="T16" fmla="*/ 53 w 53"/>
                      <a:gd name="T17" fmla="*/ 0 h 41"/>
                      <a:gd name="T18" fmla="*/ 49 w 53"/>
                      <a:gd name="T19" fmla="*/ 3 h 41"/>
                      <a:gd name="T20" fmla="*/ 41 w 53"/>
                      <a:gd name="T21" fmla="*/ 7 h 41"/>
                      <a:gd name="T22" fmla="*/ 31 w 53"/>
                      <a:gd name="T23" fmla="*/ 12 h 41"/>
                      <a:gd name="T24" fmla="*/ 22 w 53"/>
                      <a:gd name="T25" fmla="*/ 18 h 41"/>
                      <a:gd name="T26" fmla="*/ 13 w 53"/>
                      <a:gd name="T27" fmla="*/ 24 h 41"/>
                      <a:gd name="T28" fmla="*/ 5 w 53"/>
                      <a:gd name="T29" fmla="*/ 30 h 41"/>
                      <a:gd name="T30" fmla="*/ 1 w 53"/>
                      <a:gd name="T31" fmla="*/ 35 h 41"/>
                      <a:gd name="T32" fmla="*/ 0 w 53"/>
                      <a:gd name="T33" fmla="*/ 4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41">
                        <a:moveTo>
                          <a:pt x="0" y="40"/>
                        </a:moveTo>
                        <a:lnTo>
                          <a:pt x="3" y="41"/>
                        </a:lnTo>
                        <a:lnTo>
                          <a:pt x="9" y="39"/>
                        </a:lnTo>
                        <a:lnTo>
                          <a:pt x="17" y="35"/>
                        </a:lnTo>
                        <a:lnTo>
                          <a:pt x="27" y="30"/>
                        </a:lnTo>
                        <a:lnTo>
                          <a:pt x="36" y="23"/>
                        </a:lnTo>
                        <a:lnTo>
                          <a:pt x="44" y="15"/>
                        </a:lnTo>
                        <a:lnTo>
                          <a:pt x="51" y="7"/>
                        </a:lnTo>
                        <a:lnTo>
                          <a:pt x="53" y="0"/>
                        </a:lnTo>
                        <a:lnTo>
                          <a:pt x="49" y="3"/>
                        </a:lnTo>
                        <a:lnTo>
                          <a:pt x="41" y="7"/>
                        </a:lnTo>
                        <a:lnTo>
                          <a:pt x="31" y="12"/>
                        </a:lnTo>
                        <a:lnTo>
                          <a:pt x="22" y="18"/>
                        </a:lnTo>
                        <a:lnTo>
                          <a:pt x="13" y="24"/>
                        </a:lnTo>
                        <a:lnTo>
                          <a:pt x="5" y="30"/>
                        </a:lnTo>
                        <a:lnTo>
                          <a:pt x="1" y="35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9" name="Freeform 177">
                    <a:extLst>
                      <a:ext uri="{FF2B5EF4-FFF2-40B4-BE49-F238E27FC236}">
                        <a16:creationId xmlns:a16="http://schemas.microsoft.com/office/drawing/2014/main" xmlns="" id="{CA69CDE7-9162-495A-AB7B-F3F5CBE43A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" y="534"/>
                    <a:ext cx="22" cy="16"/>
                  </a:xfrm>
                  <a:custGeom>
                    <a:avLst/>
                    <a:gdLst>
                      <a:gd name="T0" fmla="*/ 0 w 43"/>
                      <a:gd name="T1" fmla="*/ 29 h 31"/>
                      <a:gd name="T2" fmla="*/ 3 w 43"/>
                      <a:gd name="T3" fmla="*/ 31 h 31"/>
                      <a:gd name="T4" fmla="*/ 8 w 43"/>
                      <a:gd name="T5" fmla="*/ 30 h 31"/>
                      <a:gd name="T6" fmla="*/ 16 w 43"/>
                      <a:gd name="T7" fmla="*/ 26 h 31"/>
                      <a:gd name="T8" fmla="*/ 24 w 43"/>
                      <a:gd name="T9" fmla="*/ 22 h 31"/>
                      <a:gd name="T10" fmla="*/ 31 w 43"/>
                      <a:gd name="T11" fmla="*/ 16 h 31"/>
                      <a:gd name="T12" fmla="*/ 38 w 43"/>
                      <a:gd name="T13" fmla="*/ 10 h 31"/>
                      <a:gd name="T14" fmla="*/ 42 w 43"/>
                      <a:gd name="T15" fmla="*/ 4 h 31"/>
                      <a:gd name="T16" fmla="*/ 43 w 43"/>
                      <a:gd name="T17" fmla="*/ 0 h 31"/>
                      <a:gd name="T18" fmla="*/ 40 w 43"/>
                      <a:gd name="T19" fmla="*/ 2 h 31"/>
                      <a:gd name="T20" fmla="*/ 34 w 43"/>
                      <a:gd name="T21" fmla="*/ 6 h 31"/>
                      <a:gd name="T22" fmla="*/ 27 w 43"/>
                      <a:gd name="T23" fmla="*/ 9 h 31"/>
                      <a:gd name="T24" fmla="*/ 19 w 43"/>
                      <a:gd name="T25" fmla="*/ 12 h 31"/>
                      <a:gd name="T26" fmla="*/ 12 w 43"/>
                      <a:gd name="T27" fmla="*/ 17 h 31"/>
                      <a:gd name="T28" fmla="*/ 7 w 43"/>
                      <a:gd name="T29" fmla="*/ 22 h 31"/>
                      <a:gd name="T30" fmla="*/ 2 w 43"/>
                      <a:gd name="T31" fmla="*/ 25 h 31"/>
                      <a:gd name="T32" fmla="*/ 0 w 43"/>
                      <a:gd name="T33" fmla="*/ 29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3" h="31">
                        <a:moveTo>
                          <a:pt x="0" y="29"/>
                        </a:moveTo>
                        <a:lnTo>
                          <a:pt x="3" y="31"/>
                        </a:lnTo>
                        <a:lnTo>
                          <a:pt x="8" y="30"/>
                        </a:lnTo>
                        <a:lnTo>
                          <a:pt x="16" y="26"/>
                        </a:lnTo>
                        <a:lnTo>
                          <a:pt x="24" y="22"/>
                        </a:lnTo>
                        <a:lnTo>
                          <a:pt x="31" y="16"/>
                        </a:lnTo>
                        <a:lnTo>
                          <a:pt x="38" y="10"/>
                        </a:lnTo>
                        <a:lnTo>
                          <a:pt x="42" y="4"/>
                        </a:lnTo>
                        <a:lnTo>
                          <a:pt x="43" y="0"/>
                        </a:lnTo>
                        <a:lnTo>
                          <a:pt x="40" y="2"/>
                        </a:lnTo>
                        <a:lnTo>
                          <a:pt x="34" y="6"/>
                        </a:lnTo>
                        <a:lnTo>
                          <a:pt x="27" y="9"/>
                        </a:lnTo>
                        <a:lnTo>
                          <a:pt x="19" y="12"/>
                        </a:lnTo>
                        <a:lnTo>
                          <a:pt x="12" y="17"/>
                        </a:lnTo>
                        <a:lnTo>
                          <a:pt x="7" y="22"/>
                        </a:lnTo>
                        <a:lnTo>
                          <a:pt x="2" y="25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0" name="Freeform 178">
                    <a:extLst>
                      <a:ext uri="{FF2B5EF4-FFF2-40B4-BE49-F238E27FC236}">
                        <a16:creationId xmlns:a16="http://schemas.microsoft.com/office/drawing/2014/main" xmlns="" id="{8A055695-670E-48A7-BBAB-3B2002B31B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1" y="645"/>
                    <a:ext cx="4" cy="23"/>
                  </a:xfrm>
                  <a:custGeom>
                    <a:avLst/>
                    <a:gdLst>
                      <a:gd name="T0" fmla="*/ 3 w 6"/>
                      <a:gd name="T1" fmla="*/ 0 h 45"/>
                      <a:gd name="T2" fmla="*/ 4 w 6"/>
                      <a:gd name="T3" fmla="*/ 9 h 45"/>
                      <a:gd name="T4" fmla="*/ 5 w 6"/>
                      <a:gd name="T5" fmla="*/ 25 h 45"/>
                      <a:gd name="T6" fmla="*/ 6 w 6"/>
                      <a:gd name="T7" fmla="*/ 39 h 45"/>
                      <a:gd name="T8" fmla="*/ 3 w 6"/>
                      <a:gd name="T9" fmla="*/ 45 h 45"/>
                      <a:gd name="T10" fmla="*/ 0 w 6"/>
                      <a:gd name="T11" fmla="*/ 39 h 45"/>
                      <a:gd name="T12" fmla="*/ 0 w 6"/>
                      <a:gd name="T13" fmla="*/ 25 h 45"/>
                      <a:gd name="T14" fmla="*/ 2 w 6"/>
                      <a:gd name="T15" fmla="*/ 10 h 45"/>
                      <a:gd name="T16" fmla="*/ 3 w 6"/>
                      <a:gd name="T17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45">
                        <a:moveTo>
                          <a:pt x="3" y="0"/>
                        </a:moveTo>
                        <a:lnTo>
                          <a:pt x="4" y="9"/>
                        </a:lnTo>
                        <a:lnTo>
                          <a:pt x="5" y="25"/>
                        </a:lnTo>
                        <a:lnTo>
                          <a:pt x="6" y="39"/>
                        </a:lnTo>
                        <a:lnTo>
                          <a:pt x="3" y="45"/>
                        </a:lnTo>
                        <a:lnTo>
                          <a:pt x="0" y="39"/>
                        </a:lnTo>
                        <a:lnTo>
                          <a:pt x="0" y="25"/>
                        </a:lnTo>
                        <a:lnTo>
                          <a:pt x="2" y="1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1" name="Freeform 179">
                    <a:extLst>
                      <a:ext uri="{FF2B5EF4-FFF2-40B4-BE49-F238E27FC236}">
                        <a16:creationId xmlns:a16="http://schemas.microsoft.com/office/drawing/2014/main" xmlns="" id="{9D61937C-6396-4F49-8AAD-EB7D2C1309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5" y="619"/>
                    <a:ext cx="25" cy="32"/>
                  </a:xfrm>
                  <a:custGeom>
                    <a:avLst/>
                    <a:gdLst>
                      <a:gd name="T0" fmla="*/ 0 w 49"/>
                      <a:gd name="T1" fmla="*/ 0 h 64"/>
                      <a:gd name="T2" fmla="*/ 3 w 49"/>
                      <a:gd name="T3" fmla="*/ 7 h 64"/>
                      <a:gd name="T4" fmla="*/ 9 w 49"/>
                      <a:gd name="T5" fmla="*/ 18 h 64"/>
                      <a:gd name="T6" fmla="*/ 16 w 49"/>
                      <a:gd name="T7" fmla="*/ 29 h 64"/>
                      <a:gd name="T8" fmla="*/ 24 w 49"/>
                      <a:gd name="T9" fmla="*/ 41 h 64"/>
                      <a:gd name="T10" fmla="*/ 32 w 49"/>
                      <a:gd name="T11" fmla="*/ 51 h 64"/>
                      <a:gd name="T12" fmla="*/ 39 w 49"/>
                      <a:gd name="T13" fmla="*/ 59 h 64"/>
                      <a:gd name="T14" fmla="*/ 46 w 49"/>
                      <a:gd name="T15" fmla="*/ 64 h 64"/>
                      <a:gd name="T16" fmla="*/ 49 w 49"/>
                      <a:gd name="T17" fmla="*/ 62 h 64"/>
                      <a:gd name="T18" fmla="*/ 49 w 49"/>
                      <a:gd name="T19" fmla="*/ 58 h 64"/>
                      <a:gd name="T20" fmla="*/ 46 w 49"/>
                      <a:gd name="T21" fmla="*/ 50 h 64"/>
                      <a:gd name="T22" fmla="*/ 39 w 49"/>
                      <a:gd name="T23" fmla="*/ 42 h 64"/>
                      <a:gd name="T24" fmla="*/ 30 w 49"/>
                      <a:gd name="T25" fmla="*/ 33 h 64"/>
                      <a:gd name="T26" fmla="*/ 20 w 49"/>
                      <a:gd name="T27" fmla="*/ 23 h 64"/>
                      <a:gd name="T28" fmla="*/ 11 w 49"/>
                      <a:gd name="T29" fmla="*/ 14 h 64"/>
                      <a:gd name="T30" fmla="*/ 4 w 49"/>
                      <a:gd name="T31" fmla="*/ 6 h 64"/>
                      <a:gd name="T32" fmla="*/ 0 w 49"/>
                      <a:gd name="T33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64">
                        <a:moveTo>
                          <a:pt x="0" y="0"/>
                        </a:moveTo>
                        <a:lnTo>
                          <a:pt x="3" y="7"/>
                        </a:lnTo>
                        <a:lnTo>
                          <a:pt x="9" y="18"/>
                        </a:lnTo>
                        <a:lnTo>
                          <a:pt x="16" y="29"/>
                        </a:lnTo>
                        <a:lnTo>
                          <a:pt x="24" y="41"/>
                        </a:lnTo>
                        <a:lnTo>
                          <a:pt x="32" y="51"/>
                        </a:lnTo>
                        <a:lnTo>
                          <a:pt x="39" y="59"/>
                        </a:lnTo>
                        <a:lnTo>
                          <a:pt x="46" y="64"/>
                        </a:lnTo>
                        <a:lnTo>
                          <a:pt x="49" y="62"/>
                        </a:lnTo>
                        <a:lnTo>
                          <a:pt x="49" y="58"/>
                        </a:lnTo>
                        <a:lnTo>
                          <a:pt x="46" y="50"/>
                        </a:lnTo>
                        <a:lnTo>
                          <a:pt x="39" y="42"/>
                        </a:lnTo>
                        <a:lnTo>
                          <a:pt x="30" y="33"/>
                        </a:lnTo>
                        <a:lnTo>
                          <a:pt x="20" y="23"/>
                        </a:lnTo>
                        <a:lnTo>
                          <a:pt x="11" y="14"/>
                        </a:lnTo>
                        <a:lnTo>
                          <a:pt x="4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2" name="Freeform 180">
                    <a:extLst>
                      <a:ext uri="{FF2B5EF4-FFF2-40B4-BE49-F238E27FC236}">
                        <a16:creationId xmlns:a16="http://schemas.microsoft.com/office/drawing/2014/main" xmlns="" id="{A3B9AFCF-8EBD-4438-9C82-4023E1B314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5" y="608"/>
                    <a:ext cx="26" cy="29"/>
                  </a:xfrm>
                  <a:custGeom>
                    <a:avLst/>
                    <a:gdLst>
                      <a:gd name="T0" fmla="*/ 0 w 53"/>
                      <a:gd name="T1" fmla="*/ 0 h 58"/>
                      <a:gd name="T2" fmla="*/ 5 w 53"/>
                      <a:gd name="T3" fmla="*/ 7 h 58"/>
                      <a:gd name="T4" fmla="*/ 12 w 53"/>
                      <a:gd name="T5" fmla="*/ 18 h 58"/>
                      <a:gd name="T6" fmla="*/ 20 w 53"/>
                      <a:gd name="T7" fmla="*/ 28 h 58"/>
                      <a:gd name="T8" fmla="*/ 29 w 53"/>
                      <a:gd name="T9" fmla="*/ 38 h 58"/>
                      <a:gd name="T10" fmla="*/ 37 w 53"/>
                      <a:gd name="T11" fmla="*/ 48 h 58"/>
                      <a:gd name="T12" fmla="*/ 45 w 53"/>
                      <a:gd name="T13" fmla="*/ 55 h 58"/>
                      <a:gd name="T14" fmla="*/ 51 w 53"/>
                      <a:gd name="T15" fmla="*/ 58 h 58"/>
                      <a:gd name="T16" fmla="*/ 53 w 53"/>
                      <a:gd name="T17" fmla="*/ 57 h 58"/>
                      <a:gd name="T18" fmla="*/ 52 w 53"/>
                      <a:gd name="T19" fmla="*/ 51 h 58"/>
                      <a:gd name="T20" fmla="*/ 47 w 53"/>
                      <a:gd name="T21" fmla="*/ 44 h 58"/>
                      <a:gd name="T22" fmla="*/ 38 w 53"/>
                      <a:gd name="T23" fmla="*/ 36 h 58"/>
                      <a:gd name="T24" fmla="*/ 29 w 53"/>
                      <a:gd name="T25" fmla="*/ 27 h 58"/>
                      <a:gd name="T26" fmla="*/ 20 w 53"/>
                      <a:gd name="T27" fmla="*/ 19 h 58"/>
                      <a:gd name="T28" fmla="*/ 11 w 53"/>
                      <a:gd name="T29" fmla="*/ 11 h 58"/>
                      <a:gd name="T30" fmla="*/ 4 w 53"/>
                      <a:gd name="T31" fmla="*/ 5 h 58"/>
                      <a:gd name="T32" fmla="*/ 0 w 53"/>
                      <a:gd name="T33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58">
                        <a:moveTo>
                          <a:pt x="0" y="0"/>
                        </a:moveTo>
                        <a:lnTo>
                          <a:pt x="5" y="7"/>
                        </a:lnTo>
                        <a:lnTo>
                          <a:pt x="12" y="18"/>
                        </a:lnTo>
                        <a:lnTo>
                          <a:pt x="20" y="28"/>
                        </a:lnTo>
                        <a:lnTo>
                          <a:pt x="29" y="38"/>
                        </a:lnTo>
                        <a:lnTo>
                          <a:pt x="37" y="48"/>
                        </a:lnTo>
                        <a:lnTo>
                          <a:pt x="45" y="55"/>
                        </a:lnTo>
                        <a:lnTo>
                          <a:pt x="51" y="58"/>
                        </a:lnTo>
                        <a:lnTo>
                          <a:pt x="53" y="57"/>
                        </a:lnTo>
                        <a:lnTo>
                          <a:pt x="52" y="51"/>
                        </a:lnTo>
                        <a:lnTo>
                          <a:pt x="47" y="44"/>
                        </a:lnTo>
                        <a:lnTo>
                          <a:pt x="38" y="36"/>
                        </a:lnTo>
                        <a:lnTo>
                          <a:pt x="29" y="27"/>
                        </a:lnTo>
                        <a:lnTo>
                          <a:pt x="20" y="19"/>
                        </a:lnTo>
                        <a:lnTo>
                          <a:pt x="11" y="11"/>
                        </a:lnTo>
                        <a:lnTo>
                          <a:pt x="4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3" name="Freeform 181">
                    <a:extLst>
                      <a:ext uri="{FF2B5EF4-FFF2-40B4-BE49-F238E27FC236}">
                        <a16:creationId xmlns:a16="http://schemas.microsoft.com/office/drawing/2014/main" xmlns="" id="{F32CE885-90BC-45D1-A3F7-18E196A6FD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5" y="595"/>
                    <a:ext cx="27" cy="26"/>
                  </a:xfrm>
                  <a:custGeom>
                    <a:avLst/>
                    <a:gdLst>
                      <a:gd name="T0" fmla="*/ 0 w 56"/>
                      <a:gd name="T1" fmla="*/ 0 h 51"/>
                      <a:gd name="T2" fmla="*/ 6 w 56"/>
                      <a:gd name="T3" fmla="*/ 8 h 51"/>
                      <a:gd name="T4" fmla="*/ 13 w 56"/>
                      <a:gd name="T5" fmla="*/ 17 h 51"/>
                      <a:gd name="T6" fmla="*/ 22 w 56"/>
                      <a:gd name="T7" fmla="*/ 26 h 51"/>
                      <a:gd name="T8" fmla="*/ 32 w 56"/>
                      <a:gd name="T9" fmla="*/ 36 h 51"/>
                      <a:gd name="T10" fmla="*/ 40 w 56"/>
                      <a:gd name="T11" fmla="*/ 44 h 51"/>
                      <a:gd name="T12" fmla="*/ 48 w 56"/>
                      <a:gd name="T13" fmla="*/ 48 h 51"/>
                      <a:gd name="T14" fmla="*/ 53 w 56"/>
                      <a:gd name="T15" fmla="*/ 51 h 51"/>
                      <a:gd name="T16" fmla="*/ 56 w 56"/>
                      <a:gd name="T17" fmla="*/ 50 h 51"/>
                      <a:gd name="T18" fmla="*/ 55 w 56"/>
                      <a:gd name="T19" fmla="*/ 45 h 51"/>
                      <a:gd name="T20" fmla="*/ 49 w 56"/>
                      <a:gd name="T21" fmla="*/ 39 h 51"/>
                      <a:gd name="T22" fmla="*/ 41 w 56"/>
                      <a:gd name="T23" fmla="*/ 32 h 51"/>
                      <a:gd name="T24" fmla="*/ 32 w 56"/>
                      <a:gd name="T25" fmla="*/ 25 h 51"/>
                      <a:gd name="T26" fmla="*/ 21 w 56"/>
                      <a:gd name="T27" fmla="*/ 18 h 51"/>
                      <a:gd name="T28" fmla="*/ 12 w 56"/>
                      <a:gd name="T29" fmla="*/ 11 h 51"/>
                      <a:gd name="T30" fmla="*/ 5 w 56"/>
                      <a:gd name="T31" fmla="*/ 6 h 51"/>
                      <a:gd name="T32" fmla="*/ 0 w 56"/>
                      <a:gd name="T33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6" h="51">
                        <a:moveTo>
                          <a:pt x="0" y="0"/>
                        </a:moveTo>
                        <a:lnTo>
                          <a:pt x="6" y="8"/>
                        </a:lnTo>
                        <a:lnTo>
                          <a:pt x="13" y="17"/>
                        </a:lnTo>
                        <a:lnTo>
                          <a:pt x="22" y="26"/>
                        </a:lnTo>
                        <a:lnTo>
                          <a:pt x="32" y="36"/>
                        </a:lnTo>
                        <a:lnTo>
                          <a:pt x="40" y="44"/>
                        </a:lnTo>
                        <a:lnTo>
                          <a:pt x="48" y="48"/>
                        </a:lnTo>
                        <a:lnTo>
                          <a:pt x="53" y="51"/>
                        </a:lnTo>
                        <a:lnTo>
                          <a:pt x="56" y="50"/>
                        </a:lnTo>
                        <a:lnTo>
                          <a:pt x="55" y="45"/>
                        </a:lnTo>
                        <a:lnTo>
                          <a:pt x="49" y="39"/>
                        </a:lnTo>
                        <a:lnTo>
                          <a:pt x="41" y="32"/>
                        </a:lnTo>
                        <a:lnTo>
                          <a:pt x="32" y="25"/>
                        </a:lnTo>
                        <a:lnTo>
                          <a:pt x="21" y="18"/>
                        </a:lnTo>
                        <a:lnTo>
                          <a:pt x="12" y="11"/>
                        </a:lnTo>
                        <a:lnTo>
                          <a:pt x="5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4" name="Freeform 182">
                    <a:extLst>
                      <a:ext uri="{FF2B5EF4-FFF2-40B4-BE49-F238E27FC236}">
                        <a16:creationId xmlns:a16="http://schemas.microsoft.com/office/drawing/2014/main" xmlns="" id="{9FFBEF1A-17C9-4590-91E3-2127349BB7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2" y="583"/>
                    <a:ext cx="27" cy="19"/>
                  </a:xfrm>
                  <a:custGeom>
                    <a:avLst/>
                    <a:gdLst>
                      <a:gd name="T0" fmla="*/ 0 w 53"/>
                      <a:gd name="T1" fmla="*/ 0 h 39"/>
                      <a:gd name="T2" fmla="*/ 4 w 53"/>
                      <a:gd name="T3" fmla="*/ 5 h 39"/>
                      <a:gd name="T4" fmla="*/ 11 w 53"/>
                      <a:gd name="T5" fmla="*/ 12 h 39"/>
                      <a:gd name="T6" fmla="*/ 21 w 53"/>
                      <a:gd name="T7" fmla="*/ 20 h 39"/>
                      <a:gd name="T8" fmla="*/ 30 w 53"/>
                      <a:gd name="T9" fmla="*/ 27 h 39"/>
                      <a:gd name="T10" fmla="*/ 38 w 53"/>
                      <a:gd name="T11" fmla="*/ 34 h 39"/>
                      <a:gd name="T12" fmla="*/ 46 w 53"/>
                      <a:gd name="T13" fmla="*/ 38 h 39"/>
                      <a:gd name="T14" fmla="*/ 51 w 53"/>
                      <a:gd name="T15" fmla="*/ 39 h 39"/>
                      <a:gd name="T16" fmla="*/ 53 w 53"/>
                      <a:gd name="T17" fmla="*/ 35 h 39"/>
                      <a:gd name="T18" fmla="*/ 51 w 53"/>
                      <a:gd name="T19" fmla="*/ 30 h 39"/>
                      <a:gd name="T20" fmla="*/ 46 w 53"/>
                      <a:gd name="T21" fmla="*/ 25 h 39"/>
                      <a:gd name="T22" fmla="*/ 39 w 53"/>
                      <a:gd name="T23" fmla="*/ 20 h 39"/>
                      <a:gd name="T24" fmla="*/ 30 w 53"/>
                      <a:gd name="T25" fmla="*/ 16 h 39"/>
                      <a:gd name="T26" fmla="*/ 21 w 53"/>
                      <a:gd name="T27" fmla="*/ 11 h 39"/>
                      <a:gd name="T28" fmla="*/ 13 w 53"/>
                      <a:gd name="T29" fmla="*/ 8 h 39"/>
                      <a:gd name="T30" fmla="*/ 4 w 53"/>
                      <a:gd name="T31" fmla="*/ 3 h 39"/>
                      <a:gd name="T32" fmla="*/ 0 w 53"/>
                      <a:gd name="T33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39">
                        <a:moveTo>
                          <a:pt x="0" y="0"/>
                        </a:moveTo>
                        <a:lnTo>
                          <a:pt x="4" y="5"/>
                        </a:lnTo>
                        <a:lnTo>
                          <a:pt x="11" y="12"/>
                        </a:lnTo>
                        <a:lnTo>
                          <a:pt x="21" y="20"/>
                        </a:lnTo>
                        <a:lnTo>
                          <a:pt x="30" y="27"/>
                        </a:lnTo>
                        <a:lnTo>
                          <a:pt x="38" y="34"/>
                        </a:lnTo>
                        <a:lnTo>
                          <a:pt x="46" y="38"/>
                        </a:lnTo>
                        <a:lnTo>
                          <a:pt x="51" y="39"/>
                        </a:lnTo>
                        <a:lnTo>
                          <a:pt x="53" y="35"/>
                        </a:lnTo>
                        <a:lnTo>
                          <a:pt x="51" y="30"/>
                        </a:lnTo>
                        <a:lnTo>
                          <a:pt x="46" y="25"/>
                        </a:lnTo>
                        <a:lnTo>
                          <a:pt x="39" y="20"/>
                        </a:lnTo>
                        <a:lnTo>
                          <a:pt x="30" y="16"/>
                        </a:lnTo>
                        <a:lnTo>
                          <a:pt x="21" y="11"/>
                        </a:lnTo>
                        <a:lnTo>
                          <a:pt x="13" y="8"/>
                        </a:lnTo>
                        <a:lnTo>
                          <a:pt x="4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5" name="Freeform 183">
                    <a:extLst>
                      <a:ext uri="{FF2B5EF4-FFF2-40B4-BE49-F238E27FC236}">
                        <a16:creationId xmlns:a16="http://schemas.microsoft.com/office/drawing/2014/main" xmlns="" id="{6865A8B7-A273-47F2-823F-CF5653CA1D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1" y="568"/>
                    <a:ext cx="26" cy="18"/>
                  </a:xfrm>
                  <a:custGeom>
                    <a:avLst/>
                    <a:gdLst>
                      <a:gd name="T0" fmla="*/ 0 w 52"/>
                      <a:gd name="T1" fmla="*/ 0 h 36"/>
                      <a:gd name="T2" fmla="*/ 5 w 52"/>
                      <a:gd name="T3" fmla="*/ 4 h 36"/>
                      <a:gd name="T4" fmla="*/ 13 w 52"/>
                      <a:gd name="T5" fmla="*/ 11 h 36"/>
                      <a:gd name="T6" fmla="*/ 22 w 52"/>
                      <a:gd name="T7" fmla="*/ 18 h 36"/>
                      <a:gd name="T8" fmla="*/ 32 w 52"/>
                      <a:gd name="T9" fmla="*/ 25 h 36"/>
                      <a:gd name="T10" fmla="*/ 40 w 52"/>
                      <a:gd name="T11" fmla="*/ 31 h 36"/>
                      <a:gd name="T12" fmla="*/ 46 w 52"/>
                      <a:gd name="T13" fmla="*/ 34 h 36"/>
                      <a:gd name="T14" fmla="*/ 51 w 52"/>
                      <a:gd name="T15" fmla="*/ 36 h 36"/>
                      <a:gd name="T16" fmla="*/ 52 w 52"/>
                      <a:gd name="T17" fmla="*/ 32 h 36"/>
                      <a:gd name="T18" fmla="*/ 50 w 52"/>
                      <a:gd name="T19" fmla="*/ 26 h 36"/>
                      <a:gd name="T20" fmla="*/ 44 w 52"/>
                      <a:gd name="T21" fmla="*/ 22 h 36"/>
                      <a:gd name="T22" fmla="*/ 36 w 52"/>
                      <a:gd name="T23" fmla="*/ 17 h 36"/>
                      <a:gd name="T24" fmla="*/ 28 w 52"/>
                      <a:gd name="T25" fmla="*/ 12 h 36"/>
                      <a:gd name="T26" fmla="*/ 19 w 52"/>
                      <a:gd name="T27" fmla="*/ 9 h 36"/>
                      <a:gd name="T28" fmla="*/ 11 w 52"/>
                      <a:gd name="T29" fmla="*/ 6 h 36"/>
                      <a:gd name="T30" fmla="*/ 4 w 52"/>
                      <a:gd name="T31" fmla="*/ 2 h 36"/>
                      <a:gd name="T32" fmla="*/ 0 w 52"/>
                      <a:gd name="T33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36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13" y="11"/>
                        </a:lnTo>
                        <a:lnTo>
                          <a:pt x="22" y="18"/>
                        </a:lnTo>
                        <a:lnTo>
                          <a:pt x="32" y="25"/>
                        </a:lnTo>
                        <a:lnTo>
                          <a:pt x="40" y="31"/>
                        </a:lnTo>
                        <a:lnTo>
                          <a:pt x="46" y="34"/>
                        </a:lnTo>
                        <a:lnTo>
                          <a:pt x="51" y="36"/>
                        </a:lnTo>
                        <a:lnTo>
                          <a:pt x="52" y="32"/>
                        </a:lnTo>
                        <a:lnTo>
                          <a:pt x="50" y="26"/>
                        </a:lnTo>
                        <a:lnTo>
                          <a:pt x="44" y="22"/>
                        </a:lnTo>
                        <a:lnTo>
                          <a:pt x="36" y="17"/>
                        </a:lnTo>
                        <a:lnTo>
                          <a:pt x="28" y="12"/>
                        </a:lnTo>
                        <a:lnTo>
                          <a:pt x="19" y="9"/>
                        </a:lnTo>
                        <a:lnTo>
                          <a:pt x="11" y="6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6" name="Freeform 184">
                    <a:extLst>
                      <a:ext uri="{FF2B5EF4-FFF2-40B4-BE49-F238E27FC236}">
                        <a16:creationId xmlns:a16="http://schemas.microsoft.com/office/drawing/2014/main" xmlns="" id="{2F95DE20-4499-4E2E-B0BE-10247C4D5E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8" y="555"/>
                    <a:ext cx="23" cy="9"/>
                  </a:xfrm>
                  <a:custGeom>
                    <a:avLst/>
                    <a:gdLst>
                      <a:gd name="T0" fmla="*/ 0 w 45"/>
                      <a:gd name="T1" fmla="*/ 0 h 19"/>
                      <a:gd name="T2" fmla="*/ 6 w 45"/>
                      <a:gd name="T3" fmla="*/ 5 h 19"/>
                      <a:gd name="T4" fmla="*/ 12 w 45"/>
                      <a:gd name="T5" fmla="*/ 8 h 19"/>
                      <a:gd name="T6" fmla="*/ 19 w 45"/>
                      <a:gd name="T7" fmla="*/ 13 h 19"/>
                      <a:gd name="T8" fmla="*/ 27 w 45"/>
                      <a:gd name="T9" fmla="*/ 16 h 19"/>
                      <a:gd name="T10" fmla="*/ 34 w 45"/>
                      <a:gd name="T11" fmla="*/ 19 h 19"/>
                      <a:gd name="T12" fmla="*/ 40 w 45"/>
                      <a:gd name="T13" fmla="*/ 19 h 19"/>
                      <a:gd name="T14" fmla="*/ 44 w 45"/>
                      <a:gd name="T15" fmla="*/ 18 h 19"/>
                      <a:gd name="T16" fmla="*/ 45 w 45"/>
                      <a:gd name="T17" fmla="*/ 14 h 19"/>
                      <a:gd name="T18" fmla="*/ 42 w 45"/>
                      <a:gd name="T19" fmla="*/ 9 h 19"/>
                      <a:gd name="T20" fmla="*/ 39 w 45"/>
                      <a:gd name="T21" fmla="*/ 6 h 19"/>
                      <a:gd name="T22" fmla="*/ 33 w 45"/>
                      <a:gd name="T23" fmla="*/ 5 h 19"/>
                      <a:gd name="T24" fmla="*/ 26 w 45"/>
                      <a:gd name="T25" fmla="*/ 4 h 19"/>
                      <a:gd name="T26" fmla="*/ 18 w 45"/>
                      <a:gd name="T27" fmla="*/ 4 h 19"/>
                      <a:gd name="T28" fmla="*/ 11 w 45"/>
                      <a:gd name="T29" fmla="*/ 3 h 19"/>
                      <a:gd name="T30" fmla="*/ 4 w 45"/>
                      <a:gd name="T31" fmla="*/ 1 h 19"/>
                      <a:gd name="T32" fmla="*/ 0 w 45"/>
                      <a:gd name="T33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19">
                        <a:moveTo>
                          <a:pt x="0" y="0"/>
                        </a:moveTo>
                        <a:lnTo>
                          <a:pt x="6" y="5"/>
                        </a:lnTo>
                        <a:lnTo>
                          <a:pt x="12" y="8"/>
                        </a:lnTo>
                        <a:lnTo>
                          <a:pt x="19" y="13"/>
                        </a:lnTo>
                        <a:lnTo>
                          <a:pt x="27" y="16"/>
                        </a:lnTo>
                        <a:lnTo>
                          <a:pt x="34" y="19"/>
                        </a:lnTo>
                        <a:lnTo>
                          <a:pt x="40" y="19"/>
                        </a:lnTo>
                        <a:lnTo>
                          <a:pt x="44" y="18"/>
                        </a:lnTo>
                        <a:lnTo>
                          <a:pt x="45" y="14"/>
                        </a:lnTo>
                        <a:lnTo>
                          <a:pt x="42" y="9"/>
                        </a:lnTo>
                        <a:lnTo>
                          <a:pt x="39" y="6"/>
                        </a:lnTo>
                        <a:lnTo>
                          <a:pt x="33" y="5"/>
                        </a:lnTo>
                        <a:lnTo>
                          <a:pt x="26" y="4"/>
                        </a:lnTo>
                        <a:lnTo>
                          <a:pt x="18" y="4"/>
                        </a:lnTo>
                        <a:lnTo>
                          <a:pt x="11" y="3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7" name="Freeform 185">
                    <a:extLst>
                      <a:ext uri="{FF2B5EF4-FFF2-40B4-BE49-F238E27FC236}">
                        <a16:creationId xmlns:a16="http://schemas.microsoft.com/office/drawing/2014/main" xmlns="" id="{3A857742-DF94-48AA-9555-E01404777A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6" y="545"/>
                    <a:ext cx="20" cy="4"/>
                  </a:xfrm>
                  <a:custGeom>
                    <a:avLst/>
                    <a:gdLst>
                      <a:gd name="T0" fmla="*/ 0 w 39"/>
                      <a:gd name="T1" fmla="*/ 0 h 10"/>
                      <a:gd name="T2" fmla="*/ 5 w 39"/>
                      <a:gd name="T3" fmla="*/ 2 h 10"/>
                      <a:gd name="T4" fmla="*/ 9 w 39"/>
                      <a:gd name="T5" fmla="*/ 4 h 10"/>
                      <a:gd name="T6" fmla="*/ 16 w 39"/>
                      <a:gd name="T7" fmla="*/ 6 h 10"/>
                      <a:gd name="T8" fmla="*/ 23 w 39"/>
                      <a:gd name="T9" fmla="*/ 9 h 10"/>
                      <a:gd name="T10" fmla="*/ 30 w 39"/>
                      <a:gd name="T11" fmla="*/ 10 h 10"/>
                      <a:gd name="T12" fmla="*/ 35 w 39"/>
                      <a:gd name="T13" fmla="*/ 10 h 10"/>
                      <a:gd name="T14" fmla="*/ 38 w 39"/>
                      <a:gd name="T15" fmla="*/ 9 h 10"/>
                      <a:gd name="T16" fmla="*/ 39 w 39"/>
                      <a:gd name="T17" fmla="*/ 5 h 10"/>
                      <a:gd name="T18" fmla="*/ 37 w 39"/>
                      <a:gd name="T19" fmla="*/ 2 h 10"/>
                      <a:gd name="T20" fmla="*/ 34 w 39"/>
                      <a:gd name="T21" fmla="*/ 0 h 10"/>
                      <a:gd name="T22" fmla="*/ 29 w 39"/>
                      <a:gd name="T23" fmla="*/ 0 h 10"/>
                      <a:gd name="T24" fmla="*/ 23 w 39"/>
                      <a:gd name="T25" fmla="*/ 0 h 10"/>
                      <a:gd name="T26" fmla="*/ 17 w 39"/>
                      <a:gd name="T27" fmla="*/ 2 h 10"/>
                      <a:gd name="T28" fmla="*/ 11 w 39"/>
                      <a:gd name="T29" fmla="*/ 2 h 10"/>
                      <a:gd name="T30" fmla="*/ 5 w 39"/>
                      <a:gd name="T31" fmla="*/ 2 h 10"/>
                      <a:gd name="T32" fmla="*/ 0 w 39"/>
                      <a:gd name="T3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10">
                        <a:moveTo>
                          <a:pt x="0" y="0"/>
                        </a:moveTo>
                        <a:lnTo>
                          <a:pt x="5" y="2"/>
                        </a:lnTo>
                        <a:lnTo>
                          <a:pt x="9" y="4"/>
                        </a:lnTo>
                        <a:lnTo>
                          <a:pt x="16" y="6"/>
                        </a:lnTo>
                        <a:lnTo>
                          <a:pt x="23" y="9"/>
                        </a:lnTo>
                        <a:lnTo>
                          <a:pt x="30" y="10"/>
                        </a:lnTo>
                        <a:lnTo>
                          <a:pt x="35" y="10"/>
                        </a:lnTo>
                        <a:lnTo>
                          <a:pt x="38" y="9"/>
                        </a:lnTo>
                        <a:lnTo>
                          <a:pt x="39" y="5"/>
                        </a:lnTo>
                        <a:lnTo>
                          <a:pt x="37" y="2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3" y="0"/>
                        </a:lnTo>
                        <a:lnTo>
                          <a:pt x="17" y="2"/>
                        </a:lnTo>
                        <a:lnTo>
                          <a:pt x="11" y="2"/>
                        </a:lnTo>
                        <a:lnTo>
                          <a:pt x="5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8" name="Freeform 186">
                    <a:extLst>
                      <a:ext uri="{FF2B5EF4-FFF2-40B4-BE49-F238E27FC236}">
                        <a16:creationId xmlns:a16="http://schemas.microsoft.com/office/drawing/2014/main" xmlns="" id="{7B5A1F95-9403-44CA-AD95-AB5B571F2B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" y="532"/>
                    <a:ext cx="19" cy="6"/>
                  </a:xfrm>
                  <a:custGeom>
                    <a:avLst/>
                    <a:gdLst>
                      <a:gd name="T0" fmla="*/ 0 w 39"/>
                      <a:gd name="T1" fmla="*/ 6 h 12"/>
                      <a:gd name="T2" fmla="*/ 4 w 39"/>
                      <a:gd name="T3" fmla="*/ 8 h 12"/>
                      <a:gd name="T4" fmla="*/ 10 w 39"/>
                      <a:gd name="T5" fmla="*/ 9 h 12"/>
                      <a:gd name="T6" fmla="*/ 15 w 39"/>
                      <a:gd name="T7" fmla="*/ 11 h 12"/>
                      <a:gd name="T8" fmla="*/ 22 w 39"/>
                      <a:gd name="T9" fmla="*/ 12 h 12"/>
                      <a:gd name="T10" fmla="*/ 28 w 39"/>
                      <a:gd name="T11" fmla="*/ 11 h 12"/>
                      <a:gd name="T12" fmla="*/ 34 w 39"/>
                      <a:gd name="T13" fmla="*/ 9 h 12"/>
                      <a:gd name="T14" fmla="*/ 37 w 39"/>
                      <a:gd name="T15" fmla="*/ 7 h 12"/>
                      <a:gd name="T16" fmla="*/ 39 w 39"/>
                      <a:gd name="T17" fmla="*/ 4 h 12"/>
                      <a:gd name="T18" fmla="*/ 38 w 39"/>
                      <a:gd name="T19" fmla="*/ 1 h 12"/>
                      <a:gd name="T20" fmla="*/ 36 w 39"/>
                      <a:gd name="T21" fmla="*/ 0 h 12"/>
                      <a:gd name="T22" fmla="*/ 31 w 39"/>
                      <a:gd name="T23" fmla="*/ 0 h 12"/>
                      <a:gd name="T24" fmla="*/ 26 w 39"/>
                      <a:gd name="T25" fmla="*/ 1 h 12"/>
                      <a:gd name="T26" fmla="*/ 19 w 39"/>
                      <a:gd name="T27" fmla="*/ 2 h 12"/>
                      <a:gd name="T28" fmla="*/ 13 w 39"/>
                      <a:gd name="T29" fmla="*/ 5 h 12"/>
                      <a:gd name="T30" fmla="*/ 6 w 39"/>
                      <a:gd name="T31" fmla="*/ 6 h 12"/>
                      <a:gd name="T32" fmla="*/ 0 w 39"/>
                      <a:gd name="T33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12">
                        <a:moveTo>
                          <a:pt x="0" y="6"/>
                        </a:moveTo>
                        <a:lnTo>
                          <a:pt x="4" y="8"/>
                        </a:lnTo>
                        <a:lnTo>
                          <a:pt x="10" y="9"/>
                        </a:lnTo>
                        <a:lnTo>
                          <a:pt x="15" y="11"/>
                        </a:lnTo>
                        <a:lnTo>
                          <a:pt x="22" y="12"/>
                        </a:lnTo>
                        <a:lnTo>
                          <a:pt x="28" y="11"/>
                        </a:lnTo>
                        <a:lnTo>
                          <a:pt x="34" y="9"/>
                        </a:lnTo>
                        <a:lnTo>
                          <a:pt x="37" y="7"/>
                        </a:lnTo>
                        <a:lnTo>
                          <a:pt x="39" y="4"/>
                        </a:lnTo>
                        <a:lnTo>
                          <a:pt x="38" y="1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19" y="2"/>
                        </a:lnTo>
                        <a:lnTo>
                          <a:pt x="13" y="5"/>
                        </a:lnTo>
                        <a:lnTo>
                          <a:pt x="6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9" name="Freeform 187">
                    <a:extLst>
                      <a:ext uri="{FF2B5EF4-FFF2-40B4-BE49-F238E27FC236}">
                        <a16:creationId xmlns:a16="http://schemas.microsoft.com/office/drawing/2014/main" xmlns="" id="{81CD9497-E24E-4F3D-B86B-B4F533E878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3" y="515"/>
                    <a:ext cx="21" cy="6"/>
                  </a:xfrm>
                  <a:custGeom>
                    <a:avLst/>
                    <a:gdLst>
                      <a:gd name="T0" fmla="*/ 0 w 42"/>
                      <a:gd name="T1" fmla="*/ 2 h 11"/>
                      <a:gd name="T2" fmla="*/ 3 w 42"/>
                      <a:gd name="T3" fmla="*/ 3 h 11"/>
                      <a:gd name="T4" fmla="*/ 9 w 42"/>
                      <a:gd name="T5" fmla="*/ 5 h 11"/>
                      <a:gd name="T6" fmla="*/ 15 w 42"/>
                      <a:gd name="T7" fmla="*/ 8 h 11"/>
                      <a:gd name="T8" fmla="*/ 22 w 42"/>
                      <a:gd name="T9" fmla="*/ 10 h 11"/>
                      <a:gd name="T10" fmla="*/ 27 w 42"/>
                      <a:gd name="T11" fmla="*/ 11 h 11"/>
                      <a:gd name="T12" fmla="*/ 33 w 42"/>
                      <a:gd name="T13" fmla="*/ 11 h 11"/>
                      <a:gd name="T14" fmla="*/ 39 w 42"/>
                      <a:gd name="T15" fmla="*/ 10 h 11"/>
                      <a:gd name="T16" fmla="*/ 42 w 42"/>
                      <a:gd name="T17" fmla="*/ 8 h 11"/>
                      <a:gd name="T18" fmla="*/ 42 w 42"/>
                      <a:gd name="T19" fmla="*/ 4 h 11"/>
                      <a:gd name="T20" fmla="*/ 40 w 42"/>
                      <a:gd name="T21" fmla="*/ 2 h 11"/>
                      <a:gd name="T22" fmla="*/ 34 w 42"/>
                      <a:gd name="T23" fmla="*/ 1 h 11"/>
                      <a:gd name="T24" fmla="*/ 26 w 42"/>
                      <a:gd name="T25" fmla="*/ 0 h 11"/>
                      <a:gd name="T26" fmla="*/ 18 w 42"/>
                      <a:gd name="T27" fmla="*/ 1 h 11"/>
                      <a:gd name="T28" fmla="*/ 10 w 42"/>
                      <a:gd name="T29" fmla="*/ 1 h 11"/>
                      <a:gd name="T30" fmla="*/ 4 w 42"/>
                      <a:gd name="T31" fmla="*/ 2 h 11"/>
                      <a:gd name="T32" fmla="*/ 0 w 42"/>
                      <a:gd name="T33" fmla="*/ 2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2" h="11">
                        <a:moveTo>
                          <a:pt x="0" y="2"/>
                        </a:moveTo>
                        <a:lnTo>
                          <a:pt x="3" y="3"/>
                        </a:lnTo>
                        <a:lnTo>
                          <a:pt x="9" y="5"/>
                        </a:lnTo>
                        <a:lnTo>
                          <a:pt x="15" y="8"/>
                        </a:lnTo>
                        <a:lnTo>
                          <a:pt x="22" y="10"/>
                        </a:lnTo>
                        <a:lnTo>
                          <a:pt x="27" y="11"/>
                        </a:lnTo>
                        <a:lnTo>
                          <a:pt x="33" y="11"/>
                        </a:lnTo>
                        <a:lnTo>
                          <a:pt x="39" y="10"/>
                        </a:lnTo>
                        <a:lnTo>
                          <a:pt x="42" y="8"/>
                        </a:lnTo>
                        <a:lnTo>
                          <a:pt x="42" y="4"/>
                        </a:lnTo>
                        <a:lnTo>
                          <a:pt x="40" y="2"/>
                        </a:lnTo>
                        <a:lnTo>
                          <a:pt x="34" y="1"/>
                        </a:lnTo>
                        <a:lnTo>
                          <a:pt x="26" y="0"/>
                        </a:lnTo>
                        <a:lnTo>
                          <a:pt x="18" y="1"/>
                        </a:lnTo>
                        <a:lnTo>
                          <a:pt x="10" y="1"/>
                        </a:lnTo>
                        <a:lnTo>
                          <a:pt x="4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0" name="Freeform 188">
                    <a:extLst>
                      <a:ext uri="{FF2B5EF4-FFF2-40B4-BE49-F238E27FC236}">
                        <a16:creationId xmlns:a16="http://schemas.microsoft.com/office/drawing/2014/main" xmlns="" id="{369D7BDE-0006-4E4D-8FC3-8AD1C90FDC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5" y="631"/>
                    <a:ext cx="20" cy="33"/>
                  </a:xfrm>
                  <a:custGeom>
                    <a:avLst/>
                    <a:gdLst>
                      <a:gd name="T0" fmla="*/ 41 w 41"/>
                      <a:gd name="T1" fmla="*/ 64 h 66"/>
                      <a:gd name="T2" fmla="*/ 40 w 41"/>
                      <a:gd name="T3" fmla="*/ 60 h 66"/>
                      <a:gd name="T4" fmla="*/ 35 w 41"/>
                      <a:gd name="T5" fmla="*/ 55 h 66"/>
                      <a:gd name="T6" fmla="*/ 29 w 41"/>
                      <a:gd name="T7" fmla="*/ 47 h 66"/>
                      <a:gd name="T8" fmla="*/ 22 w 41"/>
                      <a:gd name="T9" fmla="*/ 37 h 66"/>
                      <a:gd name="T10" fmla="*/ 14 w 41"/>
                      <a:gd name="T11" fmla="*/ 28 h 66"/>
                      <a:gd name="T12" fmla="*/ 7 w 41"/>
                      <a:gd name="T13" fmla="*/ 18 h 66"/>
                      <a:gd name="T14" fmla="*/ 3 w 41"/>
                      <a:gd name="T15" fmla="*/ 9 h 66"/>
                      <a:gd name="T16" fmla="*/ 0 w 41"/>
                      <a:gd name="T17" fmla="*/ 0 h 66"/>
                      <a:gd name="T18" fmla="*/ 3 w 41"/>
                      <a:gd name="T19" fmla="*/ 11 h 66"/>
                      <a:gd name="T20" fmla="*/ 7 w 41"/>
                      <a:gd name="T21" fmla="*/ 22 h 66"/>
                      <a:gd name="T22" fmla="*/ 14 w 41"/>
                      <a:gd name="T23" fmla="*/ 35 h 66"/>
                      <a:gd name="T24" fmla="*/ 20 w 41"/>
                      <a:gd name="T25" fmla="*/ 47 h 66"/>
                      <a:gd name="T26" fmla="*/ 27 w 41"/>
                      <a:gd name="T27" fmla="*/ 56 h 66"/>
                      <a:gd name="T28" fmla="*/ 33 w 41"/>
                      <a:gd name="T29" fmla="*/ 63 h 66"/>
                      <a:gd name="T30" fmla="*/ 37 w 41"/>
                      <a:gd name="T31" fmla="*/ 66 h 66"/>
                      <a:gd name="T32" fmla="*/ 41 w 41"/>
                      <a:gd name="T33" fmla="*/ 64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1" h="66">
                        <a:moveTo>
                          <a:pt x="41" y="64"/>
                        </a:moveTo>
                        <a:lnTo>
                          <a:pt x="40" y="60"/>
                        </a:lnTo>
                        <a:lnTo>
                          <a:pt x="35" y="55"/>
                        </a:lnTo>
                        <a:lnTo>
                          <a:pt x="29" y="47"/>
                        </a:lnTo>
                        <a:lnTo>
                          <a:pt x="22" y="37"/>
                        </a:lnTo>
                        <a:lnTo>
                          <a:pt x="14" y="28"/>
                        </a:lnTo>
                        <a:lnTo>
                          <a:pt x="7" y="18"/>
                        </a:lnTo>
                        <a:lnTo>
                          <a:pt x="3" y="9"/>
                        </a:lnTo>
                        <a:lnTo>
                          <a:pt x="0" y="0"/>
                        </a:lnTo>
                        <a:lnTo>
                          <a:pt x="3" y="11"/>
                        </a:lnTo>
                        <a:lnTo>
                          <a:pt x="7" y="22"/>
                        </a:lnTo>
                        <a:lnTo>
                          <a:pt x="14" y="35"/>
                        </a:lnTo>
                        <a:lnTo>
                          <a:pt x="20" y="47"/>
                        </a:lnTo>
                        <a:lnTo>
                          <a:pt x="27" y="56"/>
                        </a:lnTo>
                        <a:lnTo>
                          <a:pt x="33" y="63"/>
                        </a:lnTo>
                        <a:lnTo>
                          <a:pt x="37" y="66"/>
                        </a:lnTo>
                        <a:lnTo>
                          <a:pt x="41" y="64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1" name="Freeform 189">
                    <a:extLst>
                      <a:ext uri="{FF2B5EF4-FFF2-40B4-BE49-F238E27FC236}">
                        <a16:creationId xmlns:a16="http://schemas.microsoft.com/office/drawing/2014/main" xmlns="" id="{C15DA435-985A-43E9-98A6-589AACAC9E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3" y="645"/>
                    <a:ext cx="13" cy="24"/>
                  </a:xfrm>
                  <a:custGeom>
                    <a:avLst/>
                    <a:gdLst>
                      <a:gd name="T0" fmla="*/ 0 w 25"/>
                      <a:gd name="T1" fmla="*/ 0 h 47"/>
                      <a:gd name="T2" fmla="*/ 6 w 25"/>
                      <a:gd name="T3" fmla="*/ 15 h 47"/>
                      <a:gd name="T4" fmla="*/ 14 w 25"/>
                      <a:gd name="T5" fmla="*/ 31 h 47"/>
                      <a:gd name="T6" fmla="*/ 21 w 25"/>
                      <a:gd name="T7" fmla="*/ 45 h 47"/>
                      <a:gd name="T8" fmla="*/ 25 w 25"/>
                      <a:gd name="T9" fmla="*/ 47 h 47"/>
                      <a:gd name="T10" fmla="*/ 23 w 25"/>
                      <a:gd name="T11" fmla="*/ 38 h 47"/>
                      <a:gd name="T12" fmla="*/ 16 w 25"/>
                      <a:gd name="T13" fmla="*/ 24 h 47"/>
                      <a:gd name="T14" fmla="*/ 7 w 25"/>
                      <a:gd name="T15" fmla="*/ 10 h 47"/>
                      <a:gd name="T16" fmla="*/ 0 w 25"/>
                      <a:gd name="T17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47">
                        <a:moveTo>
                          <a:pt x="0" y="0"/>
                        </a:moveTo>
                        <a:lnTo>
                          <a:pt x="6" y="15"/>
                        </a:lnTo>
                        <a:lnTo>
                          <a:pt x="14" y="31"/>
                        </a:lnTo>
                        <a:lnTo>
                          <a:pt x="21" y="45"/>
                        </a:lnTo>
                        <a:lnTo>
                          <a:pt x="25" y="47"/>
                        </a:lnTo>
                        <a:lnTo>
                          <a:pt x="23" y="38"/>
                        </a:lnTo>
                        <a:lnTo>
                          <a:pt x="16" y="24"/>
                        </a:lnTo>
                        <a:lnTo>
                          <a:pt x="7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2" name="Freeform 190">
                    <a:extLst>
                      <a:ext uri="{FF2B5EF4-FFF2-40B4-BE49-F238E27FC236}">
                        <a16:creationId xmlns:a16="http://schemas.microsoft.com/office/drawing/2014/main" xmlns="" id="{4F57F7BA-1978-4F31-8022-470D50B91A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" y="456"/>
                    <a:ext cx="34" cy="126"/>
                  </a:xfrm>
                  <a:custGeom>
                    <a:avLst/>
                    <a:gdLst>
                      <a:gd name="T0" fmla="*/ 60 w 70"/>
                      <a:gd name="T1" fmla="*/ 0 h 251"/>
                      <a:gd name="T2" fmla="*/ 63 w 70"/>
                      <a:gd name="T3" fmla="*/ 0 h 251"/>
                      <a:gd name="T4" fmla="*/ 65 w 70"/>
                      <a:gd name="T5" fmla="*/ 0 h 251"/>
                      <a:gd name="T6" fmla="*/ 67 w 70"/>
                      <a:gd name="T7" fmla="*/ 1 h 251"/>
                      <a:gd name="T8" fmla="*/ 70 w 70"/>
                      <a:gd name="T9" fmla="*/ 1 h 251"/>
                      <a:gd name="T10" fmla="*/ 43 w 70"/>
                      <a:gd name="T11" fmla="*/ 32 h 251"/>
                      <a:gd name="T12" fmla="*/ 26 w 70"/>
                      <a:gd name="T13" fmla="*/ 66 h 251"/>
                      <a:gd name="T14" fmla="*/ 14 w 70"/>
                      <a:gd name="T15" fmla="*/ 100 h 251"/>
                      <a:gd name="T16" fmla="*/ 10 w 70"/>
                      <a:gd name="T17" fmla="*/ 135 h 251"/>
                      <a:gd name="T18" fmla="*/ 9 w 70"/>
                      <a:gd name="T19" fmla="*/ 168 h 251"/>
                      <a:gd name="T20" fmla="*/ 11 w 70"/>
                      <a:gd name="T21" fmla="*/ 199 h 251"/>
                      <a:gd name="T22" fmla="*/ 15 w 70"/>
                      <a:gd name="T23" fmla="*/ 227 h 251"/>
                      <a:gd name="T24" fmla="*/ 19 w 70"/>
                      <a:gd name="T25" fmla="*/ 251 h 251"/>
                      <a:gd name="T26" fmla="*/ 10 w 70"/>
                      <a:gd name="T27" fmla="*/ 232 h 251"/>
                      <a:gd name="T28" fmla="*/ 3 w 70"/>
                      <a:gd name="T29" fmla="*/ 203 h 251"/>
                      <a:gd name="T30" fmla="*/ 0 w 70"/>
                      <a:gd name="T31" fmla="*/ 167 h 251"/>
                      <a:gd name="T32" fmla="*/ 3 w 70"/>
                      <a:gd name="T33" fmla="*/ 128 h 251"/>
                      <a:gd name="T34" fmla="*/ 10 w 70"/>
                      <a:gd name="T35" fmla="*/ 89 h 251"/>
                      <a:gd name="T36" fmla="*/ 21 w 70"/>
                      <a:gd name="T37" fmla="*/ 52 h 251"/>
                      <a:gd name="T38" fmla="*/ 37 w 70"/>
                      <a:gd name="T39" fmla="*/ 22 h 251"/>
                      <a:gd name="T40" fmla="*/ 60 w 70"/>
                      <a:gd name="T41" fmla="*/ 0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70" h="251">
                        <a:moveTo>
                          <a:pt x="60" y="0"/>
                        </a:moveTo>
                        <a:lnTo>
                          <a:pt x="63" y="0"/>
                        </a:lnTo>
                        <a:lnTo>
                          <a:pt x="65" y="0"/>
                        </a:lnTo>
                        <a:lnTo>
                          <a:pt x="67" y="1"/>
                        </a:lnTo>
                        <a:lnTo>
                          <a:pt x="70" y="1"/>
                        </a:lnTo>
                        <a:lnTo>
                          <a:pt x="43" y="32"/>
                        </a:lnTo>
                        <a:lnTo>
                          <a:pt x="26" y="66"/>
                        </a:lnTo>
                        <a:lnTo>
                          <a:pt x="14" y="100"/>
                        </a:lnTo>
                        <a:lnTo>
                          <a:pt x="10" y="135"/>
                        </a:lnTo>
                        <a:lnTo>
                          <a:pt x="9" y="168"/>
                        </a:lnTo>
                        <a:lnTo>
                          <a:pt x="11" y="199"/>
                        </a:lnTo>
                        <a:lnTo>
                          <a:pt x="15" y="227"/>
                        </a:lnTo>
                        <a:lnTo>
                          <a:pt x="19" y="251"/>
                        </a:lnTo>
                        <a:lnTo>
                          <a:pt x="10" y="232"/>
                        </a:lnTo>
                        <a:lnTo>
                          <a:pt x="3" y="203"/>
                        </a:lnTo>
                        <a:lnTo>
                          <a:pt x="0" y="167"/>
                        </a:lnTo>
                        <a:lnTo>
                          <a:pt x="3" y="128"/>
                        </a:lnTo>
                        <a:lnTo>
                          <a:pt x="10" y="89"/>
                        </a:lnTo>
                        <a:lnTo>
                          <a:pt x="21" y="52"/>
                        </a:lnTo>
                        <a:lnTo>
                          <a:pt x="37" y="22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3" name="Freeform 191">
                    <a:extLst>
                      <a:ext uri="{FF2B5EF4-FFF2-40B4-BE49-F238E27FC236}">
                        <a16:creationId xmlns:a16="http://schemas.microsoft.com/office/drawing/2014/main" xmlns="" id="{14EE3CA7-BAD6-4EA6-B919-E9D3ED7974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" y="561"/>
                    <a:ext cx="25" cy="17"/>
                  </a:xfrm>
                  <a:custGeom>
                    <a:avLst/>
                    <a:gdLst>
                      <a:gd name="T0" fmla="*/ 0 w 49"/>
                      <a:gd name="T1" fmla="*/ 0 h 33"/>
                      <a:gd name="T2" fmla="*/ 4 w 49"/>
                      <a:gd name="T3" fmla="*/ 7 h 33"/>
                      <a:gd name="T4" fmla="*/ 11 w 49"/>
                      <a:gd name="T5" fmla="*/ 14 h 33"/>
                      <a:gd name="T6" fmla="*/ 18 w 49"/>
                      <a:gd name="T7" fmla="*/ 20 h 33"/>
                      <a:gd name="T8" fmla="*/ 26 w 49"/>
                      <a:gd name="T9" fmla="*/ 25 h 33"/>
                      <a:gd name="T10" fmla="*/ 34 w 49"/>
                      <a:gd name="T11" fmla="*/ 30 h 33"/>
                      <a:gd name="T12" fmla="*/ 41 w 49"/>
                      <a:gd name="T13" fmla="*/ 32 h 33"/>
                      <a:gd name="T14" fmla="*/ 47 w 49"/>
                      <a:gd name="T15" fmla="*/ 33 h 33"/>
                      <a:gd name="T16" fmla="*/ 49 w 49"/>
                      <a:gd name="T17" fmla="*/ 32 h 33"/>
                      <a:gd name="T18" fmla="*/ 49 w 49"/>
                      <a:gd name="T19" fmla="*/ 30 h 33"/>
                      <a:gd name="T20" fmla="*/ 44 w 49"/>
                      <a:gd name="T21" fmla="*/ 26 h 33"/>
                      <a:gd name="T22" fmla="*/ 39 w 49"/>
                      <a:gd name="T23" fmla="*/ 23 h 33"/>
                      <a:gd name="T24" fmla="*/ 32 w 49"/>
                      <a:gd name="T25" fmla="*/ 20 h 33"/>
                      <a:gd name="T26" fmla="*/ 23 w 49"/>
                      <a:gd name="T27" fmla="*/ 15 h 33"/>
                      <a:gd name="T28" fmla="*/ 14 w 49"/>
                      <a:gd name="T29" fmla="*/ 10 h 33"/>
                      <a:gd name="T30" fmla="*/ 6 w 49"/>
                      <a:gd name="T31" fmla="*/ 6 h 33"/>
                      <a:gd name="T32" fmla="*/ 0 w 49"/>
                      <a:gd name="T33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33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11" y="14"/>
                        </a:lnTo>
                        <a:lnTo>
                          <a:pt x="18" y="20"/>
                        </a:lnTo>
                        <a:lnTo>
                          <a:pt x="26" y="25"/>
                        </a:lnTo>
                        <a:lnTo>
                          <a:pt x="34" y="30"/>
                        </a:lnTo>
                        <a:lnTo>
                          <a:pt x="41" y="32"/>
                        </a:lnTo>
                        <a:lnTo>
                          <a:pt x="47" y="33"/>
                        </a:lnTo>
                        <a:lnTo>
                          <a:pt x="49" y="32"/>
                        </a:lnTo>
                        <a:lnTo>
                          <a:pt x="49" y="30"/>
                        </a:lnTo>
                        <a:lnTo>
                          <a:pt x="44" y="26"/>
                        </a:lnTo>
                        <a:lnTo>
                          <a:pt x="39" y="23"/>
                        </a:lnTo>
                        <a:lnTo>
                          <a:pt x="32" y="20"/>
                        </a:lnTo>
                        <a:lnTo>
                          <a:pt x="23" y="15"/>
                        </a:lnTo>
                        <a:lnTo>
                          <a:pt x="14" y="10"/>
                        </a:lnTo>
                        <a:lnTo>
                          <a:pt x="6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4" name="Freeform 192">
                    <a:extLst>
                      <a:ext uri="{FF2B5EF4-FFF2-40B4-BE49-F238E27FC236}">
                        <a16:creationId xmlns:a16="http://schemas.microsoft.com/office/drawing/2014/main" xmlns="" id="{DD060F90-62A3-42A8-BDE2-C3A0CFDDFE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" y="549"/>
                    <a:ext cx="29" cy="25"/>
                  </a:xfrm>
                  <a:custGeom>
                    <a:avLst/>
                    <a:gdLst>
                      <a:gd name="T0" fmla="*/ 59 w 59"/>
                      <a:gd name="T1" fmla="*/ 49 h 49"/>
                      <a:gd name="T2" fmla="*/ 56 w 59"/>
                      <a:gd name="T3" fmla="*/ 49 h 49"/>
                      <a:gd name="T4" fmla="*/ 50 w 59"/>
                      <a:gd name="T5" fmla="*/ 47 h 49"/>
                      <a:gd name="T6" fmla="*/ 42 w 59"/>
                      <a:gd name="T7" fmla="*/ 42 h 49"/>
                      <a:gd name="T8" fmla="*/ 31 w 59"/>
                      <a:gd name="T9" fmla="*/ 37 h 49"/>
                      <a:gd name="T10" fmla="*/ 21 w 59"/>
                      <a:gd name="T11" fmla="*/ 29 h 49"/>
                      <a:gd name="T12" fmla="*/ 12 w 59"/>
                      <a:gd name="T13" fmla="*/ 19 h 49"/>
                      <a:gd name="T14" fmla="*/ 5 w 59"/>
                      <a:gd name="T15" fmla="*/ 10 h 49"/>
                      <a:gd name="T16" fmla="*/ 0 w 59"/>
                      <a:gd name="T17" fmla="*/ 0 h 49"/>
                      <a:gd name="T18" fmla="*/ 6 w 59"/>
                      <a:gd name="T19" fmla="*/ 5 h 49"/>
                      <a:gd name="T20" fmla="*/ 15 w 59"/>
                      <a:gd name="T21" fmla="*/ 12 h 49"/>
                      <a:gd name="T22" fmla="*/ 26 w 59"/>
                      <a:gd name="T23" fmla="*/ 20 h 49"/>
                      <a:gd name="T24" fmla="*/ 36 w 59"/>
                      <a:gd name="T25" fmla="*/ 27 h 49"/>
                      <a:gd name="T26" fmla="*/ 45 w 59"/>
                      <a:gd name="T27" fmla="*/ 34 h 49"/>
                      <a:gd name="T28" fmla="*/ 53 w 59"/>
                      <a:gd name="T29" fmla="*/ 41 h 49"/>
                      <a:gd name="T30" fmla="*/ 58 w 59"/>
                      <a:gd name="T31" fmla="*/ 46 h 49"/>
                      <a:gd name="T32" fmla="*/ 59 w 59"/>
                      <a:gd name="T33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49">
                        <a:moveTo>
                          <a:pt x="59" y="49"/>
                        </a:moveTo>
                        <a:lnTo>
                          <a:pt x="56" y="49"/>
                        </a:lnTo>
                        <a:lnTo>
                          <a:pt x="50" y="47"/>
                        </a:lnTo>
                        <a:lnTo>
                          <a:pt x="42" y="42"/>
                        </a:lnTo>
                        <a:lnTo>
                          <a:pt x="31" y="37"/>
                        </a:lnTo>
                        <a:lnTo>
                          <a:pt x="21" y="29"/>
                        </a:lnTo>
                        <a:lnTo>
                          <a:pt x="12" y="19"/>
                        </a:lnTo>
                        <a:lnTo>
                          <a:pt x="5" y="10"/>
                        </a:lnTo>
                        <a:lnTo>
                          <a:pt x="0" y="0"/>
                        </a:lnTo>
                        <a:lnTo>
                          <a:pt x="6" y="5"/>
                        </a:lnTo>
                        <a:lnTo>
                          <a:pt x="15" y="12"/>
                        </a:lnTo>
                        <a:lnTo>
                          <a:pt x="26" y="20"/>
                        </a:lnTo>
                        <a:lnTo>
                          <a:pt x="36" y="27"/>
                        </a:lnTo>
                        <a:lnTo>
                          <a:pt x="45" y="34"/>
                        </a:lnTo>
                        <a:lnTo>
                          <a:pt x="53" y="41"/>
                        </a:lnTo>
                        <a:lnTo>
                          <a:pt x="58" y="46"/>
                        </a:lnTo>
                        <a:lnTo>
                          <a:pt x="59" y="49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5" name="Freeform 193">
                    <a:extLst>
                      <a:ext uri="{FF2B5EF4-FFF2-40B4-BE49-F238E27FC236}">
                        <a16:creationId xmlns:a16="http://schemas.microsoft.com/office/drawing/2014/main" xmlns="" id="{98D75AD5-ECCA-4BE1-99FB-3DE965DB05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" y="526"/>
                    <a:ext cx="36" cy="32"/>
                  </a:xfrm>
                  <a:custGeom>
                    <a:avLst/>
                    <a:gdLst>
                      <a:gd name="T0" fmla="*/ 70 w 70"/>
                      <a:gd name="T1" fmla="*/ 64 h 65"/>
                      <a:gd name="T2" fmla="*/ 67 w 70"/>
                      <a:gd name="T3" fmla="*/ 65 h 65"/>
                      <a:gd name="T4" fmla="*/ 59 w 70"/>
                      <a:gd name="T5" fmla="*/ 62 h 65"/>
                      <a:gd name="T6" fmla="*/ 48 w 70"/>
                      <a:gd name="T7" fmla="*/ 55 h 65"/>
                      <a:gd name="T8" fmla="*/ 37 w 70"/>
                      <a:gd name="T9" fmla="*/ 45 h 65"/>
                      <a:gd name="T10" fmla="*/ 25 w 70"/>
                      <a:gd name="T11" fmla="*/ 34 h 65"/>
                      <a:gd name="T12" fmla="*/ 14 w 70"/>
                      <a:gd name="T13" fmla="*/ 22 h 65"/>
                      <a:gd name="T14" fmla="*/ 6 w 70"/>
                      <a:gd name="T15" fmla="*/ 11 h 65"/>
                      <a:gd name="T16" fmla="*/ 0 w 70"/>
                      <a:gd name="T17" fmla="*/ 0 h 65"/>
                      <a:gd name="T18" fmla="*/ 6 w 70"/>
                      <a:gd name="T19" fmla="*/ 5 h 65"/>
                      <a:gd name="T20" fmla="*/ 15 w 70"/>
                      <a:gd name="T21" fmla="*/ 13 h 65"/>
                      <a:gd name="T22" fmla="*/ 26 w 70"/>
                      <a:gd name="T23" fmla="*/ 22 h 65"/>
                      <a:gd name="T24" fmla="*/ 40 w 70"/>
                      <a:gd name="T25" fmla="*/ 33 h 65"/>
                      <a:gd name="T26" fmla="*/ 52 w 70"/>
                      <a:gd name="T27" fmla="*/ 43 h 65"/>
                      <a:gd name="T28" fmla="*/ 62 w 70"/>
                      <a:gd name="T29" fmla="*/ 52 h 65"/>
                      <a:gd name="T30" fmla="*/ 69 w 70"/>
                      <a:gd name="T31" fmla="*/ 59 h 65"/>
                      <a:gd name="T32" fmla="*/ 70 w 70"/>
                      <a:gd name="T33" fmla="*/ 64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65">
                        <a:moveTo>
                          <a:pt x="70" y="64"/>
                        </a:moveTo>
                        <a:lnTo>
                          <a:pt x="67" y="65"/>
                        </a:lnTo>
                        <a:lnTo>
                          <a:pt x="59" y="62"/>
                        </a:lnTo>
                        <a:lnTo>
                          <a:pt x="48" y="55"/>
                        </a:lnTo>
                        <a:lnTo>
                          <a:pt x="37" y="45"/>
                        </a:lnTo>
                        <a:lnTo>
                          <a:pt x="25" y="34"/>
                        </a:lnTo>
                        <a:lnTo>
                          <a:pt x="14" y="22"/>
                        </a:lnTo>
                        <a:lnTo>
                          <a:pt x="6" y="11"/>
                        </a:lnTo>
                        <a:lnTo>
                          <a:pt x="0" y="0"/>
                        </a:lnTo>
                        <a:lnTo>
                          <a:pt x="6" y="5"/>
                        </a:lnTo>
                        <a:lnTo>
                          <a:pt x="15" y="13"/>
                        </a:lnTo>
                        <a:lnTo>
                          <a:pt x="26" y="22"/>
                        </a:lnTo>
                        <a:lnTo>
                          <a:pt x="40" y="33"/>
                        </a:lnTo>
                        <a:lnTo>
                          <a:pt x="52" y="43"/>
                        </a:lnTo>
                        <a:lnTo>
                          <a:pt x="62" y="52"/>
                        </a:lnTo>
                        <a:lnTo>
                          <a:pt x="69" y="59"/>
                        </a:lnTo>
                        <a:lnTo>
                          <a:pt x="70" y="64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6" name="Freeform 194">
                    <a:extLst>
                      <a:ext uri="{FF2B5EF4-FFF2-40B4-BE49-F238E27FC236}">
                        <a16:creationId xmlns:a16="http://schemas.microsoft.com/office/drawing/2014/main" xmlns="" id="{0875DEC7-940F-458D-8BEA-D95468E696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" y="503"/>
                    <a:ext cx="38" cy="30"/>
                  </a:xfrm>
                  <a:custGeom>
                    <a:avLst/>
                    <a:gdLst>
                      <a:gd name="T0" fmla="*/ 76 w 76"/>
                      <a:gd name="T1" fmla="*/ 58 h 59"/>
                      <a:gd name="T2" fmla="*/ 71 w 76"/>
                      <a:gd name="T3" fmla="*/ 59 h 59"/>
                      <a:gd name="T4" fmla="*/ 62 w 76"/>
                      <a:gd name="T5" fmla="*/ 56 h 59"/>
                      <a:gd name="T6" fmla="*/ 50 w 76"/>
                      <a:gd name="T7" fmla="*/ 50 h 59"/>
                      <a:gd name="T8" fmla="*/ 38 w 76"/>
                      <a:gd name="T9" fmla="*/ 41 h 59"/>
                      <a:gd name="T10" fmla="*/ 25 w 76"/>
                      <a:gd name="T11" fmla="*/ 30 h 59"/>
                      <a:gd name="T12" fmla="*/ 13 w 76"/>
                      <a:gd name="T13" fmla="*/ 20 h 59"/>
                      <a:gd name="T14" fmla="*/ 4 w 76"/>
                      <a:gd name="T15" fmla="*/ 10 h 59"/>
                      <a:gd name="T16" fmla="*/ 0 w 76"/>
                      <a:gd name="T17" fmla="*/ 0 h 59"/>
                      <a:gd name="T18" fmla="*/ 5 w 76"/>
                      <a:gd name="T19" fmla="*/ 4 h 59"/>
                      <a:gd name="T20" fmla="*/ 16 w 76"/>
                      <a:gd name="T21" fmla="*/ 11 h 59"/>
                      <a:gd name="T22" fmla="*/ 28 w 76"/>
                      <a:gd name="T23" fmla="*/ 19 h 59"/>
                      <a:gd name="T24" fmla="*/ 42 w 76"/>
                      <a:gd name="T25" fmla="*/ 29 h 59"/>
                      <a:gd name="T26" fmla="*/ 55 w 76"/>
                      <a:gd name="T27" fmla="*/ 39 h 59"/>
                      <a:gd name="T28" fmla="*/ 66 w 76"/>
                      <a:gd name="T29" fmla="*/ 48 h 59"/>
                      <a:gd name="T30" fmla="*/ 73 w 76"/>
                      <a:gd name="T31" fmla="*/ 55 h 59"/>
                      <a:gd name="T32" fmla="*/ 76 w 76"/>
                      <a:gd name="T33" fmla="*/ 5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6" h="59">
                        <a:moveTo>
                          <a:pt x="76" y="58"/>
                        </a:moveTo>
                        <a:lnTo>
                          <a:pt x="71" y="59"/>
                        </a:lnTo>
                        <a:lnTo>
                          <a:pt x="62" y="56"/>
                        </a:lnTo>
                        <a:lnTo>
                          <a:pt x="50" y="50"/>
                        </a:lnTo>
                        <a:lnTo>
                          <a:pt x="38" y="41"/>
                        </a:lnTo>
                        <a:lnTo>
                          <a:pt x="25" y="30"/>
                        </a:lnTo>
                        <a:lnTo>
                          <a:pt x="13" y="20"/>
                        </a:lnTo>
                        <a:lnTo>
                          <a:pt x="4" y="10"/>
                        </a:lnTo>
                        <a:lnTo>
                          <a:pt x="0" y="0"/>
                        </a:lnTo>
                        <a:lnTo>
                          <a:pt x="5" y="4"/>
                        </a:lnTo>
                        <a:lnTo>
                          <a:pt x="16" y="11"/>
                        </a:lnTo>
                        <a:lnTo>
                          <a:pt x="28" y="19"/>
                        </a:lnTo>
                        <a:lnTo>
                          <a:pt x="42" y="29"/>
                        </a:lnTo>
                        <a:lnTo>
                          <a:pt x="55" y="39"/>
                        </a:lnTo>
                        <a:lnTo>
                          <a:pt x="66" y="48"/>
                        </a:lnTo>
                        <a:lnTo>
                          <a:pt x="73" y="55"/>
                        </a:lnTo>
                        <a:lnTo>
                          <a:pt x="76" y="5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7" name="Freeform 195">
                    <a:extLst>
                      <a:ext uri="{FF2B5EF4-FFF2-40B4-BE49-F238E27FC236}">
                        <a16:creationId xmlns:a16="http://schemas.microsoft.com/office/drawing/2014/main" xmlns="" id="{95BD1C6B-D692-4E74-9E43-5E367742F4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" y="494"/>
                    <a:ext cx="34" cy="25"/>
                  </a:xfrm>
                  <a:custGeom>
                    <a:avLst/>
                    <a:gdLst>
                      <a:gd name="T0" fmla="*/ 69 w 69"/>
                      <a:gd name="T1" fmla="*/ 51 h 51"/>
                      <a:gd name="T2" fmla="*/ 66 w 69"/>
                      <a:gd name="T3" fmla="*/ 51 h 51"/>
                      <a:gd name="T4" fmla="*/ 57 w 69"/>
                      <a:gd name="T5" fmla="*/ 47 h 51"/>
                      <a:gd name="T6" fmla="*/ 47 w 69"/>
                      <a:gd name="T7" fmla="*/ 42 h 51"/>
                      <a:gd name="T8" fmla="*/ 34 w 69"/>
                      <a:gd name="T9" fmla="*/ 33 h 51"/>
                      <a:gd name="T10" fmla="*/ 22 w 69"/>
                      <a:gd name="T11" fmla="*/ 25 h 51"/>
                      <a:gd name="T12" fmla="*/ 11 w 69"/>
                      <a:gd name="T13" fmla="*/ 16 h 51"/>
                      <a:gd name="T14" fmla="*/ 3 w 69"/>
                      <a:gd name="T15" fmla="*/ 7 h 51"/>
                      <a:gd name="T16" fmla="*/ 0 w 69"/>
                      <a:gd name="T17" fmla="*/ 0 h 51"/>
                      <a:gd name="T18" fmla="*/ 7 w 69"/>
                      <a:gd name="T19" fmla="*/ 5 h 51"/>
                      <a:gd name="T20" fmla="*/ 16 w 69"/>
                      <a:gd name="T21" fmla="*/ 10 h 51"/>
                      <a:gd name="T22" fmla="*/ 29 w 69"/>
                      <a:gd name="T23" fmla="*/ 17 h 51"/>
                      <a:gd name="T24" fmla="*/ 41 w 69"/>
                      <a:gd name="T25" fmla="*/ 24 h 51"/>
                      <a:gd name="T26" fmla="*/ 53 w 69"/>
                      <a:gd name="T27" fmla="*/ 32 h 51"/>
                      <a:gd name="T28" fmla="*/ 62 w 69"/>
                      <a:gd name="T29" fmla="*/ 39 h 51"/>
                      <a:gd name="T30" fmla="*/ 68 w 69"/>
                      <a:gd name="T31" fmla="*/ 46 h 51"/>
                      <a:gd name="T32" fmla="*/ 69 w 69"/>
                      <a:gd name="T33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9" h="51">
                        <a:moveTo>
                          <a:pt x="69" y="51"/>
                        </a:moveTo>
                        <a:lnTo>
                          <a:pt x="66" y="51"/>
                        </a:lnTo>
                        <a:lnTo>
                          <a:pt x="57" y="47"/>
                        </a:lnTo>
                        <a:lnTo>
                          <a:pt x="47" y="42"/>
                        </a:lnTo>
                        <a:lnTo>
                          <a:pt x="34" y="33"/>
                        </a:lnTo>
                        <a:lnTo>
                          <a:pt x="22" y="25"/>
                        </a:lnTo>
                        <a:lnTo>
                          <a:pt x="11" y="16"/>
                        </a:lnTo>
                        <a:lnTo>
                          <a:pt x="3" y="7"/>
                        </a:lnTo>
                        <a:lnTo>
                          <a:pt x="0" y="0"/>
                        </a:lnTo>
                        <a:lnTo>
                          <a:pt x="7" y="5"/>
                        </a:lnTo>
                        <a:lnTo>
                          <a:pt x="16" y="10"/>
                        </a:lnTo>
                        <a:lnTo>
                          <a:pt x="29" y="17"/>
                        </a:lnTo>
                        <a:lnTo>
                          <a:pt x="41" y="24"/>
                        </a:lnTo>
                        <a:lnTo>
                          <a:pt x="53" y="32"/>
                        </a:lnTo>
                        <a:lnTo>
                          <a:pt x="62" y="39"/>
                        </a:lnTo>
                        <a:lnTo>
                          <a:pt x="68" y="46"/>
                        </a:lnTo>
                        <a:lnTo>
                          <a:pt x="69" y="5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8" name="Freeform 196">
                    <a:extLst>
                      <a:ext uri="{FF2B5EF4-FFF2-40B4-BE49-F238E27FC236}">
                        <a16:creationId xmlns:a16="http://schemas.microsoft.com/office/drawing/2014/main" xmlns="" id="{8AA6D35A-0641-49D7-A19E-A0B4E2468A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" y="476"/>
                    <a:ext cx="29" cy="21"/>
                  </a:xfrm>
                  <a:custGeom>
                    <a:avLst/>
                    <a:gdLst>
                      <a:gd name="T0" fmla="*/ 59 w 59"/>
                      <a:gd name="T1" fmla="*/ 42 h 43"/>
                      <a:gd name="T2" fmla="*/ 55 w 59"/>
                      <a:gd name="T3" fmla="*/ 43 h 43"/>
                      <a:gd name="T4" fmla="*/ 48 w 59"/>
                      <a:gd name="T5" fmla="*/ 42 h 43"/>
                      <a:gd name="T6" fmla="*/ 40 w 59"/>
                      <a:gd name="T7" fmla="*/ 38 h 43"/>
                      <a:gd name="T8" fmla="*/ 30 w 59"/>
                      <a:gd name="T9" fmla="*/ 33 h 43"/>
                      <a:gd name="T10" fmla="*/ 21 w 59"/>
                      <a:gd name="T11" fmla="*/ 27 h 43"/>
                      <a:gd name="T12" fmla="*/ 12 w 59"/>
                      <a:gd name="T13" fmla="*/ 19 h 43"/>
                      <a:gd name="T14" fmla="*/ 5 w 59"/>
                      <a:gd name="T15" fmla="*/ 10 h 43"/>
                      <a:gd name="T16" fmla="*/ 0 w 59"/>
                      <a:gd name="T17" fmla="*/ 0 h 43"/>
                      <a:gd name="T18" fmla="*/ 6 w 59"/>
                      <a:gd name="T19" fmla="*/ 5 h 43"/>
                      <a:gd name="T20" fmla="*/ 15 w 59"/>
                      <a:gd name="T21" fmla="*/ 10 h 43"/>
                      <a:gd name="T22" fmla="*/ 25 w 59"/>
                      <a:gd name="T23" fmla="*/ 16 h 43"/>
                      <a:gd name="T24" fmla="*/ 36 w 59"/>
                      <a:gd name="T25" fmla="*/ 22 h 43"/>
                      <a:gd name="T26" fmla="*/ 45 w 59"/>
                      <a:gd name="T27" fmla="*/ 29 h 43"/>
                      <a:gd name="T28" fmla="*/ 53 w 59"/>
                      <a:gd name="T29" fmla="*/ 34 h 43"/>
                      <a:gd name="T30" fmla="*/ 58 w 59"/>
                      <a:gd name="T31" fmla="*/ 38 h 43"/>
                      <a:gd name="T32" fmla="*/ 59 w 59"/>
                      <a:gd name="T33" fmla="*/ 42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43">
                        <a:moveTo>
                          <a:pt x="59" y="42"/>
                        </a:moveTo>
                        <a:lnTo>
                          <a:pt x="55" y="43"/>
                        </a:lnTo>
                        <a:lnTo>
                          <a:pt x="48" y="42"/>
                        </a:lnTo>
                        <a:lnTo>
                          <a:pt x="40" y="38"/>
                        </a:lnTo>
                        <a:lnTo>
                          <a:pt x="30" y="33"/>
                        </a:lnTo>
                        <a:lnTo>
                          <a:pt x="21" y="27"/>
                        </a:lnTo>
                        <a:lnTo>
                          <a:pt x="12" y="19"/>
                        </a:lnTo>
                        <a:lnTo>
                          <a:pt x="5" y="10"/>
                        </a:lnTo>
                        <a:lnTo>
                          <a:pt x="0" y="0"/>
                        </a:lnTo>
                        <a:lnTo>
                          <a:pt x="6" y="5"/>
                        </a:lnTo>
                        <a:lnTo>
                          <a:pt x="15" y="10"/>
                        </a:lnTo>
                        <a:lnTo>
                          <a:pt x="25" y="16"/>
                        </a:lnTo>
                        <a:lnTo>
                          <a:pt x="36" y="22"/>
                        </a:lnTo>
                        <a:lnTo>
                          <a:pt x="45" y="29"/>
                        </a:lnTo>
                        <a:lnTo>
                          <a:pt x="53" y="34"/>
                        </a:lnTo>
                        <a:lnTo>
                          <a:pt x="58" y="38"/>
                        </a:lnTo>
                        <a:lnTo>
                          <a:pt x="59" y="4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9" name="Freeform 197">
                    <a:extLst>
                      <a:ext uri="{FF2B5EF4-FFF2-40B4-BE49-F238E27FC236}">
                        <a16:creationId xmlns:a16="http://schemas.microsoft.com/office/drawing/2014/main" xmlns="" id="{16AB61A4-A859-418D-B195-F26A9D1751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" y="461"/>
                    <a:ext cx="18" cy="5"/>
                  </a:xfrm>
                  <a:custGeom>
                    <a:avLst/>
                    <a:gdLst>
                      <a:gd name="T0" fmla="*/ 34 w 34"/>
                      <a:gd name="T1" fmla="*/ 8 h 12"/>
                      <a:gd name="T2" fmla="*/ 32 w 34"/>
                      <a:gd name="T3" fmla="*/ 11 h 12"/>
                      <a:gd name="T4" fmla="*/ 27 w 34"/>
                      <a:gd name="T5" fmla="*/ 12 h 12"/>
                      <a:gd name="T6" fmla="*/ 23 w 34"/>
                      <a:gd name="T7" fmla="*/ 12 h 12"/>
                      <a:gd name="T8" fmla="*/ 16 w 34"/>
                      <a:gd name="T9" fmla="*/ 12 h 12"/>
                      <a:gd name="T10" fmla="*/ 10 w 34"/>
                      <a:gd name="T11" fmla="*/ 11 h 12"/>
                      <a:gd name="T12" fmla="*/ 4 w 34"/>
                      <a:gd name="T13" fmla="*/ 8 h 12"/>
                      <a:gd name="T14" fmla="*/ 1 w 34"/>
                      <a:gd name="T15" fmla="*/ 5 h 12"/>
                      <a:gd name="T16" fmla="*/ 0 w 34"/>
                      <a:gd name="T17" fmla="*/ 0 h 12"/>
                      <a:gd name="T18" fmla="*/ 4 w 34"/>
                      <a:gd name="T19" fmla="*/ 4 h 12"/>
                      <a:gd name="T20" fmla="*/ 9 w 34"/>
                      <a:gd name="T21" fmla="*/ 5 h 12"/>
                      <a:gd name="T22" fmla="*/ 16 w 34"/>
                      <a:gd name="T23" fmla="*/ 5 h 12"/>
                      <a:gd name="T24" fmla="*/ 23 w 34"/>
                      <a:gd name="T25" fmla="*/ 5 h 12"/>
                      <a:gd name="T26" fmla="*/ 29 w 34"/>
                      <a:gd name="T27" fmla="*/ 5 h 12"/>
                      <a:gd name="T28" fmla="*/ 32 w 34"/>
                      <a:gd name="T29" fmla="*/ 5 h 12"/>
                      <a:gd name="T30" fmla="*/ 34 w 34"/>
                      <a:gd name="T31" fmla="*/ 6 h 12"/>
                      <a:gd name="T32" fmla="*/ 34 w 34"/>
                      <a:gd name="T33" fmla="*/ 8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4" h="12">
                        <a:moveTo>
                          <a:pt x="34" y="8"/>
                        </a:moveTo>
                        <a:lnTo>
                          <a:pt x="32" y="11"/>
                        </a:lnTo>
                        <a:lnTo>
                          <a:pt x="27" y="12"/>
                        </a:lnTo>
                        <a:lnTo>
                          <a:pt x="23" y="12"/>
                        </a:lnTo>
                        <a:lnTo>
                          <a:pt x="16" y="12"/>
                        </a:lnTo>
                        <a:lnTo>
                          <a:pt x="10" y="11"/>
                        </a:lnTo>
                        <a:lnTo>
                          <a:pt x="4" y="8"/>
                        </a:lnTo>
                        <a:lnTo>
                          <a:pt x="1" y="5"/>
                        </a:ln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9" y="5"/>
                        </a:lnTo>
                        <a:lnTo>
                          <a:pt x="16" y="5"/>
                        </a:lnTo>
                        <a:lnTo>
                          <a:pt x="23" y="5"/>
                        </a:lnTo>
                        <a:lnTo>
                          <a:pt x="29" y="5"/>
                        </a:lnTo>
                        <a:lnTo>
                          <a:pt x="32" y="5"/>
                        </a:lnTo>
                        <a:lnTo>
                          <a:pt x="34" y="6"/>
                        </a:lnTo>
                        <a:lnTo>
                          <a:pt x="34" y="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0" name="Freeform 198">
                    <a:extLst>
                      <a:ext uri="{FF2B5EF4-FFF2-40B4-BE49-F238E27FC236}">
                        <a16:creationId xmlns:a16="http://schemas.microsoft.com/office/drawing/2014/main" xmlns="" id="{D279AF73-5411-4112-9C3C-9B714EA28B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" y="537"/>
                    <a:ext cx="33" cy="28"/>
                  </a:xfrm>
                  <a:custGeom>
                    <a:avLst/>
                    <a:gdLst>
                      <a:gd name="T0" fmla="*/ 65 w 65"/>
                      <a:gd name="T1" fmla="*/ 56 h 57"/>
                      <a:gd name="T2" fmla="*/ 62 w 65"/>
                      <a:gd name="T3" fmla="*/ 57 h 57"/>
                      <a:gd name="T4" fmla="*/ 55 w 65"/>
                      <a:gd name="T5" fmla="*/ 53 h 57"/>
                      <a:gd name="T6" fmla="*/ 45 w 65"/>
                      <a:gd name="T7" fmla="*/ 49 h 57"/>
                      <a:gd name="T8" fmla="*/ 34 w 65"/>
                      <a:gd name="T9" fmla="*/ 41 h 57"/>
                      <a:gd name="T10" fmla="*/ 23 w 65"/>
                      <a:gd name="T11" fmla="*/ 31 h 57"/>
                      <a:gd name="T12" fmla="*/ 14 w 65"/>
                      <a:gd name="T13" fmla="*/ 21 h 57"/>
                      <a:gd name="T14" fmla="*/ 6 w 65"/>
                      <a:gd name="T15" fmla="*/ 11 h 57"/>
                      <a:gd name="T16" fmla="*/ 0 w 65"/>
                      <a:gd name="T17" fmla="*/ 0 h 57"/>
                      <a:gd name="T18" fmla="*/ 6 w 65"/>
                      <a:gd name="T19" fmla="*/ 5 h 57"/>
                      <a:gd name="T20" fmla="*/ 14 w 65"/>
                      <a:gd name="T21" fmla="*/ 11 h 57"/>
                      <a:gd name="T22" fmla="*/ 25 w 65"/>
                      <a:gd name="T23" fmla="*/ 19 h 57"/>
                      <a:gd name="T24" fmla="*/ 37 w 65"/>
                      <a:gd name="T25" fmla="*/ 28 h 57"/>
                      <a:gd name="T26" fmla="*/ 48 w 65"/>
                      <a:gd name="T27" fmla="*/ 37 h 57"/>
                      <a:gd name="T28" fmla="*/ 57 w 65"/>
                      <a:gd name="T29" fmla="*/ 45 h 57"/>
                      <a:gd name="T30" fmla="*/ 64 w 65"/>
                      <a:gd name="T31" fmla="*/ 51 h 57"/>
                      <a:gd name="T32" fmla="*/ 65 w 65"/>
                      <a:gd name="T33" fmla="*/ 5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5" h="57">
                        <a:moveTo>
                          <a:pt x="65" y="56"/>
                        </a:moveTo>
                        <a:lnTo>
                          <a:pt x="62" y="57"/>
                        </a:lnTo>
                        <a:lnTo>
                          <a:pt x="55" y="53"/>
                        </a:lnTo>
                        <a:lnTo>
                          <a:pt x="45" y="49"/>
                        </a:lnTo>
                        <a:lnTo>
                          <a:pt x="34" y="41"/>
                        </a:lnTo>
                        <a:lnTo>
                          <a:pt x="23" y="31"/>
                        </a:lnTo>
                        <a:lnTo>
                          <a:pt x="14" y="21"/>
                        </a:lnTo>
                        <a:lnTo>
                          <a:pt x="6" y="11"/>
                        </a:lnTo>
                        <a:lnTo>
                          <a:pt x="0" y="0"/>
                        </a:lnTo>
                        <a:lnTo>
                          <a:pt x="6" y="5"/>
                        </a:lnTo>
                        <a:lnTo>
                          <a:pt x="14" y="11"/>
                        </a:lnTo>
                        <a:lnTo>
                          <a:pt x="25" y="19"/>
                        </a:lnTo>
                        <a:lnTo>
                          <a:pt x="37" y="28"/>
                        </a:lnTo>
                        <a:lnTo>
                          <a:pt x="48" y="37"/>
                        </a:lnTo>
                        <a:lnTo>
                          <a:pt x="57" y="45"/>
                        </a:lnTo>
                        <a:lnTo>
                          <a:pt x="64" y="51"/>
                        </a:lnTo>
                        <a:lnTo>
                          <a:pt x="65" y="56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1" name="Freeform 199">
                    <a:extLst>
                      <a:ext uri="{FF2B5EF4-FFF2-40B4-BE49-F238E27FC236}">
                        <a16:creationId xmlns:a16="http://schemas.microsoft.com/office/drawing/2014/main" xmlns="" id="{3CF52F62-1CF8-44B8-919A-314D14A89A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" y="515"/>
                    <a:ext cx="37" cy="29"/>
                  </a:xfrm>
                  <a:custGeom>
                    <a:avLst/>
                    <a:gdLst>
                      <a:gd name="T0" fmla="*/ 75 w 75"/>
                      <a:gd name="T1" fmla="*/ 55 h 56"/>
                      <a:gd name="T2" fmla="*/ 70 w 75"/>
                      <a:gd name="T3" fmla="*/ 56 h 56"/>
                      <a:gd name="T4" fmla="*/ 61 w 75"/>
                      <a:gd name="T5" fmla="*/ 53 h 56"/>
                      <a:gd name="T6" fmla="*/ 51 w 75"/>
                      <a:gd name="T7" fmla="*/ 47 h 56"/>
                      <a:gd name="T8" fmla="*/ 38 w 75"/>
                      <a:gd name="T9" fmla="*/ 39 h 56"/>
                      <a:gd name="T10" fmla="*/ 24 w 75"/>
                      <a:gd name="T11" fmla="*/ 30 h 56"/>
                      <a:gd name="T12" fmla="*/ 14 w 75"/>
                      <a:gd name="T13" fmla="*/ 19 h 56"/>
                      <a:gd name="T14" fmla="*/ 5 w 75"/>
                      <a:gd name="T15" fmla="*/ 9 h 56"/>
                      <a:gd name="T16" fmla="*/ 0 w 75"/>
                      <a:gd name="T17" fmla="*/ 0 h 56"/>
                      <a:gd name="T18" fmla="*/ 6 w 75"/>
                      <a:gd name="T19" fmla="*/ 3 h 56"/>
                      <a:gd name="T20" fmla="*/ 16 w 75"/>
                      <a:gd name="T21" fmla="*/ 9 h 56"/>
                      <a:gd name="T22" fmla="*/ 28 w 75"/>
                      <a:gd name="T23" fmla="*/ 18 h 56"/>
                      <a:gd name="T24" fmla="*/ 42 w 75"/>
                      <a:gd name="T25" fmla="*/ 27 h 56"/>
                      <a:gd name="T26" fmla="*/ 55 w 75"/>
                      <a:gd name="T27" fmla="*/ 37 h 56"/>
                      <a:gd name="T28" fmla="*/ 66 w 75"/>
                      <a:gd name="T29" fmla="*/ 45 h 56"/>
                      <a:gd name="T30" fmla="*/ 73 w 75"/>
                      <a:gd name="T31" fmla="*/ 52 h 56"/>
                      <a:gd name="T32" fmla="*/ 75 w 75"/>
                      <a:gd name="T33" fmla="*/ 55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5" h="56">
                        <a:moveTo>
                          <a:pt x="75" y="55"/>
                        </a:moveTo>
                        <a:lnTo>
                          <a:pt x="70" y="56"/>
                        </a:lnTo>
                        <a:lnTo>
                          <a:pt x="61" y="53"/>
                        </a:lnTo>
                        <a:lnTo>
                          <a:pt x="51" y="47"/>
                        </a:lnTo>
                        <a:lnTo>
                          <a:pt x="38" y="39"/>
                        </a:lnTo>
                        <a:lnTo>
                          <a:pt x="24" y="30"/>
                        </a:lnTo>
                        <a:lnTo>
                          <a:pt x="14" y="19"/>
                        </a:lnTo>
                        <a:lnTo>
                          <a:pt x="5" y="9"/>
                        </a:lnTo>
                        <a:lnTo>
                          <a:pt x="0" y="0"/>
                        </a:lnTo>
                        <a:lnTo>
                          <a:pt x="6" y="3"/>
                        </a:lnTo>
                        <a:lnTo>
                          <a:pt x="16" y="9"/>
                        </a:lnTo>
                        <a:lnTo>
                          <a:pt x="28" y="18"/>
                        </a:lnTo>
                        <a:lnTo>
                          <a:pt x="42" y="27"/>
                        </a:lnTo>
                        <a:lnTo>
                          <a:pt x="55" y="37"/>
                        </a:lnTo>
                        <a:lnTo>
                          <a:pt x="66" y="45"/>
                        </a:lnTo>
                        <a:lnTo>
                          <a:pt x="73" y="52"/>
                        </a:lnTo>
                        <a:lnTo>
                          <a:pt x="75" y="5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2" name="Freeform 200">
                    <a:extLst>
                      <a:ext uri="{FF2B5EF4-FFF2-40B4-BE49-F238E27FC236}">
                        <a16:creationId xmlns:a16="http://schemas.microsoft.com/office/drawing/2014/main" xmlns="" id="{D80E72A0-F8FE-4FD8-AF79-477F3CCE39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" y="485"/>
                    <a:ext cx="36" cy="21"/>
                  </a:xfrm>
                  <a:custGeom>
                    <a:avLst/>
                    <a:gdLst>
                      <a:gd name="T0" fmla="*/ 71 w 71"/>
                      <a:gd name="T1" fmla="*/ 41 h 42"/>
                      <a:gd name="T2" fmla="*/ 68 w 71"/>
                      <a:gd name="T3" fmla="*/ 42 h 42"/>
                      <a:gd name="T4" fmla="*/ 60 w 71"/>
                      <a:gd name="T5" fmla="*/ 41 h 42"/>
                      <a:gd name="T6" fmla="*/ 49 w 71"/>
                      <a:gd name="T7" fmla="*/ 38 h 42"/>
                      <a:gd name="T8" fmla="*/ 38 w 71"/>
                      <a:gd name="T9" fmla="*/ 32 h 42"/>
                      <a:gd name="T10" fmla="*/ 25 w 71"/>
                      <a:gd name="T11" fmla="*/ 25 h 42"/>
                      <a:gd name="T12" fmla="*/ 14 w 71"/>
                      <a:gd name="T13" fmla="*/ 18 h 42"/>
                      <a:gd name="T14" fmla="*/ 6 w 71"/>
                      <a:gd name="T15" fmla="*/ 9 h 42"/>
                      <a:gd name="T16" fmla="*/ 0 w 71"/>
                      <a:gd name="T17" fmla="*/ 0 h 42"/>
                      <a:gd name="T18" fmla="*/ 7 w 71"/>
                      <a:gd name="T19" fmla="*/ 4 h 42"/>
                      <a:gd name="T20" fmla="*/ 17 w 71"/>
                      <a:gd name="T21" fmla="*/ 9 h 42"/>
                      <a:gd name="T22" fmla="*/ 30 w 71"/>
                      <a:gd name="T23" fmla="*/ 15 h 42"/>
                      <a:gd name="T24" fmla="*/ 43 w 71"/>
                      <a:gd name="T25" fmla="*/ 22 h 42"/>
                      <a:gd name="T26" fmla="*/ 54 w 71"/>
                      <a:gd name="T27" fmla="*/ 27 h 42"/>
                      <a:gd name="T28" fmla="*/ 64 w 71"/>
                      <a:gd name="T29" fmla="*/ 33 h 42"/>
                      <a:gd name="T30" fmla="*/ 70 w 71"/>
                      <a:gd name="T31" fmla="*/ 38 h 42"/>
                      <a:gd name="T32" fmla="*/ 71 w 71"/>
                      <a:gd name="T33" fmla="*/ 41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42">
                        <a:moveTo>
                          <a:pt x="71" y="41"/>
                        </a:moveTo>
                        <a:lnTo>
                          <a:pt x="68" y="42"/>
                        </a:lnTo>
                        <a:lnTo>
                          <a:pt x="60" y="41"/>
                        </a:lnTo>
                        <a:lnTo>
                          <a:pt x="49" y="38"/>
                        </a:lnTo>
                        <a:lnTo>
                          <a:pt x="38" y="32"/>
                        </a:lnTo>
                        <a:lnTo>
                          <a:pt x="25" y="25"/>
                        </a:lnTo>
                        <a:lnTo>
                          <a:pt x="14" y="18"/>
                        </a:lnTo>
                        <a:lnTo>
                          <a:pt x="6" y="9"/>
                        </a:lnTo>
                        <a:lnTo>
                          <a:pt x="0" y="0"/>
                        </a:lnTo>
                        <a:lnTo>
                          <a:pt x="7" y="4"/>
                        </a:lnTo>
                        <a:lnTo>
                          <a:pt x="17" y="9"/>
                        </a:lnTo>
                        <a:lnTo>
                          <a:pt x="30" y="15"/>
                        </a:lnTo>
                        <a:lnTo>
                          <a:pt x="43" y="22"/>
                        </a:lnTo>
                        <a:lnTo>
                          <a:pt x="54" y="27"/>
                        </a:lnTo>
                        <a:lnTo>
                          <a:pt x="64" y="33"/>
                        </a:lnTo>
                        <a:lnTo>
                          <a:pt x="70" y="38"/>
                        </a:lnTo>
                        <a:lnTo>
                          <a:pt x="71" y="41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3" name="Freeform 201">
                    <a:extLst>
                      <a:ext uri="{FF2B5EF4-FFF2-40B4-BE49-F238E27FC236}">
                        <a16:creationId xmlns:a16="http://schemas.microsoft.com/office/drawing/2014/main" xmlns="" id="{BC9DF8AE-48F9-4CE1-86F5-9BB3B1BE0A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" y="469"/>
                    <a:ext cx="27" cy="22"/>
                  </a:xfrm>
                  <a:custGeom>
                    <a:avLst/>
                    <a:gdLst>
                      <a:gd name="T0" fmla="*/ 53 w 53"/>
                      <a:gd name="T1" fmla="*/ 43 h 44"/>
                      <a:gd name="T2" fmla="*/ 50 w 53"/>
                      <a:gd name="T3" fmla="*/ 44 h 44"/>
                      <a:gd name="T4" fmla="*/ 43 w 53"/>
                      <a:gd name="T5" fmla="*/ 41 h 44"/>
                      <a:gd name="T6" fmla="*/ 35 w 53"/>
                      <a:gd name="T7" fmla="*/ 35 h 44"/>
                      <a:gd name="T8" fmla="*/ 26 w 53"/>
                      <a:gd name="T9" fmla="*/ 28 h 44"/>
                      <a:gd name="T10" fmla="*/ 15 w 53"/>
                      <a:gd name="T11" fmla="*/ 20 h 44"/>
                      <a:gd name="T12" fmla="*/ 7 w 53"/>
                      <a:gd name="T13" fmla="*/ 12 h 44"/>
                      <a:gd name="T14" fmla="*/ 3 w 53"/>
                      <a:gd name="T15" fmla="*/ 5 h 44"/>
                      <a:gd name="T16" fmla="*/ 0 w 53"/>
                      <a:gd name="T17" fmla="*/ 0 h 44"/>
                      <a:gd name="T18" fmla="*/ 6 w 53"/>
                      <a:gd name="T19" fmla="*/ 4 h 44"/>
                      <a:gd name="T20" fmla="*/ 13 w 53"/>
                      <a:gd name="T21" fmla="*/ 9 h 44"/>
                      <a:gd name="T22" fmla="*/ 22 w 53"/>
                      <a:gd name="T23" fmla="*/ 14 h 44"/>
                      <a:gd name="T24" fmla="*/ 30 w 53"/>
                      <a:gd name="T25" fmla="*/ 21 h 44"/>
                      <a:gd name="T26" fmla="*/ 39 w 53"/>
                      <a:gd name="T27" fmla="*/ 28 h 44"/>
                      <a:gd name="T28" fmla="*/ 46 w 53"/>
                      <a:gd name="T29" fmla="*/ 34 h 44"/>
                      <a:gd name="T30" fmla="*/ 51 w 53"/>
                      <a:gd name="T31" fmla="*/ 40 h 44"/>
                      <a:gd name="T32" fmla="*/ 53 w 53"/>
                      <a:gd name="T33" fmla="*/ 43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44">
                        <a:moveTo>
                          <a:pt x="53" y="43"/>
                        </a:moveTo>
                        <a:lnTo>
                          <a:pt x="50" y="44"/>
                        </a:lnTo>
                        <a:lnTo>
                          <a:pt x="43" y="41"/>
                        </a:lnTo>
                        <a:lnTo>
                          <a:pt x="35" y="35"/>
                        </a:lnTo>
                        <a:lnTo>
                          <a:pt x="26" y="28"/>
                        </a:lnTo>
                        <a:lnTo>
                          <a:pt x="15" y="20"/>
                        </a:lnTo>
                        <a:lnTo>
                          <a:pt x="7" y="12"/>
                        </a:lnTo>
                        <a:lnTo>
                          <a:pt x="3" y="5"/>
                        </a:lnTo>
                        <a:lnTo>
                          <a:pt x="0" y="0"/>
                        </a:lnTo>
                        <a:lnTo>
                          <a:pt x="6" y="4"/>
                        </a:lnTo>
                        <a:lnTo>
                          <a:pt x="13" y="9"/>
                        </a:lnTo>
                        <a:lnTo>
                          <a:pt x="22" y="14"/>
                        </a:lnTo>
                        <a:lnTo>
                          <a:pt x="30" y="21"/>
                        </a:lnTo>
                        <a:lnTo>
                          <a:pt x="39" y="28"/>
                        </a:lnTo>
                        <a:lnTo>
                          <a:pt x="46" y="34"/>
                        </a:lnTo>
                        <a:lnTo>
                          <a:pt x="51" y="40"/>
                        </a:lnTo>
                        <a:lnTo>
                          <a:pt x="53" y="4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4" name="Freeform 202">
                    <a:extLst>
                      <a:ext uri="{FF2B5EF4-FFF2-40B4-BE49-F238E27FC236}">
                        <a16:creationId xmlns:a16="http://schemas.microsoft.com/office/drawing/2014/main" xmlns="" id="{94C35C9E-B966-4F09-9357-F89DDBE3E5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" y="466"/>
                    <a:ext cx="19" cy="8"/>
                  </a:xfrm>
                  <a:custGeom>
                    <a:avLst/>
                    <a:gdLst>
                      <a:gd name="T0" fmla="*/ 39 w 39"/>
                      <a:gd name="T1" fmla="*/ 15 h 17"/>
                      <a:gd name="T2" fmla="*/ 37 w 39"/>
                      <a:gd name="T3" fmla="*/ 16 h 17"/>
                      <a:gd name="T4" fmla="*/ 32 w 39"/>
                      <a:gd name="T5" fmla="*/ 17 h 17"/>
                      <a:gd name="T6" fmla="*/ 27 w 39"/>
                      <a:gd name="T7" fmla="*/ 16 h 17"/>
                      <a:gd name="T8" fmla="*/ 20 w 39"/>
                      <a:gd name="T9" fmla="*/ 15 h 17"/>
                      <a:gd name="T10" fmla="*/ 13 w 39"/>
                      <a:gd name="T11" fmla="*/ 12 h 17"/>
                      <a:gd name="T12" fmla="*/ 7 w 39"/>
                      <a:gd name="T13" fmla="*/ 9 h 17"/>
                      <a:gd name="T14" fmla="*/ 3 w 39"/>
                      <a:gd name="T15" fmla="*/ 4 h 17"/>
                      <a:gd name="T16" fmla="*/ 0 w 39"/>
                      <a:gd name="T17" fmla="*/ 0 h 17"/>
                      <a:gd name="T18" fmla="*/ 5 w 39"/>
                      <a:gd name="T19" fmla="*/ 3 h 17"/>
                      <a:gd name="T20" fmla="*/ 11 w 39"/>
                      <a:gd name="T21" fmla="*/ 5 h 17"/>
                      <a:gd name="T22" fmla="*/ 19 w 39"/>
                      <a:gd name="T23" fmla="*/ 6 h 17"/>
                      <a:gd name="T24" fmla="*/ 26 w 39"/>
                      <a:gd name="T25" fmla="*/ 8 h 17"/>
                      <a:gd name="T26" fmla="*/ 32 w 39"/>
                      <a:gd name="T27" fmla="*/ 9 h 17"/>
                      <a:gd name="T28" fmla="*/ 37 w 39"/>
                      <a:gd name="T29" fmla="*/ 10 h 17"/>
                      <a:gd name="T30" fmla="*/ 39 w 39"/>
                      <a:gd name="T31" fmla="*/ 12 h 17"/>
                      <a:gd name="T32" fmla="*/ 39 w 39"/>
                      <a:gd name="T33" fmla="*/ 1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17">
                        <a:moveTo>
                          <a:pt x="39" y="15"/>
                        </a:moveTo>
                        <a:lnTo>
                          <a:pt x="37" y="16"/>
                        </a:lnTo>
                        <a:lnTo>
                          <a:pt x="32" y="17"/>
                        </a:lnTo>
                        <a:lnTo>
                          <a:pt x="27" y="16"/>
                        </a:lnTo>
                        <a:lnTo>
                          <a:pt x="20" y="15"/>
                        </a:lnTo>
                        <a:lnTo>
                          <a:pt x="13" y="12"/>
                        </a:lnTo>
                        <a:lnTo>
                          <a:pt x="7" y="9"/>
                        </a:lnTo>
                        <a:lnTo>
                          <a:pt x="3" y="4"/>
                        </a:lnTo>
                        <a:lnTo>
                          <a:pt x="0" y="0"/>
                        </a:lnTo>
                        <a:lnTo>
                          <a:pt x="5" y="3"/>
                        </a:lnTo>
                        <a:lnTo>
                          <a:pt x="11" y="5"/>
                        </a:lnTo>
                        <a:lnTo>
                          <a:pt x="19" y="6"/>
                        </a:lnTo>
                        <a:lnTo>
                          <a:pt x="26" y="8"/>
                        </a:lnTo>
                        <a:lnTo>
                          <a:pt x="32" y="9"/>
                        </a:lnTo>
                        <a:lnTo>
                          <a:pt x="37" y="10"/>
                        </a:lnTo>
                        <a:lnTo>
                          <a:pt x="39" y="12"/>
                        </a:lnTo>
                        <a:lnTo>
                          <a:pt x="39" y="1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5" name="Freeform 203">
                    <a:extLst>
                      <a:ext uri="{FF2B5EF4-FFF2-40B4-BE49-F238E27FC236}">
                        <a16:creationId xmlns:a16="http://schemas.microsoft.com/office/drawing/2014/main" xmlns="" id="{2054CD06-F415-42BF-A0BA-9F0B4DD06E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" y="571"/>
                    <a:ext cx="16" cy="17"/>
                  </a:xfrm>
                  <a:custGeom>
                    <a:avLst/>
                    <a:gdLst>
                      <a:gd name="T0" fmla="*/ 0 w 31"/>
                      <a:gd name="T1" fmla="*/ 0 h 33"/>
                      <a:gd name="T2" fmla="*/ 4 w 31"/>
                      <a:gd name="T3" fmla="*/ 2 h 33"/>
                      <a:gd name="T4" fmla="*/ 8 w 31"/>
                      <a:gd name="T5" fmla="*/ 5 h 33"/>
                      <a:gd name="T6" fmla="*/ 14 w 31"/>
                      <a:gd name="T7" fmla="*/ 10 h 33"/>
                      <a:gd name="T8" fmla="*/ 20 w 31"/>
                      <a:gd name="T9" fmla="*/ 15 h 33"/>
                      <a:gd name="T10" fmla="*/ 25 w 31"/>
                      <a:gd name="T11" fmla="*/ 20 h 33"/>
                      <a:gd name="T12" fmla="*/ 29 w 31"/>
                      <a:gd name="T13" fmla="*/ 25 h 33"/>
                      <a:gd name="T14" fmla="*/ 31 w 31"/>
                      <a:gd name="T15" fmla="*/ 30 h 33"/>
                      <a:gd name="T16" fmla="*/ 30 w 31"/>
                      <a:gd name="T17" fmla="*/ 33 h 33"/>
                      <a:gd name="T18" fmla="*/ 23 w 31"/>
                      <a:gd name="T19" fmla="*/ 32 h 33"/>
                      <a:gd name="T20" fmla="*/ 14 w 31"/>
                      <a:gd name="T21" fmla="*/ 21 h 33"/>
                      <a:gd name="T22" fmla="*/ 6 w 31"/>
                      <a:gd name="T23" fmla="*/ 9 h 33"/>
                      <a:gd name="T24" fmla="*/ 0 w 31"/>
                      <a:gd name="T25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1" h="33">
                        <a:moveTo>
                          <a:pt x="0" y="0"/>
                        </a:moveTo>
                        <a:lnTo>
                          <a:pt x="4" y="2"/>
                        </a:lnTo>
                        <a:lnTo>
                          <a:pt x="8" y="5"/>
                        </a:lnTo>
                        <a:lnTo>
                          <a:pt x="14" y="10"/>
                        </a:lnTo>
                        <a:lnTo>
                          <a:pt x="20" y="15"/>
                        </a:lnTo>
                        <a:lnTo>
                          <a:pt x="25" y="20"/>
                        </a:lnTo>
                        <a:lnTo>
                          <a:pt x="29" y="25"/>
                        </a:lnTo>
                        <a:lnTo>
                          <a:pt x="31" y="30"/>
                        </a:lnTo>
                        <a:lnTo>
                          <a:pt x="30" y="33"/>
                        </a:lnTo>
                        <a:lnTo>
                          <a:pt x="23" y="32"/>
                        </a:lnTo>
                        <a:lnTo>
                          <a:pt x="14" y="21"/>
                        </a:lnTo>
                        <a:lnTo>
                          <a:pt x="6" y="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6" name="Freeform 204">
                    <a:extLst>
                      <a:ext uri="{FF2B5EF4-FFF2-40B4-BE49-F238E27FC236}">
                        <a16:creationId xmlns:a16="http://schemas.microsoft.com/office/drawing/2014/main" xmlns="" id="{EF8D4CAA-8B2C-46AE-B6BF-46BECCC727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" y="575"/>
                    <a:ext cx="5" cy="20"/>
                  </a:xfrm>
                  <a:custGeom>
                    <a:avLst/>
                    <a:gdLst>
                      <a:gd name="T0" fmla="*/ 2 w 8"/>
                      <a:gd name="T1" fmla="*/ 0 h 42"/>
                      <a:gd name="T2" fmla="*/ 2 w 8"/>
                      <a:gd name="T3" fmla="*/ 9 h 42"/>
                      <a:gd name="T4" fmla="*/ 0 w 8"/>
                      <a:gd name="T5" fmla="*/ 22 h 42"/>
                      <a:gd name="T6" fmla="*/ 0 w 8"/>
                      <a:gd name="T7" fmla="*/ 36 h 42"/>
                      <a:gd name="T8" fmla="*/ 5 w 8"/>
                      <a:gd name="T9" fmla="*/ 42 h 42"/>
                      <a:gd name="T10" fmla="*/ 8 w 8"/>
                      <a:gd name="T11" fmla="*/ 36 h 42"/>
                      <a:gd name="T12" fmla="*/ 8 w 8"/>
                      <a:gd name="T13" fmla="*/ 25 h 42"/>
                      <a:gd name="T14" fmla="*/ 5 w 8"/>
                      <a:gd name="T15" fmla="*/ 11 h 42"/>
                      <a:gd name="T16" fmla="*/ 2 w 8"/>
                      <a:gd name="T17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42">
                        <a:moveTo>
                          <a:pt x="2" y="0"/>
                        </a:moveTo>
                        <a:lnTo>
                          <a:pt x="2" y="9"/>
                        </a:lnTo>
                        <a:lnTo>
                          <a:pt x="0" y="22"/>
                        </a:lnTo>
                        <a:lnTo>
                          <a:pt x="0" y="36"/>
                        </a:lnTo>
                        <a:lnTo>
                          <a:pt x="5" y="42"/>
                        </a:lnTo>
                        <a:lnTo>
                          <a:pt x="8" y="36"/>
                        </a:lnTo>
                        <a:lnTo>
                          <a:pt x="8" y="25"/>
                        </a:lnTo>
                        <a:lnTo>
                          <a:pt x="5" y="1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7" name="Freeform 205">
                    <a:extLst>
                      <a:ext uri="{FF2B5EF4-FFF2-40B4-BE49-F238E27FC236}">
                        <a16:creationId xmlns:a16="http://schemas.microsoft.com/office/drawing/2014/main" xmlns="" id="{5D707745-645B-48E0-9CC0-ED21C678E1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" y="571"/>
                    <a:ext cx="17" cy="19"/>
                  </a:xfrm>
                  <a:custGeom>
                    <a:avLst/>
                    <a:gdLst>
                      <a:gd name="T0" fmla="*/ 33 w 33"/>
                      <a:gd name="T1" fmla="*/ 0 h 38"/>
                      <a:gd name="T2" fmla="*/ 25 w 33"/>
                      <a:gd name="T3" fmla="*/ 12 h 38"/>
                      <a:gd name="T4" fmla="*/ 15 w 33"/>
                      <a:gd name="T5" fmla="*/ 26 h 38"/>
                      <a:gd name="T6" fmla="*/ 6 w 33"/>
                      <a:gd name="T7" fmla="*/ 37 h 38"/>
                      <a:gd name="T8" fmla="*/ 0 w 33"/>
                      <a:gd name="T9" fmla="*/ 38 h 38"/>
                      <a:gd name="T10" fmla="*/ 0 w 33"/>
                      <a:gd name="T11" fmla="*/ 35 h 38"/>
                      <a:gd name="T12" fmla="*/ 2 w 33"/>
                      <a:gd name="T13" fmla="*/ 30 h 38"/>
                      <a:gd name="T14" fmla="*/ 7 w 33"/>
                      <a:gd name="T15" fmla="*/ 26 h 38"/>
                      <a:gd name="T16" fmla="*/ 13 w 33"/>
                      <a:gd name="T17" fmla="*/ 19 h 38"/>
                      <a:gd name="T18" fmla="*/ 19 w 33"/>
                      <a:gd name="T19" fmla="*/ 13 h 38"/>
                      <a:gd name="T20" fmla="*/ 25 w 33"/>
                      <a:gd name="T21" fmla="*/ 8 h 38"/>
                      <a:gd name="T22" fmla="*/ 30 w 33"/>
                      <a:gd name="T23" fmla="*/ 4 h 38"/>
                      <a:gd name="T24" fmla="*/ 33 w 33"/>
                      <a:gd name="T25" fmla="*/ 0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3" h="38">
                        <a:moveTo>
                          <a:pt x="33" y="0"/>
                        </a:moveTo>
                        <a:lnTo>
                          <a:pt x="25" y="12"/>
                        </a:lnTo>
                        <a:lnTo>
                          <a:pt x="15" y="26"/>
                        </a:lnTo>
                        <a:lnTo>
                          <a:pt x="6" y="37"/>
                        </a:lnTo>
                        <a:lnTo>
                          <a:pt x="0" y="38"/>
                        </a:lnTo>
                        <a:lnTo>
                          <a:pt x="0" y="35"/>
                        </a:lnTo>
                        <a:lnTo>
                          <a:pt x="2" y="30"/>
                        </a:lnTo>
                        <a:lnTo>
                          <a:pt x="7" y="26"/>
                        </a:lnTo>
                        <a:lnTo>
                          <a:pt x="13" y="19"/>
                        </a:lnTo>
                        <a:lnTo>
                          <a:pt x="19" y="13"/>
                        </a:lnTo>
                        <a:lnTo>
                          <a:pt x="25" y="8"/>
                        </a:lnTo>
                        <a:lnTo>
                          <a:pt x="30" y="4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8" name="Freeform 206">
                    <a:extLst>
                      <a:ext uri="{FF2B5EF4-FFF2-40B4-BE49-F238E27FC236}">
                        <a16:creationId xmlns:a16="http://schemas.microsoft.com/office/drawing/2014/main" xmlns="" id="{DDB86608-2065-42A3-A169-61403DB760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" y="465"/>
                    <a:ext cx="26" cy="6"/>
                  </a:xfrm>
                  <a:custGeom>
                    <a:avLst/>
                    <a:gdLst>
                      <a:gd name="T0" fmla="*/ 52 w 52"/>
                      <a:gd name="T1" fmla="*/ 10 h 12"/>
                      <a:gd name="T2" fmla="*/ 46 w 52"/>
                      <a:gd name="T3" fmla="*/ 11 h 12"/>
                      <a:gd name="T4" fmla="*/ 38 w 52"/>
                      <a:gd name="T5" fmla="*/ 12 h 12"/>
                      <a:gd name="T6" fmla="*/ 30 w 52"/>
                      <a:gd name="T7" fmla="*/ 12 h 12"/>
                      <a:gd name="T8" fmla="*/ 22 w 52"/>
                      <a:gd name="T9" fmla="*/ 12 h 12"/>
                      <a:gd name="T10" fmla="*/ 14 w 52"/>
                      <a:gd name="T11" fmla="*/ 12 h 12"/>
                      <a:gd name="T12" fmla="*/ 7 w 52"/>
                      <a:gd name="T13" fmla="*/ 11 h 12"/>
                      <a:gd name="T14" fmla="*/ 2 w 52"/>
                      <a:gd name="T15" fmla="*/ 8 h 12"/>
                      <a:gd name="T16" fmla="*/ 0 w 52"/>
                      <a:gd name="T17" fmla="*/ 5 h 12"/>
                      <a:gd name="T18" fmla="*/ 1 w 52"/>
                      <a:gd name="T19" fmla="*/ 2 h 12"/>
                      <a:gd name="T20" fmla="*/ 6 w 52"/>
                      <a:gd name="T21" fmla="*/ 0 h 12"/>
                      <a:gd name="T22" fmla="*/ 12 w 52"/>
                      <a:gd name="T23" fmla="*/ 2 h 12"/>
                      <a:gd name="T24" fmla="*/ 21 w 52"/>
                      <a:gd name="T25" fmla="*/ 3 h 12"/>
                      <a:gd name="T26" fmla="*/ 29 w 52"/>
                      <a:gd name="T27" fmla="*/ 5 h 12"/>
                      <a:gd name="T28" fmla="*/ 38 w 52"/>
                      <a:gd name="T29" fmla="*/ 7 h 12"/>
                      <a:gd name="T30" fmla="*/ 46 w 52"/>
                      <a:gd name="T31" fmla="*/ 8 h 12"/>
                      <a:gd name="T32" fmla="*/ 52 w 52"/>
                      <a:gd name="T33" fmla="*/ 1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12">
                        <a:moveTo>
                          <a:pt x="52" y="10"/>
                        </a:moveTo>
                        <a:lnTo>
                          <a:pt x="46" y="11"/>
                        </a:lnTo>
                        <a:lnTo>
                          <a:pt x="38" y="12"/>
                        </a:lnTo>
                        <a:lnTo>
                          <a:pt x="30" y="12"/>
                        </a:lnTo>
                        <a:lnTo>
                          <a:pt x="22" y="12"/>
                        </a:lnTo>
                        <a:lnTo>
                          <a:pt x="14" y="12"/>
                        </a:lnTo>
                        <a:lnTo>
                          <a:pt x="7" y="11"/>
                        </a:lnTo>
                        <a:lnTo>
                          <a:pt x="2" y="8"/>
                        </a:lnTo>
                        <a:lnTo>
                          <a:pt x="0" y="5"/>
                        </a:lnTo>
                        <a:lnTo>
                          <a:pt x="1" y="2"/>
                        </a:lnTo>
                        <a:lnTo>
                          <a:pt x="6" y="0"/>
                        </a:lnTo>
                        <a:lnTo>
                          <a:pt x="12" y="2"/>
                        </a:lnTo>
                        <a:lnTo>
                          <a:pt x="21" y="3"/>
                        </a:lnTo>
                        <a:lnTo>
                          <a:pt x="29" y="5"/>
                        </a:lnTo>
                        <a:lnTo>
                          <a:pt x="38" y="7"/>
                        </a:lnTo>
                        <a:lnTo>
                          <a:pt x="46" y="8"/>
                        </a:lnTo>
                        <a:lnTo>
                          <a:pt x="52" y="1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9" name="Freeform 207">
                    <a:extLst>
                      <a:ext uri="{FF2B5EF4-FFF2-40B4-BE49-F238E27FC236}">
                        <a16:creationId xmlns:a16="http://schemas.microsoft.com/office/drawing/2014/main" xmlns="" id="{15CBF04A-4549-47BB-B9D9-49FACBAA56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" y="454"/>
                    <a:ext cx="24" cy="11"/>
                  </a:xfrm>
                  <a:custGeom>
                    <a:avLst/>
                    <a:gdLst>
                      <a:gd name="T0" fmla="*/ 49 w 49"/>
                      <a:gd name="T1" fmla="*/ 22 h 22"/>
                      <a:gd name="T2" fmla="*/ 44 w 49"/>
                      <a:gd name="T3" fmla="*/ 22 h 22"/>
                      <a:gd name="T4" fmla="*/ 37 w 49"/>
                      <a:gd name="T5" fmla="*/ 21 h 22"/>
                      <a:gd name="T6" fmla="*/ 29 w 49"/>
                      <a:gd name="T7" fmla="*/ 19 h 22"/>
                      <a:gd name="T8" fmla="*/ 21 w 49"/>
                      <a:gd name="T9" fmla="*/ 17 h 22"/>
                      <a:gd name="T10" fmla="*/ 14 w 49"/>
                      <a:gd name="T11" fmla="*/ 13 h 22"/>
                      <a:gd name="T12" fmla="*/ 7 w 49"/>
                      <a:gd name="T13" fmla="*/ 10 h 22"/>
                      <a:gd name="T14" fmla="*/ 3 w 49"/>
                      <a:gd name="T15" fmla="*/ 6 h 22"/>
                      <a:gd name="T16" fmla="*/ 0 w 49"/>
                      <a:gd name="T17" fmla="*/ 3 h 22"/>
                      <a:gd name="T18" fmla="*/ 1 w 49"/>
                      <a:gd name="T19" fmla="*/ 0 h 22"/>
                      <a:gd name="T20" fmla="*/ 6 w 49"/>
                      <a:gd name="T21" fmla="*/ 0 h 22"/>
                      <a:gd name="T22" fmla="*/ 14 w 49"/>
                      <a:gd name="T23" fmla="*/ 3 h 22"/>
                      <a:gd name="T24" fmla="*/ 22 w 49"/>
                      <a:gd name="T25" fmla="*/ 7 h 22"/>
                      <a:gd name="T26" fmla="*/ 30 w 49"/>
                      <a:gd name="T27" fmla="*/ 12 h 22"/>
                      <a:gd name="T28" fmla="*/ 38 w 49"/>
                      <a:gd name="T29" fmla="*/ 17 h 22"/>
                      <a:gd name="T30" fmla="*/ 45 w 49"/>
                      <a:gd name="T31" fmla="*/ 20 h 22"/>
                      <a:gd name="T32" fmla="*/ 49 w 49"/>
                      <a:gd name="T33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22">
                        <a:moveTo>
                          <a:pt x="49" y="22"/>
                        </a:moveTo>
                        <a:lnTo>
                          <a:pt x="44" y="22"/>
                        </a:lnTo>
                        <a:lnTo>
                          <a:pt x="37" y="21"/>
                        </a:lnTo>
                        <a:lnTo>
                          <a:pt x="29" y="19"/>
                        </a:lnTo>
                        <a:lnTo>
                          <a:pt x="21" y="17"/>
                        </a:lnTo>
                        <a:lnTo>
                          <a:pt x="14" y="13"/>
                        </a:lnTo>
                        <a:lnTo>
                          <a:pt x="7" y="10"/>
                        </a:lnTo>
                        <a:lnTo>
                          <a:pt x="3" y="6"/>
                        </a:lnTo>
                        <a:lnTo>
                          <a:pt x="0" y="3"/>
                        </a:lnTo>
                        <a:lnTo>
                          <a:pt x="1" y="0"/>
                        </a:lnTo>
                        <a:lnTo>
                          <a:pt x="6" y="0"/>
                        </a:lnTo>
                        <a:lnTo>
                          <a:pt x="14" y="3"/>
                        </a:lnTo>
                        <a:lnTo>
                          <a:pt x="22" y="7"/>
                        </a:lnTo>
                        <a:lnTo>
                          <a:pt x="30" y="12"/>
                        </a:lnTo>
                        <a:lnTo>
                          <a:pt x="38" y="17"/>
                        </a:lnTo>
                        <a:lnTo>
                          <a:pt x="45" y="20"/>
                        </a:lnTo>
                        <a:lnTo>
                          <a:pt x="49" y="22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0" name="Freeform 208">
                    <a:extLst>
                      <a:ext uri="{FF2B5EF4-FFF2-40B4-BE49-F238E27FC236}">
                        <a16:creationId xmlns:a16="http://schemas.microsoft.com/office/drawing/2014/main" xmlns="" id="{D76762DD-2BDC-486C-834D-A38B5528E1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" y="476"/>
                    <a:ext cx="25" cy="6"/>
                  </a:xfrm>
                  <a:custGeom>
                    <a:avLst/>
                    <a:gdLst>
                      <a:gd name="T0" fmla="*/ 48 w 48"/>
                      <a:gd name="T1" fmla="*/ 5 h 12"/>
                      <a:gd name="T2" fmla="*/ 46 w 48"/>
                      <a:gd name="T3" fmla="*/ 7 h 12"/>
                      <a:gd name="T4" fmla="*/ 41 w 48"/>
                      <a:gd name="T5" fmla="*/ 10 h 12"/>
                      <a:gd name="T6" fmla="*/ 33 w 48"/>
                      <a:gd name="T7" fmla="*/ 11 h 12"/>
                      <a:gd name="T8" fmla="*/ 25 w 48"/>
                      <a:gd name="T9" fmla="*/ 12 h 12"/>
                      <a:gd name="T10" fmla="*/ 17 w 48"/>
                      <a:gd name="T11" fmla="*/ 12 h 12"/>
                      <a:gd name="T12" fmla="*/ 9 w 48"/>
                      <a:gd name="T13" fmla="*/ 11 h 12"/>
                      <a:gd name="T14" fmla="*/ 3 w 48"/>
                      <a:gd name="T15" fmla="*/ 8 h 12"/>
                      <a:gd name="T16" fmla="*/ 0 w 48"/>
                      <a:gd name="T17" fmla="*/ 5 h 12"/>
                      <a:gd name="T18" fmla="*/ 0 w 48"/>
                      <a:gd name="T19" fmla="*/ 1 h 12"/>
                      <a:gd name="T20" fmla="*/ 3 w 48"/>
                      <a:gd name="T21" fmla="*/ 0 h 12"/>
                      <a:gd name="T22" fmla="*/ 10 w 48"/>
                      <a:gd name="T23" fmla="*/ 0 h 12"/>
                      <a:gd name="T24" fmla="*/ 17 w 48"/>
                      <a:gd name="T25" fmla="*/ 1 h 12"/>
                      <a:gd name="T26" fmla="*/ 26 w 48"/>
                      <a:gd name="T27" fmla="*/ 3 h 12"/>
                      <a:gd name="T28" fmla="*/ 34 w 48"/>
                      <a:gd name="T29" fmla="*/ 4 h 12"/>
                      <a:gd name="T30" fmla="*/ 42 w 48"/>
                      <a:gd name="T31" fmla="*/ 5 h 12"/>
                      <a:gd name="T32" fmla="*/ 48 w 48"/>
                      <a:gd name="T33" fmla="*/ 5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8" h="12">
                        <a:moveTo>
                          <a:pt x="48" y="5"/>
                        </a:moveTo>
                        <a:lnTo>
                          <a:pt x="46" y="7"/>
                        </a:lnTo>
                        <a:lnTo>
                          <a:pt x="41" y="10"/>
                        </a:lnTo>
                        <a:lnTo>
                          <a:pt x="33" y="11"/>
                        </a:lnTo>
                        <a:lnTo>
                          <a:pt x="25" y="12"/>
                        </a:lnTo>
                        <a:lnTo>
                          <a:pt x="17" y="12"/>
                        </a:lnTo>
                        <a:lnTo>
                          <a:pt x="9" y="11"/>
                        </a:lnTo>
                        <a:lnTo>
                          <a:pt x="3" y="8"/>
                        </a:lnTo>
                        <a:lnTo>
                          <a:pt x="0" y="5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10" y="0"/>
                        </a:lnTo>
                        <a:lnTo>
                          <a:pt x="17" y="1"/>
                        </a:lnTo>
                        <a:lnTo>
                          <a:pt x="26" y="3"/>
                        </a:lnTo>
                        <a:lnTo>
                          <a:pt x="34" y="4"/>
                        </a:lnTo>
                        <a:lnTo>
                          <a:pt x="42" y="5"/>
                        </a:lnTo>
                        <a:lnTo>
                          <a:pt x="48" y="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1" name="Freeform 209">
                    <a:extLst>
                      <a:ext uri="{FF2B5EF4-FFF2-40B4-BE49-F238E27FC236}">
                        <a16:creationId xmlns:a16="http://schemas.microsoft.com/office/drawing/2014/main" xmlns="" id="{94DAC35E-03AC-4F4A-B2CC-24C7379A33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" y="487"/>
                    <a:ext cx="26" cy="4"/>
                  </a:xfrm>
                  <a:custGeom>
                    <a:avLst/>
                    <a:gdLst>
                      <a:gd name="T0" fmla="*/ 52 w 52"/>
                      <a:gd name="T1" fmla="*/ 0 h 8"/>
                      <a:gd name="T2" fmla="*/ 47 w 52"/>
                      <a:gd name="T3" fmla="*/ 2 h 8"/>
                      <a:gd name="T4" fmla="*/ 42 w 52"/>
                      <a:gd name="T5" fmla="*/ 4 h 8"/>
                      <a:gd name="T6" fmla="*/ 34 w 52"/>
                      <a:gd name="T7" fmla="*/ 6 h 8"/>
                      <a:gd name="T8" fmla="*/ 24 w 52"/>
                      <a:gd name="T9" fmla="*/ 7 h 8"/>
                      <a:gd name="T10" fmla="*/ 16 w 52"/>
                      <a:gd name="T11" fmla="*/ 8 h 8"/>
                      <a:gd name="T12" fmla="*/ 8 w 52"/>
                      <a:gd name="T13" fmla="*/ 8 h 8"/>
                      <a:gd name="T14" fmla="*/ 4 w 52"/>
                      <a:gd name="T15" fmla="*/ 7 h 8"/>
                      <a:gd name="T16" fmla="*/ 0 w 52"/>
                      <a:gd name="T17" fmla="*/ 5 h 8"/>
                      <a:gd name="T18" fmla="*/ 0 w 52"/>
                      <a:gd name="T19" fmla="*/ 2 h 8"/>
                      <a:gd name="T20" fmla="*/ 4 w 52"/>
                      <a:gd name="T21" fmla="*/ 0 h 8"/>
                      <a:gd name="T22" fmla="*/ 9 w 52"/>
                      <a:gd name="T23" fmla="*/ 0 h 8"/>
                      <a:gd name="T24" fmla="*/ 17 w 52"/>
                      <a:gd name="T25" fmla="*/ 0 h 8"/>
                      <a:gd name="T26" fmla="*/ 27 w 52"/>
                      <a:gd name="T27" fmla="*/ 0 h 8"/>
                      <a:gd name="T28" fmla="*/ 36 w 52"/>
                      <a:gd name="T29" fmla="*/ 1 h 8"/>
                      <a:gd name="T30" fmla="*/ 44 w 52"/>
                      <a:gd name="T31" fmla="*/ 1 h 8"/>
                      <a:gd name="T32" fmla="*/ 52 w 52"/>
                      <a:gd name="T33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8">
                        <a:moveTo>
                          <a:pt x="52" y="0"/>
                        </a:moveTo>
                        <a:lnTo>
                          <a:pt x="47" y="2"/>
                        </a:lnTo>
                        <a:lnTo>
                          <a:pt x="42" y="4"/>
                        </a:lnTo>
                        <a:lnTo>
                          <a:pt x="34" y="6"/>
                        </a:lnTo>
                        <a:lnTo>
                          <a:pt x="24" y="7"/>
                        </a:lnTo>
                        <a:lnTo>
                          <a:pt x="16" y="8"/>
                        </a:lnTo>
                        <a:lnTo>
                          <a:pt x="8" y="8"/>
                        </a:lnTo>
                        <a:lnTo>
                          <a:pt x="4" y="7"/>
                        </a:lnTo>
                        <a:lnTo>
                          <a:pt x="0" y="5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9" y="0"/>
                        </a:lnTo>
                        <a:lnTo>
                          <a:pt x="17" y="0"/>
                        </a:lnTo>
                        <a:lnTo>
                          <a:pt x="27" y="0"/>
                        </a:lnTo>
                        <a:lnTo>
                          <a:pt x="36" y="1"/>
                        </a:lnTo>
                        <a:lnTo>
                          <a:pt x="44" y="1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2" name="Freeform 210">
                    <a:extLst>
                      <a:ext uri="{FF2B5EF4-FFF2-40B4-BE49-F238E27FC236}">
                        <a16:creationId xmlns:a16="http://schemas.microsoft.com/office/drawing/2014/main" xmlns="" id="{DDAA0AEB-BC78-4999-A81A-A2AE6852FF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" y="495"/>
                    <a:ext cx="26" cy="6"/>
                  </a:xfrm>
                  <a:custGeom>
                    <a:avLst/>
                    <a:gdLst>
                      <a:gd name="T0" fmla="*/ 52 w 52"/>
                      <a:gd name="T1" fmla="*/ 0 h 12"/>
                      <a:gd name="T2" fmla="*/ 47 w 52"/>
                      <a:gd name="T3" fmla="*/ 2 h 12"/>
                      <a:gd name="T4" fmla="*/ 40 w 52"/>
                      <a:gd name="T5" fmla="*/ 4 h 12"/>
                      <a:gd name="T6" fmla="*/ 31 w 52"/>
                      <a:gd name="T7" fmla="*/ 7 h 12"/>
                      <a:gd name="T8" fmla="*/ 23 w 52"/>
                      <a:gd name="T9" fmla="*/ 10 h 12"/>
                      <a:gd name="T10" fmla="*/ 14 w 52"/>
                      <a:gd name="T11" fmla="*/ 11 h 12"/>
                      <a:gd name="T12" fmla="*/ 7 w 52"/>
                      <a:gd name="T13" fmla="*/ 12 h 12"/>
                      <a:gd name="T14" fmla="*/ 2 w 52"/>
                      <a:gd name="T15" fmla="*/ 11 h 12"/>
                      <a:gd name="T16" fmla="*/ 0 w 52"/>
                      <a:gd name="T17" fmla="*/ 8 h 12"/>
                      <a:gd name="T18" fmla="*/ 1 w 52"/>
                      <a:gd name="T19" fmla="*/ 5 h 12"/>
                      <a:gd name="T20" fmla="*/ 6 w 52"/>
                      <a:gd name="T21" fmla="*/ 4 h 12"/>
                      <a:gd name="T22" fmla="*/ 13 w 52"/>
                      <a:gd name="T23" fmla="*/ 3 h 12"/>
                      <a:gd name="T24" fmla="*/ 21 w 52"/>
                      <a:gd name="T25" fmla="*/ 2 h 12"/>
                      <a:gd name="T26" fmla="*/ 29 w 52"/>
                      <a:gd name="T27" fmla="*/ 2 h 12"/>
                      <a:gd name="T28" fmla="*/ 37 w 52"/>
                      <a:gd name="T29" fmla="*/ 2 h 12"/>
                      <a:gd name="T30" fmla="*/ 45 w 52"/>
                      <a:gd name="T31" fmla="*/ 2 h 12"/>
                      <a:gd name="T32" fmla="*/ 52 w 52"/>
                      <a:gd name="T3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12">
                        <a:moveTo>
                          <a:pt x="52" y="0"/>
                        </a:moveTo>
                        <a:lnTo>
                          <a:pt x="47" y="2"/>
                        </a:lnTo>
                        <a:lnTo>
                          <a:pt x="40" y="4"/>
                        </a:lnTo>
                        <a:lnTo>
                          <a:pt x="31" y="7"/>
                        </a:lnTo>
                        <a:lnTo>
                          <a:pt x="23" y="10"/>
                        </a:lnTo>
                        <a:lnTo>
                          <a:pt x="14" y="11"/>
                        </a:lnTo>
                        <a:lnTo>
                          <a:pt x="7" y="12"/>
                        </a:lnTo>
                        <a:lnTo>
                          <a:pt x="2" y="11"/>
                        </a:lnTo>
                        <a:lnTo>
                          <a:pt x="0" y="8"/>
                        </a:lnTo>
                        <a:lnTo>
                          <a:pt x="1" y="5"/>
                        </a:lnTo>
                        <a:lnTo>
                          <a:pt x="6" y="4"/>
                        </a:lnTo>
                        <a:lnTo>
                          <a:pt x="13" y="3"/>
                        </a:lnTo>
                        <a:lnTo>
                          <a:pt x="21" y="2"/>
                        </a:lnTo>
                        <a:lnTo>
                          <a:pt x="29" y="2"/>
                        </a:lnTo>
                        <a:lnTo>
                          <a:pt x="37" y="2"/>
                        </a:lnTo>
                        <a:lnTo>
                          <a:pt x="45" y="2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3" name="Freeform 211">
                    <a:extLst>
                      <a:ext uri="{FF2B5EF4-FFF2-40B4-BE49-F238E27FC236}">
                        <a16:creationId xmlns:a16="http://schemas.microsoft.com/office/drawing/2014/main" xmlns="" id="{11CD4B3D-EDEA-4B93-85F5-120A606CC7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" y="504"/>
                    <a:ext cx="29" cy="7"/>
                  </a:xfrm>
                  <a:custGeom>
                    <a:avLst/>
                    <a:gdLst>
                      <a:gd name="T0" fmla="*/ 57 w 57"/>
                      <a:gd name="T1" fmla="*/ 0 h 14"/>
                      <a:gd name="T2" fmla="*/ 50 w 57"/>
                      <a:gd name="T3" fmla="*/ 3 h 14"/>
                      <a:gd name="T4" fmla="*/ 42 w 57"/>
                      <a:gd name="T5" fmla="*/ 7 h 14"/>
                      <a:gd name="T6" fmla="*/ 33 w 57"/>
                      <a:gd name="T7" fmla="*/ 9 h 14"/>
                      <a:gd name="T8" fmla="*/ 24 w 57"/>
                      <a:gd name="T9" fmla="*/ 12 h 14"/>
                      <a:gd name="T10" fmla="*/ 15 w 57"/>
                      <a:gd name="T11" fmla="*/ 14 h 14"/>
                      <a:gd name="T12" fmla="*/ 6 w 57"/>
                      <a:gd name="T13" fmla="*/ 14 h 14"/>
                      <a:gd name="T14" fmla="*/ 2 w 57"/>
                      <a:gd name="T15" fmla="*/ 11 h 14"/>
                      <a:gd name="T16" fmla="*/ 0 w 57"/>
                      <a:gd name="T17" fmla="*/ 8 h 14"/>
                      <a:gd name="T18" fmla="*/ 1 w 57"/>
                      <a:gd name="T19" fmla="*/ 4 h 14"/>
                      <a:gd name="T20" fmla="*/ 6 w 57"/>
                      <a:gd name="T21" fmla="*/ 2 h 14"/>
                      <a:gd name="T22" fmla="*/ 15 w 57"/>
                      <a:gd name="T23" fmla="*/ 1 h 14"/>
                      <a:gd name="T24" fmla="*/ 24 w 57"/>
                      <a:gd name="T25" fmla="*/ 0 h 14"/>
                      <a:gd name="T26" fmla="*/ 34 w 57"/>
                      <a:gd name="T27" fmla="*/ 1 h 14"/>
                      <a:gd name="T28" fmla="*/ 43 w 57"/>
                      <a:gd name="T29" fmla="*/ 1 h 14"/>
                      <a:gd name="T30" fmla="*/ 51 w 57"/>
                      <a:gd name="T31" fmla="*/ 1 h 14"/>
                      <a:gd name="T32" fmla="*/ 57 w 57"/>
                      <a:gd name="T33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7" h="14">
                        <a:moveTo>
                          <a:pt x="57" y="0"/>
                        </a:moveTo>
                        <a:lnTo>
                          <a:pt x="50" y="3"/>
                        </a:lnTo>
                        <a:lnTo>
                          <a:pt x="42" y="7"/>
                        </a:lnTo>
                        <a:lnTo>
                          <a:pt x="33" y="9"/>
                        </a:lnTo>
                        <a:lnTo>
                          <a:pt x="24" y="12"/>
                        </a:lnTo>
                        <a:lnTo>
                          <a:pt x="15" y="14"/>
                        </a:lnTo>
                        <a:lnTo>
                          <a:pt x="6" y="14"/>
                        </a:lnTo>
                        <a:lnTo>
                          <a:pt x="2" y="11"/>
                        </a:lnTo>
                        <a:lnTo>
                          <a:pt x="0" y="8"/>
                        </a:lnTo>
                        <a:lnTo>
                          <a:pt x="1" y="4"/>
                        </a:lnTo>
                        <a:lnTo>
                          <a:pt x="6" y="2"/>
                        </a:lnTo>
                        <a:lnTo>
                          <a:pt x="15" y="1"/>
                        </a:lnTo>
                        <a:lnTo>
                          <a:pt x="24" y="0"/>
                        </a:lnTo>
                        <a:lnTo>
                          <a:pt x="34" y="1"/>
                        </a:lnTo>
                        <a:lnTo>
                          <a:pt x="43" y="1"/>
                        </a:lnTo>
                        <a:lnTo>
                          <a:pt x="51" y="1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4" name="Freeform 212">
                    <a:extLst>
                      <a:ext uri="{FF2B5EF4-FFF2-40B4-BE49-F238E27FC236}">
                        <a16:creationId xmlns:a16="http://schemas.microsoft.com/office/drawing/2014/main" xmlns="" id="{94A5E493-12C9-4470-BF95-360E6C484F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" y="515"/>
                    <a:ext cx="31" cy="10"/>
                  </a:xfrm>
                  <a:custGeom>
                    <a:avLst/>
                    <a:gdLst>
                      <a:gd name="T0" fmla="*/ 64 w 64"/>
                      <a:gd name="T1" fmla="*/ 0 h 19"/>
                      <a:gd name="T2" fmla="*/ 58 w 64"/>
                      <a:gd name="T3" fmla="*/ 2 h 19"/>
                      <a:gd name="T4" fmla="*/ 49 w 64"/>
                      <a:gd name="T5" fmla="*/ 6 h 19"/>
                      <a:gd name="T6" fmla="*/ 37 w 64"/>
                      <a:gd name="T7" fmla="*/ 11 h 19"/>
                      <a:gd name="T8" fmla="*/ 27 w 64"/>
                      <a:gd name="T9" fmla="*/ 15 h 19"/>
                      <a:gd name="T10" fmla="*/ 15 w 64"/>
                      <a:gd name="T11" fmla="*/ 18 h 19"/>
                      <a:gd name="T12" fmla="*/ 7 w 64"/>
                      <a:gd name="T13" fmla="*/ 19 h 19"/>
                      <a:gd name="T14" fmla="*/ 1 w 64"/>
                      <a:gd name="T15" fmla="*/ 19 h 19"/>
                      <a:gd name="T16" fmla="*/ 0 w 64"/>
                      <a:gd name="T17" fmla="*/ 16 h 19"/>
                      <a:gd name="T18" fmla="*/ 4 w 64"/>
                      <a:gd name="T19" fmla="*/ 11 h 19"/>
                      <a:gd name="T20" fmla="*/ 10 w 64"/>
                      <a:gd name="T21" fmla="*/ 9 h 19"/>
                      <a:gd name="T22" fmla="*/ 19 w 64"/>
                      <a:gd name="T23" fmla="*/ 6 h 19"/>
                      <a:gd name="T24" fmla="*/ 30 w 64"/>
                      <a:gd name="T25" fmla="*/ 4 h 19"/>
                      <a:gd name="T26" fmla="*/ 41 w 64"/>
                      <a:gd name="T27" fmla="*/ 3 h 19"/>
                      <a:gd name="T28" fmla="*/ 51 w 64"/>
                      <a:gd name="T29" fmla="*/ 2 h 19"/>
                      <a:gd name="T30" fmla="*/ 59 w 64"/>
                      <a:gd name="T31" fmla="*/ 1 h 19"/>
                      <a:gd name="T32" fmla="*/ 64 w 64"/>
                      <a:gd name="T33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4" h="19">
                        <a:moveTo>
                          <a:pt x="64" y="0"/>
                        </a:moveTo>
                        <a:lnTo>
                          <a:pt x="58" y="2"/>
                        </a:lnTo>
                        <a:lnTo>
                          <a:pt x="49" y="6"/>
                        </a:lnTo>
                        <a:lnTo>
                          <a:pt x="37" y="11"/>
                        </a:lnTo>
                        <a:lnTo>
                          <a:pt x="27" y="15"/>
                        </a:lnTo>
                        <a:lnTo>
                          <a:pt x="15" y="18"/>
                        </a:lnTo>
                        <a:lnTo>
                          <a:pt x="7" y="19"/>
                        </a:lnTo>
                        <a:lnTo>
                          <a:pt x="1" y="19"/>
                        </a:lnTo>
                        <a:lnTo>
                          <a:pt x="0" y="16"/>
                        </a:lnTo>
                        <a:lnTo>
                          <a:pt x="4" y="11"/>
                        </a:lnTo>
                        <a:lnTo>
                          <a:pt x="10" y="9"/>
                        </a:lnTo>
                        <a:lnTo>
                          <a:pt x="19" y="6"/>
                        </a:lnTo>
                        <a:lnTo>
                          <a:pt x="30" y="4"/>
                        </a:lnTo>
                        <a:lnTo>
                          <a:pt x="41" y="3"/>
                        </a:lnTo>
                        <a:lnTo>
                          <a:pt x="51" y="2"/>
                        </a:lnTo>
                        <a:lnTo>
                          <a:pt x="59" y="1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5" name="Freeform 213">
                    <a:extLst>
                      <a:ext uri="{FF2B5EF4-FFF2-40B4-BE49-F238E27FC236}">
                        <a16:creationId xmlns:a16="http://schemas.microsoft.com/office/drawing/2014/main" xmlns="" id="{C998C99D-A4C6-40AA-A33A-2E00CF5B9F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" y="523"/>
                    <a:ext cx="34" cy="13"/>
                  </a:xfrm>
                  <a:custGeom>
                    <a:avLst/>
                    <a:gdLst>
                      <a:gd name="T0" fmla="*/ 68 w 68"/>
                      <a:gd name="T1" fmla="*/ 0 h 26"/>
                      <a:gd name="T2" fmla="*/ 62 w 68"/>
                      <a:gd name="T3" fmla="*/ 5 h 26"/>
                      <a:gd name="T4" fmla="*/ 53 w 68"/>
                      <a:gd name="T5" fmla="*/ 12 h 26"/>
                      <a:gd name="T6" fmla="*/ 41 w 68"/>
                      <a:gd name="T7" fmla="*/ 17 h 26"/>
                      <a:gd name="T8" fmla="*/ 30 w 68"/>
                      <a:gd name="T9" fmla="*/ 22 h 26"/>
                      <a:gd name="T10" fmla="*/ 18 w 68"/>
                      <a:gd name="T11" fmla="*/ 25 h 26"/>
                      <a:gd name="T12" fmla="*/ 9 w 68"/>
                      <a:gd name="T13" fmla="*/ 26 h 26"/>
                      <a:gd name="T14" fmla="*/ 2 w 68"/>
                      <a:gd name="T15" fmla="*/ 25 h 26"/>
                      <a:gd name="T16" fmla="*/ 0 w 68"/>
                      <a:gd name="T17" fmla="*/ 22 h 26"/>
                      <a:gd name="T18" fmla="*/ 1 w 68"/>
                      <a:gd name="T19" fmla="*/ 17 h 26"/>
                      <a:gd name="T20" fmla="*/ 8 w 68"/>
                      <a:gd name="T21" fmla="*/ 12 h 26"/>
                      <a:gd name="T22" fmla="*/ 16 w 68"/>
                      <a:gd name="T23" fmla="*/ 9 h 26"/>
                      <a:gd name="T24" fmla="*/ 27 w 68"/>
                      <a:gd name="T25" fmla="*/ 7 h 26"/>
                      <a:gd name="T26" fmla="*/ 39 w 68"/>
                      <a:gd name="T27" fmla="*/ 4 h 26"/>
                      <a:gd name="T28" fmla="*/ 50 w 68"/>
                      <a:gd name="T29" fmla="*/ 2 h 26"/>
                      <a:gd name="T30" fmla="*/ 61 w 68"/>
                      <a:gd name="T31" fmla="*/ 1 h 26"/>
                      <a:gd name="T32" fmla="*/ 68 w 68"/>
                      <a:gd name="T33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8" h="26">
                        <a:moveTo>
                          <a:pt x="68" y="0"/>
                        </a:moveTo>
                        <a:lnTo>
                          <a:pt x="62" y="5"/>
                        </a:lnTo>
                        <a:lnTo>
                          <a:pt x="53" y="12"/>
                        </a:lnTo>
                        <a:lnTo>
                          <a:pt x="41" y="17"/>
                        </a:lnTo>
                        <a:lnTo>
                          <a:pt x="30" y="22"/>
                        </a:lnTo>
                        <a:lnTo>
                          <a:pt x="18" y="25"/>
                        </a:lnTo>
                        <a:lnTo>
                          <a:pt x="9" y="26"/>
                        </a:lnTo>
                        <a:lnTo>
                          <a:pt x="2" y="25"/>
                        </a:lnTo>
                        <a:lnTo>
                          <a:pt x="0" y="22"/>
                        </a:lnTo>
                        <a:lnTo>
                          <a:pt x="1" y="17"/>
                        </a:lnTo>
                        <a:lnTo>
                          <a:pt x="8" y="12"/>
                        </a:lnTo>
                        <a:lnTo>
                          <a:pt x="16" y="9"/>
                        </a:lnTo>
                        <a:lnTo>
                          <a:pt x="27" y="7"/>
                        </a:lnTo>
                        <a:lnTo>
                          <a:pt x="39" y="4"/>
                        </a:lnTo>
                        <a:lnTo>
                          <a:pt x="50" y="2"/>
                        </a:lnTo>
                        <a:lnTo>
                          <a:pt x="61" y="1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86" name="Freeform 214">
                  <a:extLst>
                    <a:ext uri="{FF2B5EF4-FFF2-40B4-BE49-F238E27FC236}">
                      <a16:creationId xmlns:a16="http://schemas.microsoft.com/office/drawing/2014/main" xmlns="" id="{CB813D06-3FF4-42F6-9D72-9D9C2B8597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" y="536"/>
                  <a:ext cx="32" cy="21"/>
                </a:xfrm>
                <a:custGeom>
                  <a:avLst/>
                  <a:gdLst>
                    <a:gd name="T0" fmla="*/ 65 w 65"/>
                    <a:gd name="T1" fmla="*/ 0 h 43"/>
                    <a:gd name="T2" fmla="*/ 59 w 65"/>
                    <a:gd name="T3" fmla="*/ 7 h 43"/>
                    <a:gd name="T4" fmla="*/ 51 w 65"/>
                    <a:gd name="T5" fmla="*/ 14 h 43"/>
                    <a:gd name="T6" fmla="*/ 40 w 65"/>
                    <a:gd name="T7" fmla="*/ 22 h 43"/>
                    <a:gd name="T8" fmla="*/ 30 w 65"/>
                    <a:gd name="T9" fmla="*/ 30 h 43"/>
                    <a:gd name="T10" fmla="*/ 20 w 65"/>
                    <a:gd name="T11" fmla="*/ 36 h 43"/>
                    <a:gd name="T12" fmla="*/ 11 w 65"/>
                    <a:gd name="T13" fmla="*/ 41 h 43"/>
                    <a:gd name="T14" fmla="*/ 4 w 65"/>
                    <a:gd name="T15" fmla="*/ 43 h 43"/>
                    <a:gd name="T16" fmla="*/ 0 w 65"/>
                    <a:gd name="T17" fmla="*/ 41 h 43"/>
                    <a:gd name="T18" fmla="*/ 1 w 65"/>
                    <a:gd name="T19" fmla="*/ 36 h 43"/>
                    <a:gd name="T20" fmla="*/ 6 w 65"/>
                    <a:gd name="T21" fmla="*/ 30 h 43"/>
                    <a:gd name="T22" fmla="*/ 13 w 65"/>
                    <a:gd name="T23" fmla="*/ 24 h 43"/>
                    <a:gd name="T24" fmla="*/ 23 w 65"/>
                    <a:gd name="T25" fmla="*/ 17 h 43"/>
                    <a:gd name="T26" fmla="*/ 34 w 65"/>
                    <a:gd name="T27" fmla="*/ 12 h 43"/>
                    <a:gd name="T28" fmla="*/ 45 w 65"/>
                    <a:gd name="T29" fmla="*/ 6 h 43"/>
                    <a:gd name="T30" fmla="*/ 55 w 65"/>
                    <a:gd name="T31" fmla="*/ 3 h 43"/>
                    <a:gd name="T32" fmla="*/ 65 w 65"/>
                    <a:gd name="T3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43">
                      <a:moveTo>
                        <a:pt x="65" y="0"/>
                      </a:moveTo>
                      <a:lnTo>
                        <a:pt x="59" y="7"/>
                      </a:lnTo>
                      <a:lnTo>
                        <a:pt x="51" y="14"/>
                      </a:lnTo>
                      <a:lnTo>
                        <a:pt x="40" y="22"/>
                      </a:lnTo>
                      <a:lnTo>
                        <a:pt x="30" y="30"/>
                      </a:lnTo>
                      <a:lnTo>
                        <a:pt x="20" y="36"/>
                      </a:lnTo>
                      <a:lnTo>
                        <a:pt x="11" y="41"/>
                      </a:lnTo>
                      <a:lnTo>
                        <a:pt x="4" y="43"/>
                      </a:lnTo>
                      <a:lnTo>
                        <a:pt x="0" y="41"/>
                      </a:lnTo>
                      <a:lnTo>
                        <a:pt x="1" y="36"/>
                      </a:lnTo>
                      <a:lnTo>
                        <a:pt x="6" y="30"/>
                      </a:lnTo>
                      <a:lnTo>
                        <a:pt x="13" y="24"/>
                      </a:lnTo>
                      <a:lnTo>
                        <a:pt x="23" y="17"/>
                      </a:lnTo>
                      <a:lnTo>
                        <a:pt x="34" y="12"/>
                      </a:lnTo>
                      <a:lnTo>
                        <a:pt x="45" y="6"/>
                      </a:lnTo>
                      <a:lnTo>
                        <a:pt x="55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7" name="Freeform 215">
                  <a:extLst>
                    <a:ext uri="{FF2B5EF4-FFF2-40B4-BE49-F238E27FC236}">
                      <a16:creationId xmlns:a16="http://schemas.microsoft.com/office/drawing/2014/main" xmlns="" id="{E3D8D8B7-3C25-4CA0-BC61-34209279B7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" y="548"/>
                  <a:ext cx="27" cy="27"/>
                </a:xfrm>
                <a:custGeom>
                  <a:avLst/>
                  <a:gdLst>
                    <a:gd name="T0" fmla="*/ 54 w 54"/>
                    <a:gd name="T1" fmla="*/ 0 h 55"/>
                    <a:gd name="T2" fmla="*/ 50 w 54"/>
                    <a:gd name="T3" fmla="*/ 7 h 55"/>
                    <a:gd name="T4" fmla="*/ 43 w 54"/>
                    <a:gd name="T5" fmla="*/ 15 h 55"/>
                    <a:gd name="T6" fmla="*/ 35 w 54"/>
                    <a:gd name="T7" fmla="*/ 26 h 55"/>
                    <a:gd name="T8" fmla="*/ 27 w 54"/>
                    <a:gd name="T9" fmla="*/ 35 h 55"/>
                    <a:gd name="T10" fmla="*/ 18 w 54"/>
                    <a:gd name="T11" fmla="*/ 44 h 55"/>
                    <a:gd name="T12" fmla="*/ 10 w 54"/>
                    <a:gd name="T13" fmla="*/ 51 h 55"/>
                    <a:gd name="T14" fmla="*/ 3 w 54"/>
                    <a:gd name="T15" fmla="*/ 55 h 55"/>
                    <a:gd name="T16" fmla="*/ 0 w 54"/>
                    <a:gd name="T17" fmla="*/ 53 h 55"/>
                    <a:gd name="T18" fmla="*/ 0 w 54"/>
                    <a:gd name="T19" fmla="*/ 48 h 55"/>
                    <a:gd name="T20" fmla="*/ 4 w 54"/>
                    <a:gd name="T21" fmla="*/ 41 h 55"/>
                    <a:gd name="T22" fmla="*/ 11 w 54"/>
                    <a:gd name="T23" fmla="*/ 32 h 55"/>
                    <a:gd name="T24" fmla="*/ 20 w 54"/>
                    <a:gd name="T25" fmla="*/ 23 h 55"/>
                    <a:gd name="T26" fmla="*/ 31 w 54"/>
                    <a:gd name="T27" fmla="*/ 14 h 55"/>
                    <a:gd name="T28" fmla="*/ 40 w 54"/>
                    <a:gd name="T29" fmla="*/ 7 h 55"/>
                    <a:gd name="T30" fmla="*/ 48 w 54"/>
                    <a:gd name="T31" fmla="*/ 3 h 55"/>
                    <a:gd name="T32" fmla="*/ 54 w 54"/>
                    <a:gd name="T3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55">
                      <a:moveTo>
                        <a:pt x="54" y="0"/>
                      </a:moveTo>
                      <a:lnTo>
                        <a:pt x="50" y="7"/>
                      </a:lnTo>
                      <a:lnTo>
                        <a:pt x="43" y="15"/>
                      </a:lnTo>
                      <a:lnTo>
                        <a:pt x="35" y="26"/>
                      </a:lnTo>
                      <a:lnTo>
                        <a:pt x="27" y="35"/>
                      </a:lnTo>
                      <a:lnTo>
                        <a:pt x="18" y="44"/>
                      </a:lnTo>
                      <a:lnTo>
                        <a:pt x="10" y="51"/>
                      </a:lnTo>
                      <a:lnTo>
                        <a:pt x="3" y="55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4" y="41"/>
                      </a:lnTo>
                      <a:lnTo>
                        <a:pt x="11" y="32"/>
                      </a:lnTo>
                      <a:lnTo>
                        <a:pt x="20" y="23"/>
                      </a:lnTo>
                      <a:lnTo>
                        <a:pt x="31" y="14"/>
                      </a:lnTo>
                      <a:lnTo>
                        <a:pt x="40" y="7"/>
                      </a:lnTo>
                      <a:lnTo>
                        <a:pt x="48" y="3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" name="Freeform 216">
                  <a:extLst>
                    <a:ext uri="{FF2B5EF4-FFF2-40B4-BE49-F238E27FC236}">
                      <a16:creationId xmlns:a16="http://schemas.microsoft.com/office/drawing/2014/main" xmlns="" id="{D93BBEDA-49BD-45B4-B4E9-EE2D7AD9F2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" y="560"/>
                  <a:ext cx="24" cy="24"/>
                </a:xfrm>
                <a:custGeom>
                  <a:avLst/>
                  <a:gdLst>
                    <a:gd name="T0" fmla="*/ 0 w 50"/>
                    <a:gd name="T1" fmla="*/ 47 h 49"/>
                    <a:gd name="T2" fmla="*/ 2 w 50"/>
                    <a:gd name="T3" fmla="*/ 43 h 49"/>
                    <a:gd name="T4" fmla="*/ 6 w 50"/>
                    <a:gd name="T5" fmla="*/ 39 h 49"/>
                    <a:gd name="T6" fmla="*/ 13 w 50"/>
                    <a:gd name="T7" fmla="*/ 34 h 49"/>
                    <a:gd name="T8" fmla="*/ 21 w 50"/>
                    <a:gd name="T9" fmla="*/ 27 h 49"/>
                    <a:gd name="T10" fmla="*/ 30 w 50"/>
                    <a:gd name="T11" fmla="*/ 20 h 49"/>
                    <a:gd name="T12" fmla="*/ 38 w 50"/>
                    <a:gd name="T13" fmla="*/ 13 h 49"/>
                    <a:gd name="T14" fmla="*/ 45 w 50"/>
                    <a:gd name="T15" fmla="*/ 6 h 49"/>
                    <a:gd name="T16" fmla="*/ 50 w 50"/>
                    <a:gd name="T17" fmla="*/ 0 h 49"/>
                    <a:gd name="T18" fmla="*/ 48 w 50"/>
                    <a:gd name="T19" fmla="*/ 9 h 49"/>
                    <a:gd name="T20" fmla="*/ 42 w 50"/>
                    <a:gd name="T21" fmla="*/ 18 h 49"/>
                    <a:gd name="T22" fmla="*/ 35 w 50"/>
                    <a:gd name="T23" fmla="*/ 27 h 49"/>
                    <a:gd name="T24" fmla="*/ 27 w 50"/>
                    <a:gd name="T25" fmla="*/ 36 h 49"/>
                    <a:gd name="T26" fmla="*/ 19 w 50"/>
                    <a:gd name="T27" fmla="*/ 43 h 49"/>
                    <a:gd name="T28" fmla="*/ 12 w 50"/>
                    <a:gd name="T29" fmla="*/ 48 h 49"/>
                    <a:gd name="T30" fmla="*/ 5 w 50"/>
                    <a:gd name="T31" fmla="*/ 49 h 49"/>
                    <a:gd name="T32" fmla="*/ 0 w 50"/>
                    <a:gd name="T33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0" y="47"/>
                      </a:moveTo>
                      <a:lnTo>
                        <a:pt x="2" y="43"/>
                      </a:lnTo>
                      <a:lnTo>
                        <a:pt x="6" y="39"/>
                      </a:lnTo>
                      <a:lnTo>
                        <a:pt x="13" y="34"/>
                      </a:lnTo>
                      <a:lnTo>
                        <a:pt x="21" y="27"/>
                      </a:lnTo>
                      <a:lnTo>
                        <a:pt x="30" y="20"/>
                      </a:lnTo>
                      <a:lnTo>
                        <a:pt x="38" y="13"/>
                      </a:lnTo>
                      <a:lnTo>
                        <a:pt x="45" y="6"/>
                      </a:lnTo>
                      <a:lnTo>
                        <a:pt x="50" y="0"/>
                      </a:lnTo>
                      <a:lnTo>
                        <a:pt x="48" y="9"/>
                      </a:lnTo>
                      <a:lnTo>
                        <a:pt x="42" y="18"/>
                      </a:lnTo>
                      <a:lnTo>
                        <a:pt x="35" y="27"/>
                      </a:lnTo>
                      <a:lnTo>
                        <a:pt x="27" y="36"/>
                      </a:lnTo>
                      <a:lnTo>
                        <a:pt x="19" y="43"/>
                      </a:lnTo>
                      <a:lnTo>
                        <a:pt x="12" y="48"/>
                      </a:lnTo>
                      <a:lnTo>
                        <a:pt x="5" y="49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" name="Freeform 217">
                  <a:extLst>
                    <a:ext uri="{FF2B5EF4-FFF2-40B4-BE49-F238E27FC236}">
                      <a16:creationId xmlns:a16="http://schemas.microsoft.com/office/drawing/2014/main" xmlns="" id="{BD6C9396-5585-40E3-B6BE-C3EE847C9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" y="585"/>
                  <a:ext cx="29" cy="118"/>
                </a:xfrm>
                <a:custGeom>
                  <a:avLst/>
                  <a:gdLst>
                    <a:gd name="T0" fmla="*/ 53 w 59"/>
                    <a:gd name="T1" fmla="*/ 0 h 237"/>
                    <a:gd name="T2" fmla="*/ 54 w 59"/>
                    <a:gd name="T3" fmla="*/ 0 h 237"/>
                    <a:gd name="T4" fmla="*/ 56 w 59"/>
                    <a:gd name="T5" fmla="*/ 1 h 237"/>
                    <a:gd name="T6" fmla="*/ 58 w 59"/>
                    <a:gd name="T7" fmla="*/ 4 h 237"/>
                    <a:gd name="T8" fmla="*/ 59 w 59"/>
                    <a:gd name="T9" fmla="*/ 6 h 237"/>
                    <a:gd name="T10" fmla="*/ 36 w 59"/>
                    <a:gd name="T11" fmla="*/ 35 h 237"/>
                    <a:gd name="T12" fmla="*/ 21 w 59"/>
                    <a:gd name="T13" fmla="*/ 66 h 237"/>
                    <a:gd name="T14" fmla="*/ 13 w 59"/>
                    <a:gd name="T15" fmla="*/ 98 h 237"/>
                    <a:gd name="T16" fmla="*/ 12 w 59"/>
                    <a:gd name="T17" fmla="*/ 129 h 237"/>
                    <a:gd name="T18" fmla="*/ 13 w 59"/>
                    <a:gd name="T19" fmla="*/ 160 h 237"/>
                    <a:gd name="T20" fmla="*/ 17 w 59"/>
                    <a:gd name="T21" fmla="*/ 188 h 237"/>
                    <a:gd name="T22" fmla="*/ 23 w 59"/>
                    <a:gd name="T23" fmla="*/ 215 h 237"/>
                    <a:gd name="T24" fmla="*/ 29 w 59"/>
                    <a:gd name="T25" fmla="*/ 237 h 237"/>
                    <a:gd name="T26" fmla="*/ 16 w 59"/>
                    <a:gd name="T27" fmla="*/ 222 h 237"/>
                    <a:gd name="T28" fmla="*/ 7 w 59"/>
                    <a:gd name="T29" fmla="*/ 196 h 237"/>
                    <a:gd name="T30" fmla="*/ 1 w 59"/>
                    <a:gd name="T31" fmla="*/ 164 h 237"/>
                    <a:gd name="T32" fmla="*/ 0 w 59"/>
                    <a:gd name="T33" fmla="*/ 127 h 237"/>
                    <a:gd name="T34" fmla="*/ 5 w 59"/>
                    <a:gd name="T35" fmla="*/ 89 h 237"/>
                    <a:gd name="T36" fmla="*/ 14 w 59"/>
                    <a:gd name="T37" fmla="*/ 52 h 237"/>
                    <a:gd name="T38" fmla="*/ 30 w 59"/>
                    <a:gd name="T39" fmla="*/ 22 h 237"/>
                    <a:gd name="T40" fmla="*/ 53 w 59"/>
                    <a:gd name="T41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9" h="237">
                      <a:moveTo>
                        <a:pt x="53" y="0"/>
                      </a:moveTo>
                      <a:lnTo>
                        <a:pt x="54" y="0"/>
                      </a:lnTo>
                      <a:lnTo>
                        <a:pt x="56" y="1"/>
                      </a:lnTo>
                      <a:lnTo>
                        <a:pt x="58" y="4"/>
                      </a:lnTo>
                      <a:lnTo>
                        <a:pt x="59" y="6"/>
                      </a:lnTo>
                      <a:lnTo>
                        <a:pt x="36" y="35"/>
                      </a:lnTo>
                      <a:lnTo>
                        <a:pt x="21" y="66"/>
                      </a:lnTo>
                      <a:lnTo>
                        <a:pt x="13" y="98"/>
                      </a:lnTo>
                      <a:lnTo>
                        <a:pt x="12" y="129"/>
                      </a:lnTo>
                      <a:lnTo>
                        <a:pt x="13" y="160"/>
                      </a:lnTo>
                      <a:lnTo>
                        <a:pt x="17" y="188"/>
                      </a:lnTo>
                      <a:lnTo>
                        <a:pt x="23" y="215"/>
                      </a:lnTo>
                      <a:lnTo>
                        <a:pt x="29" y="237"/>
                      </a:lnTo>
                      <a:lnTo>
                        <a:pt x="16" y="222"/>
                      </a:lnTo>
                      <a:lnTo>
                        <a:pt x="7" y="196"/>
                      </a:lnTo>
                      <a:lnTo>
                        <a:pt x="1" y="164"/>
                      </a:lnTo>
                      <a:lnTo>
                        <a:pt x="0" y="127"/>
                      </a:lnTo>
                      <a:lnTo>
                        <a:pt x="5" y="89"/>
                      </a:lnTo>
                      <a:lnTo>
                        <a:pt x="14" y="52"/>
                      </a:lnTo>
                      <a:lnTo>
                        <a:pt x="30" y="22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" name="Freeform 218">
                  <a:extLst>
                    <a:ext uri="{FF2B5EF4-FFF2-40B4-BE49-F238E27FC236}">
                      <a16:creationId xmlns:a16="http://schemas.microsoft.com/office/drawing/2014/main" xmlns="" id="{264628C3-39C2-4A88-B1CF-2B0FEE9E5A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" y="687"/>
                  <a:ext cx="26" cy="15"/>
                </a:xfrm>
                <a:custGeom>
                  <a:avLst/>
                  <a:gdLst>
                    <a:gd name="T0" fmla="*/ 0 w 51"/>
                    <a:gd name="T1" fmla="*/ 0 h 29"/>
                    <a:gd name="T2" fmla="*/ 6 w 51"/>
                    <a:gd name="T3" fmla="*/ 6 h 29"/>
                    <a:gd name="T4" fmla="*/ 13 w 51"/>
                    <a:gd name="T5" fmla="*/ 12 h 29"/>
                    <a:gd name="T6" fmla="*/ 21 w 51"/>
                    <a:gd name="T7" fmla="*/ 18 h 29"/>
                    <a:gd name="T8" fmla="*/ 29 w 51"/>
                    <a:gd name="T9" fmla="*/ 22 h 29"/>
                    <a:gd name="T10" fmla="*/ 37 w 51"/>
                    <a:gd name="T11" fmla="*/ 26 h 29"/>
                    <a:gd name="T12" fmla="*/ 44 w 51"/>
                    <a:gd name="T13" fmla="*/ 29 h 29"/>
                    <a:gd name="T14" fmla="*/ 48 w 51"/>
                    <a:gd name="T15" fmla="*/ 29 h 29"/>
                    <a:gd name="T16" fmla="*/ 51 w 51"/>
                    <a:gd name="T17" fmla="*/ 28 h 29"/>
                    <a:gd name="T18" fmla="*/ 51 w 51"/>
                    <a:gd name="T19" fmla="*/ 26 h 29"/>
                    <a:gd name="T20" fmla="*/ 46 w 51"/>
                    <a:gd name="T21" fmla="*/ 23 h 29"/>
                    <a:gd name="T22" fmla="*/ 40 w 51"/>
                    <a:gd name="T23" fmla="*/ 20 h 29"/>
                    <a:gd name="T24" fmla="*/ 32 w 51"/>
                    <a:gd name="T25" fmla="*/ 16 h 29"/>
                    <a:gd name="T26" fmla="*/ 24 w 51"/>
                    <a:gd name="T27" fmla="*/ 13 h 29"/>
                    <a:gd name="T28" fmla="*/ 15 w 51"/>
                    <a:gd name="T29" fmla="*/ 9 h 29"/>
                    <a:gd name="T30" fmla="*/ 7 w 51"/>
                    <a:gd name="T31" fmla="*/ 5 h 29"/>
                    <a:gd name="T32" fmla="*/ 0 w 51"/>
                    <a:gd name="T3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29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3" y="12"/>
                      </a:lnTo>
                      <a:lnTo>
                        <a:pt x="21" y="18"/>
                      </a:lnTo>
                      <a:lnTo>
                        <a:pt x="29" y="22"/>
                      </a:lnTo>
                      <a:lnTo>
                        <a:pt x="37" y="26"/>
                      </a:lnTo>
                      <a:lnTo>
                        <a:pt x="44" y="29"/>
                      </a:lnTo>
                      <a:lnTo>
                        <a:pt x="48" y="29"/>
                      </a:lnTo>
                      <a:lnTo>
                        <a:pt x="51" y="28"/>
                      </a:lnTo>
                      <a:lnTo>
                        <a:pt x="51" y="26"/>
                      </a:lnTo>
                      <a:lnTo>
                        <a:pt x="46" y="23"/>
                      </a:lnTo>
                      <a:lnTo>
                        <a:pt x="40" y="20"/>
                      </a:lnTo>
                      <a:lnTo>
                        <a:pt x="32" y="16"/>
                      </a:lnTo>
                      <a:lnTo>
                        <a:pt x="24" y="13"/>
                      </a:lnTo>
                      <a:lnTo>
                        <a:pt x="15" y="9"/>
                      </a:lnTo>
                      <a:lnTo>
                        <a:pt x="7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" name="Freeform 219">
                  <a:extLst>
                    <a:ext uri="{FF2B5EF4-FFF2-40B4-BE49-F238E27FC236}">
                      <a16:creationId xmlns:a16="http://schemas.microsoft.com/office/drawing/2014/main" xmlns="" id="{114C1172-9DF8-416D-9411-4251F25060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" y="677"/>
                  <a:ext cx="28" cy="17"/>
                </a:xfrm>
                <a:custGeom>
                  <a:avLst/>
                  <a:gdLst>
                    <a:gd name="T0" fmla="*/ 58 w 58"/>
                    <a:gd name="T1" fmla="*/ 33 h 34"/>
                    <a:gd name="T2" fmla="*/ 55 w 58"/>
                    <a:gd name="T3" fmla="*/ 34 h 34"/>
                    <a:gd name="T4" fmla="*/ 50 w 58"/>
                    <a:gd name="T5" fmla="*/ 33 h 34"/>
                    <a:gd name="T6" fmla="*/ 43 w 58"/>
                    <a:gd name="T7" fmla="*/ 31 h 34"/>
                    <a:gd name="T8" fmla="*/ 34 w 58"/>
                    <a:gd name="T9" fmla="*/ 26 h 34"/>
                    <a:gd name="T10" fmla="*/ 24 w 58"/>
                    <a:gd name="T11" fmla="*/ 21 h 34"/>
                    <a:gd name="T12" fmla="*/ 15 w 58"/>
                    <a:gd name="T13" fmla="*/ 16 h 34"/>
                    <a:gd name="T14" fmla="*/ 7 w 58"/>
                    <a:gd name="T15" fmla="*/ 8 h 34"/>
                    <a:gd name="T16" fmla="*/ 0 w 58"/>
                    <a:gd name="T17" fmla="*/ 0 h 34"/>
                    <a:gd name="T18" fmla="*/ 7 w 58"/>
                    <a:gd name="T19" fmla="*/ 3 h 34"/>
                    <a:gd name="T20" fmla="*/ 16 w 58"/>
                    <a:gd name="T21" fmla="*/ 8 h 34"/>
                    <a:gd name="T22" fmla="*/ 25 w 58"/>
                    <a:gd name="T23" fmla="*/ 12 h 34"/>
                    <a:gd name="T24" fmla="*/ 36 w 58"/>
                    <a:gd name="T25" fmla="*/ 18 h 34"/>
                    <a:gd name="T26" fmla="*/ 44 w 58"/>
                    <a:gd name="T27" fmla="*/ 23 h 34"/>
                    <a:gd name="T28" fmla="*/ 52 w 58"/>
                    <a:gd name="T29" fmla="*/ 26 h 34"/>
                    <a:gd name="T30" fmla="*/ 57 w 58"/>
                    <a:gd name="T31" fmla="*/ 31 h 34"/>
                    <a:gd name="T32" fmla="*/ 58 w 58"/>
                    <a:gd name="T33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34">
                      <a:moveTo>
                        <a:pt x="58" y="33"/>
                      </a:moveTo>
                      <a:lnTo>
                        <a:pt x="55" y="34"/>
                      </a:lnTo>
                      <a:lnTo>
                        <a:pt x="50" y="33"/>
                      </a:lnTo>
                      <a:lnTo>
                        <a:pt x="43" y="31"/>
                      </a:lnTo>
                      <a:lnTo>
                        <a:pt x="34" y="26"/>
                      </a:lnTo>
                      <a:lnTo>
                        <a:pt x="24" y="21"/>
                      </a:lnTo>
                      <a:lnTo>
                        <a:pt x="15" y="16"/>
                      </a:lnTo>
                      <a:lnTo>
                        <a:pt x="7" y="8"/>
                      </a:lnTo>
                      <a:lnTo>
                        <a:pt x="0" y="0"/>
                      </a:lnTo>
                      <a:lnTo>
                        <a:pt x="7" y="3"/>
                      </a:lnTo>
                      <a:lnTo>
                        <a:pt x="16" y="8"/>
                      </a:lnTo>
                      <a:lnTo>
                        <a:pt x="25" y="12"/>
                      </a:lnTo>
                      <a:lnTo>
                        <a:pt x="36" y="18"/>
                      </a:lnTo>
                      <a:lnTo>
                        <a:pt x="44" y="23"/>
                      </a:lnTo>
                      <a:lnTo>
                        <a:pt x="52" y="26"/>
                      </a:lnTo>
                      <a:lnTo>
                        <a:pt x="57" y="31"/>
                      </a:lnTo>
                      <a:lnTo>
                        <a:pt x="58" y="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" name="Freeform 220">
                  <a:extLst>
                    <a:ext uri="{FF2B5EF4-FFF2-40B4-BE49-F238E27FC236}">
                      <a16:creationId xmlns:a16="http://schemas.microsoft.com/office/drawing/2014/main" xmlns="" id="{2CF96FBA-5F6C-4C5D-8BED-07D459B1C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" y="653"/>
                  <a:ext cx="37" cy="23"/>
                </a:xfrm>
                <a:custGeom>
                  <a:avLst/>
                  <a:gdLst>
                    <a:gd name="T0" fmla="*/ 73 w 73"/>
                    <a:gd name="T1" fmla="*/ 45 h 46"/>
                    <a:gd name="T2" fmla="*/ 70 w 73"/>
                    <a:gd name="T3" fmla="*/ 46 h 46"/>
                    <a:gd name="T4" fmla="*/ 62 w 73"/>
                    <a:gd name="T5" fmla="*/ 44 h 46"/>
                    <a:gd name="T6" fmla="*/ 51 w 73"/>
                    <a:gd name="T7" fmla="*/ 41 h 46"/>
                    <a:gd name="T8" fmla="*/ 40 w 73"/>
                    <a:gd name="T9" fmla="*/ 35 h 46"/>
                    <a:gd name="T10" fmla="*/ 27 w 73"/>
                    <a:gd name="T11" fmla="*/ 27 h 46"/>
                    <a:gd name="T12" fmla="*/ 16 w 73"/>
                    <a:gd name="T13" fmla="*/ 19 h 46"/>
                    <a:gd name="T14" fmla="*/ 5 w 73"/>
                    <a:gd name="T15" fmla="*/ 9 h 46"/>
                    <a:gd name="T16" fmla="*/ 0 w 73"/>
                    <a:gd name="T17" fmla="*/ 0 h 46"/>
                    <a:gd name="T18" fmla="*/ 5 w 73"/>
                    <a:gd name="T19" fmla="*/ 4 h 46"/>
                    <a:gd name="T20" fmla="*/ 14 w 73"/>
                    <a:gd name="T21" fmla="*/ 9 h 46"/>
                    <a:gd name="T22" fmla="*/ 27 w 73"/>
                    <a:gd name="T23" fmla="*/ 16 h 46"/>
                    <a:gd name="T24" fmla="*/ 41 w 73"/>
                    <a:gd name="T25" fmla="*/ 23 h 46"/>
                    <a:gd name="T26" fmla="*/ 54 w 73"/>
                    <a:gd name="T27" fmla="*/ 30 h 46"/>
                    <a:gd name="T28" fmla="*/ 64 w 73"/>
                    <a:gd name="T29" fmla="*/ 36 h 46"/>
                    <a:gd name="T30" fmla="*/ 71 w 73"/>
                    <a:gd name="T31" fmla="*/ 42 h 46"/>
                    <a:gd name="T32" fmla="*/ 73 w 73"/>
                    <a:gd name="T3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46">
                      <a:moveTo>
                        <a:pt x="73" y="45"/>
                      </a:moveTo>
                      <a:lnTo>
                        <a:pt x="70" y="46"/>
                      </a:lnTo>
                      <a:lnTo>
                        <a:pt x="62" y="44"/>
                      </a:lnTo>
                      <a:lnTo>
                        <a:pt x="51" y="41"/>
                      </a:lnTo>
                      <a:lnTo>
                        <a:pt x="40" y="35"/>
                      </a:lnTo>
                      <a:lnTo>
                        <a:pt x="27" y="27"/>
                      </a:lnTo>
                      <a:lnTo>
                        <a:pt x="16" y="19"/>
                      </a:lnTo>
                      <a:lnTo>
                        <a:pt x="5" y="9"/>
                      </a:ln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14" y="9"/>
                      </a:lnTo>
                      <a:lnTo>
                        <a:pt x="27" y="16"/>
                      </a:lnTo>
                      <a:lnTo>
                        <a:pt x="41" y="23"/>
                      </a:lnTo>
                      <a:lnTo>
                        <a:pt x="54" y="30"/>
                      </a:lnTo>
                      <a:lnTo>
                        <a:pt x="64" y="36"/>
                      </a:lnTo>
                      <a:lnTo>
                        <a:pt x="71" y="42"/>
                      </a:lnTo>
                      <a:lnTo>
                        <a:pt x="73" y="4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" name="Freeform 221">
                  <a:extLst>
                    <a:ext uri="{FF2B5EF4-FFF2-40B4-BE49-F238E27FC236}">
                      <a16:creationId xmlns:a16="http://schemas.microsoft.com/office/drawing/2014/main" xmlns="" id="{88FB3270-3F25-4B28-8EFE-FD83933ED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" y="631"/>
                  <a:ext cx="40" cy="26"/>
                </a:xfrm>
                <a:custGeom>
                  <a:avLst/>
                  <a:gdLst>
                    <a:gd name="T0" fmla="*/ 81 w 81"/>
                    <a:gd name="T1" fmla="*/ 50 h 51"/>
                    <a:gd name="T2" fmla="*/ 76 w 81"/>
                    <a:gd name="T3" fmla="*/ 51 h 51"/>
                    <a:gd name="T4" fmla="*/ 67 w 81"/>
                    <a:gd name="T5" fmla="*/ 49 h 51"/>
                    <a:gd name="T6" fmla="*/ 55 w 81"/>
                    <a:gd name="T7" fmla="*/ 43 h 51"/>
                    <a:gd name="T8" fmla="*/ 41 w 81"/>
                    <a:gd name="T9" fmla="*/ 36 h 51"/>
                    <a:gd name="T10" fmla="*/ 28 w 81"/>
                    <a:gd name="T11" fmla="*/ 28 h 51"/>
                    <a:gd name="T12" fmla="*/ 16 w 81"/>
                    <a:gd name="T13" fmla="*/ 19 h 51"/>
                    <a:gd name="T14" fmla="*/ 6 w 81"/>
                    <a:gd name="T15" fmla="*/ 10 h 51"/>
                    <a:gd name="T16" fmla="*/ 0 w 81"/>
                    <a:gd name="T17" fmla="*/ 0 h 51"/>
                    <a:gd name="T18" fmla="*/ 6 w 81"/>
                    <a:gd name="T19" fmla="*/ 4 h 51"/>
                    <a:gd name="T20" fmla="*/ 17 w 81"/>
                    <a:gd name="T21" fmla="*/ 10 h 51"/>
                    <a:gd name="T22" fmla="*/ 30 w 81"/>
                    <a:gd name="T23" fmla="*/ 17 h 51"/>
                    <a:gd name="T24" fmla="*/ 45 w 81"/>
                    <a:gd name="T25" fmla="*/ 25 h 51"/>
                    <a:gd name="T26" fmla="*/ 59 w 81"/>
                    <a:gd name="T27" fmla="*/ 34 h 51"/>
                    <a:gd name="T28" fmla="*/ 70 w 81"/>
                    <a:gd name="T29" fmla="*/ 41 h 51"/>
                    <a:gd name="T30" fmla="*/ 78 w 81"/>
                    <a:gd name="T31" fmla="*/ 47 h 51"/>
                    <a:gd name="T32" fmla="*/ 81 w 81"/>
                    <a:gd name="T33" fmla="*/ 5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51">
                      <a:moveTo>
                        <a:pt x="81" y="50"/>
                      </a:moveTo>
                      <a:lnTo>
                        <a:pt x="76" y="51"/>
                      </a:lnTo>
                      <a:lnTo>
                        <a:pt x="67" y="49"/>
                      </a:lnTo>
                      <a:lnTo>
                        <a:pt x="55" y="43"/>
                      </a:lnTo>
                      <a:lnTo>
                        <a:pt x="41" y="36"/>
                      </a:lnTo>
                      <a:lnTo>
                        <a:pt x="28" y="28"/>
                      </a:lnTo>
                      <a:lnTo>
                        <a:pt x="16" y="19"/>
                      </a:lnTo>
                      <a:lnTo>
                        <a:pt x="6" y="1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7" y="10"/>
                      </a:lnTo>
                      <a:lnTo>
                        <a:pt x="30" y="17"/>
                      </a:lnTo>
                      <a:lnTo>
                        <a:pt x="45" y="25"/>
                      </a:lnTo>
                      <a:lnTo>
                        <a:pt x="59" y="34"/>
                      </a:lnTo>
                      <a:lnTo>
                        <a:pt x="70" y="41"/>
                      </a:lnTo>
                      <a:lnTo>
                        <a:pt x="78" y="47"/>
                      </a:lnTo>
                      <a:lnTo>
                        <a:pt x="81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4" name="Freeform 222">
                  <a:extLst>
                    <a:ext uri="{FF2B5EF4-FFF2-40B4-BE49-F238E27FC236}">
                      <a16:creationId xmlns:a16="http://schemas.microsoft.com/office/drawing/2014/main" xmlns="" id="{5D086D77-F2C5-4045-AFAB-18362B10D9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617"/>
                  <a:ext cx="32" cy="27"/>
                </a:xfrm>
                <a:custGeom>
                  <a:avLst/>
                  <a:gdLst>
                    <a:gd name="T0" fmla="*/ 65 w 65"/>
                    <a:gd name="T1" fmla="*/ 54 h 54"/>
                    <a:gd name="T2" fmla="*/ 61 w 65"/>
                    <a:gd name="T3" fmla="*/ 54 h 54"/>
                    <a:gd name="T4" fmla="*/ 54 w 65"/>
                    <a:gd name="T5" fmla="*/ 50 h 54"/>
                    <a:gd name="T6" fmla="*/ 44 w 65"/>
                    <a:gd name="T7" fmla="*/ 43 h 54"/>
                    <a:gd name="T8" fmla="*/ 32 w 65"/>
                    <a:gd name="T9" fmla="*/ 35 h 54"/>
                    <a:gd name="T10" fmla="*/ 21 w 65"/>
                    <a:gd name="T11" fmla="*/ 25 h 54"/>
                    <a:gd name="T12" fmla="*/ 10 w 65"/>
                    <a:gd name="T13" fmla="*/ 16 h 54"/>
                    <a:gd name="T14" fmla="*/ 3 w 65"/>
                    <a:gd name="T15" fmla="*/ 7 h 54"/>
                    <a:gd name="T16" fmla="*/ 0 w 65"/>
                    <a:gd name="T17" fmla="*/ 0 h 54"/>
                    <a:gd name="T18" fmla="*/ 6 w 65"/>
                    <a:gd name="T19" fmla="*/ 4 h 54"/>
                    <a:gd name="T20" fmla="*/ 15 w 65"/>
                    <a:gd name="T21" fmla="*/ 11 h 54"/>
                    <a:gd name="T22" fmla="*/ 27 w 65"/>
                    <a:gd name="T23" fmla="*/ 19 h 54"/>
                    <a:gd name="T24" fmla="*/ 39 w 65"/>
                    <a:gd name="T25" fmla="*/ 27 h 54"/>
                    <a:gd name="T26" fmla="*/ 50 w 65"/>
                    <a:gd name="T27" fmla="*/ 35 h 54"/>
                    <a:gd name="T28" fmla="*/ 59 w 65"/>
                    <a:gd name="T29" fmla="*/ 43 h 54"/>
                    <a:gd name="T30" fmla="*/ 65 w 65"/>
                    <a:gd name="T31" fmla="*/ 49 h 54"/>
                    <a:gd name="T32" fmla="*/ 65 w 65"/>
                    <a:gd name="T3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54">
                      <a:moveTo>
                        <a:pt x="65" y="54"/>
                      </a:moveTo>
                      <a:lnTo>
                        <a:pt x="61" y="54"/>
                      </a:lnTo>
                      <a:lnTo>
                        <a:pt x="54" y="50"/>
                      </a:lnTo>
                      <a:lnTo>
                        <a:pt x="44" y="43"/>
                      </a:lnTo>
                      <a:lnTo>
                        <a:pt x="32" y="35"/>
                      </a:lnTo>
                      <a:lnTo>
                        <a:pt x="21" y="25"/>
                      </a:lnTo>
                      <a:lnTo>
                        <a:pt x="10" y="16"/>
                      </a:lnTo>
                      <a:lnTo>
                        <a:pt x="3" y="7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5" y="11"/>
                      </a:lnTo>
                      <a:lnTo>
                        <a:pt x="27" y="19"/>
                      </a:lnTo>
                      <a:lnTo>
                        <a:pt x="39" y="27"/>
                      </a:lnTo>
                      <a:lnTo>
                        <a:pt x="50" y="35"/>
                      </a:lnTo>
                      <a:lnTo>
                        <a:pt x="59" y="43"/>
                      </a:lnTo>
                      <a:lnTo>
                        <a:pt x="65" y="49"/>
                      </a:lnTo>
                      <a:lnTo>
                        <a:pt x="65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5" name="Freeform 223">
                  <a:extLst>
                    <a:ext uri="{FF2B5EF4-FFF2-40B4-BE49-F238E27FC236}">
                      <a16:creationId xmlns:a16="http://schemas.microsoft.com/office/drawing/2014/main" xmlns="" id="{F8AF2E9A-FFC7-4E03-A15B-EDDF4F74E7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" y="606"/>
                  <a:ext cx="27" cy="23"/>
                </a:xfrm>
                <a:custGeom>
                  <a:avLst/>
                  <a:gdLst>
                    <a:gd name="T0" fmla="*/ 54 w 54"/>
                    <a:gd name="T1" fmla="*/ 46 h 46"/>
                    <a:gd name="T2" fmla="*/ 51 w 54"/>
                    <a:gd name="T3" fmla="*/ 46 h 46"/>
                    <a:gd name="T4" fmla="*/ 45 w 54"/>
                    <a:gd name="T5" fmla="*/ 45 h 46"/>
                    <a:gd name="T6" fmla="*/ 37 w 54"/>
                    <a:gd name="T7" fmla="*/ 40 h 46"/>
                    <a:gd name="T8" fmla="*/ 28 w 54"/>
                    <a:gd name="T9" fmla="*/ 34 h 46"/>
                    <a:gd name="T10" fmla="*/ 19 w 54"/>
                    <a:gd name="T11" fmla="*/ 26 h 46"/>
                    <a:gd name="T12" fmla="*/ 10 w 54"/>
                    <a:gd name="T13" fmla="*/ 18 h 46"/>
                    <a:gd name="T14" fmla="*/ 4 w 54"/>
                    <a:gd name="T15" fmla="*/ 9 h 46"/>
                    <a:gd name="T16" fmla="*/ 0 w 54"/>
                    <a:gd name="T17" fmla="*/ 0 h 46"/>
                    <a:gd name="T18" fmla="*/ 6 w 54"/>
                    <a:gd name="T19" fmla="*/ 4 h 46"/>
                    <a:gd name="T20" fmla="*/ 14 w 54"/>
                    <a:gd name="T21" fmla="*/ 11 h 46"/>
                    <a:gd name="T22" fmla="*/ 23 w 54"/>
                    <a:gd name="T23" fmla="*/ 18 h 46"/>
                    <a:gd name="T24" fmla="*/ 33 w 54"/>
                    <a:gd name="T25" fmla="*/ 25 h 46"/>
                    <a:gd name="T26" fmla="*/ 43 w 54"/>
                    <a:gd name="T27" fmla="*/ 32 h 46"/>
                    <a:gd name="T28" fmla="*/ 50 w 54"/>
                    <a:gd name="T29" fmla="*/ 38 h 46"/>
                    <a:gd name="T30" fmla="*/ 54 w 54"/>
                    <a:gd name="T31" fmla="*/ 42 h 46"/>
                    <a:gd name="T32" fmla="*/ 54 w 54"/>
                    <a:gd name="T3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46">
                      <a:moveTo>
                        <a:pt x="54" y="46"/>
                      </a:moveTo>
                      <a:lnTo>
                        <a:pt x="51" y="46"/>
                      </a:lnTo>
                      <a:lnTo>
                        <a:pt x="45" y="45"/>
                      </a:lnTo>
                      <a:lnTo>
                        <a:pt x="37" y="40"/>
                      </a:lnTo>
                      <a:lnTo>
                        <a:pt x="28" y="34"/>
                      </a:lnTo>
                      <a:lnTo>
                        <a:pt x="19" y="26"/>
                      </a:lnTo>
                      <a:lnTo>
                        <a:pt x="10" y="18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4" y="11"/>
                      </a:lnTo>
                      <a:lnTo>
                        <a:pt x="23" y="18"/>
                      </a:lnTo>
                      <a:lnTo>
                        <a:pt x="33" y="25"/>
                      </a:lnTo>
                      <a:lnTo>
                        <a:pt x="43" y="32"/>
                      </a:lnTo>
                      <a:lnTo>
                        <a:pt x="50" y="38"/>
                      </a:lnTo>
                      <a:lnTo>
                        <a:pt x="54" y="42"/>
                      </a:lnTo>
                      <a:lnTo>
                        <a:pt x="54" y="4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6" name="Freeform 224">
                  <a:extLst>
                    <a:ext uri="{FF2B5EF4-FFF2-40B4-BE49-F238E27FC236}">
                      <a16:creationId xmlns:a16="http://schemas.microsoft.com/office/drawing/2014/main" xmlns="" id="{820FFE16-7D8D-43EA-B99C-42FD005174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" y="595"/>
                  <a:ext cx="19" cy="20"/>
                </a:xfrm>
                <a:custGeom>
                  <a:avLst/>
                  <a:gdLst>
                    <a:gd name="T0" fmla="*/ 38 w 38"/>
                    <a:gd name="T1" fmla="*/ 40 h 40"/>
                    <a:gd name="T2" fmla="*/ 35 w 38"/>
                    <a:gd name="T3" fmla="*/ 40 h 40"/>
                    <a:gd name="T4" fmla="*/ 30 w 38"/>
                    <a:gd name="T5" fmla="*/ 37 h 40"/>
                    <a:gd name="T6" fmla="*/ 23 w 38"/>
                    <a:gd name="T7" fmla="*/ 32 h 40"/>
                    <a:gd name="T8" fmla="*/ 16 w 38"/>
                    <a:gd name="T9" fmla="*/ 25 h 40"/>
                    <a:gd name="T10" fmla="*/ 11 w 38"/>
                    <a:gd name="T11" fmla="*/ 18 h 40"/>
                    <a:gd name="T12" fmla="*/ 5 w 38"/>
                    <a:gd name="T13" fmla="*/ 10 h 40"/>
                    <a:gd name="T14" fmla="*/ 1 w 38"/>
                    <a:gd name="T15" fmla="*/ 4 h 40"/>
                    <a:gd name="T16" fmla="*/ 0 w 38"/>
                    <a:gd name="T17" fmla="*/ 0 h 40"/>
                    <a:gd name="T18" fmla="*/ 4 w 38"/>
                    <a:gd name="T19" fmla="*/ 4 h 40"/>
                    <a:gd name="T20" fmla="*/ 9 w 38"/>
                    <a:gd name="T21" fmla="*/ 9 h 40"/>
                    <a:gd name="T22" fmla="*/ 16 w 38"/>
                    <a:gd name="T23" fmla="*/ 15 h 40"/>
                    <a:gd name="T24" fmla="*/ 22 w 38"/>
                    <a:gd name="T25" fmla="*/ 21 h 40"/>
                    <a:gd name="T26" fmla="*/ 28 w 38"/>
                    <a:gd name="T27" fmla="*/ 26 h 40"/>
                    <a:gd name="T28" fmla="*/ 34 w 38"/>
                    <a:gd name="T29" fmla="*/ 32 h 40"/>
                    <a:gd name="T30" fmla="*/ 37 w 38"/>
                    <a:gd name="T31" fmla="*/ 37 h 40"/>
                    <a:gd name="T32" fmla="*/ 38 w 38"/>
                    <a:gd name="T33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40">
                      <a:moveTo>
                        <a:pt x="38" y="40"/>
                      </a:moveTo>
                      <a:lnTo>
                        <a:pt x="35" y="40"/>
                      </a:lnTo>
                      <a:lnTo>
                        <a:pt x="30" y="37"/>
                      </a:lnTo>
                      <a:lnTo>
                        <a:pt x="23" y="32"/>
                      </a:lnTo>
                      <a:lnTo>
                        <a:pt x="16" y="25"/>
                      </a:lnTo>
                      <a:lnTo>
                        <a:pt x="11" y="18"/>
                      </a:lnTo>
                      <a:lnTo>
                        <a:pt x="5" y="10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9" y="9"/>
                      </a:lnTo>
                      <a:lnTo>
                        <a:pt x="16" y="15"/>
                      </a:lnTo>
                      <a:lnTo>
                        <a:pt x="22" y="21"/>
                      </a:lnTo>
                      <a:lnTo>
                        <a:pt x="28" y="26"/>
                      </a:lnTo>
                      <a:lnTo>
                        <a:pt x="34" y="32"/>
                      </a:lnTo>
                      <a:lnTo>
                        <a:pt x="37" y="37"/>
                      </a:lnTo>
                      <a:lnTo>
                        <a:pt x="38" y="4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7" name="Freeform 225">
                  <a:extLst>
                    <a:ext uri="{FF2B5EF4-FFF2-40B4-BE49-F238E27FC236}">
                      <a16:creationId xmlns:a16="http://schemas.microsoft.com/office/drawing/2014/main" xmlns="" id="{7F7BF9B9-C1AE-4A51-9BF7-195A1FE464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" y="589"/>
                  <a:ext cx="11" cy="13"/>
                </a:xfrm>
                <a:custGeom>
                  <a:avLst/>
                  <a:gdLst>
                    <a:gd name="T0" fmla="*/ 23 w 23"/>
                    <a:gd name="T1" fmla="*/ 27 h 27"/>
                    <a:gd name="T2" fmla="*/ 18 w 23"/>
                    <a:gd name="T3" fmla="*/ 25 h 27"/>
                    <a:gd name="T4" fmla="*/ 8 w 23"/>
                    <a:gd name="T5" fmla="*/ 19 h 27"/>
                    <a:gd name="T6" fmla="*/ 0 w 23"/>
                    <a:gd name="T7" fmla="*/ 9 h 27"/>
                    <a:gd name="T8" fmla="*/ 0 w 23"/>
                    <a:gd name="T9" fmla="*/ 0 h 27"/>
                    <a:gd name="T10" fmla="*/ 6 w 23"/>
                    <a:gd name="T11" fmla="*/ 9 h 27"/>
                    <a:gd name="T12" fmla="*/ 15 w 23"/>
                    <a:gd name="T13" fmla="*/ 16 h 27"/>
                    <a:gd name="T14" fmla="*/ 23 w 23"/>
                    <a:gd name="T15" fmla="*/ 22 h 27"/>
                    <a:gd name="T16" fmla="*/ 23 w 23"/>
                    <a:gd name="T17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7">
                      <a:moveTo>
                        <a:pt x="23" y="27"/>
                      </a:moveTo>
                      <a:lnTo>
                        <a:pt x="18" y="25"/>
                      </a:lnTo>
                      <a:lnTo>
                        <a:pt x="8" y="19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6" y="9"/>
                      </a:lnTo>
                      <a:lnTo>
                        <a:pt x="15" y="16"/>
                      </a:lnTo>
                      <a:lnTo>
                        <a:pt x="23" y="22"/>
                      </a:lnTo>
                      <a:lnTo>
                        <a:pt x="23" y="2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" name="Freeform 226">
                  <a:extLst>
                    <a:ext uri="{FF2B5EF4-FFF2-40B4-BE49-F238E27FC236}">
                      <a16:creationId xmlns:a16="http://schemas.microsoft.com/office/drawing/2014/main" xmlns="" id="{FD6D54F4-E71D-4AE7-A177-7139AFD05D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" y="696"/>
                  <a:ext cx="17" cy="15"/>
                </a:xfrm>
                <a:custGeom>
                  <a:avLst/>
                  <a:gdLst>
                    <a:gd name="T0" fmla="*/ 0 w 33"/>
                    <a:gd name="T1" fmla="*/ 0 h 29"/>
                    <a:gd name="T2" fmla="*/ 2 w 33"/>
                    <a:gd name="T3" fmla="*/ 2 h 29"/>
                    <a:gd name="T4" fmla="*/ 7 w 33"/>
                    <a:gd name="T5" fmla="*/ 4 h 29"/>
                    <a:gd name="T6" fmla="*/ 14 w 33"/>
                    <a:gd name="T7" fmla="*/ 9 h 29"/>
                    <a:gd name="T8" fmla="*/ 20 w 33"/>
                    <a:gd name="T9" fmla="*/ 12 h 29"/>
                    <a:gd name="T10" fmla="*/ 27 w 33"/>
                    <a:gd name="T11" fmla="*/ 17 h 29"/>
                    <a:gd name="T12" fmla="*/ 31 w 33"/>
                    <a:gd name="T13" fmla="*/ 22 h 29"/>
                    <a:gd name="T14" fmla="*/ 33 w 33"/>
                    <a:gd name="T15" fmla="*/ 25 h 29"/>
                    <a:gd name="T16" fmla="*/ 32 w 33"/>
                    <a:gd name="T17" fmla="*/ 29 h 29"/>
                    <a:gd name="T18" fmla="*/ 25 w 33"/>
                    <a:gd name="T19" fmla="*/ 29 h 29"/>
                    <a:gd name="T20" fmla="*/ 16 w 33"/>
                    <a:gd name="T21" fmla="*/ 19 h 29"/>
                    <a:gd name="T22" fmla="*/ 7 w 33"/>
                    <a:gd name="T23" fmla="*/ 8 h 29"/>
                    <a:gd name="T24" fmla="*/ 0 w 33"/>
                    <a:gd name="T25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29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7" y="4"/>
                      </a:lnTo>
                      <a:lnTo>
                        <a:pt x="14" y="9"/>
                      </a:lnTo>
                      <a:lnTo>
                        <a:pt x="20" y="12"/>
                      </a:lnTo>
                      <a:lnTo>
                        <a:pt x="27" y="17"/>
                      </a:lnTo>
                      <a:lnTo>
                        <a:pt x="31" y="22"/>
                      </a:lnTo>
                      <a:lnTo>
                        <a:pt x="33" y="25"/>
                      </a:lnTo>
                      <a:lnTo>
                        <a:pt x="32" y="29"/>
                      </a:lnTo>
                      <a:lnTo>
                        <a:pt x="25" y="29"/>
                      </a:lnTo>
                      <a:lnTo>
                        <a:pt x="16" y="19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" name="Freeform 227">
                  <a:extLst>
                    <a:ext uri="{FF2B5EF4-FFF2-40B4-BE49-F238E27FC236}">
                      <a16:creationId xmlns:a16="http://schemas.microsoft.com/office/drawing/2014/main" xmlns="" id="{24777DA5-FD26-480A-AB02-417F252EEF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" y="696"/>
                  <a:ext cx="8" cy="18"/>
                </a:xfrm>
                <a:custGeom>
                  <a:avLst/>
                  <a:gdLst>
                    <a:gd name="T0" fmla="*/ 16 w 16"/>
                    <a:gd name="T1" fmla="*/ 0 h 35"/>
                    <a:gd name="T2" fmla="*/ 12 w 16"/>
                    <a:gd name="T3" fmla="*/ 5 h 35"/>
                    <a:gd name="T4" fmla="*/ 6 w 16"/>
                    <a:gd name="T5" fmla="*/ 17 h 35"/>
                    <a:gd name="T6" fmla="*/ 0 w 16"/>
                    <a:gd name="T7" fmla="*/ 27 h 35"/>
                    <a:gd name="T8" fmla="*/ 1 w 16"/>
                    <a:gd name="T9" fmla="*/ 35 h 35"/>
                    <a:gd name="T10" fmla="*/ 6 w 16"/>
                    <a:gd name="T11" fmla="*/ 33 h 35"/>
                    <a:gd name="T12" fmla="*/ 10 w 16"/>
                    <a:gd name="T13" fmla="*/ 23 h 35"/>
                    <a:gd name="T14" fmla="*/ 14 w 16"/>
                    <a:gd name="T15" fmla="*/ 9 h 35"/>
                    <a:gd name="T16" fmla="*/ 16 w 16"/>
                    <a:gd name="T17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35">
                      <a:moveTo>
                        <a:pt x="16" y="0"/>
                      </a:moveTo>
                      <a:lnTo>
                        <a:pt x="12" y="5"/>
                      </a:lnTo>
                      <a:lnTo>
                        <a:pt x="6" y="17"/>
                      </a:lnTo>
                      <a:lnTo>
                        <a:pt x="0" y="27"/>
                      </a:lnTo>
                      <a:lnTo>
                        <a:pt x="1" y="35"/>
                      </a:lnTo>
                      <a:lnTo>
                        <a:pt x="6" y="33"/>
                      </a:lnTo>
                      <a:lnTo>
                        <a:pt x="10" y="23"/>
                      </a:lnTo>
                      <a:lnTo>
                        <a:pt x="14" y="9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" name="Freeform 228">
                  <a:extLst>
                    <a:ext uri="{FF2B5EF4-FFF2-40B4-BE49-F238E27FC236}">
                      <a16:creationId xmlns:a16="http://schemas.microsoft.com/office/drawing/2014/main" xmlns="" id="{1B219009-CFB3-460B-AD8D-FF25EB8BA4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" y="699"/>
                  <a:ext cx="5" cy="20"/>
                </a:xfrm>
                <a:custGeom>
                  <a:avLst/>
                  <a:gdLst>
                    <a:gd name="T0" fmla="*/ 0 w 11"/>
                    <a:gd name="T1" fmla="*/ 0 h 41"/>
                    <a:gd name="T2" fmla="*/ 1 w 11"/>
                    <a:gd name="T3" fmla="*/ 9 h 41"/>
                    <a:gd name="T4" fmla="*/ 1 w 11"/>
                    <a:gd name="T5" fmla="*/ 22 h 41"/>
                    <a:gd name="T6" fmla="*/ 3 w 11"/>
                    <a:gd name="T7" fmla="*/ 35 h 41"/>
                    <a:gd name="T8" fmla="*/ 7 w 11"/>
                    <a:gd name="T9" fmla="*/ 41 h 41"/>
                    <a:gd name="T10" fmla="*/ 11 w 11"/>
                    <a:gd name="T11" fmla="*/ 36 h 41"/>
                    <a:gd name="T12" fmla="*/ 8 w 11"/>
                    <a:gd name="T13" fmla="*/ 24 h 41"/>
                    <a:gd name="T14" fmla="*/ 4 w 11"/>
                    <a:gd name="T15" fmla="*/ 10 h 41"/>
                    <a:gd name="T16" fmla="*/ 0 w 11"/>
                    <a:gd name="T17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41">
                      <a:moveTo>
                        <a:pt x="0" y="0"/>
                      </a:moveTo>
                      <a:lnTo>
                        <a:pt x="1" y="9"/>
                      </a:lnTo>
                      <a:lnTo>
                        <a:pt x="1" y="22"/>
                      </a:lnTo>
                      <a:lnTo>
                        <a:pt x="3" y="35"/>
                      </a:lnTo>
                      <a:lnTo>
                        <a:pt x="7" y="41"/>
                      </a:lnTo>
                      <a:lnTo>
                        <a:pt x="11" y="36"/>
                      </a:lnTo>
                      <a:lnTo>
                        <a:pt x="8" y="24"/>
                      </a:lnTo>
                      <a:lnTo>
                        <a:pt x="4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" name="Freeform 229">
                  <a:extLst>
                    <a:ext uri="{FF2B5EF4-FFF2-40B4-BE49-F238E27FC236}">
                      <a16:creationId xmlns:a16="http://schemas.microsoft.com/office/drawing/2014/main" xmlns="" id="{9343E745-D365-4B0F-84A3-5525215F2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" y="689"/>
                  <a:ext cx="15" cy="18"/>
                </a:xfrm>
                <a:custGeom>
                  <a:avLst/>
                  <a:gdLst>
                    <a:gd name="T0" fmla="*/ 30 w 30"/>
                    <a:gd name="T1" fmla="*/ 0 h 36"/>
                    <a:gd name="T2" fmla="*/ 23 w 30"/>
                    <a:gd name="T3" fmla="*/ 11 h 36"/>
                    <a:gd name="T4" fmla="*/ 15 w 30"/>
                    <a:gd name="T5" fmla="*/ 24 h 36"/>
                    <a:gd name="T6" fmla="*/ 6 w 30"/>
                    <a:gd name="T7" fmla="*/ 34 h 36"/>
                    <a:gd name="T8" fmla="*/ 0 w 30"/>
                    <a:gd name="T9" fmla="*/ 36 h 36"/>
                    <a:gd name="T10" fmla="*/ 0 w 30"/>
                    <a:gd name="T11" fmla="*/ 32 h 36"/>
                    <a:gd name="T12" fmla="*/ 3 w 30"/>
                    <a:gd name="T13" fmla="*/ 29 h 36"/>
                    <a:gd name="T14" fmla="*/ 6 w 30"/>
                    <a:gd name="T15" fmla="*/ 23 h 36"/>
                    <a:gd name="T16" fmla="*/ 12 w 30"/>
                    <a:gd name="T17" fmla="*/ 17 h 36"/>
                    <a:gd name="T18" fmla="*/ 18 w 30"/>
                    <a:gd name="T19" fmla="*/ 13 h 36"/>
                    <a:gd name="T20" fmla="*/ 23 w 30"/>
                    <a:gd name="T21" fmla="*/ 7 h 36"/>
                    <a:gd name="T22" fmla="*/ 28 w 30"/>
                    <a:gd name="T23" fmla="*/ 3 h 36"/>
                    <a:gd name="T24" fmla="*/ 30 w 30"/>
                    <a:gd name="T2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" h="36">
                      <a:moveTo>
                        <a:pt x="30" y="0"/>
                      </a:moveTo>
                      <a:lnTo>
                        <a:pt x="23" y="11"/>
                      </a:lnTo>
                      <a:lnTo>
                        <a:pt x="15" y="24"/>
                      </a:lnTo>
                      <a:lnTo>
                        <a:pt x="6" y="34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3" y="29"/>
                      </a:lnTo>
                      <a:lnTo>
                        <a:pt x="6" y="23"/>
                      </a:lnTo>
                      <a:lnTo>
                        <a:pt x="12" y="17"/>
                      </a:lnTo>
                      <a:lnTo>
                        <a:pt x="18" y="13"/>
                      </a:lnTo>
                      <a:lnTo>
                        <a:pt x="23" y="7"/>
                      </a:lnTo>
                      <a:lnTo>
                        <a:pt x="28" y="3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" name="Freeform 230">
                  <a:extLst>
                    <a:ext uri="{FF2B5EF4-FFF2-40B4-BE49-F238E27FC236}">
                      <a16:creationId xmlns:a16="http://schemas.microsoft.com/office/drawing/2014/main" xmlns="" id="{7076437A-3934-4BC3-BEA3-D8E8AC313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" y="592"/>
                  <a:ext cx="26" cy="5"/>
                </a:xfrm>
                <a:custGeom>
                  <a:avLst/>
                  <a:gdLst>
                    <a:gd name="T0" fmla="*/ 52 w 52"/>
                    <a:gd name="T1" fmla="*/ 9 h 10"/>
                    <a:gd name="T2" fmla="*/ 46 w 52"/>
                    <a:gd name="T3" fmla="*/ 9 h 10"/>
                    <a:gd name="T4" fmla="*/ 38 w 52"/>
                    <a:gd name="T5" fmla="*/ 10 h 10"/>
                    <a:gd name="T6" fmla="*/ 30 w 52"/>
                    <a:gd name="T7" fmla="*/ 10 h 10"/>
                    <a:gd name="T8" fmla="*/ 22 w 52"/>
                    <a:gd name="T9" fmla="*/ 10 h 10"/>
                    <a:gd name="T10" fmla="*/ 14 w 52"/>
                    <a:gd name="T11" fmla="*/ 10 h 10"/>
                    <a:gd name="T12" fmla="*/ 7 w 52"/>
                    <a:gd name="T13" fmla="*/ 9 h 10"/>
                    <a:gd name="T14" fmla="*/ 2 w 52"/>
                    <a:gd name="T15" fmla="*/ 7 h 10"/>
                    <a:gd name="T16" fmla="*/ 0 w 52"/>
                    <a:gd name="T17" fmla="*/ 3 h 10"/>
                    <a:gd name="T18" fmla="*/ 1 w 52"/>
                    <a:gd name="T19" fmla="*/ 1 h 10"/>
                    <a:gd name="T20" fmla="*/ 5 w 52"/>
                    <a:gd name="T21" fmla="*/ 0 h 10"/>
                    <a:gd name="T22" fmla="*/ 12 w 52"/>
                    <a:gd name="T23" fmla="*/ 0 h 10"/>
                    <a:gd name="T24" fmla="*/ 20 w 52"/>
                    <a:gd name="T25" fmla="*/ 2 h 10"/>
                    <a:gd name="T26" fmla="*/ 28 w 52"/>
                    <a:gd name="T27" fmla="*/ 5 h 10"/>
                    <a:gd name="T28" fmla="*/ 38 w 52"/>
                    <a:gd name="T29" fmla="*/ 7 h 10"/>
                    <a:gd name="T30" fmla="*/ 46 w 52"/>
                    <a:gd name="T31" fmla="*/ 8 h 10"/>
                    <a:gd name="T32" fmla="*/ 52 w 52"/>
                    <a:gd name="T33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10">
                      <a:moveTo>
                        <a:pt x="52" y="9"/>
                      </a:moveTo>
                      <a:lnTo>
                        <a:pt x="46" y="9"/>
                      </a:lnTo>
                      <a:lnTo>
                        <a:pt x="38" y="10"/>
                      </a:lnTo>
                      <a:lnTo>
                        <a:pt x="30" y="10"/>
                      </a:lnTo>
                      <a:lnTo>
                        <a:pt x="22" y="10"/>
                      </a:lnTo>
                      <a:lnTo>
                        <a:pt x="14" y="10"/>
                      </a:lnTo>
                      <a:lnTo>
                        <a:pt x="7" y="9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20" y="2"/>
                      </a:lnTo>
                      <a:lnTo>
                        <a:pt x="28" y="5"/>
                      </a:lnTo>
                      <a:lnTo>
                        <a:pt x="38" y="7"/>
                      </a:lnTo>
                      <a:lnTo>
                        <a:pt x="46" y="8"/>
                      </a:lnTo>
                      <a:lnTo>
                        <a:pt x="52" y="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" name="Freeform 231">
                  <a:extLst>
                    <a:ext uri="{FF2B5EF4-FFF2-40B4-BE49-F238E27FC236}">
                      <a16:creationId xmlns:a16="http://schemas.microsoft.com/office/drawing/2014/main" xmlns="" id="{9A6B0CF1-7075-4243-93DB-ECCE291E14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" y="582"/>
                  <a:ext cx="25" cy="8"/>
                </a:xfrm>
                <a:custGeom>
                  <a:avLst/>
                  <a:gdLst>
                    <a:gd name="T0" fmla="*/ 49 w 49"/>
                    <a:gd name="T1" fmla="*/ 18 h 18"/>
                    <a:gd name="T2" fmla="*/ 45 w 49"/>
                    <a:gd name="T3" fmla="*/ 18 h 18"/>
                    <a:gd name="T4" fmla="*/ 38 w 49"/>
                    <a:gd name="T5" fmla="*/ 16 h 18"/>
                    <a:gd name="T6" fmla="*/ 30 w 49"/>
                    <a:gd name="T7" fmla="*/ 15 h 18"/>
                    <a:gd name="T8" fmla="*/ 22 w 49"/>
                    <a:gd name="T9" fmla="*/ 14 h 18"/>
                    <a:gd name="T10" fmla="*/ 14 w 49"/>
                    <a:gd name="T11" fmla="*/ 12 h 18"/>
                    <a:gd name="T12" fmla="*/ 7 w 49"/>
                    <a:gd name="T13" fmla="*/ 10 h 18"/>
                    <a:gd name="T14" fmla="*/ 2 w 49"/>
                    <a:gd name="T15" fmla="*/ 6 h 18"/>
                    <a:gd name="T16" fmla="*/ 0 w 49"/>
                    <a:gd name="T17" fmla="*/ 3 h 18"/>
                    <a:gd name="T18" fmla="*/ 1 w 49"/>
                    <a:gd name="T19" fmla="*/ 0 h 18"/>
                    <a:gd name="T20" fmla="*/ 7 w 49"/>
                    <a:gd name="T21" fmla="*/ 0 h 18"/>
                    <a:gd name="T22" fmla="*/ 14 w 49"/>
                    <a:gd name="T23" fmla="*/ 3 h 18"/>
                    <a:gd name="T24" fmla="*/ 22 w 49"/>
                    <a:gd name="T25" fmla="*/ 6 h 18"/>
                    <a:gd name="T26" fmla="*/ 31 w 49"/>
                    <a:gd name="T27" fmla="*/ 10 h 18"/>
                    <a:gd name="T28" fmla="*/ 39 w 49"/>
                    <a:gd name="T29" fmla="*/ 13 h 18"/>
                    <a:gd name="T30" fmla="*/ 46 w 49"/>
                    <a:gd name="T31" fmla="*/ 16 h 18"/>
                    <a:gd name="T32" fmla="*/ 49 w 49"/>
                    <a:gd name="T3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18">
                      <a:moveTo>
                        <a:pt x="49" y="18"/>
                      </a:moveTo>
                      <a:lnTo>
                        <a:pt x="45" y="18"/>
                      </a:lnTo>
                      <a:lnTo>
                        <a:pt x="38" y="16"/>
                      </a:lnTo>
                      <a:lnTo>
                        <a:pt x="30" y="15"/>
                      </a:lnTo>
                      <a:lnTo>
                        <a:pt x="22" y="14"/>
                      </a:lnTo>
                      <a:lnTo>
                        <a:pt x="14" y="12"/>
                      </a:lnTo>
                      <a:lnTo>
                        <a:pt x="7" y="10"/>
                      </a:lnTo>
                      <a:lnTo>
                        <a:pt x="2" y="6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4" y="3"/>
                      </a:lnTo>
                      <a:lnTo>
                        <a:pt x="22" y="6"/>
                      </a:lnTo>
                      <a:lnTo>
                        <a:pt x="31" y="10"/>
                      </a:lnTo>
                      <a:lnTo>
                        <a:pt x="39" y="13"/>
                      </a:lnTo>
                      <a:lnTo>
                        <a:pt x="46" y="16"/>
                      </a:lnTo>
                      <a:lnTo>
                        <a:pt x="49" y="1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" name="Freeform 232">
                  <a:extLst>
                    <a:ext uri="{FF2B5EF4-FFF2-40B4-BE49-F238E27FC236}">
                      <a16:creationId xmlns:a16="http://schemas.microsoft.com/office/drawing/2014/main" xmlns="" id="{CD7F16C4-52AB-424F-ADF3-67B590E0CF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" y="605"/>
                  <a:ext cx="25" cy="5"/>
                </a:xfrm>
                <a:custGeom>
                  <a:avLst/>
                  <a:gdLst>
                    <a:gd name="T0" fmla="*/ 48 w 48"/>
                    <a:gd name="T1" fmla="*/ 5 h 11"/>
                    <a:gd name="T2" fmla="*/ 46 w 48"/>
                    <a:gd name="T3" fmla="*/ 7 h 11"/>
                    <a:gd name="T4" fmla="*/ 41 w 48"/>
                    <a:gd name="T5" fmla="*/ 8 h 11"/>
                    <a:gd name="T6" fmla="*/ 34 w 48"/>
                    <a:gd name="T7" fmla="*/ 11 h 11"/>
                    <a:gd name="T8" fmla="*/ 26 w 48"/>
                    <a:gd name="T9" fmla="*/ 11 h 11"/>
                    <a:gd name="T10" fmla="*/ 17 w 48"/>
                    <a:gd name="T11" fmla="*/ 11 h 11"/>
                    <a:gd name="T12" fmla="*/ 10 w 48"/>
                    <a:gd name="T13" fmla="*/ 10 h 11"/>
                    <a:gd name="T14" fmla="*/ 3 w 48"/>
                    <a:gd name="T15" fmla="*/ 8 h 11"/>
                    <a:gd name="T16" fmla="*/ 0 w 48"/>
                    <a:gd name="T17" fmla="*/ 5 h 11"/>
                    <a:gd name="T18" fmla="*/ 0 w 48"/>
                    <a:gd name="T19" fmla="*/ 2 h 11"/>
                    <a:gd name="T20" fmla="*/ 3 w 48"/>
                    <a:gd name="T21" fmla="*/ 0 h 11"/>
                    <a:gd name="T22" fmla="*/ 10 w 48"/>
                    <a:gd name="T23" fmla="*/ 0 h 11"/>
                    <a:gd name="T24" fmla="*/ 17 w 48"/>
                    <a:gd name="T25" fmla="*/ 2 h 11"/>
                    <a:gd name="T26" fmla="*/ 26 w 48"/>
                    <a:gd name="T27" fmla="*/ 3 h 11"/>
                    <a:gd name="T28" fmla="*/ 34 w 48"/>
                    <a:gd name="T29" fmla="*/ 4 h 11"/>
                    <a:gd name="T30" fmla="*/ 42 w 48"/>
                    <a:gd name="T31" fmla="*/ 5 h 11"/>
                    <a:gd name="T32" fmla="*/ 48 w 48"/>
                    <a:gd name="T33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11">
                      <a:moveTo>
                        <a:pt x="48" y="5"/>
                      </a:moveTo>
                      <a:lnTo>
                        <a:pt x="46" y="7"/>
                      </a:lnTo>
                      <a:lnTo>
                        <a:pt x="41" y="8"/>
                      </a:lnTo>
                      <a:lnTo>
                        <a:pt x="34" y="11"/>
                      </a:lnTo>
                      <a:lnTo>
                        <a:pt x="26" y="11"/>
                      </a:lnTo>
                      <a:lnTo>
                        <a:pt x="17" y="11"/>
                      </a:lnTo>
                      <a:lnTo>
                        <a:pt x="10" y="10"/>
                      </a:ln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10" y="0"/>
                      </a:lnTo>
                      <a:lnTo>
                        <a:pt x="17" y="2"/>
                      </a:lnTo>
                      <a:lnTo>
                        <a:pt x="26" y="3"/>
                      </a:lnTo>
                      <a:lnTo>
                        <a:pt x="34" y="4"/>
                      </a:lnTo>
                      <a:lnTo>
                        <a:pt x="42" y="5"/>
                      </a:lnTo>
                      <a:lnTo>
                        <a:pt x="48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" name="Freeform 233">
                  <a:extLst>
                    <a:ext uri="{FF2B5EF4-FFF2-40B4-BE49-F238E27FC236}">
                      <a16:creationId xmlns:a16="http://schemas.microsoft.com/office/drawing/2014/main" xmlns="" id="{3D4B1102-9919-4790-8482-6985724151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" y="617"/>
                  <a:ext cx="28" cy="8"/>
                </a:xfrm>
                <a:custGeom>
                  <a:avLst/>
                  <a:gdLst>
                    <a:gd name="T0" fmla="*/ 56 w 56"/>
                    <a:gd name="T1" fmla="*/ 0 h 16"/>
                    <a:gd name="T2" fmla="*/ 51 w 56"/>
                    <a:gd name="T3" fmla="*/ 3 h 16"/>
                    <a:gd name="T4" fmla="*/ 43 w 56"/>
                    <a:gd name="T5" fmla="*/ 7 h 16"/>
                    <a:gd name="T6" fmla="*/ 33 w 56"/>
                    <a:gd name="T7" fmla="*/ 10 h 16"/>
                    <a:gd name="T8" fmla="*/ 25 w 56"/>
                    <a:gd name="T9" fmla="*/ 13 h 16"/>
                    <a:gd name="T10" fmla="*/ 16 w 56"/>
                    <a:gd name="T11" fmla="*/ 16 h 16"/>
                    <a:gd name="T12" fmla="*/ 8 w 56"/>
                    <a:gd name="T13" fmla="*/ 16 h 16"/>
                    <a:gd name="T14" fmla="*/ 3 w 56"/>
                    <a:gd name="T15" fmla="*/ 16 h 16"/>
                    <a:gd name="T16" fmla="*/ 0 w 56"/>
                    <a:gd name="T17" fmla="*/ 12 h 16"/>
                    <a:gd name="T18" fmla="*/ 1 w 56"/>
                    <a:gd name="T19" fmla="*/ 9 h 16"/>
                    <a:gd name="T20" fmla="*/ 7 w 56"/>
                    <a:gd name="T21" fmla="*/ 7 h 16"/>
                    <a:gd name="T22" fmla="*/ 14 w 56"/>
                    <a:gd name="T23" fmla="*/ 4 h 16"/>
                    <a:gd name="T24" fmla="*/ 23 w 56"/>
                    <a:gd name="T25" fmla="*/ 3 h 16"/>
                    <a:gd name="T26" fmla="*/ 33 w 56"/>
                    <a:gd name="T27" fmla="*/ 3 h 16"/>
                    <a:gd name="T28" fmla="*/ 43 w 56"/>
                    <a:gd name="T29" fmla="*/ 2 h 16"/>
                    <a:gd name="T30" fmla="*/ 51 w 56"/>
                    <a:gd name="T31" fmla="*/ 1 h 16"/>
                    <a:gd name="T32" fmla="*/ 56 w 56"/>
                    <a:gd name="T3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16">
                      <a:moveTo>
                        <a:pt x="56" y="0"/>
                      </a:moveTo>
                      <a:lnTo>
                        <a:pt x="51" y="3"/>
                      </a:lnTo>
                      <a:lnTo>
                        <a:pt x="43" y="7"/>
                      </a:lnTo>
                      <a:lnTo>
                        <a:pt x="33" y="10"/>
                      </a:lnTo>
                      <a:lnTo>
                        <a:pt x="25" y="13"/>
                      </a:lnTo>
                      <a:lnTo>
                        <a:pt x="16" y="16"/>
                      </a:lnTo>
                      <a:lnTo>
                        <a:pt x="8" y="16"/>
                      </a:lnTo>
                      <a:lnTo>
                        <a:pt x="3" y="16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7" y="7"/>
                      </a:lnTo>
                      <a:lnTo>
                        <a:pt x="14" y="4"/>
                      </a:lnTo>
                      <a:lnTo>
                        <a:pt x="23" y="3"/>
                      </a:lnTo>
                      <a:lnTo>
                        <a:pt x="33" y="3"/>
                      </a:lnTo>
                      <a:lnTo>
                        <a:pt x="43" y="2"/>
                      </a:lnTo>
                      <a:lnTo>
                        <a:pt x="51" y="1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6" name="Freeform 234">
                  <a:extLst>
                    <a:ext uri="{FF2B5EF4-FFF2-40B4-BE49-F238E27FC236}">
                      <a16:creationId xmlns:a16="http://schemas.microsoft.com/office/drawing/2014/main" xmlns="" id="{7FCE988E-AC62-456E-8396-1ACC239EE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" y="629"/>
                  <a:ext cx="30" cy="10"/>
                </a:xfrm>
                <a:custGeom>
                  <a:avLst/>
                  <a:gdLst>
                    <a:gd name="T0" fmla="*/ 61 w 61"/>
                    <a:gd name="T1" fmla="*/ 0 h 20"/>
                    <a:gd name="T2" fmla="*/ 56 w 61"/>
                    <a:gd name="T3" fmla="*/ 2 h 20"/>
                    <a:gd name="T4" fmla="*/ 47 w 61"/>
                    <a:gd name="T5" fmla="*/ 7 h 20"/>
                    <a:gd name="T6" fmla="*/ 37 w 61"/>
                    <a:gd name="T7" fmla="*/ 10 h 20"/>
                    <a:gd name="T8" fmla="*/ 27 w 61"/>
                    <a:gd name="T9" fmla="*/ 15 h 20"/>
                    <a:gd name="T10" fmla="*/ 16 w 61"/>
                    <a:gd name="T11" fmla="*/ 17 h 20"/>
                    <a:gd name="T12" fmla="*/ 8 w 61"/>
                    <a:gd name="T13" fmla="*/ 20 h 20"/>
                    <a:gd name="T14" fmla="*/ 3 w 61"/>
                    <a:gd name="T15" fmla="*/ 18 h 20"/>
                    <a:gd name="T16" fmla="*/ 0 w 61"/>
                    <a:gd name="T17" fmla="*/ 16 h 20"/>
                    <a:gd name="T18" fmla="*/ 3 w 61"/>
                    <a:gd name="T19" fmla="*/ 12 h 20"/>
                    <a:gd name="T20" fmla="*/ 9 w 61"/>
                    <a:gd name="T21" fmla="*/ 9 h 20"/>
                    <a:gd name="T22" fmla="*/ 19 w 61"/>
                    <a:gd name="T23" fmla="*/ 7 h 20"/>
                    <a:gd name="T24" fmla="*/ 29 w 61"/>
                    <a:gd name="T25" fmla="*/ 5 h 20"/>
                    <a:gd name="T26" fmla="*/ 39 w 61"/>
                    <a:gd name="T27" fmla="*/ 3 h 20"/>
                    <a:gd name="T28" fmla="*/ 49 w 61"/>
                    <a:gd name="T29" fmla="*/ 2 h 20"/>
                    <a:gd name="T30" fmla="*/ 57 w 61"/>
                    <a:gd name="T31" fmla="*/ 1 h 20"/>
                    <a:gd name="T32" fmla="*/ 61 w 61"/>
                    <a:gd name="T3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0">
                      <a:moveTo>
                        <a:pt x="61" y="0"/>
                      </a:moveTo>
                      <a:lnTo>
                        <a:pt x="56" y="2"/>
                      </a:lnTo>
                      <a:lnTo>
                        <a:pt x="47" y="7"/>
                      </a:lnTo>
                      <a:lnTo>
                        <a:pt x="37" y="10"/>
                      </a:lnTo>
                      <a:lnTo>
                        <a:pt x="27" y="15"/>
                      </a:lnTo>
                      <a:lnTo>
                        <a:pt x="16" y="17"/>
                      </a:lnTo>
                      <a:lnTo>
                        <a:pt x="8" y="20"/>
                      </a:lnTo>
                      <a:lnTo>
                        <a:pt x="3" y="18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9" y="9"/>
                      </a:lnTo>
                      <a:lnTo>
                        <a:pt x="19" y="7"/>
                      </a:lnTo>
                      <a:lnTo>
                        <a:pt x="29" y="5"/>
                      </a:lnTo>
                      <a:lnTo>
                        <a:pt x="39" y="3"/>
                      </a:lnTo>
                      <a:lnTo>
                        <a:pt x="49" y="2"/>
                      </a:lnTo>
                      <a:lnTo>
                        <a:pt x="57" y="1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" name="Freeform 235">
                  <a:extLst>
                    <a:ext uri="{FF2B5EF4-FFF2-40B4-BE49-F238E27FC236}">
                      <a16:creationId xmlns:a16="http://schemas.microsoft.com/office/drawing/2014/main" xmlns="" id="{5300AD7C-E554-4A10-9BD3-390190D3AA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" y="653"/>
                  <a:ext cx="33" cy="17"/>
                </a:xfrm>
                <a:custGeom>
                  <a:avLst/>
                  <a:gdLst>
                    <a:gd name="T0" fmla="*/ 65 w 65"/>
                    <a:gd name="T1" fmla="*/ 0 h 35"/>
                    <a:gd name="T2" fmla="*/ 60 w 65"/>
                    <a:gd name="T3" fmla="*/ 6 h 35"/>
                    <a:gd name="T4" fmla="*/ 50 w 65"/>
                    <a:gd name="T5" fmla="*/ 13 h 35"/>
                    <a:gd name="T6" fmla="*/ 41 w 65"/>
                    <a:gd name="T7" fmla="*/ 19 h 35"/>
                    <a:gd name="T8" fmla="*/ 30 w 65"/>
                    <a:gd name="T9" fmla="*/ 24 h 35"/>
                    <a:gd name="T10" fmla="*/ 19 w 65"/>
                    <a:gd name="T11" fmla="*/ 30 h 35"/>
                    <a:gd name="T12" fmla="*/ 10 w 65"/>
                    <a:gd name="T13" fmla="*/ 34 h 35"/>
                    <a:gd name="T14" fmla="*/ 3 w 65"/>
                    <a:gd name="T15" fmla="*/ 35 h 35"/>
                    <a:gd name="T16" fmla="*/ 0 w 65"/>
                    <a:gd name="T17" fmla="*/ 32 h 35"/>
                    <a:gd name="T18" fmla="*/ 1 w 65"/>
                    <a:gd name="T19" fmla="*/ 29 h 35"/>
                    <a:gd name="T20" fmla="*/ 8 w 65"/>
                    <a:gd name="T21" fmla="*/ 25 h 35"/>
                    <a:gd name="T22" fmla="*/ 17 w 65"/>
                    <a:gd name="T23" fmla="*/ 21 h 35"/>
                    <a:gd name="T24" fmla="*/ 28 w 65"/>
                    <a:gd name="T25" fmla="*/ 16 h 35"/>
                    <a:gd name="T26" fmla="*/ 41 w 65"/>
                    <a:gd name="T27" fmla="*/ 13 h 35"/>
                    <a:gd name="T28" fmla="*/ 51 w 65"/>
                    <a:gd name="T29" fmla="*/ 8 h 35"/>
                    <a:gd name="T30" fmla="*/ 61 w 65"/>
                    <a:gd name="T31" fmla="*/ 4 h 35"/>
                    <a:gd name="T32" fmla="*/ 65 w 65"/>
                    <a:gd name="T3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35">
                      <a:moveTo>
                        <a:pt x="65" y="0"/>
                      </a:moveTo>
                      <a:lnTo>
                        <a:pt x="60" y="6"/>
                      </a:lnTo>
                      <a:lnTo>
                        <a:pt x="50" y="13"/>
                      </a:lnTo>
                      <a:lnTo>
                        <a:pt x="41" y="19"/>
                      </a:lnTo>
                      <a:lnTo>
                        <a:pt x="30" y="24"/>
                      </a:lnTo>
                      <a:lnTo>
                        <a:pt x="19" y="30"/>
                      </a:lnTo>
                      <a:lnTo>
                        <a:pt x="10" y="34"/>
                      </a:lnTo>
                      <a:lnTo>
                        <a:pt x="3" y="35"/>
                      </a:lnTo>
                      <a:lnTo>
                        <a:pt x="0" y="32"/>
                      </a:lnTo>
                      <a:lnTo>
                        <a:pt x="1" y="29"/>
                      </a:lnTo>
                      <a:lnTo>
                        <a:pt x="8" y="25"/>
                      </a:lnTo>
                      <a:lnTo>
                        <a:pt x="17" y="21"/>
                      </a:lnTo>
                      <a:lnTo>
                        <a:pt x="28" y="16"/>
                      </a:lnTo>
                      <a:lnTo>
                        <a:pt x="41" y="13"/>
                      </a:lnTo>
                      <a:lnTo>
                        <a:pt x="51" y="8"/>
                      </a:lnTo>
                      <a:lnTo>
                        <a:pt x="61" y="4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" name="Freeform 236">
                  <a:extLst>
                    <a:ext uri="{FF2B5EF4-FFF2-40B4-BE49-F238E27FC236}">
                      <a16:creationId xmlns:a16="http://schemas.microsoft.com/office/drawing/2014/main" xmlns="" id="{671C77E4-E4F6-4F21-B54E-1A64203096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" y="679"/>
                  <a:ext cx="31" cy="20"/>
                </a:xfrm>
                <a:custGeom>
                  <a:avLst/>
                  <a:gdLst>
                    <a:gd name="T0" fmla="*/ 61 w 61"/>
                    <a:gd name="T1" fmla="*/ 0 h 39"/>
                    <a:gd name="T2" fmla="*/ 56 w 61"/>
                    <a:gd name="T3" fmla="*/ 5 h 39"/>
                    <a:gd name="T4" fmla="*/ 48 w 61"/>
                    <a:gd name="T5" fmla="*/ 12 h 39"/>
                    <a:gd name="T6" fmla="*/ 39 w 61"/>
                    <a:gd name="T7" fmla="*/ 19 h 39"/>
                    <a:gd name="T8" fmla="*/ 29 w 61"/>
                    <a:gd name="T9" fmla="*/ 25 h 39"/>
                    <a:gd name="T10" fmla="*/ 18 w 61"/>
                    <a:gd name="T11" fmla="*/ 32 h 39"/>
                    <a:gd name="T12" fmla="*/ 10 w 61"/>
                    <a:gd name="T13" fmla="*/ 37 h 39"/>
                    <a:gd name="T14" fmla="*/ 3 w 61"/>
                    <a:gd name="T15" fmla="*/ 39 h 39"/>
                    <a:gd name="T16" fmla="*/ 0 w 61"/>
                    <a:gd name="T17" fmla="*/ 37 h 39"/>
                    <a:gd name="T18" fmla="*/ 1 w 61"/>
                    <a:gd name="T19" fmla="*/ 32 h 39"/>
                    <a:gd name="T20" fmla="*/ 7 w 61"/>
                    <a:gd name="T21" fmla="*/ 28 h 39"/>
                    <a:gd name="T22" fmla="*/ 16 w 61"/>
                    <a:gd name="T23" fmla="*/ 22 h 39"/>
                    <a:gd name="T24" fmla="*/ 28 w 61"/>
                    <a:gd name="T25" fmla="*/ 16 h 39"/>
                    <a:gd name="T26" fmla="*/ 38 w 61"/>
                    <a:gd name="T27" fmla="*/ 12 h 39"/>
                    <a:gd name="T28" fmla="*/ 48 w 61"/>
                    <a:gd name="T29" fmla="*/ 7 h 39"/>
                    <a:gd name="T30" fmla="*/ 56 w 61"/>
                    <a:gd name="T31" fmla="*/ 2 h 39"/>
                    <a:gd name="T32" fmla="*/ 61 w 61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39">
                      <a:moveTo>
                        <a:pt x="61" y="0"/>
                      </a:moveTo>
                      <a:lnTo>
                        <a:pt x="56" y="5"/>
                      </a:lnTo>
                      <a:lnTo>
                        <a:pt x="48" y="12"/>
                      </a:lnTo>
                      <a:lnTo>
                        <a:pt x="39" y="19"/>
                      </a:lnTo>
                      <a:lnTo>
                        <a:pt x="29" y="25"/>
                      </a:lnTo>
                      <a:lnTo>
                        <a:pt x="18" y="32"/>
                      </a:lnTo>
                      <a:lnTo>
                        <a:pt x="10" y="37"/>
                      </a:lnTo>
                      <a:lnTo>
                        <a:pt x="3" y="39"/>
                      </a:lnTo>
                      <a:lnTo>
                        <a:pt x="0" y="37"/>
                      </a:lnTo>
                      <a:lnTo>
                        <a:pt x="1" y="32"/>
                      </a:lnTo>
                      <a:lnTo>
                        <a:pt x="7" y="28"/>
                      </a:lnTo>
                      <a:lnTo>
                        <a:pt x="16" y="22"/>
                      </a:lnTo>
                      <a:lnTo>
                        <a:pt x="28" y="16"/>
                      </a:lnTo>
                      <a:lnTo>
                        <a:pt x="38" y="12"/>
                      </a:lnTo>
                      <a:lnTo>
                        <a:pt x="48" y="7"/>
                      </a:lnTo>
                      <a:lnTo>
                        <a:pt x="56" y="2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" name="Freeform 237">
                  <a:extLst>
                    <a:ext uri="{FF2B5EF4-FFF2-40B4-BE49-F238E27FC236}">
                      <a16:creationId xmlns:a16="http://schemas.microsoft.com/office/drawing/2014/main" xmlns="" id="{94112E85-44C2-4D66-B92D-86683508A1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" y="641"/>
                  <a:ext cx="28" cy="17"/>
                </a:xfrm>
                <a:custGeom>
                  <a:avLst/>
                  <a:gdLst>
                    <a:gd name="T0" fmla="*/ 55 w 55"/>
                    <a:gd name="T1" fmla="*/ 0 h 33"/>
                    <a:gd name="T2" fmla="*/ 50 w 55"/>
                    <a:gd name="T3" fmla="*/ 5 h 33"/>
                    <a:gd name="T4" fmla="*/ 42 w 55"/>
                    <a:gd name="T5" fmla="*/ 10 h 33"/>
                    <a:gd name="T6" fmla="*/ 34 w 55"/>
                    <a:gd name="T7" fmla="*/ 16 h 33"/>
                    <a:gd name="T8" fmla="*/ 24 w 55"/>
                    <a:gd name="T9" fmla="*/ 23 h 33"/>
                    <a:gd name="T10" fmla="*/ 16 w 55"/>
                    <a:gd name="T11" fmla="*/ 29 h 33"/>
                    <a:gd name="T12" fmla="*/ 8 w 55"/>
                    <a:gd name="T13" fmla="*/ 32 h 33"/>
                    <a:gd name="T14" fmla="*/ 2 w 55"/>
                    <a:gd name="T15" fmla="*/ 33 h 33"/>
                    <a:gd name="T16" fmla="*/ 0 w 55"/>
                    <a:gd name="T17" fmla="*/ 31 h 33"/>
                    <a:gd name="T18" fmla="*/ 2 w 55"/>
                    <a:gd name="T19" fmla="*/ 27 h 33"/>
                    <a:gd name="T20" fmla="*/ 7 w 55"/>
                    <a:gd name="T21" fmla="*/ 22 h 33"/>
                    <a:gd name="T22" fmla="*/ 15 w 55"/>
                    <a:gd name="T23" fmla="*/ 17 h 33"/>
                    <a:gd name="T24" fmla="*/ 25 w 55"/>
                    <a:gd name="T25" fmla="*/ 13 h 33"/>
                    <a:gd name="T26" fmla="*/ 34 w 55"/>
                    <a:gd name="T27" fmla="*/ 8 h 33"/>
                    <a:gd name="T28" fmla="*/ 43 w 55"/>
                    <a:gd name="T29" fmla="*/ 5 h 33"/>
                    <a:gd name="T30" fmla="*/ 50 w 55"/>
                    <a:gd name="T31" fmla="*/ 2 h 33"/>
                    <a:gd name="T32" fmla="*/ 55 w 55"/>
                    <a:gd name="T3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33">
                      <a:moveTo>
                        <a:pt x="55" y="0"/>
                      </a:moveTo>
                      <a:lnTo>
                        <a:pt x="50" y="5"/>
                      </a:lnTo>
                      <a:lnTo>
                        <a:pt x="42" y="10"/>
                      </a:lnTo>
                      <a:lnTo>
                        <a:pt x="34" y="16"/>
                      </a:lnTo>
                      <a:lnTo>
                        <a:pt x="24" y="23"/>
                      </a:lnTo>
                      <a:lnTo>
                        <a:pt x="16" y="29"/>
                      </a:lnTo>
                      <a:lnTo>
                        <a:pt x="8" y="32"/>
                      </a:lnTo>
                      <a:lnTo>
                        <a:pt x="2" y="33"/>
                      </a:lnTo>
                      <a:lnTo>
                        <a:pt x="0" y="31"/>
                      </a:lnTo>
                      <a:lnTo>
                        <a:pt x="2" y="27"/>
                      </a:lnTo>
                      <a:lnTo>
                        <a:pt x="7" y="22"/>
                      </a:lnTo>
                      <a:lnTo>
                        <a:pt x="15" y="17"/>
                      </a:lnTo>
                      <a:lnTo>
                        <a:pt x="25" y="13"/>
                      </a:lnTo>
                      <a:lnTo>
                        <a:pt x="34" y="8"/>
                      </a:lnTo>
                      <a:lnTo>
                        <a:pt x="43" y="5"/>
                      </a:lnTo>
                      <a:lnTo>
                        <a:pt x="50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" name="Freeform 238">
                  <a:extLst>
                    <a:ext uri="{FF2B5EF4-FFF2-40B4-BE49-F238E27FC236}">
                      <a16:creationId xmlns:a16="http://schemas.microsoft.com/office/drawing/2014/main" xmlns="" id="{D6C9C478-C68C-41D3-891B-E6EA0AA405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" y="642"/>
                  <a:ext cx="40" cy="26"/>
                </a:xfrm>
                <a:custGeom>
                  <a:avLst/>
                  <a:gdLst>
                    <a:gd name="T0" fmla="*/ 81 w 81"/>
                    <a:gd name="T1" fmla="*/ 50 h 51"/>
                    <a:gd name="T2" fmla="*/ 76 w 81"/>
                    <a:gd name="T3" fmla="*/ 51 h 51"/>
                    <a:gd name="T4" fmla="*/ 67 w 81"/>
                    <a:gd name="T5" fmla="*/ 49 h 51"/>
                    <a:gd name="T6" fmla="*/ 56 w 81"/>
                    <a:gd name="T7" fmla="*/ 43 h 51"/>
                    <a:gd name="T8" fmla="*/ 42 w 81"/>
                    <a:gd name="T9" fmla="*/ 36 h 51"/>
                    <a:gd name="T10" fmla="*/ 28 w 81"/>
                    <a:gd name="T11" fmla="*/ 28 h 51"/>
                    <a:gd name="T12" fmla="*/ 15 w 81"/>
                    <a:gd name="T13" fmla="*/ 19 h 51"/>
                    <a:gd name="T14" fmla="*/ 6 w 81"/>
                    <a:gd name="T15" fmla="*/ 10 h 51"/>
                    <a:gd name="T16" fmla="*/ 0 w 81"/>
                    <a:gd name="T17" fmla="*/ 0 h 51"/>
                    <a:gd name="T18" fmla="*/ 6 w 81"/>
                    <a:gd name="T19" fmla="*/ 4 h 51"/>
                    <a:gd name="T20" fmla="*/ 18 w 81"/>
                    <a:gd name="T21" fmla="*/ 10 h 51"/>
                    <a:gd name="T22" fmla="*/ 30 w 81"/>
                    <a:gd name="T23" fmla="*/ 16 h 51"/>
                    <a:gd name="T24" fmla="*/ 45 w 81"/>
                    <a:gd name="T25" fmla="*/ 25 h 51"/>
                    <a:gd name="T26" fmla="*/ 59 w 81"/>
                    <a:gd name="T27" fmla="*/ 34 h 51"/>
                    <a:gd name="T28" fmla="*/ 71 w 81"/>
                    <a:gd name="T29" fmla="*/ 41 h 51"/>
                    <a:gd name="T30" fmla="*/ 79 w 81"/>
                    <a:gd name="T31" fmla="*/ 46 h 51"/>
                    <a:gd name="T32" fmla="*/ 81 w 81"/>
                    <a:gd name="T33" fmla="*/ 5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51">
                      <a:moveTo>
                        <a:pt x="81" y="50"/>
                      </a:moveTo>
                      <a:lnTo>
                        <a:pt x="76" y="51"/>
                      </a:lnTo>
                      <a:lnTo>
                        <a:pt x="67" y="49"/>
                      </a:lnTo>
                      <a:lnTo>
                        <a:pt x="56" y="43"/>
                      </a:lnTo>
                      <a:lnTo>
                        <a:pt x="42" y="36"/>
                      </a:lnTo>
                      <a:lnTo>
                        <a:pt x="28" y="28"/>
                      </a:lnTo>
                      <a:lnTo>
                        <a:pt x="15" y="19"/>
                      </a:lnTo>
                      <a:lnTo>
                        <a:pt x="6" y="1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8" y="10"/>
                      </a:lnTo>
                      <a:lnTo>
                        <a:pt x="30" y="16"/>
                      </a:lnTo>
                      <a:lnTo>
                        <a:pt x="45" y="25"/>
                      </a:lnTo>
                      <a:lnTo>
                        <a:pt x="59" y="34"/>
                      </a:lnTo>
                      <a:lnTo>
                        <a:pt x="71" y="41"/>
                      </a:lnTo>
                      <a:lnTo>
                        <a:pt x="79" y="46"/>
                      </a:lnTo>
                      <a:lnTo>
                        <a:pt x="81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" name="Freeform 239">
                  <a:extLst>
                    <a:ext uri="{FF2B5EF4-FFF2-40B4-BE49-F238E27FC236}">
                      <a16:creationId xmlns:a16="http://schemas.microsoft.com/office/drawing/2014/main" xmlns="" id="{56780550-0B92-4F4C-9E95-9BFD5FF852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" y="663"/>
                  <a:ext cx="32" cy="22"/>
                </a:xfrm>
                <a:custGeom>
                  <a:avLst/>
                  <a:gdLst>
                    <a:gd name="T0" fmla="*/ 63 w 63"/>
                    <a:gd name="T1" fmla="*/ 44 h 44"/>
                    <a:gd name="T2" fmla="*/ 60 w 63"/>
                    <a:gd name="T3" fmla="*/ 44 h 44"/>
                    <a:gd name="T4" fmla="*/ 54 w 63"/>
                    <a:gd name="T5" fmla="*/ 43 h 44"/>
                    <a:gd name="T6" fmla="*/ 45 w 63"/>
                    <a:gd name="T7" fmla="*/ 39 h 44"/>
                    <a:gd name="T8" fmla="*/ 34 w 63"/>
                    <a:gd name="T9" fmla="*/ 33 h 44"/>
                    <a:gd name="T10" fmla="*/ 24 w 63"/>
                    <a:gd name="T11" fmla="*/ 26 h 44"/>
                    <a:gd name="T12" fmla="*/ 14 w 63"/>
                    <a:gd name="T13" fmla="*/ 18 h 44"/>
                    <a:gd name="T14" fmla="*/ 6 w 63"/>
                    <a:gd name="T15" fmla="*/ 9 h 44"/>
                    <a:gd name="T16" fmla="*/ 0 w 63"/>
                    <a:gd name="T17" fmla="*/ 0 h 44"/>
                    <a:gd name="T18" fmla="*/ 7 w 63"/>
                    <a:gd name="T19" fmla="*/ 6 h 44"/>
                    <a:gd name="T20" fmla="*/ 16 w 63"/>
                    <a:gd name="T21" fmla="*/ 11 h 44"/>
                    <a:gd name="T22" fmla="*/ 27 w 63"/>
                    <a:gd name="T23" fmla="*/ 18 h 44"/>
                    <a:gd name="T24" fmla="*/ 38 w 63"/>
                    <a:gd name="T25" fmla="*/ 25 h 44"/>
                    <a:gd name="T26" fmla="*/ 48 w 63"/>
                    <a:gd name="T27" fmla="*/ 31 h 44"/>
                    <a:gd name="T28" fmla="*/ 56 w 63"/>
                    <a:gd name="T29" fmla="*/ 37 h 44"/>
                    <a:gd name="T30" fmla="*/ 62 w 63"/>
                    <a:gd name="T31" fmla="*/ 41 h 44"/>
                    <a:gd name="T32" fmla="*/ 63 w 63"/>
                    <a:gd name="T3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44">
                      <a:moveTo>
                        <a:pt x="63" y="44"/>
                      </a:moveTo>
                      <a:lnTo>
                        <a:pt x="60" y="44"/>
                      </a:lnTo>
                      <a:lnTo>
                        <a:pt x="54" y="43"/>
                      </a:lnTo>
                      <a:lnTo>
                        <a:pt x="45" y="39"/>
                      </a:lnTo>
                      <a:lnTo>
                        <a:pt x="34" y="33"/>
                      </a:lnTo>
                      <a:lnTo>
                        <a:pt x="24" y="26"/>
                      </a:lnTo>
                      <a:lnTo>
                        <a:pt x="14" y="18"/>
                      </a:lnTo>
                      <a:lnTo>
                        <a:pt x="6" y="9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6" y="11"/>
                      </a:lnTo>
                      <a:lnTo>
                        <a:pt x="27" y="18"/>
                      </a:lnTo>
                      <a:lnTo>
                        <a:pt x="38" y="25"/>
                      </a:lnTo>
                      <a:lnTo>
                        <a:pt x="48" y="31"/>
                      </a:lnTo>
                      <a:lnTo>
                        <a:pt x="56" y="37"/>
                      </a:lnTo>
                      <a:lnTo>
                        <a:pt x="62" y="41"/>
                      </a:lnTo>
                      <a:lnTo>
                        <a:pt x="63" y="4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" name="Freeform 240">
                  <a:extLst>
                    <a:ext uri="{FF2B5EF4-FFF2-40B4-BE49-F238E27FC236}">
                      <a16:creationId xmlns:a16="http://schemas.microsoft.com/office/drawing/2014/main" xmlns="" id="{D3B96EAE-1B1A-4737-A0B2-20C242A749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" y="666"/>
                  <a:ext cx="30" cy="19"/>
                </a:xfrm>
                <a:custGeom>
                  <a:avLst/>
                  <a:gdLst>
                    <a:gd name="T0" fmla="*/ 59 w 59"/>
                    <a:gd name="T1" fmla="*/ 0 h 39"/>
                    <a:gd name="T2" fmla="*/ 55 w 59"/>
                    <a:gd name="T3" fmla="*/ 4 h 39"/>
                    <a:gd name="T4" fmla="*/ 47 w 59"/>
                    <a:gd name="T5" fmla="*/ 11 h 39"/>
                    <a:gd name="T6" fmla="*/ 38 w 59"/>
                    <a:gd name="T7" fmla="*/ 18 h 39"/>
                    <a:gd name="T8" fmla="*/ 28 w 59"/>
                    <a:gd name="T9" fmla="*/ 26 h 39"/>
                    <a:gd name="T10" fmla="*/ 18 w 59"/>
                    <a:gd name="T11" fmla="*/ 32 h 39"/>
                    <a:gd name="T12" fmla="*/ 10 w 59"/>
                    <a:gd name="T13" fmla="*/ 37 h 39"/>
                    <a:gd name="T14" fmla="*/ 3 w 59"/>
                    <a:gd name="T15" fmla="*/ 39 h 39"/>
                    <a:gd name="T16" fmla="*/ 0 w 59"/>
                    <a:gd name="T17" fmla="*/ 37 h 39"/>
                    <a:gd name="T18" fmla="*/ 1 w 59"/>
                    <a:gd name="T19" fmla="*/ 32 h 39"/>
                    <a:gd name="T20" fmla="*/ 5 w 59"/>
                    <a:gd name="T21" fmla="*/ 27 h 39"/>
                    <a:gd name="T22" fmla="*/ 14 w 59"/>
                    <a:gd name="T23" fmla="*/ 23 h 39"/>
                    <a:gd name="T24" fmla="*/ 26 w 59"/>
                    <a:gd name="T25" fmla="*/ 17 h 39"/>
                    <a:gd name="T26" fmla="*/ 36 w 59"/>
                    <a:gd name="T27" fmla="*/ 11 h 39"/>
                    <a:gd name="T28" fmla="*/ 47 w 59"/>
                    <a:gd name="T29" fmla="*/ 7 h 39"/>
                    <a:gd name="T30" fmla="*/ 55 w 59"/>
                    <a:gd name="T31" fmla="*/ 3 h 39"/>
                    <a:gd name="T32" fmla="*/ 59 w 59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39">
                      <a:moveTo>
                        <a:pt x="59" y="0"/>
                      </a:moveTo>
                      <a:lnTo>
                        <a:pt x="55" y="4"/>
                      </a:lnTo>
                      <a:lnTo>
                        <a:pt x="47" y="11"/>
                      </a:lnTo>
                      <a:lnTo>
                        <a:pt x="38" y="18"/>
                      </a:lnTo>
                      <a:lnTo>
                        <a:pt x="28" y="26"/>
                      </a:lnTo>
                      <a:lnTo>
                        <a:pt x="18" y="32"/>
                      </a:lnTo>
                      <a:lnTo>
                        <a:pt x="10" y="37"/>
                      </a:lnTo>
                      <a:lnTo>
                        <a:pt x="3" y="39"/>
                      </a:lnTo>
                      <a:lnTo>
                        <a:pt x="0" y="37"/>
                      </a:lnTo>
                      <a:lnTo>
                        <a:pt x="1" y="32"/>
                      </a:lnTo>
                      <a:lnTo>
                        <a:pt x="5" y="27"/>
                      </a:lnTo>
                      <a:lnTo>
                        <a:pt x="14" y="23"/>
                      </a:lnTo>
                      <a:lnTo>
                        <a:pt x="26" y="17"/>
                      </a:lnTo>
                      <a:lnTo>
                        <a:pt x="36" y="11"/>
                      </a:lnTo>
                      <a:lnTo>
                        <a:pt x="47" y="7"/>
                      </a:lnTo>
                      <a:lnTo>
                        <a:pt x="55" y="3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" name="Freeform 241">
                  <a:extLst>
                    <a:ext uri="{FF2B5EF4-FFF2-40B4-BE49-F238E27FC236}">
                      <a16:creationId xmlns:a16="http://schemas.microsoft.com/office/drawing/2014/main" xmlns="" id="{6895DBA8-6D32-4D57-BB83-FB89DB0E56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" y="689"/>
                  <a:ext cx="24" cy="100"/>
                </a:xfrm>
                <a:custGeom>
                  <a:avLst/>
                  <a:gdLst>
                    <a:gd name="T0" fmla="*/ 43 w 48"/>
                    <a:gd name="T1" fmla="*/ 0 h 200"/>
                    <a:gd name="T2" fmla="*/ 45 w 48"/>
                    <a:gd name="T3" fmla="*/ 0 h 200"/>
                    <a:gd name="T4" fmla="*/ 47 w 48"/>
                    <a:gd name="T5" fmla="*/ 1 h 200"/>
                    <a:gd name="T6" fmla="*/ 48 w 48"/>
                    <a:gd name="T7" fmla="*/ 3 h 200"/>
                    <a:gd name="T8" fmla="*/ 48 w 48"/>
                    <a:gd name="T9" fmla="*/ 4 h 200"/>
                    <a:gd name="T10" fmla="*/ 29 w 48"/>
                    <a:gd name="T11" fmla="*/ 29 h 200"/>
                    <a:gd name="T12" fmla="*/ 16 w 48"/>
                    <a:gd name="T13" fmla="*/ 55 h 200"/>
                    <a:gd name="T14" fmla="*/ 10 w 48"/>
                    <a:gd name="T15" fmla="*/ 83 h 200"/>
                    <a:gd name="T16" fmla="*/ 8 w 48"/>
                    <a:gd name="T17" fmla="*/ 109 h 200"/>
                    <a:gd name="T18" fmla="*/ 10 w 48"/>
                    <a:gd name="T19" fmla="*/ 136 h 200"/>
                    <a:gd name="T20" fmla="*/ 14 w 48"/>
                    <a:gd name="T21" fmla="*/ 160 h 200"/>
                    <a:gd name="T22" fmla="*/ 19 w 48"/>
                    <a:gd name="T23" fmla="*/ 182 h 200"/>
                    <a:gd name="T24" fmla="*/ 24 w 48"/>
                    <a:gd name="T25" fmla="*/ 200 h 200"/>
                    <a:gd name="T26" fmla="*/ 14 w 48"/>
                    <a:gd name="T27" fmla="*/ 188 h 200"/>
                    <a:gd name="T28" fmla="*/ 5 w 48"/>
                    <a:gd name="T29" fmla="*/ 167 h 200"/>
                    <a:gd name="T30" fmla="*/ 1 w 48"/>
                    <a:gd name="T31" fmla="*/ 138 h 200"/>
                    <a:gd name="T32" fmla="*/ 0 w 48"/>
                    <a:gd name="T33" fmla="*/ 107 h 200"/>
                    <a:gd name="T34" fmla="*/ 3 w 48"/>
                    <a:gd name="T35" fmla="*/ 75 h 200"/>
                    <a:gd name="T36" fmla="*/ 11 w 48"/>
                    <a:gd name="T37" fmla="*/ 44 h 200"/>
                    <a:gd name="T38" fmla="*/ 24 w 48"/>
                    <a:gd name="T39" fmla="*/ 18 h 200"/>
                    <a:gd name="T40" fmla="*/ 43 w 48"/>
                    <a:gd name="T41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8" h="200">
                      <a:moveTo>
                        <a:pt x="43" y="0"/>
                      </a:moveTo>
                      <a:lnTo>
                        <a:pt x="45" y="0"/>
                      </a:lnTo>
                      <a:lnTo>
                        <a:pt x="47" y="1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29" y="29"/>
                      </a:lnTo>
                      <a:lnTo>
                        <a:pt x="16" y="55"/>
                      </a:lnTo>
                      <a:lnTo>
                        <a:pt x="10" y="83"/>
                      </a:lnTo>
                      <a:lnTo>
                        <a:pt x="8" y="109"/>
                      </a:lnTo>
                      <a:lnTo>
                        <a:pt x="10" y="136"/>
                      </a:lnTo>
                      <a:lnTo>
                        <a:pt x="14" y="160"/>
                      </a:lnTo>
                      <a:lnTo>
                        <a:pt x="19" y="182"/>
                      </a:lnTo>
                      <a:lnTo>
                        <a:pt x="24" y="200"/>
                      </a:lnTo>
                      <a:lnTo>
                        <a:pt x="14" y="188"/>
                      </a:lnTo>
                      <a:lnTo>
                        <a:pt x="5" y="167"/>
                      </a:lnTo>
                      <a:lnTo>
                        <a:pt x="1" y="138"/>
                      </a:lnTo>
                      <a:lnTo>
                        <a:pt x="0" y="107"/>
                      </a:lnTo>
                      <a:lnTo>
                        <a:pt x="3" y="75"/>
                      </a:lnTo>
                      <a:lnTo>
                        <a:pt x="11" y="44"/>
                      </a:lnTo>
                      <a:lnTo>
                        <a:pt x="24" y="18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" name="Freeform 242">
                  <a:extLst>
                    <a:ext uri="{FF2B5EF4-FFF2-40B4-BE49-F238E27FC236}">
                      <a16:creationId xmlns:a16="http://schemas.microsoft.com/office/drawing/2014/main" xmlns="" id="{85166607-645A-4BDD-B0A4-2358A068D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" y="775"/>
                  <a:ext cx="22" cy="13"/>
                </a:xfrm>
                <a:custGeom>
                  <a:avLst/>
                  <a:gdLst>
                    <a:gd name="T0" fmla="*/ 0 w 44"/>
                    <a:gd name="T1" fmla="*/ 0 h 25"/>
                    <a:gd name="T2" fmla="*/ 5 w 44"/>
                    <a:gd name="T3" fmla="*/ 4 h 25"/>
                    <a:gd name="T4" fmla="*/ 10 w 44"/>
                    <a:gd name="T5" fmla="*/ 10 h 25"/>
                    <a:gd name="T6" fmla="*/ 17 w 44"/>
                    <a:gd name="T7" fmla="*/ 15 h 25"/>
                    <a:gd name="T8" fmla="*/ 25 w 44"/>
                    <a:gd name="T9" fmla="*/ 18 h 25"/>
                    <a:gd name="T10" fmla="*/ 31 w 44"/>
                    <a:gd name="T11" fmla="*/ 22 h 25"/>
                    <a:gd name="T12" fmla="*/ 37 w 44"/>
                    <a:gd name="T13" fmla="*/ 24 h 25"/>
                    <a:gd name="T14" fmla="*/ 42 w 44"/>
                    <a:gd name="T15" fmla="*/ 25 h 25"/>
                    <a:gd name="T16" fmla="*/ 44 w 44"/>
                    <a:gd name="T17" fmla="*/ 24 h 25"/>
                    <a:gd name="T18" fmla="*/ 44 w 44"/>
                    <a:gd name="T19" fmla="*/ 22 h 25"/>
                    <a:gd name="T20" fmla="*/ 40 w 44"/>
                    <a:gd name="T21" fmla="*/ 19 h 25"/>
                    <a:gd name="T22" fmla="*/ 36 w 44"/>
                    <a:gd name="T23" fmla="*/ 17 h 25"/>
                    <a:gd name="T24" fmla="*/ 29 w 44"/>
                    <a:gd name="T25" fmla="*/ 13 h 25"/>
                    <a:gd name="T26" fmla="*/ 22 w 44"/>
                    <a:gd name="T27" fmla="*/ 11 h 25"/>
                    <a:gd name="T28" fmla="*/ 14 w 44"/>
                    <a:gd name="T29" fmla="*/ 8 h 25"/>
                    <a:gd name="T30" fmla="*/ 6 w 44"/>
                    <a:gd name="T31" fmla="*/ 4 h 25"/>
                    <a:gd name="T32" fmla="*/ 0 w 44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25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0" y="10"/>
                      </a:lnTo>
                      <a:lnTo>
                        <a:pt x="17" y="15"/>
                      </a:lnTo>
                      <a:lnTo>
                        <a:pt x="25" y="18"/>
                      </a:lnTo>
                      <a:lnTo>
                        <a:pt x="31" y="22"/>
                      </a:lnTo>
                      <a:lnTo>
                        <a:pt x="37" y="24"/>
                      </a:lnTo>
                      <a:lnTo>
                        <a:pt x="42" y="25"/>
                      </a:lnTo>
                      <a:lnTo>
                        <a:pt x="44" y="24"/>
                      </a:lnTo>
                      <a:lnTo>
                        <a:pt x="44" y="22"/>
                      </a:lnTo>
                      <a:lnTo>
                        <a:pt x="40" y="19"/>
                      </a:lnTo>
                      <a:lnTo>
                        <a:pt x="36" y="17"/>
                      </a:lnTo>
                      <a:lnTo>
                        <a:pt x="29" y="13"/>
                      </a:lnTo>
                      <a:lnTo>
                        <a:pt x="22" y="11"/>
                      </a:lnTo>
                      <a:lnTo>
                        <a:pt x="14" y="8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" name="Freeform 243">
                  <a:extLst>
                    <a:ext uri="{FF2B5EF4-FFF2-40B4-BE49-F238E27FC236}">
                      <a16:creationId xmlns:a16="http://schemas.microsoft.com/office/drawing/2014/main" xmlns="" id="{4E9FF69A-75EE-464A-9656-707B9EA8A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" y="767"/>
                  <a:ext cx="24" cy="14"/>
                </a:xfrm>
                <a:custGeom>
                  <a:avLst/>
                  <a:gdLst>
                    <a:gd name="T0" fmla="*/ 47 w 47"/>
                    <a:gd name="T1" fmla="*/ 28 h 29"/>
                    <a:gd name="T2" fmla="*/ 45 w 47"/>
                    <a:gd name="T3" fmla="*/ 29 h 29"/>
                    <a:gd name="T4" fmla="*/ 41 w 47"/>
                    <a:gd name="T5" fmla="*/ 28 h 29"/>
                    <a:gd name="T6" fmla="*/ 34 w 47"/>
                    <a:gd name="T7" fmla="*/ 27 h 29"/>
                    <a:gd name="T8" fmla="*/ 27 w 47"/>
                    <a:gd name="T9" fmla="*/ 23 h 29"/>
                    <a:gd name="T10" fmla="*/ 19 w 47"/>
                    <a:gd name="T11" fmla="*/ 19 h 29"/>
                    <a:gd name="T12" fmla="*/ 11 w 47"/>
                    <a:gd name="T13" fmla="*/ 13 h 29"/>
                    <a:gd name="T14" fmla="*/ 5 w 47"/>
                    <a:gd name="T15" fmla="*/ 7 h 29"/>
                    <a:gd name="T16" fmla="*/ 0 w 47"/>
                    <a:gd name="T17" fmla="*/ 0 h 29"/>
                    <a:gd name="T18" fmla="*/ 5 w 47"/>
                    <a:gd name="T19" fmla="*/ 4 h 29"/>
                    <a:gd name="T20" fmla="*/ 12 w 47"/>
                    <a:gd name="T21" fmla="*/ 7 h 29"/>
                    <a:gd name="T22" fmla="*/ 20 w 47"/>
                    <a:gd name="T23" fmla="*/ 12 h 29"/>
                    <a:gd name="T24" fmla="*/ 28 w 47"/>
                    <a:gd name="T25" fmla="*/ 15 h 29"/>
                    <a:gd name="T26" fmla="*/ 36 w 47"/>
                    <a:gd name="T27" fmla="*/ 20 h 29"/>
                    <a:gd name="T28" fmla="*/ 42 w 47"/>
                    <a:gd name="T29" fmla="*/ 23 h 29"/>
                    <a:gd name="T30" fmla="*/ 46 w 47"/>
                    <a:gd name="T31" fmla="*/ 26 h 29"/>
                    <a:gd name="T32" fmla="*/ 47 w 47"/>
                    <a:gd name="T33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29">
                      <a:moveTo>
                        <a:pt x="47" y="28"/>
                      </a:moveTo>
                      <a:lnTo>
                        <a:pt x="45" y="29"/>
                      </a:lnTo>
                      <a:lnTo>
                        <a:pt x="41" y="28"/>
                      </a:lnTo>
                      <a:lnTo>
                        <a:pt x="34" y="27"/>
                      </a:lnTo>
                      <a:lnTo>
                        <a:pt x="27" y="23"/>
                      </a:lnTo>
                      <a:lnTo>
                        <a:pt x="19" y="19"/>
                      </a:lnTo>
                      <a:lnTo>
                        <a:pt x="11" y="13"/>
                      </a:lnTo>
                      <a:lnTo>
                        <a:pt x="5" y="7"/>
                      </a:ln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12" y="7"/>
                      </a:lnTo>
                      <a:lnTo>
                        <a:pt x="20" y="12"/>
                      </a:lnTo>
                      <a:lnTo>
                        <a:pt x="28" y="15"/>
                      </a:lnTo>
                      <a:lnTo>
                        <a:pt x="36" y="20"/>
                      </a:lnTo>
                      <a:lnTo>
                        <a:pt x="42" y="23"/>
                      </a:lnTo>
                      <a:lnTo>
                        <a:pt x="46" y="26"/>
                      </a:lnTo>
                      <a:lnTo>
                        <a:pt x="47" y="2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" name="Freeform 244">
                  <a:extLst>
                    <a:ext uri="{FF2B5EF4-FFF2-40B4-BE49-F238E27FC236}">
                      <a16:creationId xmlns:a16="http://schemas.microsoft.com/office/drawing/2014/main" xmlns="" id="{0215E8F2-0FEC-4BA2-ADC4-B78EFB9F10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" y="747"/>
                  <a:ext cx="31" cy="19"/>
                </a:xfrm>
                <a:custGeom>
                  <a:avLst/>
                  <a:gdLst>
                    <a:gd name="T0" fmla="*/ 62 w 62"/>
                    <a:gd name="T1" fmla="*/ 38 h 39"/>
                    <a:gd name="T2" fmla="*/ 59 w 62"/>
                    <a:gd name="T3" fmla="*/ 39 h 39"/>
                    <a:gd name="T4" fmla="*/ 52 w 62"/>
                    <a:gd name="T5" fmla="*/ 38 h 39"/>
                    <a:gd name="T6" fmla="*/ 44 w 62"/>
                    <a:gd name="T7" fmla="*/ 35 h 39"/>
                    <a:gd name="T8" fmla="*/ 33 w 62"/>
                    <a:gd name="T9" fmla="*/ 29 h 39"/>
                    <a:gd name="T10" fmla="*/ 23 w 62"/>
                    <a:gd name="T11" fmla="*/ 23 h 39"/>
                    <a:gd name="T12" fmla="*/ 13 w 62"/>
                    <a:gd name="T13" fmla="*/ 16 h 39"/>
                    <a:gd name="T14" fmla="*/ 5 w 62"/>
                    <a:gd name="T15" fmla="*/ 8 h 39"/>
                    <a:gd name="T16" fmla="*/ 0 w 62"/>
                    <a:gd name="T17" fmla="*/ 0 h 39"/>
                    <a:gd name="T18" fmla="*/ 5 w 62"/>
                    <a:gd name="T19" fmla="*/ 3 h 39"/>
                    <a:gd name="T20" fmla="*/ 13 w 62"/>
                    <a:gd name="T21" fmla="*/ 8 h 39"/>
                    <a:gd name="T22" fmla="*/ 24 w 62"/>
                    <a:gd name="T23" fmla="*/ 14 h 39"/>
                    <a:gd name="T24" fmla="*/ 35 w 62"/>
                    <a:gd name="T25" fmla="*/ 20 h 39"/>
                    <a:gd name="T26" fmla="*/ 46 w 62"/>
                    <a:gd name="T27" fmla="*/ 25 h 39"/>
                    <a:gd name="T28" fmla="*/ 55 w 62"/>
                    <a:gd name="T29" fmla="*/ 31 h 39"/>
                    <a:gd name="T30" fmla="*/ 61 w 62"/>
                    <a:gd name="T31" fmla="*/ 35 h 39"/>
                    <a:gd name="T32" fmla="*/ 62 w 62"/>
                    <a:gd name="T33" fmla="*/ 3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39">
                      <a:moveTo>
                        <a:pt x="62" y="38"/>
                      </a:moveTo>
                      <a:lnTo>
                        <a:pt x="59" y="39"/>
                      </a:lnTo>
                      <a:lnTo>
                        <a:pt x="52" y="38"/>
                      </a:lnTo>
                      <a:lnTo>
                        <a:pt x="44" y="35"/>
                      </a:lnTo>
                      <a:lnTo>
                        <a:pt x="33" y="29"/>
                      </a:lnTo>
                      <a:lnTo>
                        <a:pt x="23" y="23"/>
                      </a:lnTo>
                      <a:lnTo>
                        <a:pt x="13" y="16"/>
                      </a:lnTo>
                      <a:lnTo>
                        <a:pt x="5" y="8"/>
                      </a:lnTo>
                      <a:lnTo>
                        <a:pt x="0" y="0"/>
                      </a:lnTo>
                      <a:lnTo>
                        <a:pt x="5" y="3"/>
                      </a:lnTo>
                      <a:lnTo>
                        <a:pt x="13" y="8"/>
                      </a:lnTo>
                      <a:lnTo>
                        <a:pt x="24" y="14"/>
                      </a:lnTo>
                      <a:lnTo>
                        <a:pt x="35" y="20"/>
                      </a:lnTo>
                      <a:lnTo>
                        <a:pt x="46" y="25"/>
                      </a:lnTo>
                      <a:lnTo>
                        <a:pt x="55" y="31"/>
                      </a:lnTo>
                      <a:lnTo>
                        <a:pt x="61" y="35"/>
                      </a:lnTo>
                      <a:lnTo>
                        <a:pt x="62" y="3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" name="Freeform 245">
                  <a:extLst>
                    <a:ext uri="{FF2B5EF4-FFF2-40B4-BE49-F238E27FC236}">
                      <a16:creationId xmlns:a16="http://schemas.microsoft.com/office/drawing/2014/main" xmlns="" id="{EFCB4CF9-80B4-40D6-A662-D8FF242553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" y="728"/>
                  <a:ext cx="34" cy="22"/>
                </a:xfrm>
                <a:custGeom>
                  <a:avLst/>
                  <a:gdLst>
                    <a:gd name="T0" fmla="*/ 68 w 68"/>
                    <a:gd name="T1" fmla="*/ 43 h 44"/>
                    <a:gd name="T2" fmla="*/ 65 w 68"/>
                    <a:gd name="T3" fmla="*/ 44 h 44"/>
                    <a:gd name="T4" fmla="*/ 57 w 68"/>
                    <a:gd name="T5" fmla="*/ 42 h 44"/>
                    <a:gd name="T6" fmla="*/ 47 w 68"/>
                    <a:gd name="T7" fmla="*/ 37 h 44"/>
                    <a:gd name="T8" fmla="*/ 35 w 68"/>
                    <a:gd name="T9" fmla="*/ 30 h 44"/>
                    <a:gd name="T10" fmla="*/ 24 w 68"/>
                    <a:gd name="T11" fmla="*/ 23 h 44"/>
                    <a:gd name="T12" fmla="*/ 13 w 68"/>
                    <a:gd name="T13" fmla="*/ 15 h 44"/>
                    <a:gd name="T14" fmla="*/ 5 w 68"/>
                    <a:gd name="T15" fmla="*/ 7 h 44"/>
                    <a:gd name="T16" fmla="*/ 0 w 68"/>
                    <a:gd name="T17" fmla="*/ 0 h 44"/>
                    <a:gd name="T18" fmla="*/ 5 w 68"/>
                    <a:gd name="T19" fmla="*/ 4 h 44"/>
                    <a:gd name="T20" fmla="*/ 14 w 68"/>
                    <a:gd name="T21" fmla="*/ 8 h 44"/>
                    <a:gd name="T22" fmla="*/ 26 w 68"/>
                    <a:gd name="T23" fmla="*/ 14 h 44"/>
                    <a:gd name="T24" fmla="*/ 38 w 68"/>
                    <a:gd name="T25" fmla="*/ 21 h 44"/>
                    <a:gd name="T26" fmla="*/ 50 w 68"/>
                    <a:gd name="T27" fmla="*/ 29 h 44"/>
                    <a:gd name="T28" fmla="*/ 59 w 68"/>
                    <a:gd name="T29" fmla="*/ 35 h 44"/>
                    <a:gd name="T30" fmla="*/ 66 w 68"/>
                    <a:gd name="T31" fmla="*/ 39 h 44"/>
                    <a:gd name="T32" fmla="*/ 68 w 68"/>
                    <a:gd name="T33" fmla="*/ 4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44">
                      <a:moveTo>
                        <a:pt x="68" y="43"/>
                      </a:moveTo>
                      <a:lnTo>
                        <a:pt x="65" y="44"/>
                      </a:lnTo>
                      <a:lnTo>
                        <a:pt x="57" y="42"/>
                      </a:lnTo>
                      <a:lnTo>
                        <a:pt x="47" y="37"/>
                      </a:lnTo>
                      <a:lnTo>
                        <a:pt x="35" y="30"/>
                      </a:lnTo>
                      <a:lnTo>
                        <a:pt x="24" y="23"/>
                      </a:lnTo>
                      <a:lnTo>
                        <a:pt x="13" y="15"/>
                      </a:lnTo>
                      <a:lnTo>
                        <a:pt x="5" y="7"/>
                      </a:ln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14" y="8"/>
                      </a:lnTo>
                      <a:lnTo>
                        <a:pt x="26" y="14"/>
                      </a:lnTo>
                      <a:lnTo>
                        <a:pt x="38" y="21"/>
                      </a:lnTo>
                      <a:lnTo>
                        <a:pt x="50" y="29"/>
                      </a:lnTo>
                      <a:lnTo>
                        <a:pt x="59" y="35"/>
                      </a:lnTo>
                      <a:lnTo>
                        <a:pt x="66" y="39"/>
                      </a:lnTo>
                      <a:lnTo>
                        <a:pt x="68" y="4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" name="Freeform 246">
                  <a:extLst>
                    <a:ext uri="{FF2B5EF4-FFF2-40B4-BE49-F238E27FC236}">
                      <a16:creationId xmlns:a16="http://schemas.microsoft.com/office/drawing/2014/main" xmlns="" id="{9966464E-78E8-4879-859E-862E22097E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" y="716"/>
                  <a:ext cx="27" cy="23"/>
                </a:xfrm>
                <a:custGeom>
                  <a:avLst/>
                  <a:gdLst>
                    <a:gd name="T0" fmla="*/ 56 w 56"/>
                    <a:gd name="T1" fmla="*/ 46 h 46"/>
                    <a:gd name="T2" fmla="*/ 52 w 56"/>
                    <a:gd name="T3" fmla="*/ 46 h 46"/>
                    <a:gd name="T4" fmla="*/ 46 w 56"/>
                    <a:gd name="T5" fmla="*/ 43 h 46"/>
                    <a:gd name="T6" fmla="*/ 37 w 56"/>
                    <a:gd name="T7" fmla="*/ 37 h 46"/>
                    <a:gd name="T8" fmla="*/ 28 w 56"/>
                    <a:gd name="T9" fmla="*/ 30 h 46"/>
                    <a:gd name="T10" fmla="*/ 18 w 56"/>
                    <a:gd name="T11" fmla="*/ 22 h 46"/>
                    <a:gd name="T12" fmla="*/ 9 w 56"/>
                    <a:gd name="T13" fmla="*/ 14 h 46"/>
                    <a:gd name="T14" fmla="*/ 3 w 56"/>
                    <a:gd name="T15" fmla="*/ 6 h 46"/>
                    <a:gd name="T16" fmla="*/ 0 w 56"/>
                    <a:gd name="T17" fmla="*/ 0 h 46"/>
                    <a:gd name="T18" fmla="*/ 6 w 56"/>
                    <a:gd name="T19" fmla="*/ 3 h 46"/>
                    <a:gd name="T20" fmla="*/ 14 w 56"/>
                    <a:gd name="T21" fmla="*/ 9 h 46"/>
                    <a:gd name="T22" fmla="*/ 23 w 56"/>
                    <a:gd name="T23" fmla="*/ 16 h 46"/>
                    <a:gd name="T24" fmla="*/ 34 w 56"/>
                    <a:gd name="T25" fmla="*/ 23 h 46"/>
                    <a:gd name="T26" fmla="*/ 43 w 56"/>
                    <a:gd name="T27" fmla="*/ 31 h 46"/>
                    <a:gd name="T28" fmla="*/ 51 w 56"/>
                    <a:gd name="T29" fmla="*/ 37 h 46"/>
                    <a:gd name="T30" fmla="*/ 56 w 56"/>
                    <a:gd name="T31" fmla="*/ 43 h 46"/>
                    <a:gd name="T32" fmla="*/ 56 w 56"/>
                    <a:gd name="T3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46">
                      <a:moveTo>
                        <a:pt x="56" y="46"/>
                      </a:moveTo>
                      <a:lnTo>
                        <a:pt x="52" y="46"/>
                      </a:lnTo>
                      <a:lnTo>
                        <a:pt x="46" y="43"/>
                      </a:lnTo>
                      <a:lnTo>
                        <a:pt x="37" y="37"/>
                      </a:lnTo>
                      <a:lnTo>
                        <a:pt x="28" y="30"/>
                      </a:lnTo>
                      <a:lnTo>
                        <a:pt x="18" y="22"/>
                      </a:lnTo>
                      <a:lnTo>
                        <a:pt x="9" y="14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6" y="3"/>
                      </a:lnTo>
                      <a:lnTo>
                        <a:pt x="14" y="9"/>
                      </a:lnTo>
                      <a:lnTo>
                        <a:pt x="23" y="16"/>
                      </a:lnTo>
                      <a:lnTo>
                        <a:pt x="34" y="23"/>
                      </a:lnTo>
                      <a:lnTo>
                        <a:pt x="43" y="31"/>
                      </a:lnTo>
                      <a:lnTo>
                        <a:pt x="51" y="37"/>
                      </a:lnTo>
                      <a:lnTo>
                        <a:pt x="56" y="43"/>
                      </a:lnTo>
                      <a:lnTo>
                        <a:pt x="56" y="4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" name="Freeform 247">
                  <a:extLst>
                    <a:ext uri="{FF2B5EF4-FFF2-40B4-BE49-F238E27FC236}">
                      <a16:creationId xmlns:a16="http://schemas.microsoft.com/office/drawing/2014/main" xmlns="" id="{FF871A99-C8B1-4223-905E-3EF29AEBF1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" y="707"/>
                  <a:ext cx="22" cy="19"/>
                </a:xfrm>
                <a:custGeom>
                  <a:avLst/>
                  <a:gdLst>
                    <a:gd name="T0" fmla="*/ 45 w 45"/>
                    <a:gd name="T1" fmla="*/ 39 h 39"/>
                    <a:gd name="T2" fmla="*/ 43 w 45"/>
                    <a:gd name="T3" fmla="*/ 39 h 39"/>
                    <a:gd name="T4" fmla="*/ 37 w 45"/>
                    <a:gd name="T5" fmla="*/ 37 h 39"/>
                    <a:gd name="T6" fmla="*/ 30 w 45"/>
                    <a:gd name="T7" fmla="*/ 34 h 39"/>
                    <a:gd name="T8" fmla="*/ 23 w 45"/>
                    <a:gd name="T9" fmla="*/ 29 h 39"/>
                    <a:gd name="T10" fmla="*/ 15 w 45"/>
                    <a:gd name="T11" fmla="*/ 22 h 39"/>
                    <a:gd name="T12" fmla="*/ 8 w 45"/>
                    <a:gd name="T13" fmla="*/ 15 h 39"/>
                    <a:gd name="T14" fmla="*/ 3 w 45"/>
                    <a:gd name="T15" fmla="*/ 9 h 39"/>
                    <a:gd name="T16" fmla="*/ 0 w 45"/>
                    <a:gd name="T17" fmla="*/ 0 h 39"/>
                    <a:gd name="T18" fmla="*/ 5 w 45"/>
                    <a:gd name="T19" fmla="*/ 5 h 39"/>
                    <a:gd name="T20" fmla="*/ 12 w 45"/>
                    <a:gd name="T21" fmla="*/ 10 h 39"/>
                    <a:gd name="T22" fmla="*/ 19 w 45"/>
                    <a:gd name="T23" fmla="*/ 15 h 39"/>
                    <a:gd name="T24" fmla="*/ 28 w 45"/>
                    <a:gd name="T25" fmla="*/ 21 h 39"/>
                    <a:gd name="T26" fmla="*/ 35 w 45"/>
                    <a:gd name="T27" fmla="*/ 27 h 39"/>
                    <a:gd name="T28" fmla="*/ 42 w 45"/>
                    <a:gd name="T29" fmla="*/ 33 h 39"/>
                    <a:gd name="T30" fmla="*/ 45 w 45"/>
                    <a:gd name="T31" fmla="*/ 36 h 39"/>
                    <a:gd name="T32" fmla="*/ 45 w 45"/>
                    <a:gd name="T33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39">
                      <a:moveTo>
                        <a:pt x="45" y="39"/>
                      </a:moveTo>
                      <a:lnTo>
                        <a:pt x="43" y="39"/>
                      </a:lnTo>
                      <a:lnTo>
                        <a:pt x="37" y="37"/>
                      </a:lnTo>
                      <a:lnTo>
                        <a:pt x="30" y="34"/>
                      </a:lnTo>
                      <a:lnTo>
                        <a:pt x="23" y="29"/>
                      </a:lnTo>
                      <a:lnTo>
                        <a:pt x="15" y="22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2" y="10"/>
                      </a:lnTo>
                      <a:lnTo>
                        <a:pt x="19" y="15"/>
                      </a:lnTo>
                      <a:lnTo>
                        <a:pt x="28" y="21"/>
                      </a:lnTo>
                      <a:lnTo>
                        <a:pt x="35" y="27"/>
                      </a:lnTo>
                      <a:lnTo>
                        <a:pt x="42" y="33"/>
                      </a:lnTo>
                      <a:lnTo>
                        <a:pt x="45" y="36"/>
                      </a:lnTo>
                      <a:lnTo>
                        <a:pt x="45" y="3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0" name="Freeform 248">
                  <a:extLst>
                    <a:ext uri="{FF2B5EF4-FFF2-40B4-BE49-F238E27FC236}">
                      <a16:creationId xmlns:a16="http://schemas.microsoft.com/office/drawing/2014/main" xmlns="" id="{579BC7DB-F6AC-40E0-AE95-93D77E551B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" y="698"/>
                  <a:ext cx="16" cy="16"/>
                </a:xfrm>
                <a:custGeom>
                  <a:avLst/>
                  <a:gdLst>
                    <a:gd name="T0" fmla="*/ 32 w 32"/>
                    <a:gd name="T1" fmla="*/ 33 h 33"/>
                    <a:gd name="T2" fmla="*/ 30 w 32"/>
                    <a:gd name="T3" fmla="*/ 33 h 33"/>
                    <a:gd name="T4" fmla="*/ 25 w 32"/>
                    <a:gd name="T5" fmla="*/ 31 h 33"/>
                    <a:gd name="T6" fmla="*/ 20 w 32"/>
                    <a:gd name="T7" fmla="*/ 27 h 33"/>
                    <a:gd name="T8" fmla="*/ 14 w 32"/>
                    <a:gd name="T9" fmla="*/ 21 h 33"/>
                    <a:gd name="T10" fmla="*/ 8 w 32"/>
                    <a:gd name="T11" fmla="*/ 15 h 33"/>
                    <a:gd name="T12" fmla="*/ 3 w 32"/>
                    <a:gd name="T13" fmla="*/ 9 h 33"/>
                    <a:gd name="T14" fmla="*/ 1 w 32"/>
                    <a:gd name="T15" fmla="*/ 3 h 33"/>
                    <a:gd name="T16" fmla="*/ 0 w 32"/>
                    <a:gd name="T17" fmla="*/ 0 h 33"/>
                    <a:gd name="T18" fmla="*/ 8 w 32"/>
                    <a:gd name="T19" fmla="*/ 7 h 33"/>
                    <a:gd name="T20" fmla="*/ 18 w 32"/>
                    <a:gd name="T21" fmla="*/ 17 h 33"/>
                    <a:gd name="T22" fmla="*/ 28 w 32"/>
                    <a:gd name="T23" fmla="*/ 27 h 33"/>
                    <a:gd name="T24" fmla="*/ 32 w 32"/>
                    <a:gd name="T25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" h="33">
                      <a:moveTo>
                        <a:pt x="32" y="33"/>
                      </a:moveTo>
                      <a:lnTo>
                        <a:pt x="30" y="33"/>
                      </a:lnTo>
                      <a:lnTo>
                        <a:pt x="25" y="31"/>
                      </a:lnTo>
                      <a:lnTo>
                        <a:pt x="20" y="27"/>
                      </a:lnTo>
                      <a:lnTo>
                        <a:pt x="14" y="21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8" y="7"/>
                      </a:lnTo>
                      <a:lnTo>
                        <a:pt x="18" y="17"/>
                      </a:lnTo>
                      <a:lnTo>
                        <a:pt x="28" y="27"/>
                      </a:lnTo>
                      <a:lnTo>
                        <a:pt x="32" y="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" name="Freeform 249">
                  <a:extLst>
                    <a:ext uri="{FF2B5EF4-FFF2-40B4-BE49-F238E27FC236}">
                      <a16:creationId xmlns:a16="http://schemas.microsoft.com/office/drawing/2014/main" xmlns="" id="{7574C903-3855-4B0F-99E2-8C823CDC7E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" y="692"/>
                  <a:ext cx="10" cy="11"/>
                </a:xfrm>
                <a:custGeom>
                  <a:avLst/>
                  <a:gdLst>
                    <a:gd name="T0" fmla="*/ 20 w 20"/>
                    <a:gd name="T1" fmla="*/ 22 h 22"/>
                    <a:gd name="T2" fmla="*/ 14 w 20"/>
                    <a:gd name="T3" fmla="*/ 21 h 22"/>
                    <a:gd name="T4" fmla="*/ 7 w 20"/>
                    <a:gd name="T5" fmla="*/ 17 h 22"/>
                    <a:gd name="T6" fmla="*/ 0 w 20"/>
                    <a:gd name="T7" fmla="*/ 9 h 22"/>
                    <a:gd name="T8" fmla="*/ 0 w 20"/>
                    <a:gd name="T9" fmla="*/ 0 h 22"/>
                    <a:gd name="T10" fmla="*/ 5 w 20"/>
                    <a:gd name="T11" fmla="*/ 9 h 22"/>
                    <a:gd name="T12" fmla="*/ 14 w 20"/>
                    <a:gd name="T13" fmla="*/ 14 h 22"/>
                    <a:gd name="T14" fmla="*/ 20 w 20"/>
                    <a:gd name="T15" fmla="*/ 19 h 22"/>
                    <a:gd name="T16" fmla="*/ 20 w 20"/>
                    <a:gd name="T17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2">
                      <a:moveTo>
                        <a:pt x="20" y="22"/>
                      </a:moveTo>
                      <a:lnTo>
                        <a:pt x="14" y="21"/>
                      </a:lnTo>
                      <a:lnTo>
                        <a:pt x="7" y="17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5" y="9"/>
                      </a:lnTo>
                      <a:lnTo>
                        <a:pt x="14" y="14"/>
                      </a:lnTo>
                      <a:lnTo>
                        <a:pt x="20" y="19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2" name="Freeform 250">
                  <a:extLst>
                    <a:ext uri="{FF2B5EF4-FFF2-40B4-BE49-F238E27FC236}">
                      <a16:creationId xmlns:a16="http://schemas.microsoft.com/office/drawing/2014/main" xmlns="" id="{3FBFFB61-2F6E-4ED5-A808-7DBCB3992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" y="783"/>
                  <a:ext cx="14" cy="13"/>
                </a:xfrm>
                <a:custGeom>
                  <a:avLst/>
                  <a:gdLst>
                    <a:gd name="T0" fmla="*/ 0 w 28"/>
                    <a:gd name="T1" fmla="*/ 0 h 25"/>
                    <a:gd name="T2" fmla="*/ 7 w 28"/>
                    <a:gd name="T3" fmla="*/ 3 h 25"/>
                    <a:gd name="T4" fmla="*/ 17 w 28"/>
                    <a:gd name="T5" fmla="*/ 10 h 25"/>
                    <a:gd name="T6" fmla="*/ 27 w 28"/>
                    <a:gd name="T7" fmla="*/ 18 h 25"/>
                    <a:gd name="T8" fmla="*/ 28 w 28"/>
                    <a:gd name="T9" fmla="*/ 25 h 25"/>
                    <a:gd name="T10" fmla="*/ 22 w 28"/>
                    <a:gd name="T11" fmla="*/ 24 h 25"/>
                    <a:gd name="T12" fmla="*/ 14 w 28"/>
                    <a:gd name="T13" fmla="*/ 17 h 25"/>
                    <a:gd name="T14" fmla="*/ 6 w 28"/>
                    <a:gd name="T15" fmla="*/ 7 h 25"/>
                    <a:gd name="T16" fmla="*/ 0 w 28"/>
                    <a:gd name="T1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25">
                      <a:moveTo>
                        <a:pt x="0" y="0"/>
                      </a:moveTo>
                      <a:lnTo>
                        <a:pt x="7" y="3"/>
                      </a:lnTo>
                      <a:lnTo>
                        <a:pt x="17" y="10"/>
                      </a:lnTo>
                      <a:lnTo>
                        <a:pt x="27" y="18"/>
                      </a:lnTo>
                      <a:lnTo>
                        <a:pt x="28" y="25"/>
                      </a:lnTo>
                      <a:lnTo>
                        <a:pt x="22" y="24"/>
                      </a:lnTo>
                      <a:lnTo>
                        <a:pt x="14" y="17"/>
                      </a:lnTo>
                      <a:lnTo>
                        <a:pt x="6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3" name="Freeform 251">
                  <a:extLst>
                    <a:ext uri="{FF2B5EF4-FFF2-40B4-BE49-F238E27FC236}">
                      <a16:creationId xmlns:a16="http://schemas.microsoft.com/office/drawing/2014/main" xmlns="" id="{6EE62517-29B7-4959-9308-D0B21DC3A1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" y="783"/>
                  <a:ext cx="6" cy="15"/>
                </a:xfrm>
                <a:custGeom>
                  <a:avLst/>
                  <a:gdLst>
                    <a:gd name="T0" fmla="*/ 14 w 14"/>
                    <a:gd name="T1" fmla="*/ 0 h 30"/>
                    <a:gd name="T2" fmla="*/ 11 w 14"/>
                    <a:gd name="T3" fmla="*/ 5 h 30"/>
                    <a:gd name="T4" fmla="*/ 5 w 14"/>
                    <a:gd name="T5" fmla="*/ 15 h 30"/>
                    <a:gd name="T6" fmla="*/ 0 w 14"/>
                    <a:gd name="T7" fmla="*/ 24 h 30"/>
                    <a:gd name="T8" fmla="*/ 1 w 14"/>
                    <a:gd name="T9" fmla="*/ 30 h 30"/>
                    <a:gd name="T10" fmla="*/ 6 w 14"/>
                    <a:gd name="T11" fmla="*/ 27 h 30"/>
                    <a:gd name="T12" fmla="*/ 9 w 14"/>
                    <a:gd name="T13" fmla="*/ 19 h 30"/>
                    <a:gd name="T14" fmla="*/ 13 w 14"/>
                    <a:gd name="T15" fmla="*/ 8 h 30"/>
                    <a:gd name="T16" fmla="*/ 14 w 14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30">
                      <a:moveTo>
                        <a:pt x="14" y="0"/>
                      </a:moveTo>
                      <a:lnTo>
                        <a:pt x="11" y="5"/>
                      </a:lnTo>
                      <a:lnTo>
                        <a:pt x="5" y="15"/>
                      </a:lnTo>
                      <a:lnTo>
                        <a:pt x="0" y="24"/>
                      </a:lnTo>
                      <a:lnTo>
                        <a:pt x="1" y="30"/>
                      </a:lnTo>
                      <a:lnTo>
                        <a:pt x="6" y="27"/>
                      </a:lnTo>
                      <a:lnTo>
                        <a:pt x="9" y="19"/>
                      </a:lnTo>
                      <a:lnTo>
                        <a:pt x="13" y="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4" name="Freeform 252">
                  <a:extLst>
                    <a:ext uri="{FF2B5EF4-FFF2-40B4-BE49-F238E27FC236}">
                      <a16:creationId xmlns:a16="http://schemas.microsoft.com/office/drawing/2014/main" xmlns="" id="{65908697-1996-4B9E-87F4-7D96E0067F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" y="786"/>
                  <a:ext cx="4" cy="17"/>
                </a:xfrm>
                <a:custGeom>
                  <a:avLst/>
                  <a:gdLst>
                    <a:gd name="T0" fmla="*/ 0 w 9"/>
                    <a:gd name="T1" fmla="*/ 0 h 33"/>
                    <a:gd name="T2" fmla="*/ 0 w 9"/>
                    <a:gd name="T3" fmla="*/ 5 h 33"/>
                    <a:gd name="T4" fmla="*/ 0 w 9"/>
                    <a:gd name="T5" fmla="*/ 17 h 33"/>
                    <a:gd name="T6" fmla="*/ 2 w 9"/>
                    <a:gd name="T7" fmla="*/ 28 h 33"/>
                    <a:gd name="T8" fmla="*/ 5 w 9"/>
                    <a:gd name="T9" fmla="*/ 33 h 33"/>
                    <a:gd name="T10" fmla="*/ 9 w 9"/>
                    <a:gd name="T11" fmla="*/ 28 h 33"/>
                    <a:gd name="T12" fmla="*/ 6 w 9"/>
                    <a:gd name="T13" fmla="*/ 18 h 33"/>
                    <a:gd name="T14" fmla="*/ 3 w 9"/>
                    <a:gd name="T15" fmla="*/ 8 h 33"/>
                    <a:gd name="T16" fmla="*/ 0 w 9"/>
                    <a:gd name="T1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33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7"/>
                      </a:lnTo>
                      <a:lnTo>
                        <a:pt x="2" y="28"/>
                      </a:lnTo>
                      <a:lnTo>
                        <a:pt x="5" y="33"/>
                      </a:lnTo>
                      <a:lnTo>
                        <a:pt x="9" y="28"/>
                      </a:lnTo>
                      <a:lnTo>
                        <a:pt x="6" y="18"/>
                      </a:lnTo>
                      <a:lnTo>
                        <a:pt x="3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5" name="Freeform 253">
                  <a:extLst>
                    <a:ext uri="{FF2B5EF4-FFF2-40B4-BE49-F238E27FC236}">
                      <a16:creationId xmlns:a16="http://schemas.microsoft.com/office/drawing/2014/main" xmlns="" id="{A8455ECA-1C3A-4F13-A981-F48FCC0793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" y="778"/>
                  <a:ext cx="12" cy="15"/>
                </a:xfrm>
                <a:custGeom>
                  <a:avLst/>
                  <a:gdLst>
                    <a:gd name="T0" fmla="*/ 25 w 25"/>
                    <a:gd name="T1" fmla="*/ 0 h 30"/>
                    <a:gd name="T2" fmla="*/ 20 w 25"/>
                    <a:gd name="T3" fmla="*/ 9 h 30"/>
                    <a:gd name="T4" fmla="*/ 13 w 25"/>
                    <a:gd name="T5" fmla="*/ 21 h 30"/>
                    <a:gd name="T6" fmla="*/ 6 w 25"/>
                    <a:gd name="T7" fmla="*/ 29 h 30"/>
                    <a:gd name="T8" fmla="*/ 0 w 25"/>
                    <a:gd name="T9" fmla="*/ 30 h 30"/>
                    <a:gd name="T10" fmla="*/ 1 w 25"/>
                    <a:gd name="T11" fmla="*/ 24 h 30"/>
                    <a:gd name="T12" fmla="*/ 9 w 25"/>
                    <a:gd name="T13" fmla="*/ 15 h 30"/>
                    <a:gd name="T14" fmla="*/ 18 w 25"/>
                    <a:gd name="T15" fmla="*/ 6 h 30"/>
                    <a:gd name="T16" fmla="*/ 25 w 25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30">
                      <a:moveTo>
                        <a:pt x="25" y="0"/>
                      </a:moveTo>
                      <a:lnTo>
                        <a:pt x="20" y="9"/>
                      </a:lnTo>
                      <a:lnTo>
                        <a:pt x="13" y="21"/>
                      </a:lnTo>
                      <a:lnTo>
                        <a:pt x="6" y="29"/>
                      </a:lnTo>
                      <a:lnTo>
                        <a:pt x="0" y="30"/>
                      </a:lnTo>
                      <a:lnTo>
                        <a:pt x="1" y="24"/>
                      </a:lnTo>
                      <a:lnTo>
                        <a:pt x="9" y="15"/>
                      </a:lnTo>
                      <a:lnTo>
                        <a:pt x="18" y="6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6" name="Freeform 254">
                  <a:extLst>
                    <a:ext uri="{FF2B5EF4-FFF2-40B4-BE49-F238E27FC236}">
                      <a16:creationId xmlns:a16="http://schemas.microsoft.com/office/drawing/2014/main" xmlns="" id="{1EC98994-F5DD-47DB-BFD0-C7344BDBE3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" y="695"/>
                  <a:ext cx="22" cy="4"/>
                </a:xfrm>
                <a:custGeom>
                  <a:avLst/>
                  <a:gdLst>
                    <a:gd name="T0" fmla="*/ 43 w 43"/>
                    <a:gd name="T1" fmla="*/ 8 h 9"/>
                    <a:gd name="T2" fmla="*/ 39 w 43"/>
                    <a:gd name="T3" fmla="*/ 8 h 9"/>
                    <a:gd name="T4" fmla="*/ 32 w 43"/>
                    <a:gd name="T5" fmla="*/ 9 h 9"/>
                    <a:gd name="T6" fmla="*/ 25 w 43"/>
                    <a:gd name="T7" fmla="*/ 9 h 9"/>
                    <a:gd name="T8" fmla="*/ 18 w 43"/>
                    <a:gd name="T9" fmla="*/ 9 h 9"/>
                    <a:gd name="T10" fmla="*/ 11 w 43"/>
                    <a:gd name="T11" fmla="*/ 9 h 9"/>
                    <a:gd name="T12" fmla="*/ 5 w 43"/>
                    <a:gd name="T13" fmla="*/ 8 h 9"/>
                    <a:gd name="T14" fmla="*/ 2 w 43"/>
                    <a:gd name="T15" fmla="*/ 6 h 9"/>
                    <a:gd name="T16" fmla="*/ 0 w 43"/>
                    <a:gd name="T17" fmla="*/ 4 h 9"/>
                    <a:gd name="T18" fmla="*/ 1 w 43"/>
                    <a:gd name="T19" fmla="*/ 1 h 9"/>
                    <a:gd name="T20" fmla="*/ 4 w 43"/>
                    <a:gd name="T21" fmla="*/ 0 h 9"/>
                    <a:gd name="T22" fmla="*/ 10 w 43"/>
                    <a:gd name="T23" fmla="*/ 0 h 9"/>
                    <a:gd name="T24" fmla="*/ 17 w 43"/>
                    <a:gd name="T25" fmla="*/ 3 h 9"/>
                    <a:gd name="T26" fmla="*/ 24 w 43"/>
                    <a:gd name="T27" fmla="*/ 4 h 9"/>
                    <a:gd name="T28" fmla="*/ 32 w 43"/>
                    <a:gd name="T29" fmla="*/ 6 h 9"/>
                    <a:gd name="T30" fmla="*/ 38 w 43"/>
                    <a:gd name="T31" fmla="*/ 7 h 9"/>
                    <a:gd name="T32" fmla="*/ 43 w 43"/>
                    <a:gd name="T33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3" h="9">
                      <a:moveTo>
                        <a:pt x="43" y="8"/>
                      </a:moveTo>
                      <a:lnTo>
                        <a:pt x="39" y="8"/>
                      </a:lnTo>
                      <a:lnTo>
                        <a:pt x="32" y="9"/>
                      </a:lnTo>
                      <a:lnTo>
                        <a:pt x="25" y="9"/>
                      </a:lnTo>
                      <a:lnTo>
                        <a:pt x="18" y="9"/>
                      </a:lnTo>
                      <a:lnTo>
                        <a:pt x="11" y="9"/>
                      </a:lnTo>
                      <a:lnTo>
                        <a:pt x="5" y="8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0"/>
                      </a:lnTo>
                      <a:lnTo>
                        <a:pt x="17" y="3"/>
                      </a:lnTo>
                      <a:lnTo>
                        <a:pt x="24" y="4"/>
                      </a:lnTo>
                      <a:lnTo>
                        <a:pt x="32" y="6"/>
                      </a:lnTo>
                      <a:lnTo>
                        <a:pt x="38" y="7"/>
                      </a:lnTo>
                      <a:lnTo>
                        <a:pt x="43" y="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7" name="Freeform 255">
                  <a:extLst>
                    <a:ext uri="{FF2B5EF4-FFF2-40B4-BE49-F238E27FC236}">
                      <a16:creationId xmlns:a16="http://schemas.microsoft.com/office/drawing/2014/main" xmlns="" id="{4310F133-2D26-4001-9161-55E2C6858F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" y="686"/>
                  <a:ext cx="21" cy="7"/>
                </a:xfrm>
                <a:custGeom>
                  <a:avLst/>
                  <a:gdLst>
                    <a:gd name="T0" fmla="*/ 43 w 43"/>
                    <a:gd name="T1" fmla="*/ 15 h 15"/>
                    <a:gd name="T2" fmla="*/ 38 w 43"/>
                    <a:gd name="T3" fmla="*/ 15 h 15"/>
                    <a:gd name="T4" fmla="*/ 33 w 43"/>
                    <a:gd name="T5" fmla="*/ 14 h 15"/>
                    <a:gd name="T6" fmla="*/ 26 w 43"/>
                    <a:gd name="T7" fmla="*/ 13 h 15"/>
                    <a:gd name="T8" fmla="*/ 19 w 43"/>
                    <a:gd name="T9" fmla="*/ 11 h 15"/>
                    <a:gd name="T10" fmla="*/ 12 w 43"/>
                    <a:gd name="T11" fmla="*/ 10 h 15"/>
                    <a:gd name="T12" fmla="*/ 6 w 43"/>
                    <a:gd name="T13" fmla="*/ 8 h 15"/>
                    <a:gd name="T14" fmla="*/ 3 w 43"/>
                    <a:gd name="T15" fmla="*/ 5 h 15"/>
                    <a:gd name="T16" fmla="*/ 0 w 43"/>
                    <a:gd name="T17" fmla="*/ 2 h 15"/>
                    <a:gd name="T18" fmla="*/ 2 w 43"/>
                    <a:gd name="T19" fmla="*/ 0 h 15"/>
                    <a:gd name="T20" fmla="*/ 6 w 43"/>
                    <a:gd name="T21" fmla="*/ 0 h 15"/>
                    <a:gd name="T22" fmla="*/ 12 w 43"/>
                    <a:gd name="T23" fmla="*/ 1 h 15"/>
                    <a:gd name="T24" fmla="*/ 19 w 43"/>
                    <a:gd name="T25" fmla="*/ 5 h 15"/>
                    <a:gd name="T26" fmla="*/ 27 w 43"/>
                    <a:gd name="T27" fmla="*/ 8 h 15"/>
                    <a:gd name="T28" fmla="*/ 34 w 43"/>
                    <a:gd name="T29" fmla="*/ 10 h 15"/>
                    <a:gd name="T30" fmla="*/ 40 w 43"/>
                    <a:gd name="T31" fmla="*/ 14 h 15"/>
                    <a:gd name="T32" fmla="*/ 43 w 43"/>
                    <a:gd name="T3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3" h="15">
                      <a:moveTo>
                        <a:pt x="43" y="15"/>
                      </a:moveTo>
                      <a:lnTo>
                        <a:pt x="38" y="15"/>
                      </a:lnTo>
                      <a:lnTo>
                        <a:pt x="33" y="14"/>
                      </a:lnTo>
                      <a:lnTo>
                        <a:pt x="26" y="13"/>
                      </a:lnTo>
                      <a:lnTo>
                        <a:pt x="19" y="11"/>
                      </a:lnTo>
                      <a:lnTo>
                        <a:pt x="12" y="10"/>
                      </a:lnTo>
                      <a:lnTo>
                        <a:pt x="6" y="8"/>
                      </a:lnTo>
                      <a:lnTo>
                        <a:pt x="3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2" y="1"/>
                      </a:lnTo>
                      <a:lnTo>
                        <a:pt x="19" y="5"/>
                      </a:lnTo>
                      <a:lnTo>
                        <a:pt x="27" y="8"/>
                      </a:lnTo>
                      <a:lnTo>
                        <a:pt x="34" y="10"/>
                      </a:lnTo>
                      <a:lnTo>
                        <a:pt x="40" y="14"/>
                      </a:lnTo>
                      <a:lnTo>
                        <a:pt x="43" y="1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" name="Freeform 256">
                  <a:extLst>
                    <a:ext uri="{FF2B5EF4-FFF2-40B4-BE49-F238E27FC236}">
                      <a16:creationId xmlns:a16="http://schemas.microsoft.com/office/drawing/2014/main" xmlns="" id="{597E836E-CEA4-4C82-94E6-C752587F06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" y="706"/>
                  <a:ext cx="21" cy="4"/>
                </a:xfrm>
                <a:custGeom>
                  <a:avLst/>
                  <a:gdLst>
                    <a:gd name="T0" fmla="*/ 40 w 40"/>
                    <a:gd name="T1" fmla="*/ 4 h 9"/>
                    <a:gd name="T2" fmla="*/ 39 w 40"/>
                    <a:gd name="T3" fmla="*/ 6 h 9"/>
                    <a:gd name="T4" fmla="*/ 35 w 40"/>
                    <a:gd name="T5" fmla="*/ 7 h 9"/>
                    <a:gd name="T6" fmla="*/ 29 w 40"/>
                    <a:gd name="T7" fmla="*/ 8 h 9"/>
                    <a:gd name="T8" fmla="*/ 22 w 40"/>
                    <a:gd name="T9" fmla="*/ 9 h 9"/>
                    <a:gd name="T10" fmla="*/ 14 w 40"/>
                    <a:gd name="T11" fmla="*/ 9 h 9"/>
                    <a:gd name="T12" fmla="*/ 8 w 40"/>
                    <a:gd name="T13" fmla="*/ 8 h 9"/>
                    <a:gd name="T14" fmla="*/ 2 w 40"/>
                    <a:gd name="T15" fmla="*/ 7 h 9"/>
                    <a:gd name="T16" fmla="*/ 0 w 40"/>
                    <a:gd name="T17" fmla="*/ 4 h 9"/>
                    <a:gd name="T18" fmla="*/ 0 w 40"/>
                    <a:gd name="T19" fmla="*/ 1 h 9"/>
                    <a:gd name="T20" fmla="*/ 2 w 40"/>
                    <a:gd name="T21" fmla="*/ 0 h 9"/>
                    <a:gd name="T22" fmla="*/ 8 w 40"/>
                    <a:gd name="T23" fmla="*/ 0 h 9"/>
                    <a:gd name="T24" fmla="*/ 14 w 40"/>
                    <a:gd name="T25" fmla="*/ 1 h 9"/>
                    <a:gd name="T26" fmla="*/ 21 w 40"/>
                    <a:gd name="T27" fmla="*/ 2 h 9"/>
                    <a:gd name="T28" fmla="*/ 29 w 40"/>
                    <a:gd name="T29" fmla="*/ 2 h 9"/>
                    <a:gd name="T30" fmla="*/ 35 w 40"/>
                    <a:gd name="T31" fmla="*/ 4 h 9"/>
                    <a:gd name="T32" fmla="*/ 40 w 40"/>
                    <a:gd name="T3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" h="9">
                      <a:moveTo>
                        <a:pt x="40" y="4"/>
                      </a:moveTo>
                      <a:lnTo>
                        <a:pt x="39" y="6"/>
                      </a:lnTo>
                      <a:lnTo>
                        <a:pt x="35" y="7"/>
                      </a:lnTo>
                      <a:lnTo>
                        <a:pt x="29" y="8"/>
                      </a:lnTo>
                      <a:lnTo>
                        <a:pt x="22" y="9"/>
                      </a:lnTo>
                      <a:lnTo>
                        <a:pt x="14" y="9"/>
                      </a:lnTo>
                      <a:lnTo>
                        <a:pt x="8" y="8"/>
                      </a:lnTo>
                      <a:lnTo>
                        <a:pt x="2" y="7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1" y="2"/>
                      </a:lnTo>
                      <a:lnTo>
                        <a:pt x="29" y="2"/>
                      </a:lnTo>
                      <a:lnTo>
                        <a:pt x="35" y="4"/>
                      </a:lnTo>
                      <a:lnTo>
                        <a:pt x="40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9" name="Freeform 257">
                  <a:extLst>
                    <a:ext uri="{FF2B5EF4-FFF2-40B4-BE49-F238E27FC236}">
                      <a16:creationId xmlns:a16="http://schemas.microsoft.com/office/drawing/2014/main" xmlns="" id="{88BA6C21-FEEB-4651-9CF0-3B0059A239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" y="715"/>
                  <a:ext cx="23" cy="8"/>
                </a:xfrm>
                <a:custGeom>
                  <a:avLst/>
                  <a:gdLst>
                    <a:gd name="T0" fmla="*/ 48 w 48"/>
                    <a:gd name="T1" fmla="*/ 0 h 15"/>
                    <a:gd name="T2" fmla="*/ 42 w 48"/>
                    <a:gd name="T3" fmla="*/ 3 h 15"/>
                    <a:gd name="T4" fmla="*/ 36 w 48"/>
                    <a:gd name="T5" fmla="*/ 7 h 15"/>
                    <a:gd name="T6" fmla="*/ 28 w 48"/>
                    <a:gd name="T7" fmla="*/ 9 h 15"/>
                    <a:gd name="T8" fmla="*/ 20 w 48"/>
                    <a:gd name="T9" fmla="*/ 12 h 15"/>
                    <a:gd name="T10" fmla="*/ 13 w 48"/>
                    <a:gd name="T11" fmla="*/ 14 h 15"/>
                    <a:gd name="T12" fmla="*/ 6 w 48"/>
                    <a:gd name="T13" fmla="*/ 15 h 15"/>
                    <a:gd name="T14" fmla="*/ 3 w 48"/>
                    <a:gd name="T15" fmla="*/ 14 h 15"/>
                    <a:gd name="T16" fmla="*/ 0 w 48"/>
                    <a:gd name="T17" fmla="*/ 11 h 15"/>
                    <a:gd name="T18" fmla="*/ 2 w 48"/>
                    <a:gd name="T19" fmla="*/ 8 h 15"/>
                    <a:gd name="T20" fmla="*/ 5 w 48"/>
                    <a:gd name="T21" fmla="*/ 6 h 15"/>
                    <a:gd name="T22" fmla="*/ 12 w 48"/>
                    <a:gd name="T23" fmla="*/ 4 h 15"/>
                    <a:gd name="T24" fmla="*/ 20 w 48"/>
                    <a:gd name="T25" fmla="*/ 3 h 15"/>
                    <a:gd name="T26" fmla="*/ 28 w 48"/>
                    <a:gd name="T27" fmla="*/ 3 h 15"/>
                    <a:gd name="T28" fmla="*/ 36 w 48"/>
                    <a:gd name="T29" fmla="*/ 2 h 15"/>
                    <a:gd name="T30" fmla="*/ 43 w 48"/>
                    <a:gd name="T31" fmla="*/ 1 h 15"/>
                    <a:gd name="T32" fmla="*/ 48 w 48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15">
                      <a:moveTo>
                        <a:pt x="48" y="0"/>
                      </a:moveTo>
                      <a:lnTo>
                        <a:pt x="42" y="3"/>
                      </a:lnTo>
                      <a:lnTo>
                        <a:pt x="36" y="7"/>
                      </a:lnTo>
                      <a:lnTo>
                        <a:pt x="28" y="9"/>
                      </a:lnTo>
                      <a:lnTo>
                        <a:pt x="20" y="12"/>
                      </a:lnTo>
                      <a:lnTo>
                        <a:pt x="13" y="14"/>
                      </a:lnTo>
                      <a:lnTo>
                        <a:pt x="6" y="15"/>
                      </a:lnTo>
                      <a:lnTo>
                        <a:pt x="3" y="14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5" y="6"/>
                      </a:lnTo>
                      <a:lnTo>
                        <a:pt x="12" y="4"/>
                      </a:lnTo>
                      <a:lnTo>
                        <a:pt x="20" y="3"/>
                      </a:lnTo>
                      <a:lnTo>
                        <a:pt x="28" y="3"/>
                      </a:lnTo>
                      <a:lnTo>
                        <a:pt x="36" y="2"/>
                      </a:lnTo>
                      <a:lnTo>
                        <a:pt x="43" y="1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0" name="Freeform 258">
                  <a:extLst>
                    <a:ext uri="{FF2B5EF4-FFF2-40B4-BE49-F238E27FC236}">
                      <a16:creationId xmlns:a16="http://schemas.microsoft.com/office/drawing/2014/main" xmlns="" id="{94516BE0-CE7D-406C-8654-2C175CBB68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" y="726"/>
                  <a:ext cx="26" cy="9"/>
                </a:xfrm>
                <a:custGeom>
                  <a:avLst/>
                  <a:gdLst>
                    <a:gd name="T0" fmla="*/ 52 w 52"/>
                    <a:gd name="T1" fmla="*/ 0 h 17"/>
                    <a:gd name="T2" fmla="*/ 47 w 52"/>
                    <a:gd name="T3" fmla="*/ 2 h 17"/>
                    <a:gd name="T4" fmla="*/ 39 w 52"/>
                    <a:gd name="T5" fmla="*/ 5 h 17"/>
                    <a:gd name="T6" fmla="*/ 31 w 52"/>
                    <a:gd name="T7" fmla="*/ 9 h 17"/>
                    <a:gd name="T8" fmla="*/ 22 w 52"/>
                    <a:gd name="T9" fmla="*/ 12 h 17"/>
                    <a:gd name="T10" fmla="*/ 14 w 52"/>
                    <a:gd name="T11" fmla="*/ 15 h 17"/>
                    <a:gd name="T12" fmla="*/ 6 w 52"/>
                    <a:gd name="T13" fmla="*/ 17 h 17"/>
                    <a:gd name="T14" fmla="*/ 1 w 52"/>
                    <a:gd name="T15" fmla="*/ 16 h 17"/>
                    <a:gd name="T16" fmla="*/ 0 w 52"/>
                    <a:gd name="T17" fmla="*/ 13 h 17"/>
                    <a:gd name="T18" fmla="*/ 2 w 52"/>
                    <a:gd name="T19" fmla="*/ 10 h 17"/>
                    <a:gd name="T20" fmla="*/ 8 w 52"/>
                    <a:gd name="T21" fmla="*/ 8 h 17"/>
                    <a:gd name="T22" fmla="*/ 15 w 52"/>
                    <a:gd name="T23" fmla="*/ 5 h 17"/>
                    <a:gd name="T24" fmla="*/ 24 w 52"/>
                    <a:gd name="T25" fmla="*/ 4 h 17"/>
                    <a:gd name="T26" fmla="*/ 33 w 52"/>
                    <a:gd name="T27" fmla="*/ 3 h 17"/>
                    <a:gd name="T28" fmla="*/ 41 w 52"/>
                    <a:gd name="T29" fmla="*/ 2 h 17"/>
                    <a:gd name="T30" fmla="*/ 48 w 52"/>
                    <a:gd name="T31" fmla="*/ 1 h 17"/>
                    <a:gd name="T32" fmla="*/ 52 w 52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17">
                      <a:moveTo>
                        <a:pt x="52" y="0"/>
                      </a:moveTo>
                      <a:lnTo>
                        <a:pt x="47" y="2"/>
                      </a:lnTo>
                      <a:lnTo>
                        <a:pt x="39" y="5"/>
                      </a:lnTo>
                      <a:lnTo>
                        <a:pt x="31" y="9"/>
                      </a:lnTo>
                      <a:lnTo>
                        <a:pt x="22" y="12"/>
                      </a:lnTo>
                      <a:lnTo>
                        <a:pt x="14" y="15"/>
                      </a:lnTo>
                      <a:lnTo>
                        <a:pt x="6" y="17"/>
                      </a:lnTo>
                      <a:lnTo>
                        <a:pt x="1" y="16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8" y="8"/>
                      </a:lnTo>
                      <a:lnTo>
                        <a:pt x="15" y="5"/>
                      </a:lnTo>
                      <a:lnTo>
                        <a:pt x="24" y="4"/>
                      </a:lnTo>
                      <a:lnTo>
                        <a:pt x="33" y="3"/>
                      </a:lnTo>
                      <a:lnTo>
                        <a:pt x="41" y="2"/>
                      </a:lnTo>
                      <a:lnTo>
                        <a:pt x="48" y="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1" name="Freeform 259">
                  <a:extLst>
                    <a:ext uri="{FF2B5EF4-FFF2-40B4-BE49-F238E27FC236}">
                      <a16:creationId xmlns:a16="http://schemas.microsoft.com/office/drawing/2014/main" xmlns="" id="{C35E4E1B-5012-47B4-A71F-8ED63EE26B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" y="747"/>
                  <a:ext cx="27" cy="13"/>
                </a:xfrm>
                <a:custGeom>
                  <a:avLst/>
                  <a:gdLst>
                    <a:gd name="T0" fmla="*/ 56 w 56"/>
                    <a:gd name="T1" fmla="*/ 0 h 28"/>
                    <a:gd name="T2" fmla="*/ 50 w 56"/>
                    <a:gd name="T3" fmla="*/ 5 h 28"/>
                    <a:gd name="T4" fmla="*/ 43 w 56"/>
                    <a:gd name="T5" fmla="*/ 10 h 28"/>
                    <a:gd name="T6" fmla="*/ 35 w 56"/>
                    <a:gd name="T7" fmla="*/ 16 h 28"/>
                    <a:gd name="T8" fmla="*/ 26 w 56"/>
                    <a:gd name="T9" fmla="*/ 21 h 28"/>
                    <a:gd name="T10" fmla="*/ 16 w 56"/>
                    <a:gd name="T11" fmla="*/ 24 h 28"/>
                    <a:gd name="T12" fmla="*/ 10 w 56"/>
                    <a:gd name="T13" fmla="*/ 28 h 28"/>
                    <a:gd name="T14" fmla="*/ 4 w 56"/>
                    <a:gd name="T15" fmla="*/ 28 h 28"/>
                    <a:gd name="T16" fmla="*/ 0 w 56"/>
                    <a:gd name="T17" fmla="*/ 27 h 28"/>
                    <a:gd name="T18" fmla="*/ 2 w 56"/>
                    <a:gd name="T19" fmla="*/ 23 h 28"/>
                    <a:gd name="T20" fmla="*/ 7 w 56"/>
                    <a:gd name="T21" fmla="*/ 20 h 28"/>
                    <a:gd name="T22" fmla="*/ 15 w 56"/>
                    <a:gd name="T23" fmla="*/ 16 h 28"/>
                    <a:gd name="T24" fmla="*/ 25 w 56"/>
                    <a:gd name="T25" fmla="*/ 13 h 28"/>
                    <a:gd name="T26" fmla="*/ 35 w 56"/>
                    <a:gd name="T27" fmla="*/ 10 h 28"/>
                    <a:gd name="T28" fmla="*/ 44 w 56"/>
                    <a:gd name="T29" fmla="*/ 7 h 28"/>
                    <a:gd name="T30" fmla="*/ 51 w 56"/>
                    <a:gd name="T31" fmla="*/ 3 h 28"/>
                    <a:gd name="T32" fmla="*/ 56 w 56"/>
                    <a:gd name="T3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28">
                      <a:moveTo>
                        <a:pt x="56" y="0"/>
                      </a:moveTo>
                      <a:lnTo>
                        <a:pt x="50" y="5"/>
                      </a:lnTo>
                      <a:lnTo>
                        <a:pt x="43" y="10"/>
                      </a:lnTo>
                      <a:lnTo>
                        <a:pt x="35" y="16"/>
                      </a:lnTo>
                      <a:lnTo>
                        <a:pt x="26" y="21"/>
                      </a:lnTo>
                      <a:lnTo>
                        <a:pt x="16" y="24"/>
                      </a:lnTo>
                      <a:lnTo>
                        <a:pt x="10" y="28"/>
                      </a:lnTo>
                      <a:lnTo>
                        <a:pt x="4" y="28"/>
                      </a:lnTo>
                      <a:lnTo>
                        <a:pt x="0" y="27"/>
                      </a:lnTo>
                      <a:lnTo>
                        <a:pt x="2" y="23"/>
                      </a:lnTo>
                      <a:lnTo>
                        <a:pt x="7" y="20"/>
                      </a:lnTo>
                      <a:lnTo>
                        <a:pt x="15" y="16"/>
                      </a:lnTo>
                      <a:lnTo>
                        <a:pt x="25" y="13"/>
                      </a:lnTo>
                      <a:lnTo>
                        <a:pt x="35" y="10"/>
                      </a:lnTo>
                      <a:lnTo>
                        <a:pt x="44" y="7"/>
                      </a:lnTo>
                      <a:lnTo>
                        <a:pt x="51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2" name="Freeform 260">
                  <a:extLst>
                    <a:ext uri="{FF2B5EF4-FFF2-40B4-BE49-F238E27FC236}">
                      <a16:creationId xmlns:a16="http://schemas.microsoft.com/office/drawing/2014/main" xmlns="" id="{AD5142EE-2BFE-4EB4-9458-60F4B80949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" y="768"/>
                  <a:ext cx="26" cy="17"/>
                </a:xfrm>
                <a:custGeom>
                  <a:avLst/>
                  <a:gdLst>
                    <a:gd name="T0" fmla="*/ 50 w 50"/>
                    <a:gd name="T1" fmla="*/ 0 h 33"/>
                    <a:gd name="T2" fmla="*/ 47 w 50"/>
                    <a:gd name="T3" fmla="*/ 4 h 33"/>
                    <a:gd name="T4" fmla="*/ 40 w 50"/>
                    <a:gd name="T5" fmla="*/ 10 h 33"/>
                    <a:gd name="T6" fmla="*/ 32 w 50"/>
                    <a:gd name="T7" fmla="*/ 16 h 33"/>
                    <a:gd name="T8" fmla="*/ 24 w 50"/>
                    <a:gd name="T9" fmla="*/ 23 h 33"/>
                    <a:gd name="T10" fmla="*/ 16 w 50"/>
                    <a:gd name="T11" fmla="*/ 27 h 33"/>
                    <a:gd name="T12" fmla="*/ 8 w 50"/>
                    <a:gd name="T13" fmla="*/ 32 h 33"/>
                    <a:gd name="T14" fmla="*/ 3 w 50"/>
                    <a:gd name="T15" fmla="*/ 33 h 33"/>
                    <a:gd name="T16" fmla="*/ 0 w 50"/>
                    <a:gd name="T17" fmla="*/ 32 h 33"/>
                    <a:gd name="T18" fmla="*/ 1 w 50"/>
                    <a:gd name="T19" fmla="*/ 29 h 33"/>
                    <a:gd name="T20" fmla="*/ 5 w 50"/>
                    <a:gd name="T21" fmla="*/ 24 h 33"/>
                    <a:gd name="T22" fmla="*/ 12 w 50"/>
                    <a:gd name="T23" fmla="*/ 19 h 33"/>
                    <a:gd name="T24" fmla="*/ 21 w 50"/>
                    <a:gd name="T25" fmla="*/ 15 h 33"/>
                    <a:gd name="T26" fmla="*/ 32 w 50"/>
                    <a:gd name="T27" fmla="*/ 10 h 33"/>
                    <a:gd name="T28" fmla="*/ 40 w 50"/>
                    <a:gd name="T29" fmla="*/ 6 h 33"/>
                    <a:gd name="T30" fmla="*/ 47 w 50"/>
                    <a:gd name="T31" fmla="*/ 2 h 33"/>
                    <a:gd name="T32" fmla="*/ 50 w 50"/>
                    <a:gd name="T3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33">
                      <a:moveTo>
                        <a:pt x="50" y="0"/>
                      </a:moveTo>
                      <a:lnTo>
                        <a:pt x="47" y="4"/>
                      </a:lnTo>
                      <a:lnTo>
                        <a:pt x="40" y="10"/>
                      </a:lnTo>
                      <a:lnTo>
                        <a:pt x="32" y="16"/>
                      </a:lnTo>
                      <a:lnTo>
                        <a:pt x="24" y="23"/>
                      </a:lnTo>
                      <a:lnTo>
                        <a:pt x="16" y="27"/>
                      </a:lnTo>
                      <a:lnTo>
                        <a:pt x="8" y="32"/>
                      </a:lnTo>
                      <a:lnTo>
                        <a:pt x="3" y="33"/>
                      </a:lnTo>
                      <a:lnTo>
                        <a:pt x="0" y="32"/>
                      </a:lnTo>
                      <a:lnTo>
                        <a:pt x="1" y="29"/>
                      </a:lnTo>
                      <a:lnTo>
                        <a:pt x="5" y="24"/>
                      </a:lnTo>
                      <a:lnTo>
                        <a:pt x="12" y="19"/>
                      </a:lnTo>
                      <a:lnTo>
                        <a:pt x="21" y="15"/>
                      </a:lnTo>
                      <a:lnTo>
                        <a:pt x="32" y="10"/>
                      </a:lnTo>
                      <a:lnTo>
                        <a:pt x="40" y="6"/>
                      </a:lnTo>
                      <a:lnTo>
                        <a:pt x="47" y="2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3" name="Freeform 261">
                  <a:extLst>
                    <a:ext uri="{FF2B5EF4-FFF2-40B4-BE49-F238E27FC236}">
                      <a16:creationId xmlns:a16="http://schemas.microsoft.com/office/drawing/2014/main" xmlns="" id="{A5DAD72F-E79A-417A-8B00-455AF84013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" y="736"/>
                  <a:ext cx="23" cy="15"/>
                </a:xfrm>
                <a:custGeom>
                  <a:avLst/>
                  <a:gdLst>
                    <a:gd name="T0" fmla="*/ 46 w 46"/>
                    <a:gd name="T1" fmla="*/ 0 h 29"/>
                    <a:gd name="T2" fmla="*/ 43 w 46"/>
                    <a:gd name="T3" fmla="*/ 4 h 29"/>
                    <a:gd name="T4" fmla="*/ 36 w 46"/>
                    <a:gd name="T5" fmla="*/ 8 h 29"/>
                    <a:gd name="T6" fmla="*/ 29 w 46"/>
                    <a:gd name="T7" fmla="*/ 14 h 29"/>
                    <a:gd name="T8" fmla="*/ 21 w 46"/>
                    <a:gd name="T9" fmla="*/ 20 h 29"/>
                    <a:gd name="T10" fmla="*/ 14 w 46"/>
                    <a:gd name="T11" fmla="*/ 24 h 29"/>
                    <a:gd name="T12" fmla="*/ 7 w 46"/>
                    <a:gd name="T13" fmla="*/ 28 h 29"/>
                    <a:gd name="T14" fmla="*/ 3 w 46"/>
                    <a:gd name="T15" fmla="*/ 29 h 29"/>
                    <a:gd name="T16" fmla="*/ 0 w 46"/>
                    <a:gd name="T17" fmla="*/ 27 h 29"/>
                    <a:gd name="T18" fmla="*/ 1 w 46"/>
                    <a:gd name="T19" fmla="*/ 23 h 29"/>
                    <a:gd name="T20" fmla="*/ 6 w 46"/>
                    <a:gd name="T21" fmla="*/ 19 h 29"/>
                    <a:gd name="T22" fmla="*/ 13 w 46"/>
                    <a:gd name="T23" fmla="*/ 15 h 29"/>
                    <a:gd name="T24" fmla="*/ 21 w 46"/>
                    <a:gd name="T25" fmla="*/ 12 h 29"/>
                    <a:gd name="T26" fmla="*/ 29 w 46"/>
                    <a:gd name="T27" fmla="*/ 8 h 29"/>
                    <a:gd name="T28" fmla="*/ 37 w 46"/>
                    <a:gd name="T29" fmla="*/ 5 h 29"/>
                    <a:gd name="T30" fmla="*/ 43 w 46"/>
                    <a:gd name="T31" fmla="*/ 3 h 29"/>
                    <a:gd name="T32" fmla="*/ 46 w 46"/>
                    <a:gd name="T3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29">
                      <a:moveTo>
                        <a:pt x="46" y="0"/>
                      </a:moveTo>
                      <a:lnTo>
                        <a:pt x="43" y="4"/>
                      </a:lnTo>
                      <a:lnTo>
                        <a:pt x="36" y="8"/>
                      </a:lnTo>
                      <a:lnTo>
                        <a:pt x="29" y="14"/>
                      </a:lnTo>
                      <a:lnTo>
                        <a:pt x="21" y="20"/>
                      </a:lnTo>
                      <a:lnTo>
                        <a:pt x="14" y="24"/>
                      </a:lnTo>
                      <a:lnTo>
                        <a:pt x="7" y="28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1" y="23"/>
                      </a:lnTo>
                      <a:lnTo>
                        <a:pt x="6" y="19"/>
                      </a:lnTo>
                      <a:lnTo>
                        <a:pt x="13" y="15"/>
                      </a:lnTo>
                      <a:lnTo>
                        <a:pt x="21" y="12"/>
                      </a:lnTo>
                      <a:lnTo>
                        <a:pt x="29" y="8"/>
                      </a:lnTo>
                      <a:lnTo>
                        <a:pt x="37" y="5"/>
                      </a:lnTo>
                      <a:lnTo>
                        <a:pt x="43" y="3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4" name="Freeform 262">
                  <a:extLst>
                    <a:ext uri="{FF2B5EF4-FFF2-40B4-BE49-F238E27FC236}">
                      <a16:creationId xmlns:a16="http://schemas.microsoft.com/office/drawing/2014/main" xmlns="" id="{F28005ED-6C64-4574-B2F7-A0E91C6D9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" y="737"/>
                  <a:ext cx="34" cy="22"/>
                </a:xfrm>
                <a:custGeom>
                  <a:avLst/>
                  <a:gdLst>
                    <a:gd name="T0" fmla="*/ 68 w 68"/>
                    <a:gd name="T1" fmla="*/ 42 h 43"/>
                    <a:gd name="T2" fmla="*/ 64 w 68"/>
                    <a:gd name="T3" fmla="*/ 43 h 43"/>
                    <a:gd name="T4" fmla="*/ 56 w 68"/>
                    <a:gd name="T5" fmla="*/ 41 h 43"/>
                    <a:gd name="T6" fmla="*/ 46 w 68"/>
                    <a:gd name="T7" fmla="*/ 36 h 43"/>
                    <a:gd name="T8" fmla="*/ 34 w 68"/>
                    <a:gd name="T9" fmla="*/ 31 h 43"/>
                    <a:gd name="T10" fmla="*/ 23 w 68"/>
                    <a:gd name="T11" fmla="*/ 23 h 43"/>
                    <a:gd name="T12" fmla="*/ 13 w 68"/>
                    <a:gd name="T13" fmla="*/ 15 h 43"/>
                    <a:gd name="T14" fmla="*/ 4 w 68"/>
                    <a:gd name="T15" fmla="*/ 6 h 43"/>
                    <a:gd name="T16" fmla="*/ 0 w 68"/>
                    <a:gd name="T17" fmla="*/ 0 h 43"/>
                    <a:gd name="T18" fmla="*/ 6 w 68"/>
                    <a:gd name="T19" fmla="*/ 3 h 43"/>
                    <a:gd name="T20" fmla="*/ 14 w 68"/>
                    <a:gd name="T21" fmla="*/ 8 h 43"/>
                    <a:gd name="T22" fmla="*/ 25 w 68"/>
                    <a:gd name="T23" fmla="*/ 13 h 43"/>
                    <a:gd name="T24" fmla="*/ 38 w 68"/>
                    <a:gd name="T25" fmla="*/ 20 h 43"/>
                    <a:gd name="T26" fmla="*/ 49 w 68"/>
                    <a:gd name="T27" fmla="*/ 28 h 43"/>
                    <a:gd name="T28" fmla="*/ 60 w 68"/>
                    <a:gd name="T29" fmla="*/ 34 h 43"/>
                    <a:gd name="T30" fmla="*/ 66 w 68"/>
                    <a:gd name="T31" fmla="*/ 39 h 43"/>
                    <a:gd name="T32" fmla="*/ 68 w 68"/>
                    <a:gd name="T33" fmla="*/ 4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43">
                      <a:moveTo>
                        <a:pt x="68" y="42"/>
                      </a:moveTo>
                      <a:lnTo>
                        <a:pt x="64" y="43"/>
                      </a:lnTo>
                      <a:lnTo>
                        <a:pt x="56" y="41"/>
                      </a:lnTo>
                      <a:lnTo>
                        <a:pt x="46" y="36"/>
                      </a:lnTo>
                      <a:lnTo>
                        <a:pt x="34" y="31"/>
                      </a:lnTo>
                      <a:lnTo>
                        <a:pt x="23" y="23"/>
                      </a:lnTo>
                      <a:lnTo>
                        <a:pt x="13" y="15"/>
                      </a:ln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6" y="3"/>
                      </a:lnTo>
                      <a:lnTo>
                        <a:pt x="14" y="8"/>
                      </a:lnTo>
                      <a:lnTo>
                        <a:pt x="25" y="13"/>
                      </a:lnTo>
                      <a:lnTo>
                        <a:pt x="38" y="20"/>
                      </a:lnTo>
                      <a:lnTo>
                        <a:pt x="49" y="28"/>
                      </a:lnTo>
                      <a:lnTo>
                        <a:pt x="60" y="34"/>
                      </a:lnTo>
                      <a:lnTo>
                        <a:pt x="66" y="39"/>
                      </a:lnTo>
                      <a:lnTo>
                        <a:pt x="68" y="4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5" name="Freeform 263">
                  <a:extLst>
                    <a:ext uri="{FF2B5EF4-FFF2-40B4-BE49-F238E27FC236}">
                      <a16:creationId xmlns:a16="http://schemas.microsoft.com/office/drawing/2014/main" xmlns="" id="{1C58E6E4-4B5B-4C48-B8CD-3BB633F0AE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" y="755"/>
                  <a:ext cx="27" cy="19"/>
                </a:xfrm>
                <a:custGeom>
                  <a:avLst/>
                  <a:gdLst>
                    <a:gd name="T0" fmla="*/ 53 w 53"/>
                    <a:gd name="T1" fmla="*/ 37 h 37"/>
                    <a:gd name="T2" fmla="*/ 51 w 53"/>
                    <a:gd name="T3" fmla="*/ 37 h 37"/>
                    <a:gd name="T4" fmla="*/ 45 w 53"/>
                    <a:gd name="T5" fmla="*/ 36 h 37"/>
                    <a:gd name="T6" fmla="*/ 37 w 53"/>
                    <a:gd name="T7" fmla="*/ 33 h 37"/>
                    <a:gd name="T8" fmla="*/ 29 w 53"/>
                    <a:gd name="T9" fmla="*/ 28 h 37"/>
                    <a:gd name="T10" fmla="*/ 20 w 53"/>
                    <a:gd name="T11" fmla="*/ 22 h 37"/>
                    <a:gd name="T12" fmla="*/ 12 w 53"/>
                    <a:gd name="T13" fmla="*/ 15 h 37"/>
                    <a:gd name="T14" fmla="*/ 5 w 53"/>
                    <a:gd name="T15" fmla="*/ 8 h 37"/>
                    <a:gd name="T16" fmla="*/ 0 w 53"/>
                    <a:gd name="T17" fmla="*/ 0 h 37"/>
                    <a:gd name="T18" fmla="*/ 6 w 53"/>
                    <a:gd name="T19" fmla="*/ 5 h 37"/>
                    <a:gd name="T20" fmla="*/ 14 w 53"/>
                    <a:gd name="T21" fmla="*/ 10 h 37"/>
                    <a:gd name="T22" fmla="*/ 22 w 53"/>
                    <a:gd name="T23" fmla="*/ 15 h 37"/>
                    <a:gd name="T24" fmla="*/ 33 w 53"/>
                    <a:gd name="T25" fmla="*/ 21 h 37"/>
                    <a:gd name="T26" fmla="*/ 41 w 53"/>
                    <a:gd name="T27" fmla="*/ 27 h 37"/>
                    <a:gd name="T28" fmla="*/ 48 w 53"/>
                    <a:gd name="T29" fmla="*/ 31 h 37"/>
                    <a:gd name="T30" fmla="*/ 52 w 53"/>
                    <a:gd name="T31" fmla="*/ 35 h 37"/>
                    <a:gd name="T32" fmla="*/ 53 w 53"/>
                    <a:gd name="T3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37">
                      <a:moveTo>
                        <a:pt x="53" y="37"/>
                      </a:moveTo>
                      <a:lnTo>
                        <a:pt x="51" y="37"/>
                      </a:lnTo>
                      <a:lnTo>
                        <a:pt x="45" y="36"/>
                      </a:lnTo>
                      <a:lnTo>
                        <a:pt x="37" y="33"/>
                      </a:lnTo>
                      <a:lnTo>
                        <a:pt x="29" y="28"/>
                      </a:lnTo>
                      <a:lnTo>
                        <a:pt x="20" y="22"/>
                      </a:lnTo>
                      <a:lnTo>
                        <a:pt x="12" y="15"/>
                      </a:lnTo>
                      <a:lnTo>
                        <a:pt x="5" y="8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4" y="10"/>
                      </a:lnTo>
                      <a:lnTo>
                        <a:pt x="22" y="15"/>
                      </a:lnTo>
                      <a:lnTo>
                        <a:pt x="33" y="21"/>
                      </a:lnTo>
                      <a:lnTo>
                        <a:pt x="41" y="27"/>
                      </a:lnTo>
                      <a:lnTo>
                        <a:pt x="48" y="31"/>
                      </a:lnTo>
                      <a:lnTo>
                        <a:pt x="52" y="35"/>
                      </a:lnTo>
                      <a:lnTo>
                        <a:pt x="53" y="3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6" name="Freeform 264">
                  <a:extLst>
                    <a:ext uri="{FF2B5EF4-FFF2-40B4-BE49-F238E27FC236}">
                      <a16:creationId xmlns:a16="http://schemas.microsoft.com/office/drawing/2014/main" xmlns="" id="{1957F33A-E0B2-4F67-B521-10CC4E83E3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" y="757"/>
                  <a:ext cx="26" cy="17"/>
                </a:xfrm>
                <a:custGeom>
                  <a:avLst/>
                  <a:gdLst>
                    <a:gd name="T0" fmla="*/ 52 w 52"/>
                    <a:gd name="T1" fmla="*/ 0 h 32"/>
                    <a:gd name="T2" fmla="*/ 48 w 52"/>
                    <a:gd name="T3" fmla="*/ 5 h 32"/>
                    <a:gd name="T4" fmla="*/ 41 w 52"/>
                    <a:gd name="T5" fmla="*/ 10 h 32"/>
                    <a:gd name="T6" fmla="*/ 33 w 52"/>
                    <a:gd name="T7" fmla="*/ 16 h 32"/>
                    <a:gd name="T8" fmla="*/ 25 w 52"/>
                    <a:gd name="T9" fmla="*/ 22 h 32"/>
                    <a:gd name="T10" fmla="*/ 16 w 52"/>
                    <a:gd name="T11" fmla="*/ 28 h 32"/>
                    <a:gd name="T12" fmla="*/ 9 w 52"/>
                    <a:gd name="T13" fmla="*/ 31 h 32"/>
                    <a:gd name="T14" fmla="*/ 3 w 52"/>
                    <a:gd name="T15" fmla="*/ 32 h 32"/>
                    <a:gd name="T16" fmla="*/ 0 w 52"/>
                    <a:gd name="T17" fmla="*/ 31 h 32"/>
                    <a:gd name="T18" fmla="*/ 1 w 52"/>
                    <a:gd name="T19" fmla="*/ 28 h 32"/>
                    <a:gd name="T20" fmla="*/ 6 w 52"/>
                    <a:gd name="T21" fmla="*/ 24 h 32"/>
                    <a:gd name="T22" fmla="*/ 14 w 52"/>
                    <a:gd name="T23" fmla="*/ 20 h 32"/>
                    <a:gd name="T24" fmla="*/ 23 w 52"/>
                    <a:gd name="T25" fmla="*/ 15 h 32"/>
                    <a:gd name="T26" fmla="*/ 33 w 52"/>
                    <a:gd name="T27" fmla="*/ 10 h 32"/>
                    <a:gd name="T28" fmla="*/ 41 w 52"/>
                    <a:gd name="T29" fmla="*/ 6 h 32"/>
                    <a:gd name="T30" fmla="*/ 48 w 52"/>
                    <a:gd name="T31" fmla="*/ 2 h 32"/>
                    <a:gd name="T32" fmla="*/ 52 w 52"/>
                    <a:gd name="T3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32">
                      <a:moveTo>
                        <a:pt x="52" y="0"/>
                      </a:moveTo>
                      <a:lnTo>
                        <a:pt x="48" y="5"/>
                      </a:lnTo>
                      <a:lnTo>
                        <a:pt x="41" y="10"/>
                      </a:lnTo>
                      <a:lnTo>
                        <a:pt x="33" y="16"/>
                      </a:lnTo>
                      <a:lnTo>
                        <a:pt x="25" y="22"/>
                      </a:lnTo>
                      <a:lnTo>
                        <a:pt x="16" y="28"/>
                      </a:lnTo>
                      <a:lnTo>
                        <a:pt x="9" y="31"/>
                      </a:lnTo>
                      <a:lnTo>
                        <a:pt x="3" y="32"/>
                      </a:lnTo>
                      <a:lnTo>
                        <a:pt x="0" y="31"/>
                      </a:lnTo>
                      <a:lnTo>
                        <a:pt x="1" y="28"/>
                      </a:lnTo>
                      <a:lnTo>
                        <a:pt x="6" y="24"/>
                      </a:lnTo>
                      <a:lnTo>
                        <a:pt x="14" y="20"/>
                      </a:lnTo>
                      <a:lnTo>
                        <a:pt x="23" y="15"/>
                      </a:lnTo>
                      <a:lnTo>
                        <a:pt x="33" y="10"/>
                      </a:lnTo>
                      <a:lnTo>
                        <a:pt x="41" y="6"/>
                      </a:lnTo>
                      <a:lnTo>
                        <a:pt x="48" y="2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7" name="Freeform 265">
                  <a:extLst>
                    <a:ext uri="{FF2B5EF4-FFF2-40B4-BE49-F238E27FC236}">
                      <a16:creationId xmlns:a16="http://schemas.microsoft.com/office/drawing/2014/main" xmlns="" id="{C2BF5331-815A-4160-9BBB-B50A8B2E8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" y="17"/>
                  <a:ext cx="254" cy="251"/>
                </a:xfrm>
                <a:custGeom>
                  <a:avLst/>
                  <a:gdLst>
                    <a:gd name="T0" fmla="*/ 201 w 508"/>
                    <a:gd name="T1" fmla="*/ 116 h 501"/>
                    <a:gd name="T2" fmla="*/ 140 w 508"/>
                    <a:gd name="T3" fmla="*/ 73 h 501"/>
                    <a:gd name="T4" fmla="*/ 59 w 508"/>
                    <a:gd name="T5" fmla="*/ 56 h 501"/>
                    <a:gd name="T6" fmla="*/ 29 w 508"/>
                    <a:gd name="T7" fmla="*/ 47 h 501"/>
                    <a:gd name="T8" fmla="*/ 50 w 508"/>
                    <a:gd name="T9" fmla="*/ 115 h 501"/>
                    <a:gd name="T10" fmla="*/ 81 w 508"/>
                    <a:gd name="T11" fmla="*/ 175 h 501"/>
                    <a:gd name="T12" fmla="*/ 142 w 508"/>
                    <a:gd name="T13" fmla="*/ 212 h 501"/>
                    <a:gd name="T14" fmla="*/ 189 w 508"/>
                    <a:gd name="T15" fmla="*/ 238 h 501"/>
                    <a:gd name="T16" fmla="*/ 169 w 508"/>
                    <a:gd name="T17" fmla="*/ 247 h 501"/>
                    <a:gd name="T18" fmla="*/ 129 w 508"/>
                    <a:gd name="T19" fmla="*/ 239 h 501"/>
                    <a:gd name="T20" fmla="*/ 78 w 508"/>
                    <a:gd name="T21" fmla="*/ 264 h 501"/>
                    <a:gd name="T22" fmla="*/ 43 w 508"/>
                    <a:gd name="T23" fmla="*/ 309 h 501"/>
                    <a:gd name="T24" fmla="*/ 9 w 508"/>
                    <a:gd name="T25" fmla="*/ 333 h 501"/>
                    <a:gd name="T26" fmla="*/ 13 w 508"/>
                    <a:gd name="T27" fmla="*/ 349 h 501"/>
                    <a:gd name="T28" fmla="*/ 43 w 508"/>
                    <a:gd name="T29" fmla="*/ 363 h 501"/>
                    <a:gd name="T30" fmla="*/ 105 w 508"/>
                    <a:gd name="T31" fmla="*/ 371 h 501"/>
                    <a:gd name="T32" fmla="*/ 176 w 508"/>
                    <a:gd name="T33" fmla="*/ 328 h 501"/>
                    <a:gd name="T34" fmla="*/ 192 w 508"/>
                    <a:gd name="T35" fmla="*/ 294 h 501"/>
                    <a:gd name="T36" fmla="*/ 212 w 508"/>
                    <a:gd name="T37" fmla="*/ 262 h 501"/>
                    <a:gd name="T38" fmla="*/ 226 w 508"/>
                    <a:gd name="T39" fmla="*/ 276 h 501"/>
                    <a:gd name="T40" fmla="*/ 204 w 508"/>
                    <a:gd name="T41" fmla="*/ 320 h 501"/>
                    <a:gd name="T42" fmla="*/ 167 w 508"/>
                    <a:gd name="T43" fmla="*/ 347 h 501"/>
                    <a:gd name="T44" fmla="*/ 144 w 508"/>
                    <a:gd name="T45" fmla="*/ 401 h 501"/>
                    <a:gd name="T46" fmla="*/ 148 w 508"/>
                    <a:gd name="T47" fmla="*/ 446 h 501"/>
                    <a:gd name="T48" fmla="*/ 142 w 508"/>
                    <a:gd name="T49" fmla="*/ 493 h 501"/>
                    <a:gd name="T50" fmla="*/ 187 w 508"/>
                    <a:gd name="T51" fmla="*/ 494 h 501"/>
                    <a:gd name="T52" fmla="*/ 275 w 508"/>
                    <a:gd name="T53" fmla="*/ 386 h 501"/>
                    <a:gd name="T54" fmla="*/ 250 w 508"/>
                    <a:gd name="T55" fmla="*/ 300 h 501"/>
                    <a:gd name="T56" fmla="*/ 265 w 508"/>
                    <a:gd name="T57" fmla="*/ 284 h 501"/>
                    <a:gd name="T58" fmla="*/ 285 w 508"/>
                    <a:gd name="T59" fmla="*/ 349 h 501"/>
                    <a:gd name="T60" fmla="*/ 311 w 508"/>
                    <a:gd name="T61" fmla="*/ 401 h 501"/>
                    <a:gd name="T62" fmla="*/ 383 w 508"/>
                    <a:gd name="T63" fmla="*/ 433 h 501"/>
                    <a:gd name="T64" fmla="*/ 432 w 508"/>
                    <a:gd name="T65" fmla="*/ 472 h 501"/>
                    <a:gd name="T66" fmla="*/ 431 w 508"/>
                    <a:gd name="T67" fmla="*/ 359 h 501"/>
                    <a:gd name="T68" fmla="*/ 362 w 508"/>
                    <a:gd name="T69" fmla="*/ 305 h 501"/>
                    <a:gd name="T70" fmla="*/ 330 w 508"/>
                    <a:gd name="T71" fmla="*/ 297 h 501"/>
                    <a:gd name="T72" fmla="*/ 336 w 508"/>
                    <a:gd name="T73" fmla="*/ 280 h 501"/>
                    <a:gd name="T74" fmla="*/ 417 w 508"/>
                    <a:gd name="T75" fmla="*/ 303 h 501"/>
                    <a:gd name="T76" fmla="*/ 474 w 508"/>
                    <a:gd name="T77" fmla="*/ 289 h 501"/>
                    <a:gd name="T78" fmla="*/ 504 w 508"/>
                    <a:gd name="T79" fmla="*/ 280 h 501"/>
                    <a:gd name="T80" fmla="*/ 471 w 508"/>
                    <a:gd name="T81" fmla="*/ 257 h 501"/>
                    <a:gd name="T82" fmla="*/ 437 w 508"/>
                    <a:gd name="T83" fmla="*/ 214 h 501"/>
                    <a:gd name="T84" fmla="*/ 368 w 508"/>
                    <a:gd name="T85" fmla="*/ 186 h 501"/>
                    <a:gd name="T86" fmla="*/ 323 w 508"/>
                    <a:gd name="T87" fmla="*/ 205 h 501"/>
                    <a:gd name="T88" fmla="*/ 304 w 508"/>
                    <a:gd name="T89" fmla="*/ 213 h 501"/>
                    <a:gd name="T90" fmla="*/ 307 w 508"/>
                    <a:gd name="T91" fmla="*/ 192 h 501"/>
                    <a:gd name="T92" fmla="*/ 328 w 508"/>
                    <a:gd name="T93" fmla="*/ 186 h 501"/>
                    <a:gd name="T94" fmla="*/ 366 w 508"/>
                    <a:gd name="T95" fmla="*/ 146 h 501"/>
                    <a:gd name="T96" fmla="*/ 371 w 508"/>
                    <a:gd name="T97" fmla="*/ 69 h 501"/>
                    <a:gd name="T98" fmla="*/ 353 w 508"/>
                    <a:gd name="T99" fmla="*/ 10 h 501"/>
                    <a:gd name="T100" fmla="*/ 311 w 508"/>
                    <a:gd name="T101" fmla="*/ 48 h 501"/>
                    <a:gd name="T102" fmla="*/ 256 w 508"/>
                    <a:gd name="T103" fmla="*/ 85 h 501"/>
                    <a:gd name="T104" fmla="*/ 240 w 508"/>
                    <a:gd name="T105" fmla="*/ 182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08" h="501">
                      <a:moveTo>
                        <a:pt x="222" y="183"/>
                      </a:moveTo>
                      <a:lnTo>
                        <a:pt x="220" y="166"/>
                      </a:lnTo>
                      <a:lnTo>
                        <a:pt x="216" y="148"/>
                      </a:lnTo>
                      <a:lnTo>
                        <a:pt x="210" y="132"/>
                      </a:lnTo>
                      <a:lnTo>
                        <a:pt x="201" y="116"/>
                      </a:lnTo>
                      <a:lnTo>
                        <a:pt x="190" y="102"/>
                      </a:lnTo>
                      <a:lnTo>
                        <a:pt x="179" y="91"/>
                      </a:lnTo>
                      <a:lnTo>
                        <a:pt x="166" y="81"/>
                      </a:lnTo>
                      <a:lnTo>
                        <a:pt x="154" y="77"/>
                      </a:lnTo>
                      <a:lnTo>
                        <a:pt x="140" y="73"/>
                      </a:lnTo>
                      <a:lnTo>
                        <a:pt x="124" y="70"/>
                      </a:lnTo>
                      <a:lnTo>
                        <a:pt x="106" y="66"/>
                      </a:lnTo>
                      <a:lnTo>
                        <a:pt x="89" y="63"/>
                      </a:lnTo>
                      <a:lnTo>
                        <a:pt x="73" y="60"/>
                      </a:lnTo>
                      <a:lnTo>
                        <a:pt x="59" y="56"/>
                      </a:lnTo>
                      <a:lnTo>
                        <a:pt x="48" y="53"/>
                      </a:lnTo>
                      <a:lnTo>
                        <a:pt x="41" y="49"/>
                      </a:lnTo>
                      <a:lnTo>
                        <a:pt x="34" y="45"/>
                      </a:lnTo>
                      <a:lnTo>
                        <a:pt x="29" y="43"/>
                      </a:lnTo>
                      <a:lnTo>
                        <a:pt x="29" y="47"/>
                      </a:lnTo>
                      <a:lnTo>
                        <a:pt x="34" y="53"/>
                      </a:lnTo>
                      <a:lnTo>
                        <a:pt x="41" y="63"/>
                      </a:lnTo>
                      <a:lnTo>
                        <a:pt x="44" y="78"/>
                      </a:lnTo>
                      <a:lnTo>
                        <a:pt x="48" y="96"/>
                      </a:lnTo>
                      <a:lnTo>
                        <a:pt x="50" y="115"/>
                      </a:lnTo>
                      <a:lnTo>
                        <a:pt x="52" y="125"/>
                      </a:lnTo>
                      <a:lnTo>
                        <a:pt x="57" y="137"/>
                      </a:lnTo>
                      <a:lnTo>
                        <a:pt x="64" y="149"/>
                      </a:lnTo>
                      <a:lnTo>
                        <a:pt x="72" y="162"/>
                      </a:lnTo>
                      <a:lnTo>
                        <a:pt x="81" y="175"/>
                      </a:lnTo>
                      <a:lnTo>
                        <a:pt x="93" y="186"/>
                      </a:lnTo>
                      <a:lnTo>
                        <a:pt x="104" y="196"/>
                      </a:lnTo>
                      <a:lnTo>
                        <a:pt x="118" y="202"/>
                      </a:lnTo>
                      <a:lnTo>
                        <a:pt x="131" y="207"/>
                      </a:lnTo>
                      <a:lnTo>
                        <a:pt x="142" y="212"/>
                      </a:lnTo>
                      <a:lnTo>
                        <a:pt x="154" y="215"/>
                      </a:lnTo>
                      <a:lnTo>
                        <a:pt x="164" y="220"/>
                      </a:lnTo>
                      <a:lnTo>
                        <a:pt x="173" y="224"/>
                      </a:lnTo>
                      <a:lnTo>
                        <a:pt x="181" y="230"/>
                      </a:lnTo>
                      <a:lnTo>
                        <a:pt x="189" y="238"/>
                      </a:lnTo>
                      <a:lnTo>
                        <a:pt x="196" y="249"/>
                      </a:lnTo>
                      <a:lnTo>
                        <a:pt x="189" y="251"/>
                      </a:lnTo>
                      <a:lnTo>
                        <a:pt x="181" y="251"/>
                      </a:lnTo>
                      <a:lnTo>
                        <a:pt x="176" y="250"/>
                      </a:lnTo>
                      <a:lnTo>
                        <a:pt x="169" y="247"/>
                      </a:lnTo>
                      <a:lnTo>
                        <a:pt x="162" y="246"/>
                      </a:lnTo>
                      <a:lnTo>
                        <a:pt x="156" y="244"/>
                      </a:lnTo>
                      <a:lnTo>
                        <a:pt x="148" y="242"/>
                      </a:lnTo>
                      <a:lnTo>
                        <a:pt x="141" y="241"/>
                      </a:lnTo>
                      <a:lnTo>
                        <a:pt x="129" y="239"/>
                      </a:lnTo>
                      <a:lnTo>
                        <a:pt x="119" y="242"/>
                      </a:lnTo>
                      <a:lnTo>
                        <a:pt x="108" y="245"/>
                      </a:lnTo>
                      <a:lnTo>
                        <a:pt x="97" y="250"/>
                      </a:lnTo>
                      <a:lnTo>
                        <a:pt x="87" y="256"/>
                      </a:lnTo>
                      <a:lnTo>
                        <a:pt x="78" y="264"/>
                      </a:lnTo>
                      <a:lnTo>
                        <a:pt x="71" y="273"/>
                      </a:lnTo>
                      <a:lnTo>
                        <a:pt x="64" y="282"/>
                      </a:lnTo>
                      <a:lnTo>
                        <a:pt x="58" y="291"/>
                      </a:lnTo>
                      <a:lnTo>
                        <a:pt x="51" y="300"/>
                      </a:lnTo>
                      <a:lnTo>
                        <a:pt x="43" y="309"/>
                      </a:lnTo>
                      <a:lnTo>
                        <a:pt x="35" y="315"/>
                      </a:lnTo>
                      <a:lnTo>
                        <a:pt x="28" y="321"/>
                      </a:lnTo>
                      <a:lnTo>
                        <a:pt x="20" y="326"/>
                      </a:lnTo>
                      <a:lnTo>
                        <a:pt x="14" y="330"/>
                      </a:lnTo>
                      <a:lnTo>
                        <a:pt x="9" y="333"/>
                      </a:lnTo>
                      <a:lnTo>
                        <a:pt x="3" y="336"/>
                      </a:lnTo>
                      <a:lnTo>
                        <a:pt x="0" y="340"/>
                      </a:lnTo>
                      <a:lnTo>
                        <a:pt x="4" y="342"/>
                      </a:lnTo>
                      <a:lnTo>
                        <a:pt x="11" y="348"/>
                      </a:lnTo>
                      <a:lnTo>
                        <a:pt x="13" y="349"/>
                      </a:lnTo>
                      <a:lnTo>
                        <a:pt x="18" y="351"/>
                      </a:lnTo>
                      <a:lnTo>
                        <a:pt x="22" y="354"/>
                      </a:lnTo>
                      <a:lnTo>
                        <a:pt x="29" y="357"/>
                      </a:lnTo>
                      <a:lnTo>
                        <a:pt x="35" y="359"/>
                      </a:lnTo>
                      <a:lnTo>
                        <a:pt x="43" y="363"/>
                      </a:lnTo>
                      <a:lnTo>
                        <a:pt x="51" y="365"/>
                      </a:lnTo>
                      <a:lnTo>
                        <a:pt x="60" y="367"/>
                      </a:lnTo>
                      <a:lnTo>
                        <a:pt x="74" y="370"/>
                      </a:lnTo>
                      <a:lnTo>
                        <a:pt x="89" y="371"/>
                      </a:lnTo>
                      <a:lnTo>
                        <a:pt x="105" y="371"/>
                      </a:lnTo>
                      <a:lnTo>
                        <a:pt x="120" y="369"/>
                      </a:lnTo>
                      <a:lnTo>
                        <a:pt x="135" y="363"/>
                      </a:lnTo>
                      <a:lnTo>
                        <a:pt x="150" y="355"/>
                      </a:lnTo>
                      <a:lnTo>
                        <a:pt x="164" y="343"/>
                      </a:lnTo>
                      <a:lnTo>
                        <a:pt x="176" y="328"/>
                      </a:lnTo>
                      <a:lnTo>
                        <a:pt x="179" y="322"/>
                      </a:lnTo>
                      <a:lnTo>
                        <a:pt x="182" y="315"/>
                      </a:lnTo>
                      <a:lnTo>
                        <a:pt x="185" y="310"/>
                      </a:lnTo>
                      <a:lnTo>
                        <a:pt x="188" y="303"/>
                      </a:lnTo>
                      <a:lnTo>
                        <a:pt x="192" y="294"/>
                      </a:lnTo>
                      <a:lnTo>
                        <a:pt x="195" y="284"/>
                      </a:lnTo>
                      <a:lnTo>
                        <a:pt x="199" y="277"/>
                      </a:lnTo>
                      <a:lnTo>
                        <a:pt x="203" y="272"/>
                      </a:lnTo>
                      <a:lnTo>
                        <a:pt x="208" y="266"/>
                      </a:lnTo>
                      <a:lnTo>
                        <a:pt x="212" y="262"/>
                      </a:lnTo>
                      <a:lnTo>
                        <a:pt x="218" y="260"/>
                      </a:lnTo>
                      <a:lnTo>
                        <a:pt x="224" y="259"/>
                      </a:lnTo>
                      <a:lnTo>
                        <a:pt x="224" y="266"/>
                      </a:lnTo>
                      <a:lnTo>
                        <a:pt x="224" y="272"/>
                      </a:lnTo>
                      <a:lnTo>
                        <a:pt x="226" y="276"/>
                      </a:lnTo>
                      <a:lnTo>
                        <a:pt x="228" y="281"/>
                      </a:lnTo>
                      <a:lnTo>
                        <a:pt x="227" y="294"/>
                      </a:lnTo>
                      <a:lnTo>
                        <a:pt x="224" y="304"/>
                      </a:lnTo>
                      <a:lnTo>
                        <a:pt x="216" y="313"/>
                      </a:lnTo>
                      <a:lnTo>
                        <a:pt x="204" y="320"/>
                      </a:lnTo>
                      <a:lnTo>
                        <a:pt x="196" y="324"/>
                      </a:lnTo>
                      <a:lnTo>
                        <a:pt x="189" y="327"/>
                      </a:lnTo>
                      <a:lnTo>
                        <a:pt x="182" y="333"/>
                      </a:lnTo>
                      <a:lnTo>
                        <a:pt x="176" y="339"/>
                      </a:lnTo>
                      <a:lnTo>
                        <a:pt x="167" y="347"/>
                      </a:lnTo>
                      <a:lnTo>
                        <a:pt x="161" y="356"/>
                      </a:lnTo>
                      <a:lnTo>
                        <a:pt x="155" y="366"/>
                      </a:lnTo>
                      <a:lnTo>
                        <a:pt x="150" y="378"/>
                      </a:lnTo>
                      <a:lnTo>
                        <a:pt x="147" y="388"/>
                      </a:lnTo>
                      <a:lnTo>
                        <a:pt x="144" y="401"/>
                      </a:lnTo>
                      <a:lnTo>
                        <a:pt x="143" y="412"/>
                      </a:lnTo>
                      <a:lnTo>
                        <a:pt x="144" y="424"/>
                      </a:lnTo>
                      <a:lnTo>
                        <a:pt x="146" y="432"/>
                      </a:lnTo>
                      <a:lnTo>
                        <a:pt x="147" y="439"/>
                      </a:lnTo>
                      <a:lnTo>
                        <a:pt x="148" y="446"/>
                      </a:lnTo>
                      <a:lnTo>
                        <a:pt x="148" y="452"/>
                      </a:lnTo>
                      <a:lnTo>
                        <a:pt x="149" y="467"/>
                      </a:lnTo>
                      <a:lnTo>
                        <a:pt x="148" y="478"/>
                      </a:lnTo>
                      <a:lnTo>
                        <a:pt x="146" y="487"/>
                      </a:lnTo>
                      <a:lnTo>
                        <a:pt x="142" y="493"/>
                      </a:lnTo>
                      <a:lnTo>
                        <a:pt x="139" y="499"/>
                      </a:lnTo>
                      <a:lnTo>
                        <a:pt x="141" y="501"/>
                      </a:lnTo>
                      <a:lnTo>
                        <a:pt x="147" y="501"/>
                      </a:lnTo>
                      <a:lnTo>
                        <a:pt x="154" y="500"/>
                      </a:lnTo>
                      <a:lnTo>
                        <a:pt x="187" y="494"/>
                      </a:lnTo>
                      <a:lnTo>
                        <a:pt x="217" y="482"/>
                      </a:lnTo>
                      <a:lnTo>
                        <a:pt x="240" y="463"/>
                      </a:lnTo>
                      <a:lnTo>
                        <a:pt x="258" y="440"/>
                      </a:lnTo>
                      <a:lnTo>
                        <a:pt x="270" y="413"/>
                      </a:lnTo>
                      <a:lnTo>
                        <a:pt x="275" y="386"/>
                      </a:lnTo>
                      <a:lnTo>
                        <a:pt x="273" y="358"/>
                      </a:lnTo>
                      <a:lnTo>
                        <a:pt x="265" y="330"/>
                      </a:lnTo>
                      <a:lnTo>
                        <a:pt x="260" y="318"/>
                      </a:lnTo>
                      <a:lnTo>
                        <a:pt x="254" y="307"/>
                      </a:lnTo>
                      <a:lnTo>
                        <a:pt x="250" y="300"/>
                      </a:lnTo>
                      <a:lnTo>
                        <a:pt x="248" y="292"/>
                      </a:lnTo>
                      <a:lnTo>
                        <a:pt x="253" y="291"/>
                      </a:lnTo>
                      <a:lnTo>
                        <a:pt x="258" y="289"/>
                      </a:lnTo>
                      <a:lnTo>
                        <a:pt x="263" y="287"/>
                      </a:lnTo>
                      <a:lnTo>
                        <a:pt x="265" y="284"/>
                      </a:lnTo>
                      <a:lnTo>
                        <a:pt x="273" y="292"/>
                      </a:lnTo>
                      <a:lnTo>
                        <a:pt x="278" y="306"/>
                      </a:lnTo>
                      <a:lnTo>
                        <a:pt x="281" y="321"/>
                      </a:lnTo>
                      <a:lnTo>
                        <a:pt x="284" y="337"/>
                      </a:lnTo>
                      <a:lnTo>
                        <a:pt x="285" y="349"/>
                      </a:lnTo>
                      <a:lnTo>
                        <a:pt x="287" y="360"/>
                      </a:lnTo>
                      <a:lnTo>
                        <a:pt x="291" y="371"/>
                      </a:lnTo>
                      <a:lnTo>
                        <a:pt x="295" y="381"/>
                      </a:lnTo>
                      <a:lnTo>
                        <a:pt x="302" y="392"/>
                      </a:lnTo>
                      <a:lnTo>
                        <a:pt x="311" y="401"/>
                      </a:lnTo>
                      <a:lnTo>
                        <a:pt x="323" y="409"/>
                      </a:lnTo>
                      <a:lnTo>
                        <a:pt x="337" y="416"/>
                      </a:lnTo>
                      <a:lnTo>
                        <a:pt x="353" y="422"/>
                      </a:lnTo>
                      <a:lnTo>
                        <a:pt x="368" y="427"/>
                      </a:lnTo>
                      <a:lnTo>
                        <a:pt x="383" y="433"/>
                      </a:lnTo>
                      <a:lnTo>
                        <a:pt x="395" y="439"/>
                      </a:lnTo>
                      <a:lnTo>
                        <a:pt x="407" y="446"/>
                      </a:lnTo>
                      <a:lnTo>
                        <a:pt x="417" y="453"/>
                      </a:lnTo>
                      <a:lnTo>
                        <a:pt x="425" y="462"/>
                      </a:lnTo>
                      <a:lnTo>
                        <a:pt x="432" y="472"/>
                      </a:lnTo>
                      <a:lnTo>
                        <a:pt x="436" y="456"/>
                      </a:lnTo>
                      <a:lnTo>
                        <a:pt x="438" y="435"/>
                      </a:lnTo>
                      <a:lnTo>
                        <a:pt x="439" y="411"/>
                      </a:lnTo>
                      <a:lnTo>
                        <a:pt x="437" y="385"/>
                      </a:lnTo>
                      <a:lnTo>
                        <a:pt x="431" y="359"/>
                      </a:lnTo>
                      <a:lnTo>
                        <a:pt x="420" y="337"/>
                      </a:lnTo>
                      <a:lnTo>
                        <a:pt x="402" y="320"/>
                      </a:lnTo>
                      <a:lnTo>
                        <a:pt x="378" y="309"/>
                      </a:lnTo>
                      <a:lnTo>
                        <a:pt x="370" y="306"/>
                      </a:lnTo>
                      <a:lnTo>
                        <a:pt x="362" y="305"/>
                      </a:lnTo>
                      <a:lnTo>
                        <a:pt x="354" y="303"/>
                      </a:lnTo>
                      <a:lnTo>
                        <a:pt x="347" y="302"/>
                      </a:lnTo>
                      <a:lnTo>
                        <a:pt x="340" y="299"/>
                      </a:lnTo>
                      <a:lnTo>
                        <a:pt x="334" y="298"/>
                      </a:lnTo>
                      <a:lnTo>
                        <a:pt x="330" y="297"/>
                      </a:lnTo>
                      <a:lnTo>
                        <a:pt x="326" y="296"/>
                      </a:lnTo>
                      <a:lnTo>
                        <a:pt x="329" y="292"/>
                      </a:lnTo>
                      <a:lnTo>
                        <a:pt x="332" y="288"/>
                      </a:lnTo>
                      <a:lnTo>
                        <a:pt x="334" y="283"/>
                      </a:lnTo>
                      <a:lnTo>
                        <a:pt x="336" y="280"/>
                      </a:lnTo>
                      <a:lnTo>
                        <a:pt x="353" y="288"/>
                      </a:lnTo>
                      <a:lnTo>
                        <a:pt x="370" y="295"/>
                      </a:lnTo>
                      <a:lnTo>
                        <a:pt x="386" y="299"/>
                      </a:lnTo>
                      <a:lnTo>
                        <a:pt x="402" y="302"/>
                      </a:lnTo>
                      <a:lnTo>
                        <a:pt x="417" y="303"/>
                      </a:lnTo>
                      <a:lnTo>
                        <a:pt x="431" y="303"/>
                      </a:lnTo>
                      <a:lnTo>
                        <a:pt x="444" y="300"/>
                      </a:lnTo>
                      <a:lnTo>
                        <a:pt x="455" y="297"/>
                      </a:lnTo>
                      <a:lnTo>
                        <a:pt x="466" y="292"/>
                      </a:lnTo>
                      <a:lnTo>
                        <a:pt x="474" y="289"/>
                      </a:lnTo>
                      <a:lnTo>
                        <a:pt x="482" y="286"/>
                      </a:lnTo>
                      <a:lnTo>
                        <a:pt x="489" y="283"/>
                      </a:lnTo>
                      <a:lnTo>
                        <a:pt x="495" y="281"/>
                      </a:lnTo>
                      <a:lnTo>
                        <a:pt x="499" y="280"/>
                      </a:lnTo>
                      <a:lnTo>
                        <a:pt x="504" y="280"/>
                      </a:lnTo>
                      <a:lnTo>
                        <a:pt x="508" y="280"/>
                      </a:lnTo>
                      <a:lnTo>
                        <a:pt x="498" y="275"/>
                      </a:lnTo>
                      <a:lnTo>
                        <a:pt x="489" y="271"/>
                      </a:lnTo>
                      <a:lnTo>
                        <a:pt x="480" y="264"/>
                      </a:lnTo>
                      <a:lnTo>
                        <a:pt x="471" y="257"/>
                      </a:lnTo>
                      <a:lnTo>
                        <a:pt x="465" y="250"/>
                      </a:lnTo>
                      <a:lnTo>
                        <a:pt x="458" y="242"/>
                      </a:lnTo>
                      <a:lnTo>
                        <a:pt x="451" y="232"/>
                      </a:lnTo>
                      <a:lnTo>
                        <a:pt x="445" y="223"/>
                      </a:lnTo>
                      <a:lnTo>
                        <a:pt x="437" y="214"/>
                      </a:lnTo>
                      <a:lnTo>
                        <a:pt x="427" y="205"/>
                      </a:lnTo>
                      <a:lnTo>
                        <a:pt x="413" y="197"/>
                      </a:lnTo>
                      <a:lnTo>
                        <a:pt x="399" y="191"/>
                      </a:lnTo>
                      <a:lnTo>
                        <a:pt x="383" y="188"/>
                      </a:lnTo>
                      <a:lnTo>
                        <a:pt x="368" y="186"/>
                      </a:lnTo>
                      <a:lnTo>
                        <a:pt x="354" y="189"/>
                      </a:lnTo>
                      <a:lnTo>
                        <a:pt x="342" y="193"/>
                      </a:lnTo>
                      <a:lnTo>
                        <a:pt x="336" y="198"/>
                      </a:lnTo>
                      <a:lnTo>
                        <a:pt x="329" y="202"/>
                      </a:lnTo>
                      <a:lnTo>
                        <a:pt x="323" y="205"/>
                      </a:lnTo>
                      <a:lnTo>
                        <a:pt x="318" y="208"/>
                      </a:lnTo>
                      <a:lnTo>
                        <a:pt x="314" y="209"/>
                      </a:lnTo>
                      <a:lnTo>
                        <a:pt x="310" y="212"/>
                      </a:lnTo>
                      <a:lnTo>
                        <a:pt x="307" y="212"/>
                      </a:lnTo>
                      <a:lnTo>
                        <a:pt x="304" y="213"/>
                      </a:lnTo>
                      <a:lnTo>
                        <a:pt x="306" y="209"/>
                      </a:lnTo>
                      <a:lnTo>
                        <a:pt x="306" y="204"/>
                      </a:lnTo>
                      <a:lnTo>
                        <a:pt x="304" y="198"/>
                      </a:lnTo>
                      <a:lnTo>
                        <a:pt x="302" y="194"/>
                      </a:lnTo>
                      <a:lnTo>
                        <a:pt x="307" y="192"/>
                      </a:lnTo>
                      <a:lnTo>
                        <a:pt x="310" y="190"/>
                      </a:lnTo>
                      <a:lnTo>
                        <a:pt x="315" y="189"/>
                      </a:lnTo>
                      <a:lnTo>
                        <a:pt x="319" y="188"/>
                      </a:lnTo>
                      <a:lnTo>
                        <a:pt x="323" y="188"/>
                      </a:lnTo>
                      <a:lnTo>
                        <a:pt x="328" y="186"/>
                      </a:lnTo>
                      <a:lnTo>
                        <a:pt x="332" y="185"/>
                      </a:lnTo>
                      <a:lnTo>
                        <a:pt x="337" y="183"/>
                      </a:lnTo>
                      <a:lnTo>
                        <a:pt x="348" y="174"/>
                      </a:lnTo>
                      <a:lnTo>
                        <a:pt x="357" y="161"/>
                      </a:lnTo>
                      <a:lnTo>
                        <a:pt x="366" y="146"/>
                      </a:lnTo>
                      <a:lnTo>
                        <a:pt x="371" y="129"/>
                      </a:lnTo>
                      <a:lnTo>
                        <a:pt x="376" y="111"/>
                      </a:lnTo>
                      <a:lnTo>
                        <a:pt x="377" y="94"/>
                      </a:lnTo>
                      <a:lnTo>
                        <a:pt x="376" y="80"/>
                      </a:lnTo>
                      <a:lnTo>
                        <a:pt x="371" y="69"/>
                      </a:lnTo>
                      <a:lnTo>
                        <a:pt x="364" y="51"/>
                      </a:lnTo>
                      <a:lnTo>
                        <a:pt x="361" y="32"/>
                      </a:lnTo>
                      <a:lnTo>
                        <a:pt x="360" y="13"/>
                      </a:lnTo>
                      <a:lnTo>
                        <a:pt x="361" y="0"/>
                      </a:lnTo>
                      <a:lnTo>
                        <a:pt x="353" y="10"/>
                      </a:lnTo>
                      <a:lnTo>
                        <a:pt x="345" y="20"/>
                      </a:lnTo>
                      <a:lnTo>
                        <a:pt x="337" y="30"/>
                      </a:lnTo>
                      <a:lnTo>
                        <a:pt x="329" y="36"/>
                      </a:lnTo>
                      <a:lnTo>
                        <a:pt x="319" y="43"/>
                      </a:lnTo>
                      <a:lnTo>
                        <a:pt x="311" y="48"/>
                      </a:lnTo>
                      <a:lnTo>
                        <a:pt x="303" y="53"/>
                      </a:lnTo>
                      <a:lnTo>
                        <a:pt x="296" y="55"/>
                      </a:lnTo>
                      <a:lnTo>
                        <a:pt x="281" y="61"/>
                      </a:lnTo>
                      <a:lnTo>
                        <a:pt x="268" y="71"/>
                      </a:lnTo>
                      <a:lnTo>
                        <a:pt x="256" y="85"/>
                      </a:lnTo>
                      <a:lnTo>
                        <a:pt x="246" y="101"/>
                      </a:lnTo>
                      <a:lnTo>
                        <a:pt x="238" y="119"/>
                      </a:lnTo>
                      <a:lnTo>
                        <a:pt x="234" y="139"/>
                      </a:lnTo>
                      <a:lnTo>
                        <a:pt x="234" y="160"/>
                      </a:lnTo>
                      <a:lnTo>
                        <a:pt x="240" y="182"/>
                      </a:lnTo>
                      <a:lnTo>
                        <a:pt x="237" y="181"/>
                      </a:lnTo>
                      <a:lnTo>
                        <a:pt x="231" y="181"/>
                      </a:lnTo>
                      <a:lnTo>
                        <a:pt x="225" y="181"/>
                      </a:lnTo>
                      <a:lnTo>
                        <a:pt x="222" y="183"/>
                      </a:lnTo>
                      <a:close/>
                    </a:path>
                  </a:pathLst>
                </a:custGeom>
                <a:solidFill>
                  <a:srgbClr val="FF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8" name="Freeform 266">
                  <a:extLst>
                    <a:ext uri="{FF2B5EF4-FFF2-40B4-BE49-F238E27FC236}">
                      <a16:creationId xmlns:a16="http://schemas.microsoft.com/office/drawing/2014/main" xmlns="" id="{CB99DF08-B9E1-490C-ADD9-C15D70909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" y="0"/>
                  <a:ext cx="77" cy="109"/>
                </a:xfrm>
                <a:custGeom>
                  <a:avLst/>
                  <a:gdLst>
                    <a:gd name="T0" fmla="*/ 154 w 154"/>
                    <a:gd name="T1" fmla="*/ 90 h 218"/>
                    <a:gd name="T2" fmla="*/ 145 w 154"/>
                    <a:gd name="T3" fmla="*/ 93 h 218"/>
                    <a:gd name="T4" fmla="*/ 136 w 154"/>
                    <a:gd name="T5" fmla="*/ 99 h 218"/>
                    <a:gd name="T6" fmla="*/ 127 w 154"/>
                    <a:gd name="T7" fmla="*/ 106 h 218"/>
                    <a:gd name="T8" fmla="*/ 118 w 154"/>
                    <a:gd name="T9" fmla="*/ 114 h 218"/>
                    <a:gd name="T10" fmla="*/ 111 w 154"/>
                    <a:gd name="T11" fmla="*/ 123 h 218"/>
                    <a:gd name="T12" fmla="*/ 104 w 154"/>
                    <a:gd name="T13" fmla="*/ 135 h 218"/>
                    <a:gd name="T14" fmla="*/ 98 w 154"/>
                    <a:gd name="T15" fmla="*/ 146 h 218"/>
                    <a:gd name="T16" fmla="*/ 95 w 154"/>
                    <a:gd name="T17" fmla="*/ 159 h 218"/>
                    <a:gd name="T18" fmla="*/ 93 w 154"/>
                    <a:gd name="T19" fmla="*/ 164 h 218"/>
                    <a:gd name="T20" fmla="*/ 93 w 154"/>
                    <a:gd name="T21" fmla="*/ 167 h 218"/>
                    <a:gd name="T22" fmla="*/ 92 w 154"/>
                    <a:gd name="T23" fmla="*/ 172 h 218"/>
                    <a:gd name="T24" fmla="*/ 92 w 154"/>
                    <a:gd name="T25" fmla="*/ 176 h 218"/>
                    <a:gd name="T26" fmla="*/ 92 w 154"/>
                    <a:gd name="T27" fmla="*/ 186 h 218"/>
                    <a:gd name="T28" fmla="*/ 93 w 154"/>
                    <a:gd name="T29" fmla="*/ 196 h 218"/>
                    <a:gd name="T30" fmla="*/ 95 w 154"/>
                    <a:gd name="T31" fmla="*/ 206 h 218"/>
                    <a:gd name="T32" fmla="*/ 98 w 154"/>
                    <a:gd name="T33" fmla="*/ 217 h 218"/>
                    <a:gd name="T34" fmla="*/ 95 w 154"/>
                    <a:gd name="T35" fmla="*/ 216 h 218"/>
                    <a:gd name="T36" fmla="*/ 89 w 154"/>
                    <a:gd name="T37" fmla="*/ 216 h 218"/>
                    <a:gd name="T38" fmla="*/ 83 w 154"/>
                    <a:gd name="T39" fmla="*/ 216 h 218"/>
                    <a:gd name="T40" fmla="*/ 80 w 154"/>
                    <a:gd name="T41" fmla="*/ 218 h 218"/>
                    <a:gd name="T42" fmla="*/ 78 w 154"/>
                    <a:gd name="T43" fmla="*/ 201 h 218"/>
                    <a:gd name="T44" fmla="*/ 74 w 154"/>
                    <a:gd name="T45" fmla="*/ 183 h 218"/>
                    <a:gd name="T46" fmla="*/ 68 w 154"/>
                    <a:gd name="T47" fmla="*/ 167 h 218"/>
                    <a:gd name="T48" fmla="*/ 59 w 154"/>
                    <a:gd name="T49" fmla="*/ 151 h 218"/>
                    <a:gd name="T50" fmla="*/ 48 w 154"/>
                    <a:gd name="T51" fmla="*/ 137 h 218"/>
                    <a:gd name="T52" fmla="*/ 37 w 154"/>
                    <a:gd name="T53" fmla="*/ 126 h 218"/>
                    <a:gd name="T54" fmla="*/ 24 w 154"/>
                    <a:gd name="T55" fmla="*/ 116 h 218"/>
                    <a:gd name="T56" fmla="*/ 12 w 154"/>
                    <a:gd name="T57" fmla="*/ 112 h 218"/>
                    <a:gd name="T58" fmla="*/ 13 w 154"/>
                    <a:gd name="T59" fmla="*/ 101 h 218"/>
                    <a:gd name="T60" fmla="*/ 13 w 154"/>
                    <a:gd name="T61" fmla="*/ 91 h 218"/>
                    <a:gd name="T62" fmla="*/ 8 w 154"/>
                    <a:gd name="T63" fmla="*/ 83 h 218"/>
                    <a:gd name="T64" fmla="*/ 0 w 154"/>
                    <a:gd name="T65" fmla="*/ 77 h 218"/>
                    <a:gd name="T66" fmla="*/ 9 w 154"/>
                    <a:gd name="T67" fmla="*/ 62 h 218"/>
                    <a:gd name="T68" fmla="*/ 17 w 154"/>
                    <a:gd name="T69" fmla="*/ 42 h 218"/>
                    <a:gd name="T70" fmla="*/ 21 w 154"/>
                    <a:gd name="T71" fmla="*/ 18 h 218"/>
                    <a:gd name="T72" fmla="*/ 14 w 154"/>
                    <a:gd name="T73" fmla="*/ 0 h 218"/>
                    <a:gd name="T74" fmla="*/ 21 w 154"/>
                    <a:gd name="T75" fmla="*/ 6 h 218"/>
                    <a:gd name="T76" fmla="*/ 29 w 154"/>
                    <a:gd name="T77" fmla="*/ 13 h 218"/>
                    <a:gd name="T78" fmla="*/ 37 w 154"/>
                    <a:gd name="T79" fmla="*/ 20 h 218"/>
                    <a:gd name="T80" fmla="*/ 46 w 154"/>
                    <a:gd name="T81" fmla="*/ 25 h 218"/>
                    <a:gd name="T82" fmla="*/ 57 w 154"/>
                    <a:gd name="T83" fmla="*/ 30 h 218"/>
                    <a:gd name="T84" fmla="*/ 68 w 154"/>
                    <a:gd name="T85" fmla="*/ 33 h 218"/>
                    <a:gd name="T86" fmla="*/ 81 w 154"/>
                    <a:gd name="T87" fmla="*/ 35 h 218"/>
                    <a:gd name="T88" fmla="*/ 95 w 154"/>
                    <a:gd name="T89" fmla="*/ 33 h 218"/>
                    <a:gd name="T90" fmla="*/ 95 w 154"/>
                    <a:gd name="T91" fmla="*/ 44 h 218"/>
                    <a:gd name="T92" fmla="*/ 96 w 154"/>
                    <a:gd name="T93" fmla="*/ 55 h 218"/>
                    <a:gd name="T94" fmla="*/ 98 w 154"/>
                    <a:gd name="T95" fmla="*/ 67 h 218"/>
                    <a:gd name="T96" fmla="*/ 103 w 154"/>
                    <a:gd name="T97" fmla="*/ 77 h 218"/>
                    <a:gd name="T98" fmla="*/ 111 w 154"/>
                    <a:gd name="T99" fmla="*/ 86 h 218"/>
                    <a:gd name="T100" fmla="*/ 121 w 154"/>
                    <a:gd name="T101" fmla="*/ 91 h 218"/>
                    <a:gd name="T102" fmla="*/ 136 w 154"/>
                    <a:gd name="T103" fmla="*/ 93 h 218"/>
                    <a:gd name="T104" fmla="*/ 154 w 154"/>
                    <a:gd name="T105" fmla="*/ 9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4" h="218">
                      <a:moveTo>
                        <a:pt x="154" y="90"/>
                      </a:moveTo>
                      <a:lnTo>
                        <a:pt x="145" y="93"/>
                      </a:lnTo>
                      <a:lnTo>
                        <a:pt x="136" y="99"/>
                      </a:lnTo>
                      <a:lnTo>
                        <a:pt x="127" y="106"/>
                      </a:lnTo>
                      <a:lnTo>
                        <a:pt x="118" y="114"/>
                      </a:lnTo>
                      <a:lnTo>
                        <a:pt x="111" y="123"/>
                      </a:lnTo>
                      <a:lnTo>
                        <a:pt x="104" y="135"/>
                      </a:lnTo>
                      <a:lnTo>
                        <a:pt x="98" y="146"/>
                      </a:lnTo>
                      <a:lnTo>
                        <a:pt x="95" y="159"/>
                      </a:lnTo>
                      <a:lnTo>
                        <a:pt x="93" y="164"/>
                      </a:lnTo>
                      <a:lnTo>
                        <a:pt x="93" y="167"/>
                      </a:lnTo>
                      <a:lnTo>
                        <a:pt x="92" y="172"/>
                      </a:lnTo>
                      <a:lnTo>
                        <a:pt x="92" y="176"/>
                      </a:lnTo>
                      <a:lnTo>
                        <a:pt x="92" y="186"/>
                      </a:lnTo>
                      <a:lnTo>
                        <a:pt x="93" y="196"/>
                      </a:lnTo>
                      <a:lnTo>
                        <a:pt x="95" y="206"/>
                      </a:lnTo>
                      <a:lnTo>
                        <a:pt x="98" y="217"/>
                      </a:lnTo>
                      <a:lnTo>
                        <a:pt x="95" y="216"/>
                      </a:lnTo>
                      <a:lnTo>
                        <a:pt x="89" y="216"/>
                      </a:lnTo>
                      <a:lnTo>
                        <a:pt x="83" y="216"/>
                      </a:lnTo>
                      <a:lnTo>
                        <a:pt x="80" y="218"/>
                      </a:lnTo>
                      <a:lnTo>
                        <a:pt x="78" y="201"/>
                      </a:lnTo>
                      <a:lnTo>
                        <a:pt x="74" y="183"/>
                      </a:lnTo>
                      <a:lnTo>
                        <a:pt x="68" y="167"/>
                      </a:lnTo>
                      <a:lnTo>
                        <a:pt x="59" y="151"/>
                      </a:lnTo>
                      <a:lnTo>
                        <a:pt x="48" y="137"/>
                      </a:lnTo>
                      <a:lnTo>
                        <a:pt x="37" y="126"/>
                      </a:lnTo>
                      <a:lnTo>
                        <a:pt x="24" y="116"/>
                      </a:lnTo>
                      <a:lnTo>
                        <a:pt x="12" y="112"/>
                      </a:lnTo>
                      <a:lnTo>
                        <a:pt x="13" y="101"/>
                      </a:lnTo>
                      <a:lnTo>
                        <a:pt x="13" y="91"/>
                      </a:lnTo>
                      <a:lnTo>
                        <a:pt x="8" y="83"/>
                      </a:lnTo>
                      <a:lnTo>
                        <a:pt x="0" y="77"/>
                      </a:lnTo>
                      <a:lnTo>
                        <a:pt x="9" y="62"/>
                      </a:lnTo>
                      <a:lnTo>
                        <a:pt x="17" y="42"/>
                      </a:lnTo>
                      <a:lnTo>
                        <a:pt x="21" y="18"/>
                      </a:lnTo>
                      <a:lnTo>
                        <a:pt x="14" y="0"/>
                      </a:lnTo>
                      <a:lnTo>
                        <a:pt x="21" y="6"/>
                      </a:lnTo>
                      <a:lnTo>
                        <a:pt x="29" y="13"/>
                      </a:lnTo>
                      <a:lnTo>
                        <a:pt x="37" y="20"/>
                      </a:lnTo>
                      <a:lnTo>
                        <a:pt x="46" y="25"/>
                      </a:lnTo>
                      <a:lnTo>
                        <a:pt x="57" y="30"/>
                      </a:lnTo>
                      <a:lnTo>
                        <a:pt x="68" y="33"/>
                      </a:lnTo>
                      <a:lnTo>
                        <a:pt x="81" y="35"/>
                      </a:lnTo>
                      <a:lnTo>
                        <a:pt x="95" y="33"/>
                      </a:lnTo>
                      <a:lnTo>
                        <a:pt x="95" y="44"/>
                      </a:lnTo>
                      <a:lnTo>
                        <a:pt x="96" y="55"/>
                      </a:lnTo>
                      <a:lnTo>
                        <a:pt x="98" y="67"/>
                      </a:lnTo>
                      <a:lnTo>
                        <a:pt x="103" y="77"/>
                      </a:lnTo>
                      <a:lnTo>
                        <a:pt x="111" y="86"/>
                      </a:lnTo>
                      <a:lnTo>
                        <a:pt x="121" y="91"/>
                      </a:lnTo>
                      <a:lnTo>
                        <a:pt x="136" y="93"/>
                      </a:lnTo>
                      <a:lnTo>
                        <a:pt x="154" y="90"/>
                      </a:lnTo>
                      <a:close/>
                    </a:path>
                  </a:pathLst>
                </a:custGeom>
                <a:solidFill>
                  <a:srgbClr val="49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9" name="Freeform 267">
                  <a:extLst>
                    <a:ext uri="{FF2B5EF4-FFF2-40B4-BE49-F238E27FC236}">
                      <a16:creationId xmlns:a16="http://schemas.microsoft.com/office/drawing/2014/main" xmlns="" id="{B8A8A3A2-0EDB-4EDB-A6A2-7776BABCE6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" y="182"/>
                  <a:ext cx="87" cy="101"/>
                </a:xfrm>
                <a:custGeom>
                  <a:avLst/>
                  <a:gdLst>
                    <a:gd name="T0" fmla="*/ 62 w 174"/>
                    <a:gd name="T1" fmla="*/ 41 h 203"/>
                    <a:gd name="T2" fmla="*/ 72 w 174"/>
                    <a:gd name="T3" fmla="*/ 43 h 203"/>
                    <a:gd name="T4" fmla="*/ 83 w 174"/>
                    <a:gd name="T5" fmla="*/ 43 h 203"/>
                    <a:gd name="T6" fmla="*/ 94 w 174"/>
                    <a:gd name="T7" fmla="*/ 43 h 203"/>
                    <a:gd name="T8" fmla="*/ 106 w 174"/>
                    <a:gd name="T9" fmla="*/ 43 h 203"/>
                    <a:gd name="T10" fmla="*/ 116 w 174"/>
                    <a:gd name="T11" fmla="*/ 41 h 203"/>
                    <a:gd name="T12" fmla="*/ 129 w 174"/>
                    <a:gd name="T13" fmla="*/ 37 h 203"/>
                    <a:gd name="T14" fmla="*/ 143 w 174"/>
                    <a:gd name="T15" fmla="*/ 30 h 203"/>
                    <a:gd name="T16" fmla="*/ 155 w 174"/>
                    <a:gd name="T17" fmla="*/ 21 h 203"/>
                    <a:gd name="T18" fmla="*/ 167 w 174"/>
                    <a:gd name="T19" fmla="*/ 8 h 203"/>
                    <a:gd name="T20" fmla="*/ 174 w 174"/>
                    <a:gd name="T21" fmla="*/ 2 h 203"/>
                    <a:gd name="T22" fmla="*/ 174 w 174"/>
                    <a:gd name="T23" fmla="*/ 8 h 203"/>
                    <a:gd name="T24" fmla="*/ 164 w 174"/>
                    <a:gd name="T25" fmla="*/ 19 h 203"/>
                    <a:gd name="T26" fmla="*/ 152 w 174"/>
                    <a:gd name="T27" fmla="*/ 38 h 203"/>
                    <a:gd name="T28" fmla="*/ 144 w 174"/>
                    <a:gd name="T29" fmla="*/ 60 h 203"/>
                    <a:gd name="T30" fmla="*/ 140 w 174"/>
                    <a:gd name="T31" fmla="*/ 84 h 203"/>
                    <a:gd name="T32" fmla="*/ 143 w 174"/>
                    <a:gd name="T33" fmla="*/ 104 h 203"/>
                    <a:gd name="T34" fmla="*/ 145 w 174"/>
                    <a:gd name="T35" fmla="*/ 118 h 203"/>
                    <a:gd name="T36" fmla="*/ 140 w 174"/>
                    <a:gd name="T37" fmla="*/ 122 h 203"/>
                    <a:gd name="T38" fmla="*/ 126 w 174"/>
                    <a:gd name="T39" fmla="*/ 129 h 203"/>
                    <a:gd name="T40" fmla="*/ 114 w 174"/>
                    <a:gd name="T41" fmla="*/ 144 h 203"/>
                    <a:gd name="T42" fmla="*/ 107 w 174"/>
                    <a:gd name="T43" fmla="*/ 171 h 203"/>
                    <a:gd name="T44" fmla="*/ 100 w 174"/>
                    <a:gd name="T45" fmla="*/ 182 h 203"/>
                    <a:gd name="T46" fmla="*/ 79 w 174"/>
                    <a:gd name="T47" fmla="*/ 177 h 203"/>
                    <a:gd name="T48" fmla="*/ 55 w 174"/>
                    <a:gd name="T49" fmla="*/ 179 h 203"/>
                    <a:gd name="T50" fmla="*/ 35 w 174"/>
                    <a:gd name="T51" fmla="*/ 192 h 203"/>
                    <a:gd name="T52" fmla="*/ 30 w 174"/>
                    <a:gd name="T53" fmla="*/ 181 h 203"/>
                    <a:gd name="T54" fmla="*/ 16 w 174"/>
                    <a:gd name="T55" fmla="*/ 139 h 203"/>
                    <a:gd name="T56" fmla="*/ 10 w 174"/>
                    <a:gd name="T57" fmla="*/ 115 h 203"/>
                    <a:gd name="T58" fmla="*/ 18 w 174"/>
                    <a:gd name="T59" fmla="*/ 83 h 203"/>
                    <a:gd name="T60" fmla="*/ 22 w 174"/>
                    <a:gd name="T61" fmla="*/ 70 h 203"/>
                    <a:gd name="T62" fmla="*/ 34 w 174"/>
                    <a:gd name="T63" fmla="*/ 65 h 203"/>
                    <a:gd name="T64" fmla="*/ 46 w 174"/>
                    <a:gd name="T65" fmla="*/ 57 h 203"/>
                    <a:gd name="T66" fmla="*/ 55 w 174"/>
                    <a:gd name="T67" fmla="*/ 46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74" h="203">
                      <a:moveTo>
                        <a:pt x="57" y="39"/>
                      </a:moveTo>
                      <a:lnTo>
                        <a:pt x="62" y="41"/>
                      </a:lnTo>
                      <a:lnTo>
                        <a:pt x="68" y="42"/>
                      </a:lnTo>
                      <a:lnTo>
                        <a:pt x="72" y="43"/>
                      </a:lnTo>
                      <a:lnTo>
                        <a:pt x="78" y="43"/>
                      </a:lnTo>
                      <a:lnTo>
                        <a:pt x="83" y="43"/>
                      </a:lnTo>
                      <a:lnTo>
                        <a:pt x="88" y="43"/>
                      </a:lnTo>
                      <a:lnTo>
                        <a:pt x="94" y="43"/>
                      </a:lnTo>
                      <a:lnTo>
                        <a:pt x="100" y="43"/>
                      </a:lnTo>
                      <a:lnTo>
                        <a:pt x="106" y="43"/>
                      </a:lnTo>
                      <a:lnTo>
                        <a:pt x="111" y="42"/>
                      </a:lnTo>
                      <a:lnTo>
                        <a:pt x="116" y="41"/>
                      </a:lnTo>
                      <a:lnTo>
                        <a:pt x="122" y="39"/>
                      </a:lnTo>
                      <a:lnTo>
                        <a:pt x="129" y="37"/>
                      </a:lnTo>
                      <a:lnTo>
                        <a:pt x="136" y="34"/>
                      </a:lnTo>
                      <a:lnTo>
                        <a:pt x="143" y="30"/>
                      </a:lnTo>
                      <a:lnTo>
                        <a:pt x="149" y="26"/>
                      </a:lnTo>
                      <a:lnTo>
                        <a:pt x="155" y="21"/>
                      </a:lnTo>
                      <a:lnTo>
                        <a:pt x="161" y="15"/>
                      </a:lnTo>
                      <a:lnTo>
                        <a:pt x="167" y="8"/>
                      </a:lnTo>
                      <a:lnTo>
                        <a:pt x="173" y="0"/>
                      </a:lnTo>
                      <a:lnTo>
                        <a:pt x="174" y="2"/>
                      </a:lnTo>
                      <a:lnTo>
                        <a:pt x="174" y="5"/>
                      </a:lnTo>
                      <a:lnTo>
                        <a:pt x="174" y="8"/>
                      </a:lnTo>
                      <a:lnTo>
                        <a:pt x="173" y="11"/>
                      </a:lnTo>
                      <a:lnTo>
                        <a:pt x="164" y="19"/>
                      </a:lnTo>
                      <a:lnTo>
                        <a:pt x="158" y="28"/>
                      </a:lnTo>
                      <a:lnTo>
                        <a:pt x="152" y="38"/>
                      </a:lnTo>
                      <a:lnTo>
                        <a:pt x="147" y="50"/>
                      </a:lnTo>
                      <a:lnTo>
                        <a:pt x="144" y="60"/>
                      </a:lnTo>
                      <a:lnTo>
                        <a:pt x="141" y="73"/>
                      </a:lnTo>
                      <a:lnTo>
                        <a:pt x="140" y="84"/>
                      </a:lnTo>
                      <a:lnTo>
                        <a:pt x="141" y="96"/>
                      </a:lnTo>
                      <a:lnTo>
                        <a:pt x="143" y="104"/>
                      </a:lnTo>
                      <a:lnTo>
                        <a:pt x="144" y="111"/>
                      </a:lnTo>
                      <a:lnTo>
                        <a:pt x="145" y="118"/>
                      </a:lnTo>
                      <a:lnTo>
                        <a:pt x="145" y="124"/>
                      </a:lnTo>
                      <a:lnTo>
                        <a:pt x="140" y="122"/>
                      </a:lnTo>
                      <a:lnTo>
                        <a:pt x="133" y="125"/>
                      </a:lnTo>
                      <a:lnTo>
                        <a:pt x="126" y="129"/>
                      </a:lnTo>
                      <a:lnTo>
                        <a:pt x="120" y="135"/>
                      </a:lnTo>
                      <a:lnTo>
                        <a:pt x="114" y="144"/>
                      </a:lnTo>
                      <a:lnTo>
                        <a:pt x="109" y="157"/>
                      </a:lnTo>
                      <a:lnTo>
                        <a:pt x="107" y="171"/>
                      </a:lnTo>
                      <a:lnTo>
                        <a:pt x="107" y="188"/>
                      </a:lnTo>
                      <a:lnTo>
                        <a:pt x="100" y="182"/>
                      </a:lnTo>
                      <a:lnTo>
                        <a:pt x="90" y="178"/>
                      </a:lnTo>
                      <a:lnTo>
                        <a:pt x="79" y="177"/>
                      </a:lnTo>
                      <a:lnTo>
                        <a:pt x="67" y="177"/>
                      </a:lnTo>
                      <a:lnTo>
                        <a:pt x="55" y="179"/>
                      </a:lnTo>
                      <a:lnTo>
                        <a:pt x="45" y="183"/>
                      </a:lnTo>
                      <a:lnTo>
                        <a:pt x="35" y="192"/>
                      </a:lnTo>
                      <a:lnTo>
                        <a:pt x="30" y="203"/>
                      </a:lnTo>
                      <a:lnTo>
                        <a:pt x="30" y="181"/>
                      </a:lnTo>
                      <a:lnTo>
                        <a:pt x="25" y="157"/>
                      </a:lnTo>
                      <a:lnTo>
                        <a:pt x="16" y="139"/>
                      </a:lnTo>
                      <a:lnTo>
                        <a:pt x="0" y="129"/>
                      </a:lnTo>
                      <a:lnTo>
                        <a:pt x="10" y="115"/>
                      </a:lnTo>
                      <a:lnTo>
                        <a:pt x="16" y="99"/>
                      </a:lnTo>
                      <a:lnTo>
                        <a:pt x="18" y="83"/>
                      </a:lnTo>
                      <a:lnTo>
                        <a:pt x="15" y="73"/>
                      </a:lnTo>
                      <a:lnTo>
                        <a:pt x="22" y="70"/>
                      </a:lnTo>
                      <a:lnTo>
                        <a:pt x="29" y="68"/>
                      </a:lnTo>
                      <a:lnTo>
                        <a:pt x="34" y="65"/>
                      </a:lnTo>
                      <a:lnTo>
                        <a:pt x="41" y="61"/>
                      </a:lnTo>
                      <a:lnTo>
                        <a:pt x="46" y="57"/>
                      </a:lnTo>
                      <a:lnTo>
                        <a:pt x="52" y="52"/>
                      </a:lnTo>
                      <a:lnTo>
                        <a:pt x="55" y="46"/>
                      </a:lnTo>
                      <a:lnTo>
                        <a:pt x="57" y="39"/>
                      </a:lnTo>
                      <a:close/>
                    </a:path>
                  </a:pathLst>
                </a:custGeom>
                <a:solidFill>
                  <a:srgbClr val="49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0" name="Freeform 268">
                  <a:extLst>
                    <a:ext uri="{FF2B5EF4-FFF2-40B4-BE49-F238E27FC236}">
                      <a16:creationId xmlns:a16="http://schemas.microsoft.com/office/drawing/2014/main" xmlns="" id="{C7FD1CD8-A280-46B0-8076-5C1348740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" y="12"/>
                  <a:ext cx="53" cy="76"/>
                </a:xfrm>
                <a:custGeom>
                  <a:avLst/>
                  <a:gdLst>
                    <a:gd name="T0" fmla="*/ 85 w 107"/>
                    <a:gd name="T1" fmla="*/ 140 h 152"/>
                    <a:gd name="T2" fmla="*/ 84 w 107"/>
                    <a:gd name="T3" fmla="*/ 148 h 152"/>
                    <a:gd name="T4" fmla="*/ 80 w 107"/>
                    <a:gd name="T5" fmla="*/ 144 h 152"/>
                    <a:gd name="T6" fmla="*/ 70 w 107"/>
                    <a:gd name="T7" fmla="*/ 124 h 152"/>
                    <a:gd name="T8" fmla="*/ 66 w 107"/>
                    <a:gd name="T9" fmla="*/ 116 h 152"/>
                    <a:gd name="T10" fmla="*/ 57 w 107"/>
                    <a:gd name="T11" fmla="*/ 111 h 152"/>
                    <a:gd name="T12" fmla="*/ 45 w 107"/>
                    <a:gd name="T13" fmla="*/ 107 h 152"/>
                    <a:gd name="T14" fmla="*/ 35 w 107"/>
                    <a:gd name="T15" fmla="*/ 104 h 152"/>
                    <a:gd name="T16" fmla="*/ 30 w 107"/>
                    <a:gd name="T17" fmla="*/ 103 h 152"/>
                    <a:gd name="T18" fmla="*/ 28 w 107"/>
                    <a:gd name="T19" fmla="*/ 101 h 152"/>
                    <a:gd name="T20" fmla="*/ 30 w 107"/>
                    <a:gd name="T21" fmla="*/ 99 h 152"/>
                    <a:gd name="T22" fmla="*/ 42 w 107"/>
                    <a:gd name="T23" fmla="*/ 101 h 152"/>
                    <a:gd name="T24" fmla="*/ 54 w 107"/>
                    <a:gd name="T25" fmla="*/ 103 h 152"/>
                    <a:gd name="T26" fmla="*/ 65 w 107"/>
                    <a:gd name="T27" fmla="*/ 104 h 152"/>
                    <a:gd name="T28" fmla="*/ 65 w 107"/>
                    <a:gd name="T29" fmla="*/ 96 h 152"/>
                    <a:gd name="T30" fmla="*/ 59 w 107"/>
                    <a:gd name="T31" fmla="*/ 84 h 152"/>
                    <a:gd name="T32" fmla="*/ 49 w 107"/>
                    <a:gd name="T33" fmla="*/ 76 h 152"/>
                    <a:gd name="T34" fmla="*/ 32 w 107"/>
                    <a:gd name="T35" fmla="*/ 68 h 152"/>
                    <a:gd name="T36" fmla="*/ 19 w 107"/>
                    <a:gd name="T37" fmla="*/ 60 h 152"/>
                    <a:gd name="T38" fmla="*/ 7 w 107"/>
                    <a:gd name="T39" fmla="*/ 54 h 152"/>
                    <a:gd name="T40" fmla="*/ 1 w 107"/>
                    <a:gd name="T41" fmla="*/ 52 h 152"/>
                    <a:gd name="T42" fmla="*/ 1 w 107"/>
                    <a:gd name="T43" fmla="*/ 49 h 152"/>
                    <a:gd name="T44" fmla="*/ 9 w 107"/>
                    <a:gd name="T45" fmla="*/ 52 h 152"/>
                    <a:gd name="T46" fmla="*/ 21 w 107"/>
                    <a:gd name="T47" fmla="*/ 57 h 152"/>
                    <a:gd name="T48" fmla="*/ 35 w 107"/>
                    <a:gd name="T49" fmla="*/ 64 h 152"/>
                    <a:gd name="T50" fmla="*/ 49 w 107"/>
                    <a:gd name="T51" fmla="*/ 69 h 152"/>
                    <a:gd name="T52" fmla="*/ 51 w 107"/>
                    <a:gd name="T53" fmla="*/ 54 h 152"/>
                    <a:gd name="T54" fmla="*/ 32 w 107"/>
                    <a:gd name="T55" fmla="*/ 16 h 152"/>
                    <a:gd name="T56" fmla="*/ 22 w 107"/>
                    <a:gd name="T57" fmla="*/ 1 h 152"/>
                    <a:gd name="T58" fmla="*/ 27 w 107"/>
                    <a:gd name="T59" fmla="*/ 1 h 152"/>
                    <a:gd name="T60" fmla="*/ 40 w 107"/>
                    <a:gd name="T61" fmla="*/ 19 h 152"/>
                    <a:gd name="T62" fmla="*/ 58 w 107"/>
                    <a:gd name="T63" fmla="*/ 51 h 152"/>
                    <a:gd name="T64" fmla="*/ 69 w 107"/>
                    <a:gd name="T65" fmla="*/ 56 h 152"/>
                    <a:gd name="T66" fmla="*/ 80 w 107"/>
                    <a:gd name="T67" fmla="*/ 30 h 152"/>
                    <a:gd name="T68" fmla="*/ 81 w 107"/>
                    <a:gd name="T69" fmla="*/ 16 h 152"/>
                    <a:gd name="T70" fmla="*/ 83 w 107"/>
                    <a:gd name="T71" fmla="*/ 19 h 152"/>
                    <a:gd name="T72" fmla="*/ 83 w 107"/>
                    <a:gd name="T73" fmla="*/ 34 h 152"/>
                    <a:gd name="T74" fmla="*/ 77 w 107"/>
                    <a:gd name="T75" fmla="*/ 64 h 152"/>
                    <a:gd name="T76" fmla="*/ 70 w 107"/>
                    <a:gd name="T77" fmla="*/ 84 h 152"/>
                    <a:gd name="T78" fmla="*/ 75 w 107"/>
                    <a:gd name="T79" fmla="*/ 101 h 152"/>
                    <a:gd name="T80" fmla="*/ 84 w 107"/>
                    <a:gd name="T81" fmla="*/ 101 h 152"/>
                    <a:gd name="T82" fmla="*/ 97 w 107"/>
                    <a:gd name="T83" fmla="*/ 90 h 152"/>
                    <a:gd name="T84" fmla="*/ 104 w 107"/>
                    <a:gd name="T85" fmla="*/ 77 h 152"/>
                    <a:gd name="T86" fmla="*/ 107 w 107"/>
                    <a:gd name="T87" fmla="*/ 79 h 152"/>
                    <a:gd name="T88" fmla="*/ 104 w 107"/>
                    <a:gd name="T89" fmla="*/ 91 h 152"/>
                    <a:gd name="T90" fmla="*/ 88 w 107"/>
                    <a:gd name="T91" fmla="*/ 111 h 152"/>
                    <a:gd name="T92" fmla="*/ 82 w 107"/>
                    <a:gd name="T93" fmla="*/ 121 h 152"/>
                    <a:gd name="T94" fmla="*/ 85 w 107"/>
                    <a:gd name="T95" fmla="*/ 13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7" h="152">
                      <a:moveTo>
                        <a:pt x="87" y="135"/>
                      </a:moveTo>
                      <a:lnTo>
                        <a:pt x="85" y="140"/>
                      </a:lnTo>
                      <a:lnTo>
                        <a:pt x="85" y="143"/>
                      </a:lnTo>
                      <a:lnTo>
                        <a:pt x="84" y="148"/>
                      </a:lnTo>
                      <a:lnTo>
                        <a:pt x="84" y="152"/>
                      </a:lnTo>
                      <a:lnTo>
                        <a:pt x="80" y="144"/>
                      </a:lnTo>
                      <a:lnTo>
                        <a:pt x="75" y="134"/>
                      </a:lnTo>
                      <a:lnTo>
                        <a:pt x="70" y="124"/>
                      </a:lnTo>
                      <a:lnTo>
                        <a:pt x="69" y="117"/>
                      </a:lnTo>
                      <a:lnTo>
                        <a:pt x="66" y="116"/>
                      </a:lnTo>
                      <a:lnTo>
                        <a:pt x="61" y="113"/>
                      </a:lnTo>
                      <a:lnTo>
                        <a:pt x="57" y="111"/>
                      </a:lnTo>
                      <a:lnTo>
                        <a:pt x="51" y="109"/>
                      </a:lnTo>
                      <a:lnTo>
                        <a:pt x="45" y="107"/>
                      </a:lnTo>
                      <a:lnTo>
                        <a:pt x="40" y="105"/>
                      </a:lnTo>
                      <a:lnTo>
                        <a:pt x="35" y="104"/>
                      </a:lnTo>
                      <a:lnTo>
                        <a:pt x="31" y="104"/>
                      </a:lnTo>
                      <a:lnTo>
                        <a:pt x="30" y="103"/>
                      </a:lnTo>
                      <a:lnTo>
                        <a:pt x="29" y="102"/>
                      </a:lnTo>
                      <a:lnTo>
                        <a:pt x="28" y="101"/>
                      </a:lnTo>
                      <a:lnTo>
                        <a:pt x="27" y="99"/>
                      </a:lnTo>
                      <a:lnTo>
                        <a:pt x="30" y="99"/>
                      </a:lnTo>
                      <a:lnTo>
                        <a:pt x="36" y="101"/>
                      </a:lnTo>
                      <a:lnTo>
                        <a:pt x="42" y="101"/>
                      </a:lnTo>
                      <a:lnTo>
                        <a:pt x="49" y="102"/>
                      </a:lnTo>
                      <a:lnTo>
                        <a:pt x="54" y="103"/>
                      </a:lnTo>
                      <a:lnTo>
                        <a:pt x="60" y="104"/>
                      </a:lnTo>
                      <a:lnTo>
                        <a:pt x="65" y="104"/>
                      </a:lnTo>
                      <a:lnTo>
                        <a:pt x="67" y="105"/>
                      </a:lnTo>
                      <a:lnTo>
                        <a:pt x="65" y="96"/>
                      </a:lnTo>
                      <a:lnTo>
                        <a:pt x="62" y="89"/>
                      </a:lnTo>
                      <a:lnTo>
                        <a:pt x="59" y="84"/>
                      </a:lnTo>
                      <a:lnTo>
                        <a:pt x="57" y="80"/>
                      </a:lnTo>
                      <a:lnTo>
                        <a:pt x="49" y="76"/>
                      </a:lnTo>
                      <a:lnTo>
                        <a:pt x="40" y="73"/>
                      </a:lnTo>
                      <a:lnTo>
                        <a:pt x="32" y="68"/>
                      </a:lnTo>
                      <a:lnTo>
                        <a:pt x="26" y="65"/>
                      </a:lnTo>
                      <a:lnTo>
                        <a:pt x="19" y="60"/>
                      </a:lnTo>
                      <a:lnTo>
                        <a:pt x="13" y="57"/>
                      </a:lnTo>
                      <a:lnTo>
                        <a:pt x="7" y="54"/>
                      </a:lnTo>
                      <a:lnTo>
                        <a:pt x="4" y="53"/>
                      </a:lnTo>
                      <a:lnTo>
                        <a:pt x="1" y="52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6" y="50"/>
                      </a:lnTo>
                      <a:lnTo>
                        <a:pt x="9" y="52"/>
                      </a:lnTo>
                      <a:lnTo>
                        <a:pt x="15" y="54"/>
                      </a:lnTo>
                      <a:lnTo>
                        <a:pt x="21" y="57"/>
                      </a:lnTo>
                      <a:lnTo>
                        <a:pt x="28" y="60"/>
                      </a:lnTo>
                      <a:lnTo>
                        <a:pt x="35" y="64"/>
                      </a:lnTo>
                      <a:lnTo>
                        <a:pt x="42" y="67"/>
                      </a:lnTo>
                      <a:lnTo>
                        <a:pt x="49" y="69"/>
                      </a:lnTo>
                      <a:lnTo>
                        <a:pt x="54" y="71"/>
                      </a:lnTo>
                      <a:lnTo>
                        <a:pt x="51" y="54"/>
                      </a:lnTo>
                      <a:lnTo>
                        <a:pt x="42" y="35"/>
                      </a:lnTo>
                      <a:lnTo>
                        <a:pt x="32" y="16"/>
                      </a:lnTo>
                      <a:lnTo>
                        <a:pt x="24" y="6"/>
                      </a:lnTo>
                      <a:lnTo>
                        <a:pt x="22" y="1"/>
                      </a:lnTo>
                      <a:lnTo>
                        <a:pt x="23" y="0"/>
                      </a:lnTo>
                      <a:lnTo>
                        <a:pt x="27" y="1"/>
                      </a:lnTo>
                      <a:lnTo>
                        <a:pt x="32" y="7"/>
                      </a:lnTo>
                      <a:lnTo>
                        <a:pt x="40" y="19"/>
                      </a:lnTo>
                      <a:lnTo>
                        <a:pt x="50" y="35"/>
                      </a:lnTo>
                      <a:lnTo>
                        <a:pt x="58" y="51"/>
                      </a:lnTo>
                      <a:lnTo>
                        <a:pt x="62" y="64"/>
                      </a:lnTo>
                      <a:lnTo>
                        <a:pt x="69" y="56"/>
                      </a:lnTo>
                      <a:lnTo>
                        <a:pt x="75" y="43"/>
                      </a:lnTo>
                      <a:lnTo>
                        <a:pt x="80" y="30"/>
                      </a:lnTo>
                      <a:lnTo>
                        <a:pt x="81" y="20"/>
                      </a:lnTo>
                      <a:lnTo>
                        <a:pt x="81" y="16"/>
                      </a:lnTo>
                      <a:lnTo>
                        <a:pt x="82" y="15"/>
                      </a:lnTo>
                      <a:lnTo>
                        <a:pt x="83" y="19"/>
                      </a:lnTo>
                      <a:lnTo>
                        <a:pt x="83" y="23"/>
                      </a:lnTo>
                      <a:lnTo>
                        <a:pt x="83" y="34"/>
                      </a:lnTo>
                      <a:lnTo>
                        <a:pt x="82" y="47"/>
                      </a:lnTo>
                      <a:lnTo>
                        <a:pt x="77" y="64"/>
                      </a:lnTo>
                      <a:lnTo>
                        <a:pt x="67" y="76"/>
                      </a:lnTo>
                      <a:lnTo>
                        <a:pt x="70" y="84"/>
                      </a:lnTo>
                      <a:lnTo>
                        <a:pt x="74" y="92"/>
                      </a:lnTo>
                      <a:lnTo>
                        <a:pt x="75" y="101"/>
                      </a:lnTo>
                      <a:lnTo>
                        <a:pt x="76" y="105"/>
                      </a:lnTo>
                      <a:lnTo>
                        <a:pt x="84" y="101"/>
                      </a:lnTo>
                      <a:lnTo>
                        <a:pt x="91" y="96"/>
                      </a:lnTo>
                      <a:lnTo>
                        <a:pt x="97" y="90"/>
                      </a:lnTo>
                      <a:lnTo>
                        <a:pt x="102" y="82"/>
                      </a:lnTo>
                      <a:lnTo>
                        <a:pt x="104" y="77"/>
                      </a:lnTo>
                      <a:lnTo>
                        <a:pt x="106" y="76"/>
                      </a:lnTo>
                      <a:lnTo>
                        <a:pt x="107" y="79"/>
                      </a:lnTo>
                      <a:lnTo>
                        <a:pt x="107" y="83"/>
                      </a:lnTo>
                      <a:lnTo>
                        <a:pt x="104" y="91"/>
                      </a:lnTo>
                      <a:lnTo>
                        <a:pt x="97" y="102"/>
                      </a:lnTo>
                      <a:lnTo>
                        <a:pt x="88" y="111"/>
                      </a:lnTo>
                      <a:lnTo>
                        <a:pt x="80" y="117"/>
                      </a:lnTo>
                      <a:lnTo>
                        <a:pt x="82" y="121"/>
                      </a:lnTo>
                      <a:lnTo>
                        <a:pt x="83" y="127"/>
                      </a:lnTo>
                      <a:lnTo>
                        <a:pt x="85" y="132"/>
                      </a:lnTo>
                      <a:lnTo>
                        <a:pt x="87" y="135"/>
                      </a:lnTo>
                      <a:close/>
                    </a:path>
                  </a:pathLst>
                </a:cu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1" name="Freeform 269">
                  <a:extLst>
                    <a:ext uri="{FF2B5EF4-FFF2-40B4-BE49-F238E27FC236}">
                      <a16:creationId xmlns:a16="http://schemas.microsoft.com/office/drawing/2014/main" xmlns="" id="{32FF6172-16DB-46CF-B9C1-DF01694134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" y="201"/>
                  <a:ext cx="53" cy="69"/>
                </a:xfrm>
                <a:custGeom>
                  <a:avLst/>
                  <a:gdLst>
                    <a:gd name="T0" fmla="*/ 100 w 106"/>
                    <a:gd name="T1" fmla="*/ 2 h 138"/>
                    <a:gd name="T2" fmla="*/ 90 w 106"/>
                    <a:gd name="T3" fmla="*/ 4 h 138"/>
                    <a:gd name="T4" fmla="*/ 83 w 106"/>
                    <a:gd name="T5" fmla="*/ 10 h 138"/>
                    <a:gd name="T6" fmla="*/ 75 w 106"/>
                    <a:gd name="T7" fmla="*/ 22 h 138"/>
                    <a:gd name="T8" fmla="*/ 63 w 106"/>
                    <a:gd name="T9" fmla="*/ 26 h 138"/>
                    <a:gd name="T10" fmla="*/ 49 w 106"/>
                    <a:gd name="T11" fmla="*/ 28 h 138"/>
                    <a:gd name="T12" fmla="*/ 33 w 106"/>
                    <a:gd name="T13" fmla="*/ 31 h 138"/>
                    <a:gd name="T14" fmla="*/ 21 w 106"/>
                    <a:gd name="T15" fmla="*/ 37 h 138"/>
                    <a:gd name="T16" fmla="*/ 16 w 106"/>
                    <a:gd name="T17" fmla="*/ 43 h 138"/>
                    <a:gd name="T18" fmla="*/ 16 w 106"/>
                    <a:gd name="T19" fmla="*/ 43 h 138"/>
                    <a:gd name="T20" fmla="*/ 23 w 106"/>
                    <a:gd name="T21" fmla="*/ 41 h 138"/>
                    <a:gd name="T22" fmla="*/ 33 w 106"/>
                    <a:gd name="T23" fmla="*/ 37 h 138"/>
                    <a:gd name="T24" fmla="*/ 46 w 106"/>
                    <a:gd name="T25" fmla="*/ 34 h 138"/>
                    <a:gd name="T26" fmla="*/ 60 w 106"/>
                    <a:gd name="T27" fmla="*/ 34 h 138"/>
                    <a:gd name="T28" fmla="*/ 61 w 106"/>
                    <a:gd name="T29" fmla="*/ 44 h 138"/>
                    <a:gd name="T30" fmla="*/ 52 w 106"/>
                    <a:gd name="T31" fmla="*/ 64 h 138"/>
                    <a:gd name="T32" fmla="*/ 44 w 106"/>
                    <a:gd name="T33" fmla="*/ 70 h 138"/>
                    <a:gd name="T34" fmla="*/ 32 w 106"/>
                    <a:gd name="T35" fmla="*/ 73 h 138"/>
                    <a:gd name="T36" fmla="*/ 18 w 106"/>
                    <a:gd name="T37" fmla="*/ 76 h 138"/>
                    <a:gd name="T38" fmla="*/ 7 w 106"/>
                    <a:gd name="T39" fmla="*/ 79 h 138"/>
                    <a:gd name="T40" fmla="*/ 1 w 106"/>
                    <a:gd name="T41" fmla="*/ 81 h 138"/>
                    <a:gd name="T42" fmla="*/ 1 w 106"/>
                    <a:gd name="T43" fmla="*/ 82 h 138"/>
                    <a:gd name="T44" fmla="*/ 9 w 106"/>
                    <a:gd name="T45" fmla="*/ 82 h 138"/>
                    <a:gd name="T46" fmla="*/ 18 w 106"/>
                    <a:gd name="T47" fmla="*/ 81 h 138"/>
                    <a:gd name="T48" fmla="*/ 29 w 106"/>
                    <a:gd name="T49" fmla="*/ 79 h 138"/>
                    <a:gd name="T50" fmla="*/ 40 w 106"/>
                    <a:gd name="T51" fmla="*/ 78 h 138"/>
                    <a:gd name="T52" fmla="*/ 38 w 106"/>
                    <a:gd name="T53" fmla="*/ 86 h 138"/>
                    <a:gd name="T54" fmla="*/ 25 w 106"/>
                    <a:gd name="T55" fmla="*/ 111 h 138"/>
                    <a:gd name="T56" fmla="*/ 29 w 106"/>
                    <a:gd name="T57" fmla="*/ 125 h 138"/>
                    <a:gd name="T58" fmla="*/ 45 w 106"/>
                    <a:gd name="T59" fmla="*/ 91 h 138"/>
                    <a:gd name="T60" fmla="*/ 55 w 106"/>
                    <a:gd name="T61" fmla="*/ 93 h 138"/>
                    <a:gd name="T62" fmla="*/ 66 w 106"/>
                    <a:gd name="T63" fmla="*/ 116 h 138"/>
                    <a:gd name="T64" fmla="*/ 75 w 106"/>
                    <a:gd name="T65" fmla="*/ 127 h 138"/>
                    <a:gd name="T66" fmla="*/ 74 w 106"/>
                    <a:gd name="T67" fmla="*/ 124 h 138"/>
                    <a:gd name="T68" fmla="*/ 67 w 106"/>
                    <a:gd name="T69" fmla="*/ 108 h 138"/>
                    <a:gd name="T70" fmla="*/ 61 w 106"/>
                    <a:gd name="T71" fmla="*/ 83 h 138"/>
                    <a:gd name="T72" fmla="*/ 63 w 106"/>
                    <a:gd name="T73" fmla="*/ 65 h 138"/>
                    <a:gd name="T74" fmla="*/ 75 w 106"/>
                    <a:gd name="T75" fmla="*/ 43 h 138"/>
                    <a:gd name="T76" fmla="*/ 85 w 106"/>
                    <a:gd name="T77" fmla="*/ 44 h 138"/>
                    <a:gd name="T78" fmla="*/ 99 w 106"/>
                    <a:gd name="T79" fmla="*/ 66 h 138"/>
                    <a:gd name="T80" fmla="*/ 102 w 106"/>
                    <a:gd name="T81" fmla="*/ 88 h 138"/>
                    <a:gd name="T82" fmla="*/ 106 w 106"/>
                    <a:gd name="T83" fmla="*/ 85 h 138"/>
                    <a:gd name="T84" fmla="*/ 104 w 106"/>
                    <a:gd name="T85" fmla="*/ 65 h 138"/>
                    <a:gd name="T86" fmla="*/ 94 w 106"/>
                    <a:gd name="T87" fmla="*/ 37 h 138"/>
                    <a:gd name="T88" fmla="*/ 94 w 106"/>
                    <a:gd name="T89" fmla="*/ 23 h 138"/>
                    <a:gd name="T90" fmla="*/ 104 w 106"/>
                    <a:gd name="T91" fmla="*/ 7 h 138"/>
                    <a:gd name="T92" fmla="*/ 106 w 106"/>
                    <a:gd name="T93" fmla="*/ 0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6" h="138">
                      <a:moveTo>
                        <a:pt x="106" y="0"/>
                      </a:moveTo>
                      <a:lnTo>
                        <a:pt x="100" y="2"/>
                      </a:lnTo>
                      <a:lnTo>
                        <a:pt x="95" y="3"/>
                      </a:lnTo>
                      <a:lnTo>
                        <a:pt x="90" y="4"/>
                      </a:lnTo>
                      <a:lnTo>
                        <a:pt x="84" y="4"/>
                      </a:lnTo>
                      <a:lnTo>
                        <a:pt x="83" y="10"/>
                      </a:lnTo>
                      <a:lnTo>
                        <a:pt x="79" y="17"/>
                      </a:lnTo>
                      <a:lnTo>
                        <a:pt x="75" y="22"/>
                      </a:lnTo>
                      <a:lnTo>
                        <a:pt x="69" y="25"/>
                      </a:lnTo>
                      <a:lnTo>
                        <a:pt x="63" y="26"/>
                      </a:lnTo>
                      <a:lnTo>
                        <a:pt x="56" y="26"/>
                      </a:lnTo>
                      <a:lnTo>
                        <a:pt x="49" y="28"/>
                      </a:lnTo>
                      <a:lnTo>
                        <a:pt x="41" y="29"/>
                      </a:lnTo>
                      <a:lnTo>
                        <a:pt x="33" y="31"/>
                      </a:lnTo>
                      <a:lnTo>
                        <a:pt x="26" y="35"/>
                      </a:lnTo>
                      <a:lnTo>
                        <a:pt x="21" y="37"/>
                      </a:lnTo>
                      <a:lnTo>
                        <a:pt x="17" y="41"/>
                      </a:lnTo>
                      <a:lnTo>
                        <a:pt x="16" y="43"/>
                      </a:lnTo>
                      <a:lnTo>
                        <a:pt x="15" y="43"/>
                      </a:lnTo>
                      <a:lnTo>
                        <a:pt x="16" y="43"/>
                      </a:lnTo>
                      <a:lnTo>
                        <a:pt x="19" y="42"/>
                      </a:lnTo>
                      <a:lnTo>
                        <a:pt x="23" y="41"/>
                      </a:lnTo>
                      <a:lnTo>
                        <a:pt x="28" y="38"/>
                      </a:lnTo>
                      <a:lnTo>
                        <a:pt x="33" y="37"/>
                      </a:lnTo>
                      <a:lnTo>
                        <a:pt x="39" y="35"/>
                      </a:lnTo>
                      <a:lnTo>
                        <a:pt x="46" y="34"/>
                      </a:lnTo>
                      <a:lnTo>
                        <a:pt x="53" y="34"/>
                      </a:lnTo>
                      <a:lnTo>
                        <a:pt x="60" y="34"/>
                      </a:lnTo>
                      <a:lnTo>
                        <a:pt x="66" y="35"/>
                      </a:lnTo>
                      <a:lnTo>
                        <a:pt x="61" y="44"/>
                      </a:lnTo>
                      <a:lnTo>
                        <a:pt x="56" y="55"/>
                      </a:lnTo>
                      <a:lnTo>
                        <a:pt x="52" y="64"/>
                      </a:lnTo>
                      <a:lnTo>
                        <a:pt x="47" y="68"/>
                      </a:lnTo>
                      <a:lnTo>
                        <a:pt x="44" y="70"/>
                      </a:lnTo>
                      <a:lnTo>
                        <a:pt x="38" y="72"/>
                      </a:lnTo>
                      <a:lnTo>
                        <a:pt x="32" y="73"/>
                      </a:lnTo>
                      <a:lnTo>
                        <a:pt x="25" y="75"/>
                      </a:lnTo>
                      <a:lnTo>
                        <a:pt x="18" y="76"/>
                      </a:lnTo>
                      <a:lnTo>
                        <a:pt x="13" y="78"/>
                      </a:lnTo>
                      <a:lnTo>
                        <a:pt x="7" y="79"/>
                      </a:lnTo>
                      <a:lnTo>
                        <a:pt x="3" y="80"/>
                      </a:lnTo>
                      <a:lnTo>
                        <a:pt x="1" y="81"/>
                      </a:lnTo>
                      <a:lnTo>
                        <a:pt x="0" y="81"/>
                      </a:lnTo>
                      <a:lnTo>
                        <a:pt x="1" y="82"/>
                      </a:lnTo>
                      <a:lnTo>
                        <a:pt x="6" y="82"/>
                      </a:lnTo>
                      <a:lnTo>
                        <a:pt x="9" y="82"/>
                      </a:lnTo>
                      <a:lnTo>
                        <a:pt x="14" y="81"/>
                      </a:lnTo>
                      <a:lnTo>
                        <a:pt x="18" y="81"/>
                      </a:lnTo>
                      <a:lnTo>
                        <a:pt x="24" y="80"/>
                      </a:lnTo>
                      <a:lnTo>
                        <a:pt x="29" y="79"/>
                      </a:lnTo>
                      <a:lnTo>
                        <a:pt x="34" y="79"/>
                      </a:lnTo>
                      <a:lnTo>
                        <a:pt x="40" y="78"/>
                      </a:lnTo>
                      <a:lnTo>
                        <a:pt x="45" y="76"/>
                      </a:lnTo>
                      <a:lnTo>
                        <a:pt x="38" y="86"/>
                      </a:lnTo>
                      <a:lnTo>
                        <a:pt x="31" y="95"/>
                      </a:lnTo>
                      <a:lnTo>
                        <a:pt x="25" y="111"/>
                      </a:lnTo>
                      <a:lnTo>
                        <a:pt x="23" y="138"/>
                      </a:lnTo>
                      <a:lnTo>
                        <a:pt x="29" y="125"/>
                      </a:lnTo>
                      <a:lnTo>
                        <a:pt x="37" y="108"/>
                      </a:lnTo>
                      <a:lnTo>
                        <a:pt x="45" y="91"/>
                      </a:lnTo>
                      <a:lnTo>
                        <a:pt x="53" y="81"/>
                      </a:lnTo>
                      <a:lnTo>
                        <a:pt x="55" y="93"/>
                      </a:lnTo>
                      <a:lnTo>
                        <a:pt x="60" y="105"/>
                      </a:lnTo>
                      <a:lnTo>
                        <a:pt x="66" y="116"/>
                      </a:lnTo>
                      <a:lnTo>
                        <a:pt x="71" y="124"/>
                      </a:lnTo>
                      <a:lnTo>
                        <a:pt x="75" y="127"/>
                      </a:lnTo>
                      <a:lnTo>
                        <a:pt x="75" y="126"/>
                      </a:lnTo>
                      <a:lnTo>
                        <a:pt x="74" y="124"/>
                      </a:lnTo>
                      <a:lnTo>
                        <a:pt x="71" y="120"/>
                      </a:lnTo>
                      <a:lnTo>
                        <a:pt x="67" y="108"/>
                      </a:lnTo>
                      <a:lnTo>
                        <a:pt x="63" y="95"/>
                      </a:lnTo>
                      <a:lnTo>
                        <a:pt x="61" y="83"/>
                      </a:lnTo>
                      <a:lnTo>
                        <a:pt x="61" y="74"/>
                      </a:lnTo>
                      <a:lnTo>
                        <a:pt x="63" y="65"/>
                      </a:lnTo>
                      <a:lnTo>
                        <a:pt x="69" y="53"/>
                      </a:lnTo>
                      <a:lnTo>
                        <a:pt x="75" y="43"/>
                      </a:lnTo>
                      <a:lnTo>
                        <a:pt x="78" y="37"/>
                      </a:lnTo>
                      <a:lnTo>
                        <a:pt x="85" y="44"/>
                      </a:lnTo>
                      <a:lnTo>
                        <a:pt x="93" y="55"/>
                      </a:lnTo>
                      <a:lnTo>
                        <a:pt x="99" y="66"/>
                      </a:lnTo>
                      <a:lnTo>
                        <a:pt x="102" y="82"/>
                      </a:lnTo>
                      <a:lnTo>
                        <a:pt x="102" y="88"/>
                      </a:lnTo>
                      <a:lnTo>
                        <a:pt x="105" y="88"/>
                      </a:lnTo>
                      <a:lnTo>
                        <a:pt x="106" y="85"/>
                      </a:lnTo>
                      <a:lnTo>
                        <a:pt x="106" y="80"/>
                      </a:lnTo>
                      <a:lnTo>
                        <a:pt x="104" y="65"/>
                      </a:lnTo>
                      <a:lnTo>
                        <a:pt x="100" y="49"/>
                      </a:lnTo>
                      <a:lnTo>
                        <a:pt x="94" y="37"/>
                      </a:lnTo>
                      <a:lnTo>
                        <a:pt x="90" y="30"/>
                      </a:lnTo>
                      <a:lnTo>
                        <a:pt x="94" y="23"/>
                      </a:lnTo>
                      <a:lnTo>
                        <a:pt x="99" y="15"/>
                      </a:lnTo>
                      <a:lnTo>
                        <a:pt x="104" y="7"/>
                      </a:lnTo>
                      <a:lnTo>
                        <a:pt x="106" y="0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2" name="Freeform 270">
                  <a:extLst>
                    <a:ext uri="{FF2B5EF4-FFF2-40B4-BE49-F238E27FC236}">
                      <a16:creationId xmlns:a16="http://schemas.microsoft.com/office/drawing/2014/main" xmlns="" id="{5298A674-F6D0-43D4-ABB4-0152CD51E5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" y="108"/>
                  <a:ext cx="75" cy="58"/>
                </a:xfrm>
                <a:custGeom>
                  <a:avLst/>
                  <a:gdLst>
                    <a:gd name="T0" fmla="*/ 90 w 151"/>
                    <a:gd name="T1" fmla="*/ 7 h 116"/>
                    <a:gd name="T2" fmla="*/ 105 w 151"/>
                    <a:gd name="T3" fmla="*/ 7 h 116"/>
                    <a:gd name="T4" fmla="*/ 118 w 151"/>
                    <a:gd name="T5" fmla="*/ 15 h 116"/>
                    <a:gd name="T6" fmla="*/ 121 w 151"/>
                    <a:gd name="T7" fmla="*/ 23 h 116"/>
                    <a:gd name="T8" fmla="*/ 117 w 151"/>
                    <a:gd name="T9" fmla="*/ 35 h 116"/>
                    <a:gd name="T10" fmla="*/ 96 w 151"/>
                    <a:gd name="T11" fmla="*/ 41 h 116"/>
                    <a:gd name="T12" fmla="*/ 87 w 151"/>
                    <a:gd name="T13" fmla="*/ 49 h 116"/>
                    <a:gd name="T14" fmla="*/ 86 w 151"/>
                    <a:gd name="T15" fmla="*/ 53 h 116"/>
                    <a:gd name="T16" fmla="*/ 91 w 151"/>
                    <a:gd name="T17" fmla="*/ 50 h 116"/>
                    <a:gd name="T18" fmla="*/ 106 w 151"/>
                    <a:gd name="T19" fmla="*/ 47 h 116"/>
                    <a:gd name="T20" fmla="*/ 113 w 151"/>
                    <a:gd name="T21" fmla="*/ 53 h 116"/>
                    <a:gd name="T22" fmla="*/ 116 w 151"/>
                    <a:gd name="T23" fmla="*/ 57 h 116"/>
                    <a:gd name="T24" fmla="*/ 116 w 151"/>
                    <a:gd name="T25" fmla="*/ 64 h 116"/>
                    <a:gd name="T26" fmla="*/ 111 w 151"/>
                    <a:gd name="T27" fmla="*/ 72 h 116"/>
                    <a:gd name="T28" fmla="*/ 116 w 151"/>
                    <a:gd name="T29" fmla="*/ 76 h 116"/>
                    <a:gd name="T30" fmla="*/ 132 w 151"/>
                    <a:gd name="T31" fmla="*/ 73 h 116"/>
                    <a:gd name="T32" fmla="*/ 148 w 151"/>
                    <a:gd name="T33" fmla="*/ 87 h 116"/>
                    <a:gd name="T34" fmla="*/ 145 w 151"/>
                    <a:gd name="T35" fmla="*/ 109 h 116"/>
                    <a:gd name="T36" fmla="*/ 123 w 151"/>
                    <a:gd name="T37" fmla="*/ 116 h 116"/>
                    <a:gd name="T38" fmla="*/ 109 w 151"/>
                    <a:gd name="T39" fmla="*/ 101 h 116"/>
                    <a:gd name="T40" fmla="*/ 106 w 151"/>
                    <a:gd name="T41" fmla="*/ 86 h 116"/>
                    <a:gd name="T42" fmla="*/ 86 w 151"/>
                    <a:gd name="T43" fmla="*/ 72 h 116"/>
                    <a:gd name="T44" fmla="*/ 84 w 151"/>
                    <a:gd name="T45" fmla="*/ 72 h 116"/>
                    <a:gd name="T46" fmla="*/ 87 w 151"/>
                    <a:gd name="T47" fmla="*/ 90 h 116"/>
                    <a:gd name="T48" fmla="*/ 78 w 151"/>
                    <a:gd name="T49" fmla="*/ 106 h 116"/>
                    <a:gd name="T50" fmla="*/ 63 w 151"/>
                    <a:gd name="T51" fmla="*/ 111 h 116"/>
                    <a:gd name="T52" fmla="*/ 47 w 151"/>
                    <a:gd name="T53" fmla="*/ 105 h 116"/>
                    <a:gd name="T54" fmla="*/ 39 w 151"/>
                    <a:gd name="T55" fmla="*/ 91 h 116"/>
                    <a:gd name="T56" fmla="*/ 41 w 151"/>
                    <a:gd name="T57" fmla="*/ 76 h 116"/>
                    <a:gd name="T58" fmla="*/ 49 w 151"/>
                    <a:gd name="T59" fmla="*/ 68 h 116"/>
                    <a:gd name="T60" fmla="*/ 34 w 151"/>
                    <a:gd name="T61" fmla="*/ 60 h 116"/>
                    <a:gd name="T62" fmla="*/ 29 w 151"/>
                    <a:gd name="T63" fmla="*/ 65 h 116"/>
                    <a:gd name="T64" fmla="*/ 8 w 151"/>
                    <a:gd name="T65" fmla="*/ 64 h 116"/>
                    <a:gd name="T66" fmla="*/ 0 w 151"/>
                    <a:gd name="T67" fmla="*/ 51 h 116"/>
                    <a:gd name="T68" fmla="*/ 7 w 151"/>
                    <a:gd name="T69" fmla="*/ 34 h 116"/>
                    <a:gd name="T70" fmla="*/ 12 w 151"/>
                    <a:gd name="T71" fmla="*/ 28 h 116"/>
                    <a:gd name="T72" fmla="*/ 20 w 151"/>
                    <a:gd name="T73" fmla="*/ 26 h 116"/>
                    <a:gd name="T74" fmla="*/ 26 w 151"/>
                    <a:gd name="T75" fmla="*/ 25 h 116"/>
                    <a:gd name="T76" fmla="*/ 30 w 151"/>
                    <a:gd name="T77" fmla="*/ 7 h 116"/>
                    <a:gd name="T78" fmla="*/ 46 w 151"/>
                    <a:gd name="T79" fmla="*/ 0 h 116"/>
                    <a:gd name="T80" fmla="*/ 62 w 151"/>
                    <a:gd name="T81" fmla="*/ 4 h 116"/>
                    <a:gd name="T82" fmla="*/ 60 w 151"/>
                    <a:gd name="T83" fmla="*/ 27 h 116"/>
                    <a:gd name="T84" fmla="*/ 73 w 151"/>
                    <a:gd name="T85" fmla="*/ 36 h 116"/>
                    <a:gd name="T86" fmla="*/ 73 w 151"/>
                    <a:gd name="T87" fmla="*/ 46 h 116"/>
                    <a:gd name="T88" fmla="*/ 78 w 151"/>
                    <a:gd name="T89" fmla="*/ 43 h 116"/>
                    <a:gd name="T90" fmla="*/ 84 w 151"/>
                    <a:gd name="T91" fmla="*/ 34 h 116"/>
                    <a:gd name="T92" fmla="*/ 80 w 151"/>
                    <a:gd name="T93" fmla="*/ 18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51" h="116">
                      <a:moveTo>
                        <a:pt x="83" y="11"/>
                      </a:moveTo>
                      <a:lnTo>
                        <a:pt x="85" y="9"/>
                      </a:lnTo>
                      <a:lnTo>
                        <a:pt x="90" y="7"/>
                      </a:lnTo>
                      <a:lnTo>
                        <a:pt x="94" y="5"/>
                      </a:lnTo>
                      <a:lnTo>
                        <a:pt x="100" y="7"/>
                      </a:lnTo>
                      <a:lnTo>
                        <a:pt x="105" y="7"/>
                      </a:lnTo>
                      <a:lnTo>
                        <a:pt x="109" y="8"/>
                      </a:lnTo>
                      <a:lnTo>
                        <a:pt x="114" y="10"/>
                      </a:lnTo>
                      <a:lnTo>
                        <a:pt x="118" y="15"/>
                      </a:lnTo>
                      <a:lnTo>
                        <a:pt x="117" y="13"/>
                      </a:lnTo>
                      <a:lnTo>
                        <a:pt x="119" y="17"/>
                      </a:lnTo>
                      <a:lnTo>
                        <a:pt x="121" y="23"/>
                      </a:lnTo>
                      <a:lnTo>
                        <a:pt x="121" y="28"/>
                      </a:lnTo>
                      <a:lnTo>
                        <a:pt x="119" y="32"/>
                      </a:lnTo>
                      <a:lnTo>
                        <a:pt x="117" y="35"/>
                      </a:lnTo>
                      <a:lnTo>
                        <a:pt x="115" y="40"/>
                      </a:lnTo>
                      <a:lnTo>
                        <a:pt x="108" y="42"/>
                      </a:lnTo>
                      <a:lnTo>
                        <a:pt x="96" y="41"/>
                      </a:lnTo>
                      <a:lnTo>
                        <a:pt x="93" y="43"/>
                      </a:lnTo>
                      <a:lnTo>
                        <a:pt x="91" y="47"/>
                      </a:lnTo>
                      <a:lnTo>
                        <a:pt x="87" y="49"/>
                      </a:lnTo>
                      <a:lnTo>
                        <a:pt x="85" y="50"/>
                      </a:lnTo>
                      <a:lnTo>
                        <a:pt x="86" y="51"/>
                      </a:lnTo>
                      <a:lnTo>
                        <a:pt x="86" y="53"/>
                      </a:lnTo>
                      <a:lnTo>
                        <a:pt x="87" y="54"/>
                      </a:lnTo>
                      <a:lnTo>
                        <a:pt x="87" y="55"/>
                      </a:lnTo>
                      <a:lnTo>
                        <a:pt x="91" y="50"/>
                      </a:lnTo>
                      <a:lnTo>
                        <a:pt x="95" y="47"/>
                      </a:lnTo>
                      <a:lnTo>
                        <a:pt x="100" y="46"/>
                      </a:lnTo>
                      <a:lnTo>
                        <a:pt x="106" y="47"/>
                      </a:lnTo>
                      <a:lnTo>
                        <a:pt x="109" y="49"/>
                      </a:lnTo>
                      <a:lnTo>
                        <a:pt x="111" y="50"/>
                      </a:lnTo>
                      <a:lnTo>
                        <a:pt x="113" y="53"/>
                      </a:lnTo>
                      <a:lnTo>
                        <a:pt x="115" y="55"/>
                      </a:lnTo>
                      <a:lnTo>
                        <a:pt x="116" y="56"/>
                      </a:lnTo>
                      <a:lnTo>
                        <a:pt x="116" y="57"/>
                      </a:lnTo>
                      <a:lnTo>
                        <a:pt x="116" y="60"/>
                      </a:lnTo>
                      <a:lnTo>
                        <a:pt x="116" y="61"/>
                      </a:lnTo>
                      <a:lnTo>
                        <a:pt x="116" y="64"/>
                      </a:lnTo>
                      <a:lnTo>
                        <a:pt x="115" y="66"/>
                      </a:lnTo>
                      <a:lnTo>
                        <a:pt x="114" y="70"/>
                      </a:lnTo>
                      <a:lnTo>
                        <a:pt x="111" y="72"/>
                      </a:lnTo>
                      <a:lnTo>
                        <a:pt x="113" y="73"/>
                      </a:lnTo>
                      <a:lnTo>
                        <a:pt x="114" y="75"/>
                      </a:lnTo>
                      <a:lnTo>
                        <a:pt x="116" y="76"/>
                      </a:lnTo>
                      <a:lnTo>
                        <a:pt x="117" y="77"/>
                      </a:lnTo>
                      <a:lnTo>
                        <a:pt x="124" y="73"/>
                      </a:lnTo>
                      <a:lnTo>
                        <a:pt x="132" y="73"/>
                      </a:lnTo>
                      <a:lnTo>
                        <a:pt x="139" y="76"/>
                      </a:lnTo>
                      <a:lnTo>
                        <a:pt x="145" y="80"/>
                      </a:lnTo>
                      <a:lnTo>
                        <a:pt x="148" y="87"/>
                      </a:lnTo>
                      <a:lnTo>
                        <a:pt x="151" y="95"/>
                      </a:lnTo>
                      <a:lnTo>
                        <a:pt x="148" y="103"/>
                      </a:lnTo>
                      <a:lnTo>
                        <a:pt x="145" y="109"/>
                      </a:lnTo>
                      <a:lnTo>
                        <a:pt x="138" y="114"/>
                      </a:lnTo>
                      <a:lnTo>
                        <a:pt x="131" y="116"/>
                      </a:lnTo>
                      <a:lnTo>
                        <a:pt x="123" y="116"/>
                      </a:lnTo>
                      <a:lnTo>
                        <a:pt x="116" y="113"/>
                      </a:lnTo>
                      <a:lnTo>
                        <a:pt x="111" y="107"/>
                      </a:lnTo>
                      <a:lnTo>
                        <a:pt x="109" y="101"/>
                      </a:lnTo>
                      <a:lnTo>
                        <a:pt x="109" y="95"/>
                      </a:lnTo>
                      <a:lnTo>
                        <a:pt x="110" y="90"/>
                      </a:lnTo>
                      <a:lnTo>
                        <a:pt x="106" y="86"/>
                      </a:lnTo>
                      <a:lnTo>
                        <a:pt x="99" y="81"/>
                      </a:lnTo>
                      <a:lnTo>
                        <a:pt x="91" y="76"/>
                      </a:lnTo>
                      <a:lnTo>
                        <a:pt x="86" y="72"/>
                      </a:lnTo>
                      <a:lnTo>
                        <a:pt x="85" y="71"/>
                      </a:lnTo>
                      <a:lnTo>
                        <a:pt x="84" y="71"/>
                      </a:lnTo>
                      <a:lnTo>
                        <a:pt x="84" y="72"/>
                      </a:lnTo>
                      <a:lnTo>
                        <a:pt x="84" y="73"/>
                      </a:lnTo>
                      <a:lnTo>
                        <a:pt x="87" y="81"/>
                      </a:lnTo>
                      <a:lnTo>
                        <a:pt x="87" y="90"/>
                      </a:lnTo>
                      <a:lnTo>
                        <a:pt x="84" y="98"/>
                      </a:lnTo>
                      <a:lnTo>
                        <a:pt x="80" y="103"/>
                      </a:lnTo>
                      <a:lnTo>
                        <a:pt x="78" y="106"/>
                      </a:lnTo>
                      <a:lnTo>
                        <a:pt x="73" y="108"/>
                      </a:lnTo>
                      <a:lnTo>
                        <a:pt x="68" y="110"/>
                      </a:lnTo>
                      <a:lnTo>
                        <a:pt x="63" y="111"/>
                      </a:lnTo>
                      <a:lnTo>
                        <a:pt x="57" y="110"/>
                      </a:lnTo>
                      <a:lnTo>
                        <a:pt x="52" y="108"/>
                      </a:lnTo>
                      <a:lnTo>
                        <a:pt x="47" y="105"/>
                      </a:lnTo>
                      <a:lnTo>
                        <a:pt x="43" y="100"/>
                      </a:lnTo>
                      <a:lnTo>
                        <a:pt x="41" y="95"/>
                      </a:lnTo>
                      <a:lnTo>
                        <a:pt x="39" y="91"/>
                      </a:lnTo>
                      <a:lnTo>
                        <a:pt x="39" y="85"/>
                      </a:lnTo>
                      <a:lnTo>
                        <a:pt x="39" y="78"/>
                      </a:lnTo>
                      <a:lnTo>
                        <a:pt x="41" y="76"/>
                      </a:lnTo>
                      <a:lnTo>
                        <a:pt x="43" y="72"/>
                      </a:lnTo>
                      <a:lnTo>
                        <a:pt x="46" y="70"/>
                      </a:lnTo>
                      <a:lnTo>
                        <a:pt x="49" y="68"/>
                      </a:lnTo>
                      <a:lnTo>
                        <a:pt x="43" y="66"/>
                      </a:lnTo>
                      <a:lnTo>
                        <a:pt x="39" y="63"/>
                      </a:lnTo>
                      <a:lnTo>
                        <a:pt x="34" y="60"/>
                      </a:lnTo>
                      <a:lnTo>
                        <a:pt x="32" y="55"/>
                      </a:lnTo>
                      <a:lnTo>
                        <a:pt x="31" y="61"/>
                      </a:lnTo>
                      <a:lnTo>
                        <a:pt x="29" y="65"/>
                      </a:lnTo>
                      <a:lnTo>
                        <a:pt x="23" y="68"/>
                      </a:lnTo>
                      <a:lnTo>
                        <a:pt x="14" y="66"/>
                      </a:lnTo>
                      <a:lnTo>
                        <a:pt x="8" y="64"/>
                      </a:lnTo>
                      <a:lnTo>
                        <a:pt x="3" y="60"/>
                      </a:lnTo>
                      <a:lnTo>
                        <a:pt x="1" y="55"/>
                      </a:lnTo>
                      <a:lnTo>
                        <a:pt x="0" y="51"/>
                      </a:lnTo>
                      <a:lnTo>
                        <a:pt x="1" y="46"/>
                      </a:lnTo>
                      <a:lnTo>
                        <a:pt x="3" y="40"/>
                      </a:lnTo>
                      <a:lnTo>
                        <a:pt x="7" y="34"/>
                      </a:lnTo>
                      <a:lnTo>
                        <a:pt x="9" y="31"/>
                      </a:lnTo>
                      <a:lnTo>
                        <a:pt x="10" y="30"/>
                      </a:lnTo>
                      <a:lnTo>
                        <a:pt x="12" y="28"/>
                      </a:lnTo>
                      <a:lnTo>
                        <a:pt x="15" y="27"/>
                      </a:lnTo>
                      <a:lnTo>
                        <a:pt x="17" y="26"/>
                      </a:lnTo>
                      <a:lnTo>
                        <a:pt x="20" y="26"/>
                      </a:lnTo>
                      <a:lnTo>
                        <a:pt x="23" y="25"/>
                      </a:lnTo>
                      <a:lnTo>
                        <a:pt x="24" y="25"/>
                      </a:lnTo>
                      <a:lnTo>
                        <a:pt x="26" y="25"/>
                      </a:lnTo>
                      <a:lnTo>
                        <a:pt x="26" y="19"/>
                      </a:lnTo>
                      <a:lnTo>
                        <a:pt x="26" y="12"/>
                      </a:lnTo>
                      <a:lnTo>
                        <a:pt x="30" y="7"/>
                      </a:lnTo>
                      <a:lnTo>
                        <a:pt x="37" y="2"/>
                      </a:lnTo>
                      <a:lnTo>
                        <a:pt x="40" y="0"/>
                      </a:lnTo>
                      <a:lnTo>
                        <a:pt x="46" y="0"/>
                      </a:lnTo>
                      <a:lnTo>
                        <a:pt x="52" y="0"/>
                      </a:lnTo>
                      <a:lnTo>
                        <a:pt x="55" y="1"/>
                      </a:lnTo>
                      <a:lnTo>
                        <a:pt x="62" y="4"/>
                      </a:lnTo>
                      <a:lnTo>
                        <a:pt x="65" y="12"/>
                      </a:lnTo>
                      <a:lnTo>
                        <a:pt x="65" y="20"/>
                      </a:lnTo>
                      <a:lnTo>
                        <a:pt x="60" y="27"/>
                      </a:lnTo>
                      <a:lnTo>
                        <a:pt x="64" y="28"/>
                      </a:lnTo>
                      <a:lnTo>
                        <a:pt x="70" y="31"/>
                      </a:lnTo>
                      <a:lnTo>
                        <a:pt x="73" y="36"/>
                      </a:lnTo>
                      <a:lnTo>
                        <a:pt x="75" y="42"/>
                      </a:lnTo>
                      <a:lnTo>
                        <a:pt x="73" y="45"/>
                      </a:lnTo>
                      <a:lnTo>
                        <a:pt x="73" y="46"/>
                      </a:lnTo>
                      <a:lnTo>
                        <a:pt x="73" y="47"/>
                      </a:lnTo>
                      <a:lnTo>
                        <a:pt x="76" y="46"/>
                      </a:lnTo>
                      <a:lnTo>
                        <a:pt x="78" y="43"/>
                      </a:lnTo>
                      <a:lnTo>
                        <a:pt x="80" y="40"/>
                      </a:lnTo>
                      <a:lnTo>
                        <a:pt x="83" y="38"/>
                      </a:lnTo>
                      <a:lnTo>
                        <a:pt x="84" y="34"/>
                      </a:lnTo>
                      <a:lnTo>
                        <a:pt x="81" y="28"/>
                      </a:lnTo>
                      <a:lnTo>
                        <a:pt x="80" y="24"/>
                      </a:lnTo>
                      <a:lnTo>
                        <a:pt x="80" y="18"/>
                      </a:lnTo>
                      <a:lnTo>
                        <a:pt x="83" y="11"/>
                      </a:lnTo>
                      <a:close/>
                    </a:path>
                  </a:pathLst>
                </a:custGeom>
                <a:solidFill>
                  <a:srgbClr val="FFF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3" name="Freeform 271">
                  <a:extLst>
                    <a:ext uri="{FF2B5EF4-FFF2-40B4-BE49-F238E27FC236}">
                      <a16:creationId xmlns:a16="http://schemas.microsoft.com/office/drawing/2014/main" xmlns="" id="{FA15E25F-1E56-4376-B055-BB83C1DBDC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" y="55"/>
                  <a:ext cx="70" cy="68"/>
                </a:xfrm>
                <a:custGeom>
                  <a:avLst/>
                  <a:gdLst>
                    <a:gd name="T0" fmla="*/ 136 w 141"/>
                    <a:gd name="T1" fmla="*/ 134 h 137"/>
                    <a:gd name="T2" fmla="*/ 129 w 141"/>
                    <a:gd name="T3" fmla="*/ 131 h 137"/>
                    <a:gd name="T4" fmla="*/ 115 w 141"/>
                    <a:gd name="T5" fmla="*/ 127 h 137"/>
                    <a:gd name="T6" fmla="*/ 101 w 141"/>
                    <a:gd name="T7" fmla="*/ 129 h 137"/>
                    <a:gd name="T8" fmla="*/ 85 w 141"/>
                    <a:gd name="T9" fmla="*/ 129 h 137"/>
                    <a:gd name="T10" fmla="*/ 74 w 141"/>
                    <a:gd name="T11" fmla="*/ 124 h 137"/>
                    <a:gd name="T12" fmla="*/ 80 w 141"/>
                    <a:gd name="T13" fmla="*/ 122 h 137"/>
                    <a:gd name="T14" fmla="*/ 105 w 141"/>
                    <a:gd name="T15" fmla="*/ 118 h 137"/>
                    <a:gd name="T16" fmla="*/ 98 w 141"/>
                    <a:gd name="T17" fmla="*/ 102 h 137"/>
                    <a:gd name="T18" fmla="*/ 83 w 141"/>
                    <a:gd name="T19" fmla="*/ 94 h 137"/>
                    <a:gd name="T20" fmla="*/ 59 w 141"/>
                    <a:gd name="T21" fmla="*/ 98 h 137"/>
                    <a:gd name="T22" fmla="*/ 36 w 141"/>
                    <a:gd name="T23" fmla="*/ 95 h 137"/>
                    <a:gd name="T24" fmla="*/ 28 w 141"/>
                    <a:gd name="T25" fmla="*/ 87 h 137"/>
                    <a:gd name="T26" fmla="*/ 40 w 141"/>
                    <a:gd name="T27" fmla="*/ 89 h 137"/>
                    <a:gd name="T28" fmla="*/ 56 w 141"/>
                    <a:gd name="T29" fmla="*/ 88 h 137"/>
                    <a:gd name="T30" fmla="*/ 72 w 141"/>
                    <a:gd name="T31" fmla="*/ 85 h 137"/>
                    <a:gd name="T32" fmla="*/ 68 w 141"/>
                    <a:gd name="T33" fmla="*/ 71 h 137"/>
                    <a:gd name="T34" fmla="*/ 50 w 141"/>
                    <a:gd name="T35" fmla="*/ 65 h 137"/>
                    <a:gd name="T36" fmla="*/ 25 w 141"/>
                    <a:gd name="T37" fmla="*/ 66 h 137"/>
                    <a:gd name="T38" fmla="*/ 5 w 141"/>
                    <a:gd name="T39" fmla="*/ 58 h 137"/>
                    <a:gd name="T40" fmla="*/ 0 w 141"/>
                    <a:gd name="T41" fmla="*/ 50 h 137"/>
                    <a:gd name="T42" fmla="*/ 10 w 141"/>
                    <a:gd name="T43" fmla="*/ 55 h 137"/>
                    <a:gd name="T44" fmla="*/ 25 w 141"/>
                    <a:gd name="T45" fmla="*/ 57 h 137"/>
                    <a:gd name="T46" fmla="*/ 42 w 141"/>
                    <a:gd name="T47" fmla="*/ 56 h 137"/>
                    <a:gd name="T48" fmla="*/ 35 w 141"/>
                    <a:gd name="T49" fmla="*/ 43 h 137"/>
                    <a:gd name="T50" fmla="*/ 17 w 141"/>
                    <a:gd name="T51" fmla="*/ 24 h 137"/>
                    <a:gd name="T52" fmla="*/ 4 w 141"/>
                    <a:gd name="T53" fmla="*/ 8 h 137"/>
                    <a:gd name="T54" fmla="*/ 5 w 141"/>
                    <a:gd name="T55" fmla="*/ 1 h 137"/>
                    <a:gd name="T56" fmla="*/ 15 w 141"/>
                    <a:gd name="T57" fmla="*/ 12 h 137"/>
                    <a:gd name="T58" fmla="*/ 34 w 141"/>
                    <a:gd name="T59" fmla="*/ 32 h 137"/>
                    <a:gd name="T60" fmla="*/ 49 w 141"/>
                    <a:gd name="T61" fmla="*/ 46 h 137"/>
                    <a:gd name="T62" fmla="*/ 56 w 141"/>
                    <a:gd name="T63" fmla="*/ 23 h 137"/>
                    <a:gd name="T64" fmla="*/ 55 w 141"/>
                    <a:gd name="T65" fmla="*/ 8 h 137"/>
                    <a:gd name="T66" fmla="*/ 62 w 141"/>
                    <a:gd name="T67" fmla="*/ 24 h 137"/>
                    <a:gd name="T68" fmla="*/ 64 w 141"/>
                    <a:gd name="T69" fmla="*/ 53 h 137"/>
                    <a:gd name="T70" fmla="*/ 80 w 141"/>
                    <a:gd name="T71" fmla="*/ 70 h 137"/>
                    <a:gd name="T72" fmla="*/ 97 w 141"/>
                    <a:gd name="T73" fmla="*/ 64 h 137"/>
                    <a:gd name="T74" fmla="*/ 100 w 141"/>
                    <a:gd name="T75" fmla="*/ 36 h 137"/>
                    <a:gd name="T76" fmla="*/ 104 w 141"/>
                    <a:gd name="T77" fmla="*/ 39 h 137"/>
                    <a:gd name="T78" fmla="*/ 108 w 141"/>
                    <a:gd name="T79" fmla="*/ 76 h 137"/>
                    <a:gd name="T80" fmla="*/ 116 w 141"/>
                    <a:gd name="T81" fmla="*/ 98 h 137"/>
                    <a:gd name="T82" fmla="*/ 127 w 141"/>
                    <a:gd name="T83" fmla="*/ 104 h 137"/>
                    <a:gd name="T84" fmla="*/ 133 w 141"/>
                    <a:gd name="T85" fmla="*/ 92 h 137"/>
                    <a:gd name="T86" fmla="*/ 139 w 141"/>
                    <a:gd name="T87" fmla="*/ 89 h 137"/>
                    <a:gd name="T88" fmla="*/ 136 w 141"/>
                    <a:gd name="T89" fmla="*/ 107 h 137"/>
                    <a:gd name="T90" fmla="*/ 134 w 141"/>
                    <a:gd name="T91" fmla="*/ 121 h 137"/>
                    <a:gd name="T92" fmla="*/ 141 w 141"/>
                    <a:gd name="T93" fmla="*/ 13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1" h="137">
                      <a:moveTo>
                        <a:pt x="141" y="132"/>
                      </a:moveTo>
                      <a:lnTo>
                        <a:pt x="139" y="133"/>
                      </a:lnTo>
                      <a:lnTo>
                        <a:pt x="136" y="134"/>
                      </a:lnTo>
                      <a:lnTo>
                        <a:pt x="134" y="136"/>
                      </a:lnTo>
                      <a:lnTo>
                        <a:pt x="133" y="137"/>
                      </a:lnTo>
                      <a:lnTo>
                        <a:pt x="129" y="131"/>
                      </a:lnTo>
                      <a:lnTo>
                        <a:pt x="126" y="127"/>
                      </a:lnTo>
                      <a:lnTo>
                        <a:pt x="121" y="126"/>
                      </a:lnTo>
                      <a:lnTo>
                        <a:pt x="115" y="127"/>
                      </a:lnTo>
                      <a:lnTo>
                        <a:pt x="110" y="129"/>
                      </a:lnTo>
                      <a:lnTo>
                        <a:pt x="105" y="129"/>
                      </a:lnTo>
                      <a:lnTo>
                        <a:pt x="101" y="129"/>
                      </a:lnTo>
                      <a:lnTo>
                        <a:pt x="95" y="129"/>
                      </a:lnTo>
                      <a:lnTo>
                        <a:pt x="89" y="129"/>
                      </a:lnTo>
                      <a:lnTo>
                        <a:pt x="85" y="129"/>
                      </a:lnTo>
                      <a:lnTo>
                        <a:pt x="81" y="127"/>
                      </a:lnTo>
                      <a:lnTo>
                        <a:pt x="78" y="126"/>
                      </a:lnTo>
                      <a:lnTo>
                        <a:pt x="74" y="124"/>
                      </a:lnTo>
                      <a:lnTo>
                        <a:pt x="73" y="122"/>
                      </a:lnTo>
                      <a:lnTo>
                        <a:pt x="74" y="121"/>
                      </a:lnTo>
                      <a:lnTo>
                        <a:pt x="80" y="122"/>
                      </a:lnTo>
                      <a:lnTo>
                        <a:pt x="88" y="122"/>
                      </a:lnTo>
                      <a:lnTo>
                        <a:pt x="97" y="121"/>
                      </a:lnTo>
                      <a:lnTo>
                        <a:pt x="105" y="118"/>
                      </a:lnTo>
                      <a:lnTo>
                        <a:pt x="111" y="116"/>
                      </a:lnTo>
                      <a:lnTo>
                        <a:pt x="105" y="109"/>
                      </a:lnTo>
                      <a:lnTo>
                        <a:pt x="98" y="102"/>
                      </a:lnTo>
                      <a:lnTo>
                        <a:pt x="93" y="96"/>
                      </a:lnTo>
                      <a:lnTo>
                        <a:pt x="89" y="93"/>
                      </a:lnTo>
                      <a:lnTo>
                        <a:pt x="83" y="94"/>
                      </a:lnTo>
                      <a:lnTo>
                        <a:pt x="75" y="95"/>
                      </a:lnTo>
                      <a:lnTo>
                        <a:pt x="67" y="96"/>
                      </a:lnTo>
                      <a:lnTo>
                        <a:pt x="59" y="98"/>
                      </a:lnTo>
                      <a:lnTo>
                        <a:pt x="50" y="98"/>
                      </a:lnTo>
                      <a:lnTo>
                        <a:pt x="43" y="96"/>
                      </a:lnTo>
                      <a:lnTo>
                        <a:pt x="36" y="95"/>
                      </a:lnTo>
                      <a:lnTo>
                        <a:pt x="32" y="93"/>
                      </a:lnTo>
                      <a:lnTo>
                        <a:pt x="28" y="89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5" y="88"/>
                      </a:lnTo>
                      <a:lnTo>
                        <a:pt x="40" y="89"/>
                      </a:lnTo>
                      <a:lnTo>
                        <a:pt x="44" y="89"/>
                      </a:lnTo>
                      <a:lnTo>
                        <a:pt x="50" y="89"/>
                      </a:lnTo>
                      <a:lnTo>
                        <a:pt x="56" y="88"/>
                      </a:lnTo>
                      <a:lnTo>
                        <a:pt x="62" y="87"/>
                      </a:lnTo>
                      <a:lnTo>
                        <a:pt x="67" y="86"/>
                      </a:lnTo>
                      <a:lnTo>
                        <a:pt x="72" y="85"/>
                      </a:lnTo>
                      <a:lnTo>
                        <a:pt x="77" y="83"/>
                      </a:lnTo>
                      <a:lnTo>
                        <a:pt x="73" y="77"/>
                      </a:lnTo>
                      <a:lnTo>
                        <a:pt x="68" y="71"/>
                      </a:lnTo>
                      <a:lnTo>
                        <a:pt x="63" y="66"/>
                      </a:lnTo>
                      <a:lnTo>
                        <a:pt x="57" y="63"/>
                      </a:lnTo>
                      <a:lnTo>
                        <a:pt x="50" y="65"/>
                      </a:lnTo>
                      <a:lnTo>
                        <a:pt x="42" y="66"/>
                      </a:lnTo>
                      <a:lnTo>
                        <a:pt x="33" y="66"/>
                      </a:lnTo>
                      <a:lnTo>
                        <a:pt x="25" y="66"/>
                      </a:lnTo>
                      <a:lnTo>
                        <a:pt x="18" y="64"/>
                      </a:lnTo>
                      <a:lnTo>
                        <a:pt x="11" y="62"/>
                      </a:lnTo>
                      <a:lnTo>
                        <a:pt x="5" y="58"/>
                      </a:lnTo>
                      <a:lnTo>
                        <a:pt x="2" y="54"/>
                      </a:lnTo>
                      <a:lnTo>
                        <a:pt x="0" y="51"/>
                      </a:lnTo>
                      <a:lnTo>
                        <a:pt x="0" y="50"/>
                      </a:lnTo>
                      <a:lnTo>
                        <a:pt x="3" y="51"/>
                      </a:lnTo>
                      <a:lnTo>
                        <a:pt x="6" y="54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9" y="57"/>
                      </a:lnTo>
                      <a:lnTo>
                        <a:pt x="25" y="57"/>
                      </a:lnTo>
                      <a:lnTo>
                        <a:pt x="30" y="57"/>
                      </a:lnTo>
                      <a:lnTo>
                        <a:pt x="36" y="57"/>
                      </a:lnTo>
                      <a:lnTo>
                        <a:pt x="42" y="56"/>
                      </a:lnTo>
                      <a:lnTo>
                        <a:pt x="47" y="55"/>
                      </a:lnTo>
                      <a:lnTo>
                        <a:pt x="41" y="49"/>
                      </a:lnTo>
                      <a:lnTo>
                        <a:pt x="35" y="43"/>
                      </a:lnTo>
                      <a:lnTo>
                        <a:pt x="29" y="38"/>
                      </a:lnTo>
                      <a:lnTo>
                        <a:pt x="22" y="31"/>
                      </a:lnTo>
                      <a:lnTo>
                        <a:pt x="17" y="24"/>
                      </a:lnTo>
                      <a:lnTo>
                        <a:pt x="11" y="18"/>
                      </a:lnTo>
                      <a:lnTo>
                        <a:pt x="7" y="12"/>
                      </a:lnTo>
                      <a:lnTo>
                        <a:pt x="4" y="8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9" y="4"/>
                      </a:lnTo>
                      <a:lnTo>
                        <a:pt x="11" y="8"/>
                      </a:lnTo>
                      <a:lnTo>
                        <a:pt x="15" y="12"/>
                      </a:lnTo>
                      <a:lnTo>
                        <a:pt x="21" y="19"/>
                      </a:lnTo>
                      <a:lnTo>
                        <a:pt x="27" y="25"/>
                      </a:lnTo>
                      <a:lnTo>
                        <a:pt x="34" y="32"/>
                      </a:lnTo>
                      <a:lnTo>
                        <a:pt x="40" y="38"/>
                      </a:lnTo>
                      <a:lnTo>
                        <a:pt x="45" y="43"/>
                      </a:lnTo>
                      <a:lnTo>
                        <a:pt x="49" y="46"/>
                      </a:lnTo>
                      <a:lnTo>
                        <a:pt x="52" y="39"/>
                      </a:lnTo>
                      <a:lnTo>
                        <a:pt x="55" y="31"/>
                      </a:lnTo>
                      <a:lnTo>
                        <a:pt x="56" y="23"/>
                      </a:lnTo>
                      <a:lnTo>
                        <a:pt x="55" y="16"/>
                      </a:lnTo>
                      <a:lnTo>
                        <a:pt x="53" y="11"/>
                      </a:lnTo>
                      <a:lnTo>
                        <a:pt x="55" y="8"/>
                      </a:lnTo>
                      <a:lnTo>
                        <a:pt x="56" y="9"/>
                      </a:lnTo>
                      <a:lnTo>
                        <a:pt x="58" y="11"/>
                      </a:lnTo>
                      <a:lnTo>
                        <a:pt x="62" y="24"/>
                      </a:lnTo>
                      <a:lnTo>
                        <a:pt x="64" y="36"/>
                      </a:lnTo>
                      <a:lnTo>
                        <a:pt x="64" y="47"/>
                      </a:lnTo>
                      <a:lnTo>
                        <a:pt x="64" y="53"/>
                      </a:lnTo>
                      <a:lnTo>
                        <a:pt x="70" y="57"/>
                      </a:lnTo>
                      <a:lnTo>
                        <a:pt x="75" y="64"/>
                      </a:lnTo>
                      <a:lnTo>
                        <a:pt x="80" y="70"/>
                      </a:lnTo>
                      <a:lnTo>
                        <a:pt x="85" y="73"/>
                      </a:lnTo>
                      <a:lnTo>
                        <a:pt x="91" y="71"/>
                      </a:lnTo>
                      <a:lnTo>
                        <a:pt x="97" y="64"/>
                      </a:lnTo>
                      <a:lnTo>
                        <a:pt x="101" y="55"/>
                      </a:lnTo>
                      <a:lnTo>
                        <a:pt x="101" y="44"/>
                      </a:lnTo>
                      <a:lnTo>
                        <a:pt x="100" y="36"/>
                      </a:lnTo>
                      <a:lnTo>
                        <a:pt x="101" y="33"/>
                      </a:lnTo>
                      <a:lnTo>
                        <a:pt x="102" y="34"/>
                      </a:lnTo>
                      <a:lnTo>
                        <a:pt x="104" y="39"/>
                      </a:lnTo>
                      <a:lnTo>
                        <a:pt x="106" y="50"/>
                      </a:lnTo>
                      <a:lnTo>
                        <a:pt x="108" y="63"/>
                      </a:lnTo>
                      <a:lnTo>
                        <a:pt x="108" y="76"/>
                      </a:lnTo>
                      <a:lnTo>
                        <a:pt x="103" y="85"/>
                      </a:lnTo>
                      <a:lnTo>
                        <a:pt x="110" y="92"/>
                      </a:lnTo>
                      <a:lnTo>
                        <a:pt x="116" y="98"/>
                      </a:lnTo>
                      <a:lnTo>
                        <a:pt x="119" y="103"/>
                      </a:lnTo>
                      <a:lnTo>
                        <a:pt x="123" y="108"/>
                      </a:lnTo>
                      <a:lnTo>
                        <a:pt x="127" y="104"/>
                      </a:lnTo>
                      <a:lnTo>
                        <a:pt x="129" y="100"/>
                      </a:lnTo>
                      <a:lnTo>
                        <a:pt x="132" y="95"/>
                      </a:lnTo>
                      <a:lnTo>
                        <a:pt x="133" y="92"/>
                      </a:lnTo>
                      <a:lnTo>
                        <a:pt x="134" y="89"/>
                      </a:lnTo>
                      <a:lnTo>
                        <a:pt x="136" y="88"/>
                      </a:lnTo>
                      <a:lnTo>
                        <a:pt x="139" y="89"/>
                      </a:lnTo>
                      <a:lnTo>
                        <a:pt x="140" y="94"/>
                      </a:lnTo>
                      <a:lnTo>
                        <a:pt x="139" y="101"/>
                      </a:lnTo>
                      <a:lnTo>
                        <a:pt x="136" y="107"/>
                      </a:lnTo>
                      <a:lnTo>
                        <a:pt x="134" y="114"/>
                      </a:lnTo>
                      <a:lnTo>
                        <a:pt x="132" y="117"/>
                      </a:lnTo>
                      <a:lnTo>
                        <a:pt x="134" y="121"/>
                      </a:lnTo>
                      <a:lnTo>
                        <a:pt x="136" y="124"/>
                      </a:lnTo>
                      <a:lnTo>
                        <a:pt x="139" y="129"/>
                      </a:lnTo>
                      <a:lnTo>
                        <a:pt x="141" y="132"/>
                      </a:lnTo>
                      <a:close/>
                    </a:path>
                  </a:pathLst>
                </a:custGeom>
                <a:solidFill>
                  <a:srgbClr val="B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4" name="Freeform 272">
                  <a:extLst>
                    <a:ext uri="{FF2B5EF4-FFF2-40B4-BE49-F238E27FC236}">
                      <a16:creationId xmlns:a16="http://schemas.microsoft.com/office/drawing/2014/main" xmlns="" id="{A8E20E4B-56B2-4CD7-85D6-0EE6603B5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" y="38"/>
                  <a:ext cx="56" cy="76"/>
                </a:xfrm>
                <a:custGeom>
                  <a:avLst/>
                  <a:gdLst>
                    <a:gd name="T0" fmla="*/ 15 w 112"/>
                    <a:gd name="T1" fmla="*/ 144 h 151"/>
                    <a:gd name="T2" fmla="*/ 0 w 112"/>
                    <a:gd name="T3" fmla="*/ 114 h 151"/>
                    <a:gd name="T4" fmla="*/ 2 w 112"/>
                    <a:gd name="T5" fmla="*/ 91 h 151"/>
                    <a:gd name="T6" fmla="*/ 5 w 112"/>
                    <a:gd name="T7" fmla="*/ 92 h 151"/>
                    <a:gd name="T8" fmla="*/ 7 w 112"/>
                    <a:gd name="T9" fmla="*/ 108 h 151"/>
                    <a:gd name="T10" fmla="*/ 16 w 112"/>
                    <a:gd name="T11" fmla="*/ 134 h 151"/>
                    <a:gd name="T12" fmla="*/ 28 w 112"/>
                    <a:gd name="T13" fmla="*/ 138 h 151"/>
                    <a:gd name="T14" fmla="*/ 32 w 112"/>
                    <a:gd name="T15" fmla="*/ 130 h 151"/>
                    <a:gd name="T16" fmla="*/ 30 w 112"/>
                    <a:gd name="T17" fmla="*/ 114 h 151"/>
                    <a:gd name="T18" fmla="*/ 24 w 112"/>
                    <a:gd name="T19" fmla="*/ 82 h 151"/>
                    <a:gd name="T20" fmla="*/ 25 w 112"/>
                    <a:gd name="T21" fmla="*/ 66 h 151"/>
                    <a:gd name="T22" fmla="*/ 28 w 112"/>
                    <a:gd name="T23" fmla="*/ 66 h 151"/>
                    <a:gd name="T24" fmla="*/ 30 w 112"/>
                    <a:gd name="T25" fmla="*/ 82 h 151"/>
                    <a:gd name="T26" fmla="*/ 35 w 112"/>
                    <a:gd name="T27" fmla="*/ 107 h 151"/>
                    <a:gd name="T28" fmla="*/ 45 w 112"/>
                    <a:gd name="T29" fmla="*/ 108 h 151"/>
                    <a:gd name="T30" fmla="*/ 53 w 112"/>
                    <a:gd name="T31" fmla="*/ 90 h 151"/>
                    <a:gd name="T32" fmla="*/ 49 w 112"/>
                    <a:gd name="T33" fmla="*/ 66 h 151"/>
                    <a:gd name="T34" fmla="*/ 49 w 112"/>
                    <a:gd name="T35" fmla="*/ 32 h 151"/>
                    <a:gd name="T36" fmla="*/ 58 w 112"/>
                    <a:gd name="T37" fmla="*/ 17 h 151"/>
                    <a:gd name="T38" fmla="*/ 61 w 112"/>
                    <a:gd name="T39" fmla="*/ 19 h 151"/>
                    <a:gd name="T40" fmla="*/ 56 w 112"/>
                    <a:gd name="T41" fmla="*/ 36 h 151"/>
                    <a:gd name="T42" fmla="*/ 57 w 112"/>
                    <a:gd name="T43" fmla="*/ 61 h 151"/>
                    <a:gd name="T44" fmla="*/ 68 w 112"/>
                    <a:gd name="T45" fmla="*/ 60 h 151"/>
                    <a:gd name="T46" fmla="*/ 76 w 112"/>
                    <a:gd name="T47" fmla="*/ 43 h 151"/>
                    <a:gd name="T48" fmla="*/ 79 w 112"/>
                    <a:gd name="T49" fmla="*/ 27 h 151"/>
                    <a:gd name="T50" fmla="*/ 88 w 112"/>
                    <a:gd name="T51" fmla="*/ 9 h 151"/>
                    <a:gd name="T52" fmla="*/ 96 w 112"/>
                    <a:gd name="T53" fmla="*/ 1 h 151"/>
                    <a:gd name="T54" fmla="*/ 102 w 112"/>
                    <a:gd name="T55" fmla="*/ 1 h 151"/>
                    <a:gd name="T56" fmla="*/ 93 w 112"/>
                    <a:gd name="T57" fmla="*/ 15 h 151"/>
                    <a:gd name="T58" fmla="*/ 81 w 112"/>
                    <a:gd name="T59" fmla="*/ 34 h 151"/>
                    <a:gd name="T60" fmla="*/ 79 w 112"/>
                    <a:gd name="T61" fmla="*/ 49 h 151"/>
                    <a:gd name="T62" fmla="*/ 73 w 112"/>
                    <a:gd name="T63" fmla="*/ 66 h 151"/>
                    <a:gd name="T64" fmla="*/ 76 w 112"/>
                    <a:gd name="T65" fmla="*/ 70 h 151"/>
                    <a:gd name="T66" fmla="*/ 87 w 112"/>
                    <a:gd name="T67" fmla="*/ 66 h 151"/>
                    <a:gd name="T68" fmla="*/ 99 w 112"/>
                    <a:gd name="T69" fmla="*/ 60 h 151"/>
                    <a:gd name="T70" fmla="*/ 106 w 112"/>
                    <a:gd name="T71" fmla="*/ 54 h 151"/>
                    <a:gd name="T72" fmla="*/ 110 w 112"/>
                    <a:gd name="T73" fmla="*/ 50 h 151"/>
                    <a:gd name="T74" fmla="*/ 112 w 112"/>
                    <a:gd name="T75" fmla="*/ 51 h 151"/>
                    <a:gd name="T76" fmla="*/ 107 w 112"/>
                    <a:gd name="T77" fmla="*/ 61 h 151"/>
                    <a:gd name="T78" fmla="*/ 95 w 112"/>
                    <a:gd name="T79" fmla="*/ 72 h 151"/>
                    <a:gd name="T80" fmla="*/ 83 w 112"/>
                    <a:gd name="T81" fmla="*/ 77 h 151"/>
                    <a:gd name="T82" fmla="*/ 72 w 112"/>
                    <a:gd name="T83" fmla="*/ 81 h 151"/>
                    <a:gd name="T84" fmla="*/ 64 w 112"/>
                    <a:gd name="T85" fmla="*/ 90 h 151"/>
                    <a:gd name="T86" fmla="*/ 53 w 112"/>
                    <a:gd name="T87" fmla="*/ 113 h 151"/>
                    <a:gd name="T88" fmla="*/ 55 w 112"/>
                    <a:gd name="T89" fmla="*/ 122 h 151"/>
                    <a:gd name="T90" fmla="*/ 66 w 112"/>
                    <a:gd name="T91" fmla="*/ 123 h 151"/>
                    <a:gd name="T92" fmla="*/ 78 w 112"/>
                    <a:gd name="T93" fmla="*/ 121 h 151"/>
                    <a:gd name="T94" fmla="*/ 88 w 112"/>
                    <a:gd name="T95" fmla="*/ 115 h 151"/>
                    <a:gd name="T96" fmla="*/ 95 w 112"/>
                    <a:gd name="T97" fmla="*/ 106 h 151"/>
                    <a:gd name="T98" fmla="*/ 97 w 112"/>
                    <a:gd name="T99" fmla="*/ 106 h 151"/>
                    <a:gd name="T100" fmla="*/ 93 w 112"/>
                    <a:gd name="T101" fmla="*/ 117 h 151"/>
                    <a:gd name="T102" fmla="*/ 83 w 112"/>
                    <a:gd name="T103" fmla="*/ 127 h 151"/>
                    <a:gd name="T104" fmla="*/ 69 w 112"/>
                    <a:gd name="T105" fmla="*/ 132 h 151"/>
                    <a:gd name="T106" fmla="*/ 55 w 112"/>
                    <a:gd name="T107" fmla="*/ 133 h 151"/>
                    <a:gd name="T108" fmla="*/ 46 w 112"/>
                    <a:gd name="T109" fmla="*/ 135 h 151"/>
                    <a:gd name="T110" fmla="*/ 41 w 112"/>
                    <a:gd name="T111" fmla="*/ 143 h 151"/>
                    <a:gd name="T112" fmla="*/ 34 w 112"/>
                    <a:gd name="T113" fmla="*/ 145 h 151"/>
                    <a:gd name="T114" fmla="*/ 25 w 112"/>
                    <a:gd name="T115" fmla="*/ 14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12" h="151">
                      <a:moveTo>
                        <a:pt x="23" y="151"/>
                      </a:moveTo>
                      <a:lnTo>
                        <a:pt x="15" y="144"/>
                      </a:lnTo>
                      <a:lnTo>
                        <a:pt x="7" y="130"/>
                      </a:lnTo>
                      <a:lnTo>
                        <a:pt x="0" y="114"/>
                      </a:lnTo>
                      <a:lnTo>
                        <a:pt x="0" y="96"/>
                      </a:lnTo>
                      <a:lnTo>
                        <a:pt x="2" y="91"/>
                      </a:lnTo>
                      <a:lnTo>
                        <a:pt x="3" y="91"/>
                      </a:lnTo>
                      <a:lnTo>
                        <a:pt x="5" y="92"/>
                      </a:lnTo>
                      <a:lnTo>
                        <a:pt x="5" y="96"/>
                      </a:lnTo>
                      <a:lnTo>
                        <a:pt x="7" y="108"/>
                      </a:lnTo>
                      <a:lnTo>
                        <a:pt x="10" y="122"/>
                      </a:lnTo>
                      <a:lnTo>
                        <a:pt x="16" y="134"/>
                      </a:lnTo>
                      <a:lnTo>
                        <a:pt x="25" y="142"/>
                      </a:lnTo>
                      <a:lnTo>
                        <a:pt x="28" y="138"/>
                      </a:lnTo>
                      <a:lnTo>
                        <a:pt x="31" y="134"/>
                      </a:lnTo>
                      <a:lnTo>
                        <a:pt x="32" y="130"/>
                      </a:lnTo>
                      <a:lnTo>
                        <a:pt x="34" y="128"/>
                      </a:lnTo>
                      <a:lnTo>
                        <a:pt x="30" y="114"/>
                      </a:lnTo>
                      <a:lnTo>
                        <a:pt x="26" y="98"/>
                      </a:lnTo>
                      <a:lnTo>
                        <a:pt x="24" y="82"/>
                      </a:lnTo>
                      <a:lnTo>
                        <a:pt x="24" y="72"/>
                      </a:lnTo>
                      <a:lnTo>
                        <a:pt x="25" y="66"/>
                      </a:lnTo>
                      <a:lnTo>
                        <a:pt x="27" y="65"/>
                      </a:lnTo>
                      <a:lnTo>
                        <a:pt x="28" y="66"/>
                      </a:lnTo>
                      <a:lnTo>
                        <a:pt x="30" y="72"/>
                      </a:lnTo>
                      <a:lnTo>
                        <a:pt x="30" y="82"/>
                      </a:lnTo>
                      <a:lnTo>
                        <a:pt x="32" y="95"/>
                      </a:lnTo>
                      <a:lnTo>
                        <a:pt x="35" y="107"/>
                      </a:lnTo>
                      <a:lnTo>
                        <a:pt x="40" y="115"/>
                      </a:lnTo>
                      <a:lnTo>
                        <a:pt x="45" y="108"/>
                      </a:lnTo>
                      <a:lnTo>
                        <a:pt x="49" y="99"/>
                      </a:lnTo>
                      <a:lnTo>
                        <a:pt x="53" y="90"/>
                      </a:lnTo>
                      <a:lnTo>
                        <a:pt x="55" y="83"/>
                      </a:lnTo>
                      <a:lnTo>
                        <a:pt x="49" y="66"/>
                      </a:lnTo>
                      <a:lnTo>
                        <a:pt x="47" y="49"/>
                      </a:lnTo>
                      <a:lnTo>
                        <a:pt x="49" y="32"/>
                      </a:lnTo>
                      <a:lnTo>
                        <a:pt x="55" y="20"/>
                      </a:lnTo>
                      <a:lnTo>
                        <a:pt x="58" y="17"/>
                      </a:lnTo>
                      <a:lnTo>
                        <a:pt x="59" y="17"/>
                      </a:lnTo>
                      <a:lnTo>
                        <a:pt x="61" y="19"/>
                      </a:lnTo>
                      <a:lnTo>
                        <a:pt x="59" y="22"/>
                      </a:lnTo>
                      <a:lnTo>
                        <a:pt x="56" y="36"/>
                      </a:lnTo>
                      <a:lnTo>
                        <a:pt x="55" y="50"/>
                      </a:lnTo>
                      <a:lnTo>
                        <a:pt x="57" y="61"/>
                      </a:lnTo>
                      <a:lnTo>
                        <a:pt x="61" y="69"/>
                      </a:lnTo>
                      <a:lnTo>
                        <a:pt x="68" y="60"/>
                      </a:lnTo>
                      <a:lnTo>
                        <a:pt x="72" y="51"/>
                      </a:lnTo>
                      <a:lnTo>
                        <a:pt x="76" y="43"/>
                      </a:lnTo>
                      <a:lnTo>
                        <a:pt x="77" y="35"/>
                      </a:lnTo>
                      <a:lnTo>
                        <a:pt x="79" y="27"/>
                      </a:lnTo>
                      <a:lnTo>
                        <a:pt x="84" y="17"/>
                      </a:lnTo>
                      <a:lnTo>
                        <a:pt x="88" y="9"/>
                      </a:lnTo>
                      <a:lnTo>
                        <a:pt x="93" y="4"/>
                      </a:lnTo>
                      <a:lnTo>
                        <a:pt x="96" y="1"/>
                      </a:lnTo>
                      <a:lnTo>
                        <a:pt x="101" y="0"/>
                      </a:lnTo>
                      <a:lnTo>
                        <a:pt x="102" y="1"/>
                      </a:lnTo>
                      <a:lnTo>
                        <a:pt x="101" y="5"/>
                      </a:lnTo>
                      <a:lnTo>
                        <a:pt x="93" y="15"/>
                      </a:lnTo>
                      <a:lnTo>
                        <a:pt x="86" y="24"/>
                      </a:lnTo>
                      <a:lnTo>
                        <a:pt x="81" y="34"/>
                      </a:lnTo>
                      <a:lnTo>
                        <a:pt x="80" y="40"/>
                      </a:lnTo>
                      <a:lnTo>
                        <a:pt x="79" y="49"/>
                      </a:lnTo>
                      <a:lnTo>
                        <a:pt x="77" y="58"/>
                      </a:lnTo>
                      <a:lnTo>
                        <a:pt x="73" y="66"/>
                      </a:lnTo>
                      <a:lnTo>
                        <a:pt x="70" y="72"/>
                      </a:lnTo>
                      <a:lnTo>
                        <a:pt x="76" y="70"/>
                      </a:lnTo>
                      <a:lnTo>
                        <a:pt x="81" y="68"/>
                      </a:lnTo>
                      <a:lnTo>
                        <a:pt x="87" y="66"/>
                      </a:lnTo>
                      <a:lnTo>
                        <a:pt x="93" y="64"/>
                      </a:lnTo>
                      <a:lnTo>
                        <a:pt x="99" y="60"/>
                      </a:lnTo>
                      <a:lnTo>
                        <a:pt x="102" y="57"/>
                      </a:lnTo>
                      <a:lnTo>
                        <a:pt x="106" y="54"/>
                      </a:lnTo>
                      <a:lnTo>
                        <a:pt x="108" y="52"/>
                      </a:lnTo>
                      <a:lnTo>
                        <a:pt x="110" y="50"/>
                      </a:lnTo>
                      <a:lnTo>
                        <a:pt x="112" y="49"/>
                      </a:lnTo>
                      <a:lnTo>
                        <a:pt x="112" y="51"/>
                      </a:lnTo>
                      <a:lnTo>
                        <a:pt x="111" y="54"/>
                      </a:lnTo>
                      <a:lnTo>
                        <a:pt x="107" y="61"/>
                      </a:lnTo>
                      <a:lnTo>
                        <a:pt x="101" y="67"/>
                      </a:lnTo>
                      <a:lnTo>
                        <a:pt x="95" y="72"/>
                      </a:lnTo>
                      <a:lnTo>
                        <a:pt x="89" y="75"/>
                      </a:lnTo>
                      <a:lnTo>
                        <a:pt x="83" y="77"/>
                      </a:lnTo>
                      <a:lnTo>
                        <a:pt x="77" y="80"/>
                      </a:lnTo>
                      <a:lnTo>
                        <a:pt x="72" y="81"/>
                      </a:lnTo>
                      <a:lnTo>
                        <a:pt x="69" y="81"/>
                      </a:lnTo>
                      <a:lnTo>
                        <a:pt x="64" y="90"/>
                      </a:lnTo>
                      <a:lnTo>
                        <a:pt x="57" y="102"/>
                      </a:lnTo>
                      <a:lnTo>
                        <a:pt x="53" y="113"/>
                      </a:lnTo>
                      <a:lnTo>
                        <a:pt x="50" y="121"/>
                      </a:lnTo>
                      <a:lnTo>
                        <a:pt x="55" y="122"/>
                      </a:lnTo>
                      <a:lnTo>
                        <a:pt x="59" y="123"/>
                      </a:lnTo>
                      <a:lnTo>
                        <a:pt x="66" y="123"/>
                      </a:lnTo>
                      <a:lnTo>
                        <a:pt x="72" y="122"/>
                      </a:lnTo>
                      <a:lnTo>
                        <a:pt x="78" y="121"/>
                      </a:lnTo>
                      <a:lnTo>
                        <a:pt x="84" y="119"/>
                      </a:lnTo>
                      <a:lnTo>
                        <a:pt x="88" y="115"/>
                      </a:lnTo>
                      <a:lnTo>
                        <a:pt x="92" y="111"/>
                      </a:lnTo>
                      <a:lnTo>
                        <a:pt x="95" y="106"/>
                      </a:lnTo>
                      <a:lnTo>
                        <a:pt x="97" y="105"/>
                      </a:lnTo>
                      <a:lnTo>
                        <a:pt x="97" y="106"/>
                      </a:lnTo>
                      <a:lnTo>
                        <a:pt x="96" y="111"/>
                      </a:lnTo>
                      <a:lnTo>
                        <a:pt x="93" y="117"/>
                      </a:lnTo>
                      <a:lnTo>
                        <a:pt x="88" y="122"/>
                      </a:lnTo>
                      <a:lnTo>
                        <a:pt x="83" y="127"/>
                      </a:lnTo>
                      <a:lnTo>
                        <a:pt x="76" y="129"/>
                      </a:lnTo>
                      <a:lnTo>
                        <a:pt x="69" y="132"/>
                      </a:lnTo>
                      <a:lnTo>
                        <a:pt x="62" y="133"/>
                      </a:lnTo>
                      <a:lnTo>
                        <a:pt x="55" y="133"/>
                      </a:lnTo>
                      <a:lnTo>
                        <a:pt x="49" y="132"/>
                      </a:lnTo>
                      <a:lnTo>
                        <a:pt x="46" y="135"/>
                      </a:lnTo>
                      <a:lnTo>
                        <a:pt x="43" y="138"/>
                      </a:lnTo>
                      <a:lnTo>
                        <a:pt x="41" y="143"/>
                      </a:lnTo>
                      <a:lnTo>
                        <a:pt x="40" y="147"/>
                      </a:lnTo>
                      <a:lnTo>
                        <a:pt x="34" y="145"/>
                      </a:lnTo>
                      <a:lnTo>
                        <a:pt x="30" y="147"/>
                      </a:lnTo>
                      <a:lnTo>
                        <a:pt x="25" y="149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rgbClr val="B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5" name="Freeform 273">
                  <a:extLst>
                    <a:ext uri="{FF2B5EF4-FFF2-40B4-BE49-F238E27FC236}">
                      <a16:creationId xmlns:a16="http://schemas.microsoft.com/office/drawing/2014/main" xmlns="" id="{067E6C8F-A099-44D8-B3DA-48BF967CE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" y="123"/>
                  <a:ext cx="91" cy="41"/>
                </a:xfrm>
                <a:custGeom>
                  <a:avLst/>
                  <a:gdLst>
                    <a:gd name="T0" fmla="*/ 1 w 181"/>
                    <a:gd name="T1" fmla="*/ 26 h 83"/>
                    <a:gd name="T2" fmla="*/ 1 w 181"/>
                    <a:gd name="T3" fmla="*/ 30 h 83"/>
                    <a:gd name="T4" fmla="*/ 8 w 181"/>
                    <a:gd name="T5" fmla="*/ 31 h 83"/>
                    <a:gd name="T6" fmla="*/ 23 w 181"/>
                    <a:gd name="T7" fmla="*/ 31 h 83"/>
                    <a:gd name="T8" fmla="*/ 39 w 181"/>
                    <a:gd name="T9" fmla="*/ 33 h 83"/>
                    <a:gd name="T10" fmla="*/ 49 w 181"/>
                    <a:gd name="T11" fmla="*/ 36 h 83"/>
                    <a:gd name="T12" fmla="*/ 56 w 181"/>
                    <a:gd name="T13" fmla="*/ 46 h 83"/>
                    <a:gd name="T14" fmla="*/ 69 w 181"/>
                    <a:gd name="T15" fmla="*/ 66 h 83"/>
                    <a:gd name="T16" fmla="*/ 85 w 181"/>
                    <a:gd name="T17" fmla="*/ 76 h 83"/>
                    <a:gd name="T18" fmla="*/ 85 w 181"/>
                    <a:gd name="T19" fmla="*/ 72 h 83"/>
                    <a:gd name="T20" fmla="*/ 75 w 181"/>
                    <a:gd name="T21" fmla="*/ 61 h 83"/>
                    <a:gd name="T22" fmla="*/ 69 w 181"/>
                    <a:gd name="T23" fmla="*/ 46 h 83"/>
                    <a:gd name="T24" fmla="*/ 76 w 181"/>
                    <a:gd name="T25" fmla="*/ 40 h 83"/>
                    <a:gd name="T26" fmla="*/ 94 w 181"/>
                    <a:gd name="T27" fmla="*/ 43 h 83"/>
                    <a:gd name="T28" fmla="*/ 104 w 181"/>
                    <a:gd name="T29" fmla="*/ 55 h 83"/>
                    <a:gd name="T30" fmla="*/ 120 w 181"/>
                    <a:gd name="T31" fmla="*/ 73 h 83"/>
                    <a:gd name="T32" fmla="*/ 138 w 181"/>
                    <a:gd name="T33" fmla="*/ 83 h 83"/>
                    <a:gd name="T34" fmla="*/ 145 w 181"/>
                    <a:gd name="T35" fmla="*/ 81 h 83"/>
                    <a:gd name="T36" fmla="*/ 130 w 181"/>
                    <a:gd name="T37" fmla="*/ 71 h 83"/>
                    <a:gd name="T38" fmla="*/ 114 w 181"/>
                    <a:gd name="T39" fmla="*/ 56 h 83"/>
                    <a:gd name="T40" fmla="*/ 119 w 181"/>
                    <a:gd name="T41" fmla="*/ 53 h 83"/>
                    <a:gd name="T42" fmla="*/ 137 w 181"/>
                    <a:gd name="T43" fmla="*/ 57 h 83"/>
                    <a:gd name="T44" fmla="*/ 157 w 181"/>
                    <a:gd name="T45" fmla="*/ 61 h 83"/>
                    <a:gd name="T46" fmla="*/ 171 w 181"/>
                    <a:gd name="T47" fmla="*/ 63 h 83"/>
                    <a:gd name="T48" fmla="*/ 180 w 181"/>
                    <a:gd name="T49" fmla="*/ 63 h 83"/>
                    <a:gd name="T50" fmla="*/ 177 w 181"/>
                    <a:gd name="T51" fmla="*/ 58 h 83"/>
                    <a:gd name="T52" fmla="*/ 166 w 181"/>
                    <a:gd name="T53" fmla="*/ 56 h 83"/>
                    <a:gd name="T54" fmla="*/ 150 w 181"/>
                    <a:gd name="T55" fmla="*/ 53 h 83"/>
                    <a:gd name="T56" fmla="*/ 133 w 181"/>
                    <a:gd name="T57" fmla="*/ 47 h 83"/>
                    <a:gd name="T58" fmla="*/ 121 w 181"/>
                    <a:gd name="T59" fmla="*/ 42 h 83"/>
                    <a:gd name="T60" fmla="*/ 123 w 181"/>
                    <a:gd name="T61" fmla="*/ 35 h 83"/>
                    <a:gd name="T62" fmla="*/ 135 w 181"/>
                    <a:gd name="T63" fmla="*/ 30 h 83"/>
                    <a:gd name="T64" fmla="*/ 145 w 181"/>
                    <a:gd name="T65" fmla="*/ 27 h 83"/>
                    <a:gd name="T66" fmla="*/ 144 w 181"/>
                    <a:gd name="T67" fmla="*/ 24 h 83"/>
                    <a:gd name="T68" fmla="*/ 131 w 181"/>
                    <a:gd name="T69" fmla="*/ 21 h 83"/>
                    <a:gd name="T70" fmla="*/ 114 w 181"/>
                    <a:gd name="T71" fmla="*/ 30 h 83"/>
                    <a:gd name="T72" fmla="*/ 105 w 181"/>
                    <a:gd name="T73" fmla="*/ 35 h 83"/>
                    <a:gd name="T74" fmla="*/ 93 w 181"/>
                    <a:gd name="T75" fmla="*/ 33 h 83"/>
                    <a:gd name="T76" fmla="*/ 83 w 181"/>
                    <a:gd name="T77" fmla="*/ 32 h 83"/>
                    <a:gd name="T78" fmla="*/ 75 w 181"/>
                    <a:gd name="T79" fmla="*/ 32 h 83"/>
                    <a:gd name="T80" fmla="*/ 71 w 181"/>
                    <a:gd name="T81" fmla="*/ 25 h 83"/>
                    <a:gd name="T82" fmla="*/ 79 w 181"/>
                    <a:gd name="T83" fmla="*/ 10 h 83"/>
                    <a:gd name="T84" fmla="*/ 93 w 181"/>
                    <a:gd name="T85" fmla="*/ 2 h 83"/>
                    <a:gd name="T86" fmla="*/ 92 w 181"/>
                    <a:gd name="T87" fmla="*/ 0 h 83"/>
                    <a:gd name="T88" fmla="*/ 84 w 181"/>
                    <a:gd name="T89" fmla="*/ 1 h 83"/>
                    <a:gd name="T90" fmla="*/ 74 w 181"/>
                    <a:gd name="T91" fmla="*/ 6 h 83"/>
                    <a:gd name="T92" fmla="*/ 63 w 181"/>
                    <a:gd name="T93" fmla="*/ 15 h 83"/>
                    <a:gd name="T94" fmla="*/ 55 w 181"/>
                    <a:gd name="T95" fmla="*/ 21 h 83"/>
                    <a:gd name="T96" fmla="*/ 48 w 181"/>
                    <a:gd name="T97" fmla="*/ 24 h 83"/>
                    <a:gd name="T98" fmla="*/ 34 w 181"/>
                    <a:gd name="T99" fmla="*/ 24 h 83"/>
                    <a:gd name="T100" fmla="*/ 18 w 181"/>
                    <a:gd name="T101" fmla="*/ 24 h 83"/>
                    <a:gd name="T102" fmla="*/ 4 w 181"/>
                    <a:gd name="T103" fmla="*/ 2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81" h="83">
                      <a:moveTo>
                        <a:pt x="0" y="25"/>
                      </a:move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8" y="31"/>
                      </a:lnTo>
                      <a:lnTo>
                        <a:pt x="15" y="31"/>
                      </a:lnTo>
                      <a:lnTo>
                        <a:pt x="23" y="31"/>
                      </a:lnTo>
                      <a:lnTo>
                        <a:pt x="31" y="32"/>
                      </a:lnTo>
                      <a:lnTo>
                        <a:pt x="39" y="33"/>
                      </a:lnTo>
                      <a:lnTo>
                        <a:pt x="45" y="35"/>
                      </a:lnTo>
                      <a:lnTo>
                        <a:pt x="49" y="36"/>
                      </a:lnTo>
                      <a:lnTo>
                        <a:pt x="53" y="39"/>
                      </a:lnTo>
                      <a:lnTo>
                        <a:pt x="56" y="46"/>
                      </a:lnTo>
                      <a:lnTo>
                        <a:pt x="61" y="56"/>
                      </a:lnTo>
                      <a:lnTo>
                        <a:pt x="69" y="66"/>
                      </a:lnTo>
                      <a:lnTo>
                        <a:pt x="79" y="75"/>
                      </a:lnTo>
                      <a:lnTo>
                        <a:pt x="85" y="76"/>
                      </a:lnTo>
                      <a:lnTo>
                        <a:pt x="86" y="75"/>
                      </a:lnTo>
                      <a:lnTo>
                        <a:pt x="85" y="72"/>
                      </a:lnTo>
                      <a:lnTo>
                        <a:pt x="80" y="68"/>
                      </a:lnTo>
                      <a:lnTo>
                        <a:pt x="75" y="61"/>
                      </a:lnTo>
                      <a:lnTo>
                        <a:pt x="71" y="54"/>
                      </a:lnTo>
                      <a:lnTo>
                        <a:pt x="69" y="46"/>
                      </a:lnTo>
                      <a:lnTo>
                        <a:pt x="68" y="40"/>
                      </a:lnTo>
                      <a:lnTo>
                        <a:pt x="76" y="40"/>
                      </a:lnTo>
                      <a:lnTo>
                        <a:pt x="86" y="41"/>
                      </a:lnTo>
                      <a:lnTo>
                        <a:pt x="94" y="43"/>
                      </a:lnTo>
                      <a:lnTo>
                        <a:pt x="101" y="46"/>
                      </a:lnTo>
                      <a:lnTo>
                        <a:pt x="104" y="55"/>
                      </a:lnTo>
                      <a:lnTo>
                        <a:pt x="110" y="64"/>
                      </a:lnTo>
                      <a:lnTo>
                        <a:pt x="120" y="73"/>
                      </a:lnTo>
                      <a:lnTo>
                        <a:pt x="130" y="80"/>
                      </a:lnTo>
                      <a:lnTo>
                        <a:pt x="138" y="83"/>
                      </a:lnTo>
                      <a:lnTo>
                        <a:pt x="144" y="83"/>
                      </a:lnTo>
                      <a:lnTo>
                        <a:pt x="145" y="81"/>
                      </a:lnTo>
                      <a:lnTo>
                        <a:pt x="142" y="78"/>
                      </a:lnTo>
                      <a:lnTo>
                        <a:pt x="130" y="71"/>
                      </a:lnTo>
                      <a:lnTo>
                        <a:pt x="121" y="63"/>
                      </a:lnTo>
                      <a:lnTo>
                        <a:pt x="114" y="56"/>
                      </a:lnTo>
                      <a:lnTo>
                        <a:pt x="112" y="49"/>
                      </a:lnTo>
                      <a:lnTo>
                        <a:pt x="119" y="53"/>
                      </a:lnTo>
                      <a:lnTo>
                        <a:pt x="128" y="56"/>
                      </a:lnTo>
                      <a:lnTo>
                        <a:pt x="137" y="57"/>
                      </a:lnTo>
                      <a:lnTo>
                        <a:pt x="147" y="60"/>
                      </a:lnTo>
                      <a:lnTo>
                        <a:pt x="157" y="61"/>
                      </a:lnTo>
                      <a:lnTo>
                        <a:pt x="165" y="62"/>
                      </a:lnTo>
                      <a:lnTo>
                        <a:pt x="171" y="63"/>
                      </a:lnTo>
                      <a:lnTo>
                        <a:pt x="176" y="63"/>
                      </a:lnTo>
                      <a:lnTo>
                        <a:pt x="180" y="63"/>
                      </a:lnTo>
                      <a:lnTo>
                        <a:pt x="181" y="61"/>
                      </a:lnTo>
                      <a:lnTo>
                        <a:pt x="177" y="58"/>
                      </a:lnTo>
                      <a:lnTo>
                        <a:pt x="173" y="57"/>
                      </a:lnTo>
                      <a:lnTo>
                        <a:pt x="166" y="56"/>
                      </a:lnTo>
                      <a:lnTo>
                        <a:pt x="159" y="55"/>
                      </a:lnTo>
                      <a:lnTo>
                        <a:pt x="150" y="53"/>
                      </a:lnTo>
                      <a:lnTo>
                        <a:pt x="142" y="50"/>
                      </a:lnTo>
                      <a:lnTo>
                        <a:pt x="133" y="47"/>
                      </a:lnTo>
                      <a:lnTo>
                        <a:pt x="125" y="45"/>
                      </a:lnTo>
                      <a:lnTo>
                        <a:pt x="121" y="42"/>
                      </a:lnTo>
                      <a:lnTo>
                        <a:pt x="117" y="41"/>
                      </a:lnTo>
                      <a:lnTo>
                        <a:pt x="123" y="35"/>
                      </a:lnTo>
                      <a:lnTo>
                        <a:pt x="129" y="32"/>
                      </a:lnTo>
                      <a:lnTo>
                        <a:pt x="135" y="30"/>
                      </a:lnTo>
                      <a:lnTo>
                        <a:pt x="140" y="28"/>
                      </a:lnTo>
                      <a:lnTo>
                        <a:pt x="145" y="27"/>
                      </a:lnTo>
                      <a:lnTo>
                        <a:pt x="146" y="26"/>
                      </a:lnTo>
                      <a:lnTo>
                        <a:pt x="144" y="24"/>
                      </a:lnTo>
                      <a:lnTo>
                        <a:pt x="138" y="21"/>
                      </a:lnTo>
                      <a:lnTo>
                        <a:pt x="131" y="21"/>
                      </a:lnTo>
                      <a:lnTo>
                        <a:pt x="122" y="25"/>
                      </a:lnTo>
                      <a:lnTo>
                        <a:pt x="114" y="30"/>
                      </a:lnTo>
                      <a:lnTo>
                        <a:pt x="109" y="35"/>
                      </a:lnTo>
                      <a:lnTo>
                        <a:pt x="105" y="35"/>
                      </a:lnTo>
                      <a:lnTo>
                        <a:pt x="99" y="34"/>
                      </a:lnTo>
                      <a:lnTo>
                        <a:pt x="93" y="33"/>
                      </a:lnTo>
                      <a:lnTo>
                        <a:pt x="87" y="33"/>
                      </a:lnTo>
                      <a:lnTo>
                        <a:pt x="83" y="32"/>
                      </a:lnTo>
                      <a:lnTo>
                        <a:pt x="78" y="32"/>
                      </a:lnTo>
                      <a:lnTo>
                        <a:pt x="75" y="32"/>
                      </a:lnTo>
                      <a:lnTo>
                        <a:pt x="72" y="32"/>
                      </a:lnTo>
                      <a:lnTo>
                        <a:pt x="71" y="25"/>
                      </a:lnTo>
                      <a:lnTo>
                        <a:pt x="74" y="17"/>
                      </a:lnTo>
                      <a:lnTo>
                        <a:pt x="79" y="10"/>
                      </a:lnTo>
                      <a:lnTo>
                        <a:pt x="87" y="5"/>
                      </a:lnTo>
                      <a:lnTo>
                        <a:pt x="93" y="2"/>
                      </a:lnTo>
                      <a:lnTo>
                        <a:pt x="94" y="1"/>
                      </a:lnTo>
                      <a:lnTo>
                        <a:pt x="92" y="0"/>
                      </a:lnTo>
                      <a:lnTo>
                        <a:pt x="87" y="0"/>
                      </a:lnTo>
                      <a:lnTo>
                        <a:pt x="84" y="1"/>
                      </a:lnTo>
                      <a:lnTo>
                        <a:pt x="79" y="3"/>
                      </a:lnTo>
                      <a:lnTo>
                        <a:pt x="74" y="6"/>
                      </a:lnTo>
                      <a:lnTo>
                        <a:pt x="69" y="10"/>
                      </a:lnTo>
                      <a:lnTo>
                        <a:pt x="63" y="15"/>
                      </a:lnTo>
                      <a:lnTo>
                        <a:pt x="59" y="18"/>
                      </a:lnTo>
                      <a:lnTo>
                        <a:pt x="55" y="21"/>
                      </a:lnTo>
                      <a:lnTo>
                        <a:pt x="53" y="24"/>
                      </a:lnTo>
                      <a:lnTo>
                        <a:pt x="48" y="24"/>
                      </a:lnTo>
                      <a:lnTo>
                        <a:pt x="41" y="24"/>
                      </a:lnTo>
                      <a:lnTo>
                        <a:pt x="34" y="24"/>
                      </a:lnTo>
                      <a:lnTo>
                        <a:pt x="26" y="24"/>
                      </a:lnTo>
                      <a:lnTo>
                        <a:pt x="18" y="24"/>
                      </a:lnTo>
                      <a:lnTo>
                        <a:pt x="10" y="24"/>
                      </a:lnTo>
                      <a:lnTo>
                        <a:pt x="4" y="24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B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6" name="Freeform 274">
                  <a:extLst>
                    <a:ext uri="{FF2B5EF4-FFF2-40B4-BE49-F238E27FC236}">
                      <a16:creationId xmlns:a16="http://schemas.microsoft.com/office/drawing/2014/main" xmlns="" id="{08532FE9-0E0A-47FB-AA23-DAA24CA4EE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" y="160"/>
                  <a:ext cx="74" cy="84"/>
                </a:xfrm>
                <a:custGeom>
                  <a:avLst/>
                  <a:gdLst>
                    <a:gd name="T0" fmla="*/ 6 w 148"/>
                    <a:gd name="T1" fmla="*/ 5 h 169"/>
                    <a:gd name="T2" fmla="*/ 20 w 148"/>
                    <a:gd name="T3" fmla="*/ 22 h 169"/>
                    <a:gd name="T4" fmla="*/ 21 w 148"/>
                    <a:gd name="T5" fmla="*/ 40 h 169"/>
                    <a:gd name="T6" fmla="*/ 22 w 148"/>
                    <a:gd name="T7" fmla="*/ 76 h 169"/>
                    <a:gd name="T8" fmla="*/ 27 w 148"/>
                    <a:gd name="T9" fmla="*/ 74 h 169"/>
                    <a:gd name="T10" fmla="*/ 30 w 148"/>
                    <a:gd name="T11" fmla="*/ 45 h 169"/>
                    <a:gd name="T12" fmla="*/ 37 w 148"/>
                    <a:gd name="T13" fmla="*/ 35 h 169"/>
                    <a:gd name="T14" fmla="*/ 41 w 148"/>
                    <a:gd name="T15" fmla="*/ 38 h 169"/>
                    <a:gd name="T16" fmla="*/ 49 w 148"/>
                    <a:gd name="T17" fmla="*/ 48 h 169"/>
                    <a:gd name="T18" fmla="*/ 63 w 148"/>
                    <a:gd name="T19" fmla="*/ 64 h 169"/>
                    <a:gd name="T20" fmla="*/ 65 w 148"/>
                    <a:gd name="T21" fmla="*/ 83 h 169"/>
                    <a:gd name="T22" fmla="*/ 65 w 148"/>
                    <a:gd name="T23" fmla="*/ 114 h 169"/>
                    <a:gd name="T24" fmla="*/ 72 w 148"/>
                    <a:gd name="T25" fmla="*/ 112 h 169"/>
                    <a:gd name="T26" fmla="*/ 74 w 148"/>
                    <a:gd name="T27" fmla="*/ 85 h 169"/>
                    <a:gd name="T28" fmla="*/ 86 w 148"/>
                    <a:gd name="T29" fmla="*/ 82 h 169"/>
                    <a:gd name="T30" fmla="*/ 102 w 148"/>
                    <a:gd name="T31" fmla="*/ 103 h 169"/>
                    <a:gd name="T32" fmla="*/ 121 w 148"/>
                    <a:gd name="T33" fmla="*/ 129 h 169"/>
                    <a:gd name="T34" fmla="*/ 138 w 148"/>
                    <a:gd name="T35" fmla="*/ 154 h 169"/>
                    <a:gd name="T36" fmla="*/ 146 w 148"/>
                    <a:gd name="T37" fmla="*/ 168 h 169"/>
                    <a:gd name="T38" fmla="*/ 148 w 148"/>
                    <a:gd name="T39" fmla="*/ 165 h 169"/>
                    <a:gd name="T40" fmla="*/ 143 w 148"/>
                    <a:gd name="T41" fmla="*/ 153 h 169"/>
                    <a:gd name="T42" fmla="*/ 129 w 148"/>
                    <a:gd name="T43" fmla="*/ 128 h 169"/>
                    <a:gd name="T44" fmla="*/ 111 w 148"/>
                    <a:gd name="T45" fmla="*/ 101 h 169"/>
                    <a:gd name="T46" fmla="*/ 95 w 148"/>
                    <a:gd name="T47" fmla="*/ 79 h 169"/>
                    <a:gd name="T48" fmla="*/ 93 w 148"/>
                    <a:gd name="T49" fmla="*/ 71 h 169"/>
                    <a:gd name="T50" fmla="*/ 102 w 148"/>
                    <a:gd name="T51" fmla="*/ 66 h 169"/>
                    <a:gd name="T52" fmla="*/ 110 w 148"/>
                    <a:gd name="T53" fmla="*/ 64 h 169"/>
                    <a:gd name="T54" fmla="*/ 119 w 148"/>
                    <a:gd name="T55" fmla="*/ 65 h 169"/>
                    <a:gd name="T56" fmla="*/ 131 w 148"/>
                    <a:gd name="T57" fmla="*/ 71 h 169"/>
                    <a:gd name="T58" fmla="*/ 134 w 148"/>
                    <a:gd name="T59" fmla="*/ 71 h 169"/>
                    <a:gd name="T60" fmla="*/ 128 w 148"/>
                    <a:gd name="T61" fmla="*/ 63 h 169"/>
                    <a:gd name="T62" fmla="*/ 116 w 148"/>
                    <a:gd name="T63" fmla="*/ 58 h 169"/>
                    <a:gd name="T64" fmla="*/ 101 w 148"/>
                    <a:gd name="T65" fmla="*/ 57 h 169"/>
                    <a:gd name="T66" fmla="*/ 87 w 148"/>
                    <a:gd name="T67" fmla="*/ 59 h 169"/>
                    <a:gd name="T68" fmla="*/ 73 w 148"/>
                    <a:gd name="T69" fmla="*/ 56 h 169"/>
                    <a:gd name="T70" fmla="*/ 57 w 148"/>
                    <a:gd name="T71" fmla="*/ 41 h 169"/>
                    <a:gd name="T72" fmla="*/ 58 w 148"/>
                    <a:gd name="T73" fmla="*/ 33 h 169"/>
                    <a:gd name="T74" fmla="*/ 75 w 148"/>
                    <a:gd name="T75" fmla="*/ 30 h 169"/>
                    <a:gd name="T76" fmla="*/ 87 w 148"/>
                    <a:gd name="T77" fmla="*/ 33 h 169"/>
                    <a:gd name="T78" fmla="*/ 86 w 148"/>
                    <a:gd name="T79" fmla="*/ 29 h 169"/>
                    <a:gd name="T80" fmla="*/ 78 w 148"/>
                    <a:gd name="T81" fmla="*/ 28 h 169"/>
                    <a:gd name="T82" fmla="*/ 67 w 148"/>
                    <a:gd name="T83" fmla="*/ 26 h 169"/>
                    <a:gd name="T84" fmla="*/ 56 w 148"/>
                    <a:gd name="T85" fmla="*/ 25 h 169"/>
                    <a:gd name="T86" fmla="*/ 45 w 148"/>
                    <a:gd name="T87" fmla="*/ 25 h 169"/>
                    <a:gd name="T88" fmla="*/ 37 w 148"/>
                    <a:gd name="T89" fmla="*/ 23 h 169"/>
                    <a:gd name="T90" fmla="*/ 26 w 148"/>
                    <a:gd name="T91" fmla="*/ 15 h 169"/>
                    <a:gd name="T92" fmla="*/ 14 w 148"/>
                    <a:gd name="T93" fmla="*/ 6 h 169"/>
                    <a:gd name="T94" fmla="*/ 5 w 148"/>
                    <a:gd name="T95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8" h="169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3"/>
                      </a:lnTo>
                      <a:lnTo>
                        <a:pt x="20" y="22"/>
                      </a:lnTo>
                      <a:lnTo>
                        <a:pt x="25" y="27"/>
                      </a:lnTo>
                      <a:lnTo>
                        <a:pt x="21" y="40"/>
                      </a:lnTo>
                      <a:lnTo>
                        <a:pt x="21" y="58"/>
                      </a:lnTo>
                      <a:lnTo>
                        <a:pt x="22" y="76"/>
                      </a:lnTo>
                      <a:lnTo>
                        <a:pt x="28" y="89"/>
                      </a:lnTo>
                      <a:lnTo>
                        <a:pt x="27" y="74"/>
                      </a:lnTo>
                      <a:lnTo>
                        <a:pt x="28" y="59"/>
                      </a:lnTo>
                      <a:lnTo>
                        <a:pt x="30" y="45"/>
                      </a:lnTo>
                      <a:lnTo>
                        <a:pt x="35" y="37"/>
                      </a:lnTo>
                      <a:lnTo>
                        <a:pt x="37" y="35"/>
                      </a:lnTo>
                      <a:lnTo>
                        <a:pt x="40" y="36"/>
                      </a:lnTo>
                      <a:lnTo>
                        <a:pt x="41" y="38"/>
                      </a:lnTo>
                      <a:lnTo>
                        <a:pt x="43" y="42"/>
                      </a:lnTo>
                      <a:lnTo>
                        <a:pt x="49" y="48"/>
                      </a:lnTo>
                      <a:lnTo>
                        <a:pt x="56" y="56"/>
                      </a:lnTo>
                      <a:lnTo>
                        <a:pt x="63" y="64"/>
                      </a:lnTo>
                      <a:lnTo>
                        <a:pt x="67" y="70"/>
                      </a:lnTo>
                      <a:lnTo>
                        <a:pt x="65" y="83"/>
                      </a:lnTo>
                      <a:lnTo>
                        <a:pt x="63" y="100"/>
                      </a:lnTo>
                      <a:lnTo>
                        <a:pt x="65" y="114"/>
                      </a:lnTo>
                      <a:lnTo>
                        <a:pt x="74" y="127"/>
                      </a:lnTo>
                      <a:lnTo>
                        <a:pt x="72" y="112"/>
                      </a:lnTo>
                      <a:lnTo>
                        <a:pt x="72" y="97"/>
                      </a:lnTo>
                      <a:lnTo>
                        <a:pt x="74" y="85"/>
                      </a:lnTo>
                      <a:lnTo>
                        <a:pt x="80" y="76"/>
                      </a:lnTo>
                      <a:lnTo>
                        <a:pt x="86" y="82"/>
                      </a:lnTo>
                      <a:lnTo>
                        <a:pt x="94" y="90"/>
                      </a:lnTo>
                      <a:lnTo>
                        <a:pt x="102" y="103"/>
                      </a:lnTo>
                      <a:lnTo>
                        <a:pt x="112" y="116"/>
                      </a:lnTo>
                      <a:lnTo>
                        <a:pt x="121" y="129"/>
                      </a:lnTo>
                      <a:lnTo>
                        <a:pt x="131" y="142"/>
                      </a:lnTo>
                      <a:lnTo>
                        <a:pt x="138" y="154"/>
                      </a:lnTo>
                      <a:lnTo>
                        <a:pt x="142" y="162"/>
                      </a:lnTo>
                      <a:lnTo>
                        <a:pt x="146" y="168"/>
                      </a:lnTo>
                      <a:lnTo>
                        <a:pt x="148" y="169"/>
                      </a:lnTo>
                      <a:lnTo>
                        <a:pt x="148" y="165"/>
                      </a:lnTo>
                      <a:lnTo>
                        <a:pt x="147" y="159"/>
                      </a:lnTo>
                      <a:lnTo>
                        <a:pt x="143" y="153"/>
                      </a:lnTo>
                      <a:lnTo>
                        <a:pt x="138" y="142"/>
                      </a:lnTo>
                      <a:lnTo>
                        <a:pt x="129" y="128"/>
                      </a:lnTo>
                      <a:lnTo>
                        <a:pt x="121" y="114"/>
                      </a:lnTo>
                      <a:lnTo>
                        <a:pt x="111" y="101"/>
                      </a:lnTo>
                      <a:lnTo>
                        <a:pt x="103" y="88"/>
                      </a:lnTo>
                      <a:lnTo>
                        <a:pt x="95" y="79"/>
                      </a:lnTo>
                      <a:lnTo>
                        <a:pt x="89" y="73"/>
                      </a:lnTo>
                      <a:lnTo>
                        <a:pt x="93" y="71"/>
                      </a:lnTo>
                      <a:lnTo>
                        <a:pt x="97" y="67"/>
                      </a:lnTo>
                      <a:lnTo>
                        <a:pt x="102" y="66"/>
                      </a:lnTo>
                      <a:lnTo>
                        <a:pt x="106" y="65"/>
                      </a:lnTo>
                      <a:lnTo>
                        <a:pt x="110" y="64"/>
                      </a:lnTo>
                      <a:lnTo>
                        <a:pt x="114" y="64"/>
                      </a:lnTo>
                      <a:lnTo>
                        <a:pt x="119" y="65"/>
                      </a:lnTo>
                      <a:lnTo>
                        <a:pt x="124" y="67"/>
                      </a:lnTo>
                      <a:lnTo>
                        <a:pt x="131" y="71"/>
                      </a:lnTo>
                      <a:lnTo>
                        <a:pt x="134" y="72"/>
                      </a:lnTo>
                      <a:lnTo>
                        <a:pt x="134" y="71"/>
                      </a:lnTo>
                      <a:lnTo>
                        <a:pt x="132" y="66"/>
                      </a:lnTo>
                      <a:lnTo>
                        <a:pt x="128" y="63"/>
                      </a:lnTo>
                      <a:lnTo>
                        <a:pt x="123" y="60"/>
                      </a:lnTo>
                      <a:lnTo>
                        <a:pt x="116" y="58"/>
                      </a:lnTo>
                      <a:lnTo>
                        <a:pt x="109" y="57"/>
                      </a:lnTo>
                      <a:lnTo>
                        <a:pt x="101" y="57"/>
                      </a:lnTo>
                      <a:lnTo>
                        <a:pt x="93" y="58"/>
                      </a:lnTo>
                      <a:lnTo>
                        <a:pt x="87" y="59"/>
                      </a:lnTo>
                      <a:lnTo>
                        <a:pt x="81" y="63"/>
                      </a:lnTo>
                      <a:lnTo>
                        <a:pt x="73" y="56"/>
                      </a:lnTo>
                      <a:lnTo>
                        <a:pt x="65" y="48"/>
                      </a:lnTo>
                      <a:lnTo>
                        <a:pt x="57" y="41"/>
                      </a:lnTo>
                      <a:lnTo>
                        <a:pt x="52" y="36"/>
                      </a:lnTo>
                      <a:lnTo>
                        <a:pt x="58" y="33"/>
                      </a:lnTo>
                      <a:lnTo>
                        <a:pt x="66" y="31"/>
                      </a:lnTo>
                      <a:lnTo>
                        <a:pt x="75" y="30"/>
                      </a:lnTo>
                      <a:lnTo>
                        <a:pt x="83" y="31"/>
                      </a:lnTo>
                      <a:lnTo>
                        <a:pt x="87" y="33"/>
                      </a:lnTo>
                      <a:lnTo>
                        <a:pt x="88" y="31"/>
                      </a:lnTo>
                      <a:lnTo>
                        <a:pt x="86" y="29"/>
                      </a:lnTo>
                      <a:lnTo>
                        <a:pt x="81" y="28"/>
                      </a:lnTo>
                      <a:lnTo>
                        <a:pt x="78" y="28"/>
                      </a:lnTo>
                      <a:lnTo>
                        <a:pt x="73" y="27"/>
                      </a:lnTo>
                      <a:lnTo>
                        <a:pt x="67" y="26"/>
                      </a:lnTo>
                      <a:lnTo>
                        <a:pt x="61" y="26"/>
                      </a:lnTo>
                      <a:lnTo>
                        <a:pt x="56" y="25"/>
                      </a:lnTo>
                      <a:lnTo>
                        <a:pt x="51" y="25"/>
                      </a:lnTo>
                      <a:lnTo>
                        <a:pt x="45" y="25"/>
                      </a:lnTo>
                      <a:lnTo>
                        <a:pt x="42" y="25"/>
                      </a:lnTo>
                      <a:lnTo>
                        <a:pt x="37" y="23"/>
                      </a:lnTo>
                      <a:lnTo>
                        <a:pt x="32" y="20"/>
                      </a:lnTo>
                      <a:lnTo>
                        <a:pt x="26" y="15"/>
                      </a:lnTo>
                      <a:lnTo>
                        <a:pt x="20" y="11"/>
                      </a:lnTo>
                      <a:lnTo>
                        <a:pt x="14" y="6"/>
                      </a:lnTo>
                      <a:lnTo>
                        <a:pt x="10" y="3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7" name="Freeform 275">
                  <a:extLst>
                    <a:ext uri="{FF2B5EF4-FFF2-40B4-BE49-F238E27FC236}">
                      <a16:creationId xmlns:a16="http://schemas.microsoft.com/office/drawing/2014/main" xmlns="" id="{5DB22246-68DC-467F-92CB-CC9A99757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" y="167"/>
                  <a:ext cx="55" cy="98"/>
                </a:xfrm>
                <a:custGeom>
                  <a:avLst/>
                  <a:gdLst>
                    <a:gd name="T0" fmla="*/ 72 w 110"/>
                    <a:gd name="T1" fmla="*/ 25 h 195"/>
                    <a:gd name="T2" fmla="*/ 61 w 110"/>
                    <a:gd name="T3" fmla="*/ 36 h 195"/>
                    <a:gd name="T4" fmla="*/ 35 w 110"/>
                    <a:gd name="T5" fmla="*/ 49 h 195"/>
                    <a:gd name="T6" fmla="*/ 14 w 110"/>
                    <a:gd name="T7" fmla="*/ 64 h 195"/>
                    <a:gd name="T8" fmla="*/ 12 w 110"/>
                    <a:gd name="T9" fmla="*/ 73 h 195"/>
                    <a:gd name="T10" fmla="*/ 21 w 110"/>
                    <a:gd name="T11" fmla="*/ 66 h 195"/>
                    <a:gd name="T12" fmla="*/ 37 w 110"/>
                    <a:gd name="T13" fmla="*/ 56 h 195"/>
                    <a:gd name="T14" fmla="*/ 56 w 110"/>
                    <a:gd name="T15" fmla="*/ 49 h 195"/>
                    <a:gd name="T16" fmla="*/ 59 w 110"/>
                    <a:gd name="T17" fmla="*/ 68 h 195"/>
                    <a:gd name="T18" fmla="*/ 45 w 110"/>
                    <a:gd name="T19" fmla="*/ 82 h 195"/>
                    <a:gd name="T20" fmla="*/ 22 w 110"/>
                    <a:gd name="T21" fmla="*/ 93 h 195"/>
                    <a:gd name="T22" fmla="*/ 8 w 110"/>
                    <a:gd name="T23" fmla="*/ 108 h 195"/>
                    <a:gd name="T24" fmla="*/ 8 w 110"/>
                    <a:gd name="T25" fmla="*/ 118 h 195"/>
                    <a:gd name="T26" fmla="*/ 14 w 110"/>
                    <a:gd name="T27" fmla="*/ 109 h 195"/>
                    <a:gd name="T28" fmla="*/ 29 w 110"/>
                    <a:gd name="T29" fmla="*/ 98 h 195"/>
                    <a:gd name="T30" fmla="*/ 48 w 110"/>
                    <a:gd name="T31" fmla="*/ 91 h 195"/>
                    <a:gd name="T32" fmla="*/ 52 w 110"/>
                    <a:gd name="T33" fmla="*/ 111 h 195"/>
                    <a:gd name="T34" fmla="*/ 39 w 110"/>
                    <a:gd name="T35" fmla="*/ 127 h 195"/>
                    <a:gd name="T36" fmla="*/ 21 w 110"/>
                    <a:gd name="T37" fmla="*/ 136 h 195"/>
                    <a:gd name="T38" fmla="*/ 10 w 110"/>
                    <a:gd name="T39" fmla="*/ 151 h 195"/>
                    <a:gd name="T40" fmla="*/ 26 w 110"/>
                    <a:gd name="T41" fmla="*/ 141 h 195"/>
                    <a:gd name="T42" fmla="*/ 41 w 110"/>
                    <a:gd name="T43" fmla="*/ 139 h 195"/>
                    <a:gd name="T44" fmla="*/ 31 w 110"/>
                    <a:gd name="T45" fmla="*/ 163 h 195"/>
                    <a:gd name="T46" fmla="*/ 11 w 110"/>
                    <a:gd name="T47" fmla="*/ 185 h 195"/>
                    <a:gd name="T48" fmla="*/ 0 w 110"/>
                    <a:gd name="T49" fmla="*/ 194 h 195"/>
                    <a:gd name="T50" fmla="*/ 10 w 110"/>
                    <a:gd name="T51" fmla="*/ 192 h 195"/>
                    <a:gd name="T52" fmla="*/ 30 w 110"/>
                    <a:gd name="T53" fmla="*/ 174 h 195"/>
                    <a:gd name="T54" fmla="*/ 48 w 110"/>
                    <a:gd name="T55" fmla="*/ 144 h 195"/>
                    <a:gd name="T56" fmla="*/ 67 w 110"/>
                    <a:gd name="T57" fmla="*/ 141 h 195"/>
                    <a:gd name="T58" fmla="*/ 69 w 110"/>
                    <a:gd name="T59" fmla="*/ 163 h 195"/>
                    <a:gd name="T60" fmla="*/ 73 w 110"/>
                    <a:gd name="T61" fmla="*/ 165 h 195"/>
                    <a:gd name="T62" fmla="*/ 78 w 110"/>
                    <a:gd name="T63" fmla="*/ 155 h 195"/>
                    <a:gd name="T64" fmla="*/ 69 w 110"/>
                    <a:gd name="T65" fmla="*/ 134 h 195"/>
                    <a:gd name="T66" fmla="*/ 63 w 110"/>
                    <a:gd name="T67" fmla="*/ 116 h 195"/>
                    <a:gd name="T68" fmla="*/ 67 w 110"/>
                    <a:gd name="T69" fmla="*/ 88 h 195"/>
                    <a:gd name="T70" fmla="*/ 72 w 110"/>
                    <a:gd name="T71" fmla="*/ 86 h 195"/>
                    <a:gd name="T72" fmla="*/ 91 w 110"/>
                    <a:gd name="T73" fmla="*/ 98 h 195"/>
                    <a:gd name="T74" fmla="*/ 100 w 110"/>
                    <a:gd name="T75" fmla="*/ 125 h 195"/>
                    <a:gd name="T76" fmla="*/ 103 w 110"/>
                    <a:gd name="T77" fmla="*/ 119 h 195"/>
                    <a:gd name="T78" fmla="*/ 100 w 110"/>
                    <a:gd name="T79" fmla="*/ 101 h 195"/>
                    <a:gd name="T80" fmla="*/ 85 w 110"/>
                    <a:gd name="T81" fmla="*/ 81 h 195"/>
                    <a:gd name="T82" fmla="*/ 71 w 110"/>
                    <a:gd name="T83" fmla="*/ 67 h 195"/>
                    <a:gd name="T84" fmla="*/ 76 w 110"/>
                    <a:gd name="T85" fmla="*/ 48 h 195"/>
                    <a:gd name="T86" fmla="*/ 102 w 110"/>
                    <a:gd name="T87" fmla="*/ 60 h 195"/>
                    <a:gd name="T88" fmla="*/ 109 w 110"/>
                    <a:gd name="T89" fmla="*/ 76 h 195"/>
                    <a:gd name="T90" fmla="*/ 107 w 110"/>
                    <a:gd name="T91" fmla="*/ 59 h 195"/>
                    <a:gd name="T92" fmla="*/ 82 w 110"/>
                    <a:gd name="T93" fmla="*/ 36 h 195"/>
                    <a:gd name="T94" fmla="*/ 82 w 110"/>
                    <a:gd name="T95" fmla="*/ 12 h 195"/>
                    <a:gd name="T96" fmla="*/ 77 w 110"/>
                    <a:gd name="T97" fmla="*/ 0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10" h="195">
                      <a:moveTo>
                        <a:pt x="73" y="10"/>
                      </a:moveTo>
                      <a:lnTo>
                        <a:pt x="73" y="18"/>
                      </a:lnTo>
                      <a:lnTo>
                        <a:pt x="72" y="25"/>
                      </a:lnTo>
                      <a:lnTo>
                        <a:pt x="70" y="29"/>
                      </a:lnTo>
                      <a:lnTo>
                        <a:pt x="67" y="33"/>
                      </a:lnTo>
                      <a:lnTo>
                        <a:pt x="61" y="36"/>
                      </a:lnTo>
                      <a:lnTo>
                        <a:pt x="53" y="40"/>
                      </a:lnTo>
                      <a:lnTo>
                        <a:pt x="45" y="44"/>
                      </a:lnTo>
                      <a:lnTo>
                        <a:pt x="35" y="49"/>
                      </a:lnTo>
                      <a:lnTo>
                        <a:pt x="26" y="53"/>
                      </a:lnTo>
                      <a:lnTo>
                        <a:pt x="19" y="58"/>
                      </a:lnTo>
                      <a:lnTo>
                        <a:pt x="14" y="64"/>
                      </a:lnTo>
                      <a:lnTo>
                        <a:pt x="11" y="68"/>
                      </a:lnTo>
                      <a:lnTo>
                        <a:pt x="11" y="72"/>
                      </a:lnTo>
                      <a:lnTo>
                        <a:pt x="12" y="73"/>
                      </a:lnTo>
                      <a:lnTo>
                        <a:pt x="14" y="72"/>
                      </a:lnTo>
                      <a:lnTo>
                        <a:pt x="17" y="70"/>
                      </a:lnTo>
                      <a:lnTo>
                        <a:pt x="21" y="66"/>
                      </a:lnTo>
                      <a:lnTo>
                        <a:pt x="25" y="61"/>
                      </a:lnTo>
                      <a:lnTo>
                        <a:pt x="31" y="58"/>
                      </a:lnTo>
                      <a:lnTo>
                        <a:pt x="37" y="56"/>
                      </a:lnTo>
                      <a:lnTo>
                        <a:pt x="42" y="52"/>
                      </a:lnTo>
                      <a:lnTo>
                        <a:pt x="49" y="51"/>
                      </a:lnTo>
                      <a:lnTo>
                        <a:pt x="56" y="49"/>
                      </a:lnTo>
                      <a:lnTo>
                        <a:pt x="62" y="49"/>
                      </a:lnTo>
                      <a:lnTo>
                        <a:pt x="61" y="59"/>
                      </a:lnTo>
                      <a:lnTo>
                        <a:pt x="59" y="68"/>
                      </a:lnTo>
                      <a:lnTo>
                        <a:pt x="55" y="75"/>
                      </a:lnTo>
                      <a:lnTo>
                        <a:pt x="53" y="81"/>
                      </a:lnTo>
                      <a:lnTo>
                        <a:pt x="45" y="82"/>
                      </a:lnTo>
                      <a:lnTo>
                        <a:pt x="35" y="86"/>
                      </a:lnTo>
                      <a:lnTo>
                        <a:pt x="29" y="88"/>
                      </a:lnTo>
                      <a:lnTo>
                        <a:pt x="22" y="93"/>
                      </a:lnTo>
                      <a:lnTo>
                        <a:pt x="15" y="97"/>
                      </a:lnTo>
                      <a:lnTo>
                        <a:pt x="10" y="102"/>
                      </a:lnTo>
                      <a:lnTo>
                        <a:pt x="8" y="108"/>
                      </a:lnTo>
                      <a:lnTo>
                        <a:pt x="7" y="113"/>
                      </a:lnTo>
                      <a:lnTo>
                        <a:pt x="7" y="117"/>
                      </a:lnTo>
                      <a:lnTo>
                        <a:pt x="8" y="118"/>
                      </a:lnTo>
                      <a:lnTo>
                        <a:pt x="10" y="116"/>
                      </a:lnTo>
                      <a:lnTo>
                        <a:pt x="11" y="112"/>
                      </a:lnTo>
                      <a:lnTo>
                        <a:pt x="14" y="109"/>
                      </a:lnTo>
                      <a:lnTo>
                        <a:pt x="17" y="105"/>
                      </a:lnTo>
                      <a:lnTo>
                        <a:pt x="23" y="102"/>
                      </a:lnTo>
                      <a:lnTo>
                        <a:pt x="29" y="98"/>
                      </a:lnTo>
                      <a:lnTo>
                        <a:pt x="35" y="95"/>
                      </a:lnTo>
                      <a:lnTo>
                        <a:pt x="42" y="93"/>
                      </a:lnTo>
                      <a:lnTo>
                        <a:pt x="48" y="91"/>
                      </a:lnTo>
                      <a:lnTo>
                        <a:pt x="54" y="90"/>
                      </a:lnTo>
                      <a:lnTo>
                        <a:pt x="54" y="102"/>
                      </a:lnTo>
                      <a:lnTo>
                        <a:pt x="52" y="111"/>
                      </a:lnTo>
                      <a:lnTo>
                        <a:pt x="49" y="119"/>
                      </a:lnTo>
                      <a:lnTo>
                        <a:pt x="46" y="125"/>
                      </a:lnTo>
                      <a:lnTo>
                        <a:pt x="39" y="127"/>
                      </a:lnTo>
                      <a:lnTo>
                        <a:pt x="32" y="129"/>
                      </a:lnTo>
                      <a:lnTo>
                        <a:pt x="26" y="133"/>
                      </a:lnTo>
                      <a:lnTo>
                        <a:pt x="21" y="136"/>
                      </a:lnTo>
                      <a:lnTo>
                        <a:pt x="16" y="141"/>
                      </a:lnTo>
                      <a:lnTo>
                        <a:pt x="12" y="146"/>
                      </a:lnTo>
                      <a:lnTo>
                        <a:pt x="10" y="151"/>
                      </a:lnTo>
                      <a:lnTo>
                        <a:pt x="9" y="157"/>
                      </a:lnTo>
                      <a:lnTo>
                        <a:pt x="17" y="149"/>
                      </a:lnTo>
                      <a:lnTo>
                        <a:pt x="26" y="141"/>
                      </a:lnTo>
                      <a:lnTo>
                        <a:pt x="35" y="135"/>
                      </a:lnTo>
                      <a:lnTo>
                        <a:pt x="42" y="133"/>
                      </a:lnTo>
                      <a:lnTo>
                        <a:pt x="41" y="139"/>
                      </a:lnTo>
                      <a:lnTo>
                        <a:pt x="39" y="146"/>
                      </a:lnTo>
                      <a:lnTo>
                        <a:pt x="35" y="154"/>
                      </a:lnTo>
                      <a:lnTo>
                        <a:pt x="31" y="163"/>
                      </a:lnTo>
                      <a:lnTo>
                        <a:pt x="24" y="171"/>
                      </a:lnTo>
                      <a:lnTo>
                        <a:pt x="18" y="179"/>
                      </a:lnTo>
                      <a:lnTo>
                        <a:pt x="11" y="185"/>
                      </a:lnTo>
                      <a:lnTo>
                        <a:pt x="4" y="189"/>
                      </a:lnTo>
                      <a:lnTo>
                        <a:pt x="1" y="192"/>
                      </a:lnTo>
                      <a:lnTo>
                        <a:pt x="0" y="194"/>
                      </a:lnTo>
                      <a:lnTo>
                        <a:pt x="1" y="195"/>
                      </a:lnTo>
                      <a:lnTo>
                        <a:pt x="6" y="194"/>
                      </a:lnTo>
                      <a:lnTo>
                        <a:pt x="10" y="192"/>
                      </a:lnTo>
                      <a:lnTo>
                        <a:pt x="16" y="188"/>
                      </a:lnTo>
                      <a:lnTo>
                        <a:pt x="23" y="183"/>
                      </a:lnTo>
                      <a:lnTo>
                        <a:pt x="30" y="174"/>
                      </a:lnTo>
                      <a:lnTo>
                        <a:pt x="37" y="166"/>
                      </a:lnTo>
                      <a:lnTo>
                        <a:pt x="44" y="156"/>
                      </a:lnTo>
                      <a:lnTo>
                        <a:pt x="48" y="144"/>
                      </a:lnTo>
                      <a:lnTo>
                        <a:pt x="52" y="133"/>
                      </a:lnTo>
                      <a:lnTo>
                        <a:pt x="60" y="135"/>
                      </a:lnTo>
                      <a:lnTo>
                        <a:pt x="67" y="141"/>
                      </a:lnTo>
                      <a:lnTo>
                        <a:pt x="71" y="149"/>
                      </a:lnTo>
                      <a:lnTo>
                        <a:pt x="71" y="156"/>
                      </a:lnTo>
                      <a:lnTo>
                        <a:pt x="69" y="163"/>
                      </a:lnTo>
                      <a:lnTo>
                        <a:pt x="69" y="168"/>
                      </a:lnTo>
                      <a:lnTo>
                        <a:pt x="70" y="169"/>
                      </a:lnTo>
                      <a:lnTo>
                        <a:pt x="73" y="165"/>
                      </a:lnTo>
                      <a:lnTo>
                        <a:pt x="76" y="162"/>
                      </a:lnTo>
                      <a:lnTo>
                        <a:pt x="78" y="158"/>
                      </a:lnTo>
                      <a:lnTo>
                        <a:pt x="78" y="155"/>
                      </a:lnTo>
                      <a:lnTo>
                        <a:pt x="77" y="150"/>
                      </a:lnTo>
                      <a:lnTo>
                        <a:pt x="73" y="142"/>
                      </a:lnTo>
                      <a:lnTo>
                        <a:pt x="69" y="134"/>
                      </a:lnTo>
                      <a:lnTo>
                        <a:pt x="64" y="128"/>
                      </a:lnTo>
                      <a:lnTo>
                        <a:pt x="61" y="125"/>
                      </a:lnTo>
                      <a:lnTo>
                        <a:pt x="63" y="116"/>
                      </a:lnTo>
                      <a:lnTo>
                        <a:pt x="64" y="105"/>
                      </a:lnTo>
                      <a:lnTo>
                        <a:pt x="67" y="95"/>
                      </a:lnTo>
                      <a:lnTo>
                        <a:pt x="67" y="88"/>
                      </a:lnTo>
                      <a:lnTo>
                        <a:pt x="68" y="85"/>
                      </a:lnTo>
                      <a:lnTo>
                        <a:pt x="69" y="85"/>
                      </a:lnTo>
                      <a:lnTo>
                        <a:pt x="72" y="86"/>
                      </a:lnTo>
                      <a:lnTo>
                        <a:pt x="78" y="88"/>
                      </a:lnTo>
                      <a:lnTo>
                        <a:pt x="85" y="93"/>
                      </a:lnTo>
                      <a:lnTo>
                        <a:pt x="91" y="98"/>
                      </a:lnTo>
                      <a:lnTo>
                        <a:pt x="97" y="108"/>
                      </a:lnTo>
                      <a:lnTo>
                        <a:pt x="99" y="120"/>
                      </a:lnTo>
                      <a:lnTo>
                        <a:pt x="100" y="125"/>
                      </a:lnTo>
                      <a:lnTo>
                        <a:pt x="101" y="126"/>
                      </a:lnTo>
                      <a:lnTo>
                        <a:pt x="103" y="125"/>
                      </a:lnTo>
                      <a:lnTo>
                        <a:pt x="103" y="119"/>
                      </a:lnTo>
                      <a:lnTo>
                        <a:pt x="103" y="114"/>
                      </a:lnTo>
                      <a:lnTo>
                        <a:pt x="102" y="109"/>
                      </a:lnTo>
                      <a:lnTo>
                        <a:pt x="100" y="101"/>
                      </a:lnTo>
                      <a:lnTo>
                        <a:pt x="97" y="94"/>
                      </a:lnTo>
                      <a:lnTo>
                        <a:pt x="92" y="87"/>
                      </a:lnTo>
                      <a:lnTo>
                        <a:pt x="85" y="81"/>
                      </a:lnTo>
                      <a:lnTo>
                        <a:pt x="78" y="75"/>
                      </a:lnTo>
                      <a:lnTo>
                        <a:pt x="69" y="73"/>
                      </a:lnTo>
                      <a:lnTo>
                        <a:pt x="71" y="67"/>
                      </a:lnTo>
                      <a:lnTo>
                        <a:pt x="73" y="59"/>
                      </a:lnTo>
                      <a:lnTo>
                        <a:pt x="76" y="52"/>
                      </a:lnTo>
                      <a:lnTo>
                        <a:pt x="76" y="48"/>
                      </a:lnTo>
                      <a:lnTo>
                        <a:pt x="85" y="50"/>
                      </a:lnTo>
                      <a:lnTo>
                        <a:pt x="95" y="53"/>
                      </a:lnTo>
                      <a:lnTo>
                        <a:pt x="102" y="60"/>
                      </a:lnTo>
                      <a:lnTo>
                        <a:pt x="107" y="71"/>
                      </a:lnTo>
                      <a:lnTo>
                        <a:pt x="108" y="75"/>
                      </a:lnTo>
                      <a:lnTo>
                        <a:pt x="109" y="76"/>
                      </a:lnTo>
                      <a:lnTo>
                        <a:pt x="110" y="74"/>
                      </a:lnTo>
                      <a:lnTo>
                        <a:pt x="110" y="68"/>
                      </a:lnTo>
                      <a:lnTo>
                        <a:pt x="107" y="59"/>
                      </a:lnTo>
                      <a:lnTo>
                        <a:pt x="100" y="49"/>
                      </a:lnTo>
                      <a:lnTo>
                        <a:pt x="91" y="40"/>
                      </a:lnTo>
                      <a:lnTo>
                        <a:pt x="82" y="36"/>
                      </a:lnTo>
                      <a:lnTo>
                        <a:pt x="82" y="27"/>
                      </a:lnTo>
                      <a:lnTo>
                        <a:pt x="82" y="19"/>
                      </a:lnTo>
                      <a:lnTo>
                        <a:pt x="82" y="12"/>
                      </a:lnTo>
                      <a:lnTo>
                        <a:pt x="82" y="5"/>
                      </a:lnTo>
                      <a:lnTo>
                        <a:pt x="79" y="0"/>
                      </a:lnTo>
                      <a:lnTo>
                        <a:pt x="77" y="0"/>
                      </a:lnTo>
                      <a:lnTo>
                        <a:pt x="75" y="5"/>
                      </a:lnTo>
                      <a:lnTo>
                        <a:pt x="73" y="10"/>
                      </a:lnTo>
                      <a:close/>
                    </a:path>
                  </a:pathLst>
                </a:custGeom>
                <a:solidFill>
                  <a:srgbClr val="B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8" name="Freeform 276">
                  <a:extLst>
                    <a:ext uri="{FF2B5EF4-FFF2-40B4-BE49-F238E27FC236}">
                      <a16:creationId xmlns:a16="http://schemas.microsoft.com/office/drawing/2014/main" xmlns="" id="{4BDDCE22-9F82-4CE4-8403-B364466E2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" y="145"/>
                  <a:ext cx="89" cy="50"/>
                </a:xfrm>
                <a:custGeom>
                  <a:avLst/>
                  <a:gdLst>
                    <a:gd name="T0" fmla="*/ 152 w 177"/>
                    <a:gd name="T1" fmla="*/ 5 h 101"/>
                    <a:gd name="T2" fmla="*/ 137 w 177"/>
                    <a:gd name="T3" fmla="*/ 11 h 101"/>
                    <a:gd name="T4" fmla="*/ 119 w 177"/>
                    <a:gd name="T5" fmla="*/ 19 h 101"/>
                    <a:gd name="T6" fmla="*/ 107 w 177"/>
                    <a:gd name="T7" fmla="*/ 25 h 101"/>
                    <a:gd name="T8" fmla="*/ 101 w 177"/>
                    <a:gd name="T9" fmla="*/ 25 h 101"/>
                    <a:gd name="T10" fmla="*/ 91 w 177"/>
                    <a:gd name="T11" fmla="*/ 20 h 101"/>
                    <a:gd name="T12" fmla="*/ 78 w 177"/>
                    <a:gd name="T13" fmla="*/ 18 h 101"/>
                    <a:gd name="T14" fmla="*/ 66 w 177"/>
                    <a:gd name="T15" fmla="*/ 18 h 101"/>
                    <a:gd name="T16" fmla="*/ 57 w 177"/>
                    <a:gd name="T17" fmla="*/ 21 h 101"/>
                    <a:gd name="T18" fmla="*/ 61 w 177"/>
                    <a:gd name="T19" fmla="*/ 22 h 101"/>
                    <a:gd name="T20" fmla="*/ 72 w 177"/>
                    <a:gd name="T21" fmla="*/ 23 h 101"/>
                    <a:gd name="T22" fmla="*/ 91 w 177"/>
                    <a:gd name="T23" fmla="*/ 32 h 101"/>
                    <a:gd name="T24" fmla="*/ 93 w 177"/>
                    <a:gd name="T25" fmla="*/ 40 h 101"/>
                    <a:gd name="T26" fmla="*/ 83 w 177"/>
                    <a:gd name="T27" fmla="*/ 49 h 101"/>
                    <a:gd name="T28" fmla="*/ 72 w 177"/>
                    <a:gd name="T29" fmla="*/ 50 h 101"/>
                    <a:gd name="T30" fmla="*/ 57 w 177"/>
                    <a:gd name="T31" fmla="*/ 48 h 101"/>
                    <a:gd name="T32" fmla="*/ 41 w 177"/>
                    <a:gd name="T33" fmla="*/ 45 h 101"/>
                    <a:gd name="T34" fmla="*/ 28 w 177"/>
                    <a:gd name="T35" fmla="*/ 46 h 101"/>
                    <a:gd name="T36" fmla="*/ 28 w 177"/>
                    <a:gd name="T37" fmla="*/ 48 h 101"/>
                    <a:gd name="T38" fmla="*/ 39 w 177"/>
                    <a:gd name="T39" fmla="*/ 50 h 101"/>
                    <a:gd name="T40" fmla="*/ 50 w 177"/>
                    <a:gd name="T41" fmla="*/ 52 h 101"/>
                    <a:gd name="T42" fmla="*/ 61 w 177"/>
                    <a:gd name="T43" fmla="*/ 56 h 101"/>
                    <a:gd name="T44" fmla="*/ 60 w 177"/>
                    <a:gd name="T45" fmla="*/ 64 h 101"/>
                    <a:gd name="T46" fmla="*/ 45 w 177"/>
                    <a:gd name="T47" fmla="*/ 73 h 101"/>
                    <a:gd name="T48" fmla="*/ 28 w 177"/>
                    <a:gd name="T49" fmla="*/ 79 h 101"/>
                    <a:gd name="T50" fmla="*/ 12 w 177"/>
                    <a:gd name="T51" fmla="*/ 81 h 101"/>
                    <a:gd name="T52" fmla="*/ 2 w 177"/>
                    <a:gd name="T53" fmla="*/ 81 h 101"/>
                    <a:gd name="T54" fmla="*/ 1 w 177"/>
                    <a:gd name="T55" fmla="*/ 83 h 101"/>
                    <a:gd name="T56" fmla="*/ 11 w 177"/>
                    <a:gd name="T57" fmla="*/ 85 h 101"/>
                    <a:gd name="T58" fmla="*/ 27 w 177"/>
                    <a:gd name="T59" fmla="*/ 83 h 101"/>
                    <a:gd name="T60" fmla="*/ 47 w 177"/>
                    <a:gd name="T61" fmla="*/ 80 h 101"/>
                    <a:gd name="T62" fmla="*/ 65 w 177"/>
                    <a:gd name="T63" fmla="*/ 72 h 101"/>
                    <a:gd name="T64" fmla="*/ 78 w 177"/>
                    <a:gd name="T65" fmla="*/ 73 h 101"/>
                    <a:gd name="T66" fmla="*/ 77 w 177"/>
                    <a:gd name="T67" fmla="*/ 89 h 101"/>
                    <a:gd name="T68" fmla="*/ 70 w 177"/>
                    <a:gd name="T69" fmla="*/ 100 h 101"/>
                    <a:gd name="T70" fmla="*/ 73 w 177"/>
                    <a:gd name="T71" fmla="*/ 101 h 101"/>
                    <a:gd name="T72" fmla="*/ 81 w 177"/>
                    <a:gd name="T73" fmla="*/ 94 h 101"/>
                    <a:gd name="T74" fmla="*/ 86 w 177"/>
                    <a:gd name="T75" fmla="*/ 74 h 101"/>
                    <a:gd name="T76" fmla="*/ 93 w 177"/>
                    <a:gd name="T77" fmla="*/ 56 h 101"/>
                    <a:gd name="T78" fmla="*/ 109 w 177"/>
                    <a:gd name="T79" fmla="*/ 40 h 101"/>
                    <a:gd name="T80" fmla="*/ 123 w 177"/>
                    <a:gd name="T81" fmla="*/ 43 h 101"/>
                    <a:gd name="T82" fmla="*/ 125 w 177"/>
                    <a:gd name="T83" fmla="*/ 64 h 101"/>
                    <a:gd name="T84" fmla="*/ 122 w 177"/>
                    <a:gd name="T85" fmla="*/ 76 h 101"/>
                    <a:gd name="T86" fmla="*/ 125 w 177"/>
                    <a:gd name="T87" fmla="*/ 78 h 101"/>
                    <a:gd name="T88" fmla="*/ 131 w 177"/>
                    <a:gd name="T89" fmla="*/ 66 h 101"/>
                    <a:gd name="T90" fmla="*/ 132 w 177"/>
                    <a:gd name="T91" fmla="*/ 43 h 101"/>
                    <a:gd name="T92" fmla="*/ 132 w 177"/>
                    <a:gd name="T93" fmla="*/ 27 h 101"/>
                    <a:gd name="T94" fmla="*/ 144 w 177"/>
                    <a:gd name="T95" fmla="*/ 19 h 101"/>
                    <a:gd name="T96" fmla="*/ 160 w 177"/>
                    <a:gd name="T97" fmla="*/ 10 h 101"/>
                    <a:gd name="T98" fmla="*/ 172 w 177"/>
                    <a:gd name="T99" fmla="*/ 4 h 101"/>
                    <a:gd name="T100" fmla="*/ 174 w 177"/>
                    <a:gd name="T101" fmla="*/ 0 h 101"/>
                    <a:gd name="T102" fmla="*/ 161 w 177"/>
                    <a:gd name="T103" fmla="*/ 3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7" h="101">
                      <a:moveTo>
                        <a:pt x="157" y="3"/>
                      </a:moveTo>
                      <a:lnTo>
                        <a:pt x="152" y="5"/>
                      </a:lnTo>
                      <a:lnTo>
                        <a:pt x="145" y="7"/>
                      </a:lnTo>
                      <a:lnTo>
                        <a:pt x="137" y="11"/>
                      </a:lnTo>
                      <a:lnTo>
                        <a:pt x="128" y="14"/>
                      </a:lnTo>
                      <a:lnTo>
                        <a:pt x="119" y="19"/>
                      </a:lnTo>
                      <a:lnTo>
                        <a:pt x="113" y="22"/>
                      </a:lnTo>
                      <a:lnTo>
                        <a:pt x="107" y="25"/>
                      </a:lnTo>
                      <a:lnTo>
                        <a:pt x="105" y="27"/>
                      </a:lnTo>
                      <a:lnTo>
                        <a:pt x="101" y="25"/>
                      </a:lnTo>
                      <a:lnTo>
                        <a:pt x="96" y="21"/>
                      </a:lnTo>
                      <a:lnTo>
                        <a:pt x="91" y="20"/>
                      </a:lnTo>
                      <a:lnTo>
                        <a:pt x="85" y="18"/>
                      </a:lnTo>
                      <a:lnTo>
                        <a:pt x="78" y="18"/>
                      </a:lnTo>
                      <a:lnTo>
                        <a:pt x="72" y="17"/>
                      </a:lnTo>
                      <a:lnTo>
                        <a:pt x="66" y="18"/>
                      </a:lnTo>
                      <a:lnTo>
                        <a:pt x="61" y="19"/>
                      </a:lnTo>
                      <a:lnTo>
                        <a:pt x="57" y="21"/>
                      </a:lnTo>
                      <a:lnTo>
                        <a:pt x="58" y="22"/>
                      </a:lnTo>
                      <a:lnTo>
                        <a:pt x="61" y="22"/>
                      </a:lnTo>
                      <a:lnTo>
                        <a:pt x="65" y="22"/>
                      </a:lnTo>
                      <a:lnTo>
                        <a:pt x="72" y="23"/>
                      </a:lnTo>
                      <a:lnTo>
                        <a:pt x="83" y="27"/>
                      </a:lnTo>
                      <a:lnTo>
                        <a:pt x="91" y="32"/>
                      </a:lnTo>
                      <a:lnTo>
                        <a:pt x="96" y="35"/>
                      </a:lnTo>
                      <a:lnTo>
                        <a:pt x="93" y="40"/>
                      </a:lnTo>
                      <a:lnTo>
                        <a:pt x="88" y="44"/>
                      </a:lnTo>
                      <a:lnTo>
                        <a:pt x="83" y="49"/>
                      </a:lnTo>
                      <a:lnTo>
                        <a:pt x="79" y="51"/>
                      </a:lnTo>
                      <a:lnTo>
                        <a:pt x="72" y="50"/>
                      </a:lnTo>
                      <a:lnTo>
                        <a:pt x="65" y="49"/>
                      </a:lnTo>
                      <a:lnTo>
                        <a:pt x="57" y="48"/>
                      </a:lnTo>
                      <a:lnTo>
                        <a:pt x="49" y="46"/>
                      </a:lnTo>
                      <a:lnTo>
                        <a:pt x="41" y="45"/>
                      </a:lnTo>
                      <a:lnTo>
                        <a:pt x="34" y="45"/>
                      </a:lnTo>
                      <a:lnTo>
                        <a:pt x="28" y="46"/>
                      </a:lnTo>
                      <a:lnTo>
                        <a:pt x="24" y="48"/>
                      </a:lnTo>
                      <a:lnTo>
                        <a:pt x="28" y="48"/>
                      </a:lnTo>
                      <a:lnTo>
                        <a:pt x="33" y="49"/>
                      </a:lnTo>
                      <a:lnTo>
                        <a:pt x="39" y="50"/>
                      </a:lnTo>
                      <a:lnTo>
                        <a:pt x="45" y="51"/>
                      </a:lnTo>
                      <a:lnTo>
                        <a:pt x="50" y="52"/>
                      </a:lnTo>
                      <a:lnTo>
                        <a:pt x="56" y="53"/>
                      </a:lnTo>
                      <a:lnTo>
                        <a:pt x="61" y="56"/>
                      </a:lnTo>
                      <a:lnTo>
                        <a:pt x="65" y="58"/>
                      </a:lnTo>
                      <a:lnTo>
                        <a:pt x="60" y="64"/>
                      </a:lnTo>
                      <a:lnTo>
                        <a:pt x="53" y="68"/>
                      </a:lnTo>
                      <a:lnTo>
                        <a:pt x="45" y="73"/>
                      </a:lnTo>
                      <a:lnTo>
                        <a:pt x="37" y="76"/>
                      </a:lnTo>
                      <a:lnTo>
                        <a:pt x="28" y="79"/>
                      </a:lnTo>
                      <a:lnTo>
                        <a:pt x="19" y="80"/>
                      </a:lnTo>
                      <a:lnTo>
                        <a:pt x="12" y="81"/>
                      </a:lnTo>
                      <a:lnTo>
                        <a:pt x="7" y="81"/>
                      </a:lnTo>
                      <a:lnTo>
                        <a:pt x="2" y="81"/>
                      </a:lnTo>
                      <a:lnTo>
                        <a:pt x="0" y="82"/>
                      </a:lnTo>
                      <a:lnTo>
                        <a:pt x="1" y="83"/>
                      </a:lnTo>
                      <a:lnTo>
                        <a:pt x="5" y="85"/>
                      </a:lnTo>
                      <a:lnTo>
                        <a:pt x="11" y="85"/>
                      </a:lnTo>
                      <a:lnTo>
                        <a:pt x="18" y="85"/>
                      </a:lnTo>
                      <a:lnTo>
                        <a:pt x="27" y="83"/>
                      </a:lnTo>
                      <a:lnTo>
                        <a:pt x="37" y="82"/>
                      </a:lnTo>
                      <a:lnTo>
                        <a:pt x="47" y="80"/>
                      </a:lnTo>
                      <a:lnTo>
                        <a:pt x="56" y="76"/>
                      </a:lnTo>
                      <a:lnTo>
                        <a:pt x="65" y="72"/>
                      </a:lnTo>
                      <a:lnTo>
                        <a:pt x="73" y="66"/>
                      </a:lnTo>
                      <a:lnTo>
                        <a:pt x="78" y="73"/>
                      </a:lnTo>
                      <a:lnTo>
                        <a:pt x="79" y="81"/>
                      </a:lnTo>
                      <a:lnTo>
                        <a:pt x="77" y="89"/>
                      </a:lnTo>
                      <a:lnTo>
                        <a:pt x="72" y="97"/>
                      </a:lnTo>
                      <a:lnTo>
                        <a:pt x="70" y="100"/>
                      </a:lnTo>
                      <a:lnTo>
                        <a:pt x="70" y="101"/>
                      </a:lnTo>
                      <a:lnTo>
                        <a:pt x="73" y="101"/>
                      </a:lnTo>
                      <a:lnTo>
                        <a:pt x="77" y="98"/>
                      </a:lnTo>
                      <a:lnTo>
                        <a:pt x="81" y="94"/>
                      </a:lnTo>
                      <a:lnTo>
                        <a:pt x="85" y="85"/>
                      </a:lnTo>
                      <a:lnTo>
                        <a:pt x="86" y="74"/>
                      </a:lnTo>
                      <a:lnTo>
                        <a:pt x="85" y="64"/>
                      </a:lnTo>
                      <a:lnTo>
                        <a:pt x="93" y="56"/>
                      </a:lnTo>
                      <a:lnTo>
                        <a:pt x="101" y="46"/>
                      </a:lnTo>
                      <a:lnTo>
                        <a:pt x="109" y="40"/>
                      </a:lnTo>
                      <a:lnTo>
                        <a:pt x="118" y="36"/>
                      </a:lnTo>
                      <a:lnTo>
                        <a:pt x="123" y="43"/>
                      </a:lnTo>
                      <a:lnTo>
                        <a:pt x="125" y="52"/>
                      </a:lnTo>
                      <a:lnTo>
                        <a:pt x="125" y="64"/>
                      </a:lnTo>
                      <a:lnTo>
                        <a:pt x="123" y="73"/>
                      </a:lnTo>
                      <a:lnTo>
                        <a:pt x="122" y="76"/>
                      </a:lnTo>
                      <a:lnTo>
                        <a:pt x="123" y="78"/>
                      </a:lnTo>
                      <a:lnTo>
                        <a:pt x="125" y="78"/>
                      </a:lnTo>
                      <a:lnTo>
                        <a:pt x="128" y="74"/>
                      </a:lnTo>
                      <a:lnTo>
                        <a:pt x="131" y="66"/>
                      </a:lnTo>
                      <a:lnTo>
                        <a:pt x="133" y="56"/>
                      </a:lnTo>
                      <a:lnTo>
                        <a:pt x="132" y="43"/>
                      </a:lnTo>
                      <a:lnTo>
                        <a:pt x="129" y="30"/>
                      </a:lnTo>
                      <a:lnTo>
                        <a:pt x="132" y="27"/>
                      </a:lnTo>
                      <a:lnTo>
                        <a:pt x="138" y="23"/>
                      </a:lnTo>
                      <a:lnTo>
                        <a:pt x="144" y="19"/>
                      </a:lnTo>
                      <a:lnTo>
                        <a:pt x="152" y="14"/>
                      </a:lnTo>
                      <a:lnTo>
                        <a:pt x="160" y="10"/>
                      </a:lnTo>
                      <a:lnTo>
                        <a:pt x="167" y="6"/>
                      </a:lnTo>
                      <a:lnTo>
                        <a:pt x="172" y="4"/>
                      </a:lnTo>
                      <a:lnTo>
                        <a:pt x="177" y="2"/>
                      </a:lnTo>
                      <a:lnTo>
                        <a:pt x="174" y="0"/>
                      </a:lnTo>
                      <a:lnTo>
                        <a:pt x="168" y="2"/>
                      </a:lnTo>
                      <a:lnTo>
                        <a:pt x="161" y="3"/>
                      </a:lnTo>
                      <a:lnTo>
                        <a:pt x="157" y="3"/>
                      </a:lnTo>
                      <a:close/>
                    </a:path>
                  </a:pathLst>
                </a:custGeom>
                <a:solidFill>
                  <a:srgbClr val="B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9" name="Freeform 277">
                  <a:extLst>
                    <a:ext uri="{FF2B5EF4-FFF2-40B4-BE49-F238E27FC236}">
                      <a16:creationId xmlns:a16="http://schemas.microsoft.com/office/drawing/2014/main" xmlns="" id="{6D13BEC3-A151-4216-8476-A5E9184345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" y="117"/>
                  <a:ext cx="8" cy="9"/>
                </a:xfrm>
                <a:custGeom>
                  <a:avLst/>
                  <a:gdLst>
                    <a:gd name="T0" fmla="*/ 2 w 16"/>
                    <a:gd name="T1" fmla="*/ 1 h 17"/>
                    <a:gd name="T2" fmla="*/ 7 w 16"/>
                    <a:gd name="T3" fmla="*/ 0 h 17"/>
                    <a:gd name="T4" fmla="*/ 11 w 16"/>
                    <a:gd name="T5" fmla="*/ 0 h 17"/>
                    <a:gd name="T6" fmla="*/ 14 w 16"/>
                    <a:gd name="T7" fmla="*/ 1 h 17"/>
                    <a:gd name="T8" fmla="*/ 15 w 16"/>
                    <a:gd name="T9" fmla="*/ 5 h 17"/>
                    <a:gd name="T10" fmla="*/ 16 w 16"/>
                    <a:gd name="T11" fmla="*/ 8 h 17"/>
                    <a:gd name="T12" fmla="*/ 16 w 16"/>
                    <a:gd name="T13" fmla="*/ 12 h 17"/>
                    <a:gd name="T14" fmla="*/ 15 w 16"/>
                    <a:gd name="T15" fmla="*/ 14 h 17"/>
                    <a:gd name="T16" fmla="*/ 14 w 16"/>
                    <a:gd name="T17" fmla="*/ 16 h 17"/>
                    <a:gd name="T18" fmla="*/ 12 w 16"/>
                    <a:gd name="T19" fmla="*/ 17 h 17"/>
                    <a:gd name="T20" fmla="*/ 9 w 16"/>
                    <a:gd name="T21" fmla="*/ 17 h 17"/>
                    <a:gd name="T22" fmla="*/ 6 w 16"/>
                    <a:gd name="T23" fmla="*/ 16 h 17"/>
                    <a:gd name="T24" fmla="*/ 2 w 16"/>
                    <a:gd name="T25" fmla="*/ 14 h 17"/>
                    <a:gd name="T26" fmla="*/ 1 w 16"/>
                    <a:gd name="T27" fmla="*/ 10 h 17"/>
                    <a:gd name="T28" fmla="*/ 0 w 16"/>
                    <a:gd name="T29" fmla="*/ 6 h 17"/>
                    <a:gd name="T30" fmla="*/ 0 w 16"/>
                    <a:gd name="T31" fmla="*/ 2 h 17"/>
                    <a:gd name="T32" fmla="*/ 2 w 16"/>
                    <a:gd name="T3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" h="17">
                      <a:moveTo>
                        <a:pt x="2" y="1"/>
                      </a:move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5" y="5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4" y="16"/>
                      </a:ln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6" y="16"/>
                      </a:lnTo>
                      <a:lnTo>
                        <a:pt x="2" y="14"/>
                      </a:lnTo>
                      <a:lnTo>
                        <a:pt x="1" y="10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0" name="Freeform 278">
                  <a:extLst>
                    <a:ext uri="{FF2B5EF4-FFF2-40B4-BE49-F238E27FC236}">
                      <a16:creationId xmlns:a16="http://schemas.microsoft.com/office/drawing/2014/main" xmlns="" id="{46DF6E7B-B8EB-4801-BB06-97301FB55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" y="137"/>
                  <a:ext cx="7" cy="6"/>
                </a:xfrm>
                <a:custGeom>
                  <a:avLst/>
                  <a:gdLst>
                    <a:gd name="T0" fmla="*/ 1 w 14"/>
                    <a:gd name="T1" fmla="*/ 2 h 12"/>
                    <a:gd name="T2" fmla="*/ 4 w 14"/>
                    <a:gd name="T3" fmla="*/ 0 h 12"/>
                    <a:gd name="T4" fmla="*/ 7 w 14"/>
                    <a:gd name="T5" fmla="*/ 0 h 12"/>
                    <a:gd name="T6" fmla="*/ 10 w 14"/>
                    <a:gd name="T7" fmla="*/ 2 h 12"/>
                    <a:gd name="T8" fmla="*/ 12 w 14"/>
                    <a:gd name="T9" fmla="*/ 3 h 12"/>
                    <a:gd name="T10" fmla="*/ 14 w 14"/>
                    <a:gd name="T11" fmla="*/ 5 h 12"/>
                    <a:gd name="T12" fmla="*/ 14 w 14"/>
                    <a:gd name="T13" fmla="*/ 6 h 12"/>
                    <a:gd name="T14" fmla="*/ 12 w 14"/>
                    <a:gd name="T15" fmla="*/ 8 h 12"/>
                    <a:gd name="T16" fmla="*/ 11 w 14"/>
                    <a:gd name="T17" fmla="*/ 11 h 12"/>
                    <a:gd name="T18" fmla="*/ 9 w 14"/>
                    <a:gd name="T19" fmla="*/ 12 h 12"/>
                    <a:gd name="T20" fmla="*/ 5 w 14"/>
                    <a:gd name="T21" fmla="*/ 12 h 12"/>
                    <a:gd name="T22" fmla="*/ 2 w 14"/>
                    <a:gd name="T23" fmla="*/ 11 h 12"/>
                    <a:gd name="T24" fmla="*/ 1 w 14"/>
                    <a:gd name="T25" fmla="*/ 10 h 12"/>
                    <a:gd name="T26" fmla="*/ 1 w 14"/>
                    <a:gd name="T27" fmla="*/ 8 h 12"/>
                    <a:gd name="T28" fmla="*/ 0 w 14"/>
                    <a:gd name="T29" fmla="*/ 7 h 12"/>
                    <a:gd name="T30" fmla="*/ 0 w 14"/>
                    <a:gd name="T31" fmla="*/ 4 h 12"/>
                    <a:gd name="T32" fmla="*/ 1 w 14"/>
                    <a:gd name="T33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2">
                      <a:moveTo>
                        <a:pt x="1" y="2"/>
                      </a:move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10" y="2"/>
                      </a:lnTo>
                      <a:lnTo>
                        <a:pt x="12" y="3"/>
                      </a:lnTo>
                      <a:lnTo>
                        <a:pt x="14" y="5"/>
                      </a:lnTo>
                      <a:lnTo>
                        <a:pt x="14" y="6"/>
                      </a:lnTo>
                      <a:lnTo>
                        <a:pt x="12" y="8"/>
                      </a:lnTo>
                      <a:lnTo>
                        <a:pt x="11" y="11"/>
                      </a:lnTo>
                      <a:lnTo>
                        <a:pt x="9" y="12"/>
                      </a:lnTo>
                      <a:lnTo>
                        <a:pt x="5" y="12"/>
                      </a:lnTo>
                      <a:lnTo>
                        <a:pt x="2" y="11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1" name="Freeform 279">
                  <a:extLst>
                    <a:ext uri="{FF2B5EF4-FFF2-40B4-BE49-F238E27FC236}">
                      <a16:creationId xmlns:a16="http://schemas.microsoft.com/office/drawing/2014/main" xmlns="" id="{AC47D711-9992-4581-B59C-EEE6C7DC18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" y="151"/>
                  <a:ext cx="10" cy="9"/>
                </a:xfrm>
                <a:custGeom>
                  <a:avLst/>
                  <a:gdLst>
                    <a:gd name="T0" fmla="*/ 2 w 18"/>
                    <a:gd name="T1" fmla="*/ 5 h 17"/>
                    <a:gd name="T2" fmla="*/ 5 w 18"/>
                    <a:gd name="T3" fmla="*/ 1 h 17"/>
                    <a:gd name="T4" fmla="*/ 9 w 18"/>
                    <a:gd name="T5" fmla="*/ 0 h 17"/>
                    <a:gd name="T6" fmla="*/ 11 w 18"/>
                    <a:gd name="T7" fmla="*/ 0 h 17"/>
                    <a:gd name="T8" fmla="*/ 15 w 18"/>
                    <a:gd name="T9" fmla="*/ 2 h 17"/>
                    <a:gd name="T10" fmla="*/ 17 w 18"/>
                    <a:gd name="T11" fmla="*/ 5 h 17"/>
                    <a:gd name="T12" fmla="*/ 18 w 18"/>
                    <a:gd name="T13" fmla="*/ 8 h 17"/>
                    <a:gd name="T14" fmla="*/ 18 w 18"/>
                    <a:gd name="T15" fmla="*/ 12 h 17"/>
                    <a:gd name="T16" fmla="*/ 16 w 18"/>
                    <a:gd name="T17" fmla="*/ 14 h 17"/>
                    <a:gd name="T18" fmla="*/ 13 w 18"/>
                    <a:gd name="T19" fmla="*/ 16 h 17"/>
                    <a:gd name="T20" fmla="*/ 10 w 18"/>
                    <a:gd name="T21" fmla="*/ 17 h 17"/>
                    <a:gd name="T22" fmla="*/ 5 w 18"/>
                    <a:gd name="T23" fmla="*/ 17 h 17"/>
                    <a:gd name="T24" fmla="*/ 3 w 18"/>
                    <a:gd name="T25" fmla="*/ 16 h 17"/>
                    <a:gd name="T26" fmla="*/ 1 w 18"/>
                    <a:gd name="T27" fmla="*/ 13 h 17"/>
                    <a:gd name="T28" fmla="*/ 0 w 18"/>
                    <a:gd name="T29" fmla="*/ 10 h 17"/>
                    <a:gd name="T30" fmla="*/ 0 w 18"/>
                    <a:gd name="T31" fmla="*/ 7 h 17"/>
                    <a:gd name="T32" fmla="*/ 2 w 18"/>
                    <a:gd name="T33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7">
                      <a:moveTo>
                        <a:pt x="2" y="5"/>
                      </a:move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5" y="2"/>
                      </a:lnTo>
                      <a:lnTo>
                        <a:pt x="17" y="5"/>
                      </a:lnTo>
                      <a:lnTo>
                        <a:pt x="18" y="8"/>
                      </a:lnTo>
                      <a:lnTo>
                        <a:pt x="18" y="12"/>
                      </a:lnTo>
                      <a:lnTo>
                        <a:pt x="16" y="14"/>
                      </a:lnTo>
                      <a:lnTo>
                        <a:pt x="13" y="16"/>
                      </a:lnTo>
                      <a:lnTo>
                        <a:pt x="10" y="17"/>
                      </a:lnTo>
                      <a:lnTo>
                        <a:pt x="5" y="17"/>
                      </a:lnTo>
                      <a:lnTo>
                        <a:pt x="3" y="16"/>
                      </a:lnTo>
                      <a:lnTo>
                        <a:pt x="1" y="13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2" name="Freeform 280">
                  <a:extLst>
                    <a:ext uri="{FF2B5EF4-FFF2-40B4-BE49-F238E27FC236}">
                      <a16:creationId xmlns:a16="http://schemas.microsoft.com/office/drawing/2014/main" xmlns="" id="{7545FED7-E9CB-459B-934C-1E16E4DA0C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" y="148"/>
                  <a:ext cx="11" cy="9"/>
                </a:xfrm>
                <a:custGeom>
                  <a:avLst/>
                  <a:gdLst>
                    <a:gd name="T0" fmla="*/ 10 w 20"/>
                    <a:gd name="T1" fmla="*/ 0 h 20"/>
                    <a:gd name="T2" fmla="*/ 15 w 20"/>
                    <a:gd name="T3" fmla="*/ 1 h 20"/>
                    <a:gd name="T4" fmla="*/ 18 w 20"/>
                    <a:gd name="T5" fmla="*/ 2 h 20"/>
                    <a:gd name="T6" fmla="*/ 20 w 20"/>
                    <a:gd name="T7" fmla="*/ 6 h 20"/>
                    <a:gd name="T8" fmla="*/ 20 w 20"/>
                    <a:gd name="T9" fmla="*/ 9 h 20"/>
                    <a:gd name="T10" fmla="*/ 19 w 20"/>
                    <a:gd name="T11" fmla="*/ 14 h 20"/>
                    <a:gd name="T12" fmla="*/ 18 w 20"/>
                    <a:gd name="T13" fmla="*/ 17 h 20"/>
                    <a:gd name="T14" fmla="*/ 15 w 20"/>
                    <a:gd name="T15" fmla="*/ 20 h 20"/>
                    <a:gd name="T16" fmla="*/ 11 w 20"/>
                    <a:gd name="T17" fmla="*/ 20 h 20"/>
                    <a:gd name="T18" fmla="*/ 7 w 20"/>
                    <a:gd name="T19" fmla="*/ 19 h 20"/>
                    <a:gd name="T20" fmla="*/ 3 w 20"/>
                    <a:gd name="T21" fmla="*/ 17 h 20"/>
                    <a:gd name="T22" fmla="*/ 1 w 20"/>
                    <a:gd name="T23" fmla="*/ 15 h 20"/>
                    <a:gd name="T24" fmla="*/ 0 w 20"/>
                    <a:gd name="T25" fmla="*/ 12 h 20"/>
                    <a:gd name="T26" fmla="*/ 1 w 20"/>
                    <a:gd name="T27" fmla="*/ 8 h 20"/>
                    <a:gd name="T28" fmla="*/ 2 w 20"/>
                    <a:gd name="T29" fmla="*/ 4 h 20"/>
                    <a:gd name="T30" fmla="*/ 5 w 20"/>
                    <a:gd name="T31" fmla="*/ 1 h 20"/>
                    <a:gd name="T32" fmla="*/ 10 w 20"/>
                    <a:gd name="T3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20">
                      <a:moveTo>
                        <a:pt x="10" y="0"/>
                      </a:moveTo>
                      <a:lnTo>
                        <a:pt x="15" y="1"/>
                      </a:lnTo>
                      <a:lnTo>
                        <a:pt x="18" y="2"/>
                      </a:lnTo>
                      <a:lnTo>
                        <a:pt x="20" y="6"/>
                      </a:lnTo>
                      <a:lnTo>
                        <a:pt x="20" y="9"/>
                      </a:lnTo>
                      <a:lnTo>
                        <a:pt x="19" y="14"/>
                      </a:lnTo>
                      <a:lnTo>
                        <a:pt x="18" y="17"/>
                      </a:lnTo>
                      <a:lnTo>
                        <a:pt x="15" y="20"/>
                      </a:lnTo>
                      <a:lnTo>
                        <a:pt x="11" y="20"/>
                      </a:lnTo>
                      <a:lnTo>
                        <a:pt x="7" y="19"/>
                      </a:lnTo>
                      <a:lnTo>
                        <a:pt x="3" y="17"/>
                      </a:lnTo>
                      <a:lnTo>
                        <a:pt x="1" y="15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2" y="4"/>
                      </a:lnTo>
                      <a:lnTo>
                        <a:pt x="5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3" name="Freeform 281">
                  <a:extLst>
                    <a:ext uri="{FF2B5EF4-FFF2-40B4-BE49-F238E27FC236}">
                      <a16:creationId xmlns:a16="http://schemas.microsoft.com/office/drawing/2014/main" xmlns="" id="{F540BB77-2630-42D6-B26D-99FDF0A97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" y="126"/>
                  <a:ext cx="11" cy="9"/>
                </a:xfrm>
                <a:custGeom>
                  <a:avLst/>
                  <a:gdLst>
                    <a:gd name="T0" fmla="*/ 0 w 21"/>
                    <a:gd name="T1" fmla="*/ 11 h 19"/>
                    <a:gd name="T2" fmla="*/ 0 w 21"/>
                    <a:gd name="T3" fmla="*/ 6 h 19"/>
                    <a:gd name="T4" fmla="*/ 3 w 21"/>
                    <a:gd name="T5" fmla="*/ 3 h 19"/>
                    <a:gd name="T6" fmla="*/ 6 w 21"/>
                    <a:gd name="T7" fmla="*/ 2 h 19"/>
                    <a:gd name="T8" fmla="*/ 11 w 21"/>
                    <a:gd name="T9" fmla="*/ 0 h 19"/>
                    <a:gd name="T10" fmla="*/ 14 w 21"/>
                    <a:gd name="T11" fmla="*/ 0 h 19"/>
                    <a:gd name="T12" fmla="*/ 18 w 21"/>
                    <a:gd name="T13" fmla="*/ 2 h 19"/>
                    <a:gd name="T14" fmla="*/ 20 w 21"/>
                    <a:gd name="T15" fmla="*/ 4 h 19"/>
                    <a:gd name="T16" fmla="*/ 21 w 21"/>
                    <a:gd name="T17" fmla="*/ 6 h 19"/>
                    <a:gd name="T18" fmla="*/ 21 w 21"/>
                    <a:gd name="T19" fmla="*/ 10 h 19"/>
                    <a:gd name="T20" fmla="*/ 20 w 21"/>
                    <a:gd name="T21" fmla="*/ 13 h 19"/>
                    <a:gd name="T22" fmla="*/ 18 w 21"/>
                    <a:gd name="T23" fmla="*/ 17 h 19"/>
                    <a:gd name="T24" fmla="*/ 14 w 21"/>
                    <a:gd name="T25" fmla="*/ 19 h 19"/>
                    <a:gd name="T26" fmla="*/ 11 w 21"/>
                    <a:gd name="T27" fmla="*/ 19 h 19"/>
                    <a:gd name="T28" fmla="*/ 6 w 21"/>
                    <a:gd name="T29" fmla="*/ 18 h 19"/>
                    <a:gd name="T30" fmla="*/ 3 w 21"/>
                    <a:gd name="T31" fmla="*/ 14 h 19"/>
                    <a:gd name="T32" fmla="*/ 0 w 21"/>
                    <a:gd name="T33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" h="19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2"/>
                      </a:lnTo>
                      <a:lnTo>
                        <a:pt x="20" y="4"/>
                      </a:lnTo>
                      <a:lnTo>
                        <a:pt x="21" y="6"/>
                      </a:lnTo>
                      <a:lnTo>
                        <a:pt x="21" y="10"/>
                      </a:lnTo>
                      <a:lnTo>
                        <a:pt x="20" y="13"/>
                      </a:lnTo>
                      <a:lnTo>
                        <a:pt x="18" y="17"/>
                      </a:lnTo>
                      <a:lnTo>
                        <a:pt x="14" y="19"/>
                      </a:lnTo>
                      <a:lnTo>
                        <a:pt x="11" y="19"/>
                      </a:lnTo>
                      <a:lnTo>
                        <a:pt x="6" y="18"/>
                      </a:lnTo>
                      <a:lnTo>
                        <a:pt x="3" y="1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4" name="Freeform 282">
                  <a:extLst>
                    <a:ext uri="{FF2B5EF4-FFF2-40B4-BE49-F238E27FC236}">
                      <a16:creationId xmlns:a16="http://schemas.microsoft.com/office/drawing/2014/main" xmlns="" id="{226A0989-F430-4416-A260-44DA46F1B2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" y="126"/>
                  <a:ext cx="8" cy="8"/>
                </a:xfrm>
                <a:custGeom>
                  <a:avLst/>
                  <a:gdLst>
                    <a:gd name="T0" fmla="*/ 0 w 18"/>
                    <a:gd name="T1" fmla="*/ 11 h 16"/>
                    <a:gd name="T2" fmla="*/ 0 w 18"/>
                    <a:gd name="T3" fmla="*/ 7 h 16"/>
                    <a:gd name="T4" fmla="*/ 3 w 18"/>
                    <a:gd name="T5" fmla="*/ 4 h 16"/>
                    <a:gd name="T6" fmla="*/ 5 w 18"/>
                    <a:gd name="T7" fmla="*/ 1 h 16"/>
                    <a:gd name="T8" fmla="*/ 8 w 18"/>
                    <a:gd name="T9" fmla="*/ 0 h 16"/>
                    <a:gd name="T10" fmla="*/ 12 w 18"/>
                    <a:gd name="T11" fmla="*/ 0 h 16"/>
                    <a:gd name="T12" fmla="*/ 15 w 18"/>
                    <a:gd name="T13" fmla="*/ 1 h 16"/>
                    <a:gd name="T14" fmla="*/ 16 w 18"/>
                    <a:gd name="T15" fmla="*/ 5 h 16"/>
                    <a:gd name="T16" fmla="*/ 18 w 18"/>
                    <a:gd name="T17" fmla="*/ 7 h 16"/>
                    <a:gd name="T18" fmla="*/ 16 w 18"/>
                    <a:gd name="T19" fmla="*/ 11 h 16"/>
                    <a:gd name="T20" fmla="*/ 15 w 18"/>
                    <a:gd name="T21" fmla="*/ 13 h 16"/>
                    <a:gd name="T22" fmla="*/ 13 w 18"/>
                    <a:gd name="T23" fmla="*/ 15 h 16"/>
                    <a:gd name="T24" fmla="*/ 11 w 18"/>
                    <a:gd name="T25" fmla="*/ 16 h 16"/>
                    <a:gd name="T26" fmla="*/ 7 w 18"/>
                    <a:gd name="T27" fmla="*/ 16 h 16"/>
                    <a:gd name="T28" fmla="*/ 4 w 18"/>
                    <a:gd name="T29" fmla="*/ 15 h 16"/>
                    <a:gd name="T30" fmla="*/ 0 w 18"/>
                    <a:gd name="T31" fmla="*/ 14 h 16"/>
                    <a:gd name="T32" fmla="*/ 0 w 18"/>
                    <a:gd name="T33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6">
                      <a:moveTo>
                        <a:pt x="0" y="11"/>
                      </a:moveTo>
                      <a:lnTo>
                        <a:pt x="0" y="7"/>
                      </a:lnTo>
                      <a:lnTo>
                        <a:pt x="3" y="4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5" y="1"/>
                      </a:lnTo>
                      <a:lnTo>
                        <a:pt x="16" y="5"/>
                      </a:lnTo>
                      <a:lnTo>
                        <a:pt x="18" y="7"/>
                      </a:lnTo>
                      <a:lnTo>
                        <a:pt x="16" y="11"/>
                      </a:lnTo>
                      <a:lnTo>
                        <a:pt x="15" y="13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7" y="16"/>
                      </a:lnTo>
                      <a:lnTo>
                        <a:pt x="4" y="15"/>
                      </a:lnTo>
                      <a:lnTo>
                        <a:pt x="0" y="1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5" name="Freeform 283">
                  <a:extLst>
                    <a:ext uri="{FF2B5EF4-FFF2-40B4-BE49-F238E27FC236}">
                      <a16:creationId xmlns:a16="http://schemas.microsoft.com/office/drawing/2014/main" xmlns="" id="{17C12F82-D042-4E47-AB73-95753E0EA2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" y="111"/>
                  <a:ext cx="9" cy="9"/>
                </a:xfrm>
                <a:custGeom>
                  <a:avLst/>
                  <a:gdLst>
                    <a:gd name="T0" fmla="*/ 0 w 18"/>
                    <a:gd name="T1" fmla="*/ 9 h 17"/>
                    <a:gd name="T2" fmla="*/ 1 w 18"/>
                    <a:gd name="T3" fmla="*/ 6 h 17"/>
                    <a:gd name="T4" fmla="*/ 2 w 18"/>
                    <a:gd name="T5" fmla="*/ 3 h 17"/>
                    <a:gd name="T6" fmla="*/ 4 w 18"/>
                    <a:gd name="T7" fmla="*/ 1 h 17"/>
                    <a:gd name="T8" fmla="*/ 8 w 18"/>
                    <a:gd name="T9" fmla="*/ 0 h 17"/>
                    <a:gd name="T10" fmla="*/ 11 w 18"/>
                    <a:gd name="T11" fmla="*/ 0 h 17"/>
                    <a:gd name="T12" fmla="*/ 15 w 18"/>
                    <a:gd name="T13" fmla="*/ 1 h 17"/>
                    <a:gd name="T14" fmla="*/ 17 w 18"/>
                    <a:gd name="T15" fmla="*/ 3 h 17"/>
                    <a:gd name="T16" fmla="*/ 18 w 18"/>
                    <a:gd name="T17" fmla="*/ 5 h 17"/>
                    <a:gd name="T18" fmla="*/ 18 w 18"/>
                    <a:gd name="T19" fmla="*/ 9 h 17"/>
                    <a:gd name="T20" fmla="*/ 17 w 18"/>
                    <a:gd name="T21" fmla="*/ 12 h 17"/>
                    <a:gd name="T22" fmla="*/ 15 w 18"/>
                    <a:gd name="T23" fmla="*/ 16 h 17"/>
                    <a:gd name="T24" fmla="*/ 11 w 18"/>
                    <a:gd name="T25" fmla="*/ 17 h 17"/>
                    <a:gd name="T26" fmla="*/ 8 w 18"/>
                    <a:gd name="T27" fmla="*/ 17 h 17"/>
                    <a:gd name="T28" fmla="*/ 4 w 18"/>
                    <a:gd name="T29" fmla="*/ 16 h 17"/>
                    <a:gd name="T30" fmla="*/ 1 w 18"/>
                    <a:gd name="T31" fmla="*/ 12 h 17"/>
                    <a:gd name="T32" fmla="*/ 0 w 18"/>
                    <a:gd name="T33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7">
                      <a:moveTo>
                        <a:pt x="0" y="9"/>
                      </a:move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7" y="3"/>
                      </a:lnTo>
                      <a:lnTo>
                        <a:pt x="18" y="5"/>
                      </a:lnTo>
                      <a:lnTo>
                        <a:pt x="18" y="9"/>
                      </a:lnTo>
                      <a:lnTo>
                        <a:pt x="17" y="12"/>
                      </a:lnTo>
                      <a:lnTo>
                        <a:pt x="15" y="16"/>
                      </a:lnTo>
                      <a:lnTo>
                        <a:pt x="11" y="17"/>
                      </a:lnTo>
                      <a:lnTo>
                        <a:pt x="8" y="17"/>
                      </a:lnTo>
                      <a:lnTo>
                        <a:pt x="4" y="16"/>
                      </a:lnTo>
                      <a:lnTo>
                        <a:pt x="1" y="1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6" name="Freeform 284">
                  <a:extLst>
                    <a:ext uri="{FF2B5EF4-FFF2-40B4-BE49-F238E27FC236}">
                      <a16:creationId xmlns:a16="http://schemas.microsoft.com/office/drawing/2014/main" xmlns="" id="{D409B818-8A61-41B8-92D6-F21BE448EE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" y="109"/>
                  <a:ext cx="66" cy="67"/>
                </a:xfrm>
                <a:custGeom>
                  <a:avLst/>
                  <a:gdLst>
                    <a:gd name="T0" fmla="*/ 14 w 132"/>
                    <a:gd name="T1" fmla="*/ 38 h 134"/>
                    <a:gd name="T2" fmla="*/ 21 w 132"/>
                    <a:gd name="T3" fmla="*/ 64 h 134"/>
                    <a:gd name="T4" fmla="*/ 33 w 132"/>
                    <a:gd name="T5" fmla="*/ 62 h 134"/>
                    <a:gd name="T6" fmla="*/ 43 w 132"/>
                    <a:gd name="T7" fmla="*/ 71 h 134"/>
                    <a:gd name="T8" fmla="*/ 46 w 132"/>
                    <a:gd name="T9" fmla="*/ 78 h 134"/>
                    <a:gd name="T10" fmla="*/ 35 w 132"/>
                    <a:gd name="T11" fmla="*/ 76 h 134"/>
                    <a:gd name="T12" fmla="*/ 28 w 132"/>
                    <a:gd name="T13" fmla="*/ 74 h 134"/>
                    <a:gd name="T14" fmla="*/ 19 w 132"/>
                    <a:gd name="T15" fmla="*/ 68 h 134"/>
                    <a:gd name="T16" fmla="*/ 3 w 132"/>
                    <a:gd name="T17" fmla="*/ 75 h 134"/>
                    <a:gd name="T18" fmla="*/ 2 w 132"/>
                    <a:gd name="T19" fmla="*/ 92 h 134"/>
                    <a:gd name="T20" fmla="*/ 5 w 132"/>
                    <a:gd name="T21" fmla="*/ 100 h 134"/>
                    <a:gd name="T22" fmla="*/ 27 w 132"/>
                    <a:gd name="T23" fmla="*/ 103 h 134"/>
                    <a:gd name="T24" fmla="*/ 38 w 132"/>
                    <a:gd name="T25" fmla="*/ 97 h 134"/>
                    <a:gd name="T26" fmla="*/ 38 w 132"/>
                    <a:gd name="T27" fmla="*/ 104 h 134"/>
                    <a:gd name="T28" fmla="*/ 32 w 132"/>
                    <a:gd name="T29" fmla="*/ 129 h 134"/>
                    <a:gd name="T30" fmla="*/ 53 w 132"/>
                    <a:gd name="T31" fmla="*/ 131 h 134"/>
                    <a:gd name="T32" fmla="*/ 63 w 132"/>
                    <a:gd name="T33" fmla="*/ 113 h 134"/>
                    <a:gd name="T34" fmla="*/ 56 w 132"/>
                    <a:gd name="T35" fmla="*/ 98 h 134"/>
                    <a:gd name="T36" fmla="*/ 60 w 132"/>
                    <a:gd name="T37" fmla="*/ 93 h 134"/>
                    <a:gd name="T38" fmla="*/ 64 w 132"/>
                    <a:gd name="T39" fmla="*/ 100 h 134"/>
                    <a:gd name="T40" fmla="*/ 71 w 132"/>
                    <a:gd name="T41" fmla="*/ 114 h 134"/>
                    <a:gd name="T42" fmla="*/ 89 w 132"/>
                    <a:gd name="T43" fmla="*/ 113 h 134"/>
                    <a:gd name="T44" fmla="*/ 105 w 132"/>
                    <a:gd name="T45" fmla="*/ 117 h 134"/>
                    <a:gd name="T46" fmla="*/ 120 w 132"/>
                    <a:gd name="T47" fmla="*/ 108 h 134"/>
                    <a:gd name="T48" fmla="*/ 124 w 132"/>
                    <a:gd name="T49" fmla="*/ 99 h 134"/>
                    <a:gd name="T50" fmla="*/ 120 w 132"/>
                    <a:gd name="T51" fmla="*/ 93 h 134"/>
                    <a:gd name="T52" fmla="*/ 103 w 132"/>
                    <a:gd name="T53" fmla="*/ 85 h 134"/>
                    <a:gd name="T54" fmla="*/ 91 w 132"/>
                    <a:gd name="T55" fmla="*/ 82 h 134"/>
                    <a:gd name="T56" fmla="*/ 97 w 132"/>
                    <a:gd name="T57" fmla="*/ 69 h 134"/>
                    <a:gd name="T58" fmla="*/ 113 w 132"/>
                    <a:gd name="T59" fmla="*/ 63 h 134"/>
                    <a:gd name="T60" fmla="*/ 129 w 132"/>
                    <a:gd name="T61" fmla="*/ 54 h 134"/>
                    <a:gd name="T62" fmla="*/ 129 w 132"/>
                    <a:gd name="T63" fmla="*/ 38 h 134"/>
                    <a:gd name="T64" fmla="*/ 114 w 132"/>
                    <a:gd name="T65" fmla="*/ 29 h 134"/>
                    <a:gd name="T66" fmla="*/ 98 w 132"/>
                    <a:gd name="T67" fmla="*/ 37 h 134"/>
                    <a:gd name="T68" fmla="*/ 98 w 132"/>
                    <a:gd name="T69" fmla="*/ 47 h 134"/>
                    <a:gd name="T70" fmla="*/ 83 w 132"/>
                    <a:gd name="T71" fmla="*/ 60 h 134"/>
                    <a:gd name="T72" fmla="*/ 78 w 132"/>
                    <a:gd name="T73" fmla="*/ 59 h 134"/>
                    <a:gd name="T74" fmla="*/ 75 w 132"/>
                    <a:gd name="T75" fmla="*/ 51 h 134"/>
                    <a:gd name="T76" fmla="*/ 80 w 132"/>
                    <a:gd name="T77" fmla="*/ 36 h 134"/>
                    <a:gd name="T78" fmla="*/ 93 w 132"/>
                    <a:gd name="T79" fmla="*/ 19 h 134"/>
                    <a:gd name="T80" fmla="*/ 84 w 132"/>
                    <a:gd name="T81" fmla="*/ 2 h 134"/>
                    <a:gd name="T82" fmla="*/ 67 w 132"/>
                    <a:gd name="T83" fmla="*/ 1 h 134"/>
                    <a:gd name="T84" fmla="*/ 57 w 132"/>
                    <a:gd name="T85" fmla="*/ 8 h 134"/>
                    <a:gd name="T86" fmla="*/ 52 w 132"/>
                    <a:gd name="T87" fmla="*/ 16 h 134"/>
                    <a:gd name="T88" fmla="*/ 57 w 132"/>
                    <a:gd name="T89" fmla="*/ 29 h 134"/>
                    <a:gd name="T90" fmla="*/ 64 w 132"/>
                    <a:gd name="T91" fmla="*/ 40 h 134"/>
                    <a:gd name="T92" fmla="*/ 63 w 132"/>
                    <a:gd name="T93" fmla="*/ 53 h 134"/>
                    <a:gd name="T94" fmla="*/ 56 w 132"/>
                    <a:gd name="T95" fmla="*/ 55 h 134"/>
                    <a:gd name="T96" fmla="*/ 48 w 132"/>
                    <a:gd name="T97" fmla="*/ 4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2" h="134">
                      <a:moveTo>
                        <a:pt x="33" y="30"/>
                      </a:moveTo>
                      <a:lnTo>
                        <a:pt x="23" y="32"/>
                      </a:lnTo>
                      <a:lnTo>
                        <a:pt x="14" y="38"/>
                      </a:lnTo>
                      <a:lnTo>
                        <a:pt x="11" y="48"/>
                      </a:lnTo>
                      <a:lnTo>
                        <a:pt x="17" y="62"/>
                      </a:lnTo>
                      <a:lnTo>
                        <a:pt x="21" y="64"/>
                      </a:lnTo>
                      <a:lnTo>
                        <a:pt x="26" y="66"/>
                      </a:lnTo>
                      <a:lnTo>
                        <a:pt x="30" y="64"/>
                      </a:lnTo>
                      <a:lnTo>
                        <a:pt x="33" y="62"/>
                      </a:lnTo>
                      <a:lnTo>
                        <a:pt x="36" y="66"/>
                      </a:lnTo>
                      <a:lnTo>
                        <a:pt x="40" y="68"/>
                      </a:lnTo>
                      <a:lnTo>
                        <a:pt x="43" y="71"/>
                      </a:lnTo>
                      <a:lnTo>
                        <a:pt x="45" y="75"/>
                      </a:lnTo>
                      <a:lnTo>
                        <a:pt x="46" y="77"/>
                      </a:lnTo>
                      <a:lnTo>
                        <a:pt x="46" y="78"/>
                      </a:lnTo>
                      <a:lnTo>
                        <a:pt x="44" y="78"/>
                      </a:lnTo>
                      <a:lnTo>
                        <a:pt x="40" y="77"/>
                      </a:lnTo>
                      <a:lnTo>
                        <a:pt x="35" y="76"/>
                      </a:lnTo>
                      <a:lnTo>
                        <a:pt x="32" y="76"/>
                      </a:lnTo>
                      <a:lnTo>
                        <a:pt x="29" y="75"/>
                      </a:lnTo>
                      <a:lnTo>
                        <a:pt x="28" y="74"/>
                      </a:lnTo>
                      <a:lnTo>
                        <a:pt x="27" y="71"/>
                      </a:lnTo>
                      <a:lnTo>
                        <a:pt x="23" y="69"/>
                      </a:lnTo>
                      <a:lnTo>
                        <a:pt x="19" y="68"/>
                      </a:lnTo>
                      <a:lnTo>
                        <a:pt x="13" y="68"/>
                      </a:lnTo>
                      <a:lnTo>
                        <a:pt x="7" y="70"/>
                      </a:lnTo>
                      <a:lnTo>
                        <a:pt x="3" y="75"/>
                      </a:lnTo>
                      <a:lnTo>
                        <a:pt x="0" y="82"/>
                      </a:lnTo>
                      <a:lnTo>
                        <a:pt x="0" y="89"/>
                      </a:lnTo>
                      <a:lnTo>
                        <a:pt x="2" y="92"/>
                      </a:lnTo>
                      <a:lnTo>
                        <a:pt x="3" y="96"/>
                      </a:lnTo>
                      <a:lnTo>
                        <a:pt x="4" y="98"/>
                      </a:lnTo>
                      <a:lnTo>
                        <a:pt x="5" y="100"/>
                      </a:lnTo>
                      <a:lnTo>
                        <a:pt x="12" y="104"/>
                      </a:lnTo>
                      <a:lnTo>
                        <a:pt x="20" y="104"/>
                      </a:lnTo>
                      <a:lnTo>
                        <a:pt x="27" y="103"/>
                      </a:lnTo>
                      <a:lnTo>
                        <a:pt x="32" y="99"/>
                      </a:lnTo>
                      <a:lnTo>
                        <a:pt x="35" y="97"/>
                      </a:lnTo>
                      <a:lnTo>
                        <a:pt x="38" y="97"/>
                      </a:lnTo>
                      <a:lnTo>
                        <a:pt x="42" y="97"/>
                      </a:lnTo>
                      <a:lnTo>
                        <a:pt x="45" y="98"/>
                      </a:lnTo>
                      <a:lnTo>
                        <a:pt x="38" y="104"/>
                      </a:lnTo>
                      <a:lnTo>
                        <a:pt x="33" y="113"/>
                      </a:lnTo>
                      <a:lnTo>
                        <a:pt x="29" y="122"/>
                      </a:lnTo>
                      <a:lnTo>
                        <a:pt x="32" y="129"/>
                      </a:lnTo>
                      <a:lnTo>
                        <a:pt x="38" y="132"/>
                      </a:lnTo>
                      <a:lnTo>
                        <a:pt x="46" y="134"/>
                      </a:lnTo>
                      <a:lnTo>
                        <a:pt x="53" y="131"/>
                      </a:lnTo>
                      <a:lnTo>
                        <a:pt x="59" y="127"/>
                      </a:lnTo>
                      <a:lnTo>
                        <a:pt x="61" y="120"/>
                      </a:lnTo>
                      <a:lnTo>
                        <a:pt x="63" y="113"/>
                      </a:lnTo>
                      <a:lnTo>
                        <a:pt x="60" y="107"/>
                      </a:lnTo>
                      <a:lnTo>
                        <a:pt x="58" y="101"/>
                      </a:lnTo>
                      <a:lnTo>
                        <a:pt x="56" y="98"/>
                      </a:lnTo>
                      <a:lnTo>
                        <a:pt x="56" y="96"/>
                      </a:lnTo>
                      <a:lnTo>
                        <a:pt x="58" y="94"/>
                      </a:lnTo>
                      <a:lnTo>
                        <a:pt x="60" y="93"/>
                      </a:lnTo>
                      <a:lnTo>
                        <a:pt x="61" y="94"/>
                      </a:lnTo>
                      <a:lnTo>
                        <a:pt x="63" y="97"/>
                      </a:lnTo>
                      <a:lnTo>
                        <a:pt x="64" y="100"/>
                      </a:lnTo>
                      <a:lnTo>
                        <a:pt x="65" y="105"/>
                      </a:lnTo>
                      <a:lnTo>
                        <a:pt x="66" y="109"/>
                      </a:lnTo>
                      <a:lnTo>
                        <a:pt x="71" y="114"/>
                      </a:lnTo>
                      <a:lnTo>
                        <a:pt x="76" y="114"/>
                      </a:lnTo>
                      <a:lnTo>
                        <a:pt x="86" y="109"/>
                      </a:lnTo>
                      <a:lnTo>
                        <a:pt x="89" y="113"/>
                      </a:lnTo>
                      <a:lnTo>
                        <a:pt x="94" y="115"/>
                      </a:lnTo>
                      <a:lnTo>
                        <a:pt x="99" y="117"/>
                      </a:lnTo>
                      <a:lnTo>
                        <a:pt x="105" y="117"/>
                      </a:lnTo>
                      <a:lnTo>
                        <a:pt x="110" y="116"/>
                      </a:lnTo>
                      <a:lnTo>
                        <a:pt x="116" y="114"/>
                      </a:lnTo>
                      <a:lnTo>
                        <a:pt x="120" y="108"/>
                      </a:lnTo>
                      <a:lnTo>
                        <a:pt x="124" y="101"/>
                      </a:lnTo>
                      <a:lnTo>
                        <a:pt x="124" y="100"/>
                      </a:lnTo>
                      <a:lnTo>
                        <a:pt x="124" y="99"/>
                      </a:lnTo>
                      <a:lnTo>
                        <a:pt x="123" y="98"/>
                      </a:lnTo>
                      <a:lnTo>
                        <a:pt x="123" y="97"/>
                      </a:lnTo>
                      <a:lnTo>
                        <a:pt x="120" y="93"/>
                      </a:lnTo>
                      <a:lnTo>
                        <a:pt x="117" y="89"/>
                      </a:lnTo>
                      <a:lnTo>
                        <a:pt x="111" y="85"/>
                      </a:lnTo>
                      <a:lnTo>
                        <a:pt x="103" y="85"/>
                      </a:lnTo>
                      <a:lnTo>
                        <a:pt x="98" y="85"/>
                      </a:lnTo>
                      <a:lnTo>
                        <a:pt x="95" y="84"/>
                      </a:lnTo>
                      <a:lnTo>
                        <a:pt x="91" y="82"/>
                      </a:lnTo>
                      <a:lnTo>
                        <a:pt x="89" y="79"/>
                      </a:lnTo>
                      <a:lnTo>
                        <a:pt x="93" y="75"/>
                      </a:lnTo>
                      <a:lnTo>
                        <a:pt x="97" y="69"/>
                      </a:lnTo>
                      <a:lnTo>
                        <a:pt x="101" y="66"/>
                      </a:lnTo>
                      <a:lnTo>
                        <a:pt x="104" y="63"/>
                      </a:lnTo>
                      <a:lnTo>
                        <a:pt x="113" y="63"/>
                      </a:lnTo>
                      <a:lnTo>
                        <a:pt x="120" y="62"/>
                      </a:lnTo>
                      <a:lnTo>
                        <a:pt x="125" y="59"/>
                      </a:lnTo>
                      <a:lnTo>
                        <a:pt x="129" y="54"/>
                      </a:lnTo>
                      <a:lnTo>
                        <a:pt x="132" y="48"/>
                      </a:lnTo>
                      <a:lnTo>
                        <a:pt x="132" y="44"/>
                      </a:lnTo>
                      <a:lnTo>
                        <a:pt x="129" y="38"/>
                      </a:lnTo>
                      <a:lnTo>
                        <a:pt x="127" y="33"/>
                      </a:lnTo>
                      <a:lnTo>
                        <a:pt x="121" y="30"/>
                      </a:lnTo>
                      <a:lnTo>
                        <a:pt x="114" y="29"/>
                      </a:lnTo>
                      <a:lnTo>
                        <a:pt x="108" y="30"/>
                      </a:lnTo>
                      <a:lnTo>
                        <a:pt x="102" y="32"/>
                      </a:lnTo>
                      <a:lnTo>
                        <a:pt x="98" y="37"/>
                      </a:lnTo>
                      <a:lnTo>
                        <a:pt x="97" y="40"/>
                      </a:lnTo>
                      <a:lnTo>
                        <a:pt x="97" y="44"/>
                      </a:lnTo>
                      <a:lnTo>
                        <a:pt x="98" y="47"/>
                      </a:lnTo>
                      <a:lnTo>
                        <a:pt x="94" y="52"/>
                      </a:lnTo>
                      <a:lnTo>
                        <a:pt x="88" y="56"/>
                      </a:lnTo>
                      <a:lnTo>
                        <a:pt x="83" y="60"/>
                      </a:lnTo>
                      <a:lnTo>
                        <a:pt x="81" y="62"/>
                      </a:lnTo>
                      <a:lnTo>
                        <a:pt x="80" y="60"/>
                      </a:lnTo>
                      <a:lnTo>
                        <a:pt x="78" y="59"/>
                      </a:lnTo>
                      <a:lnTo>
                        <a:pt x="75" y="56"/>
                      </a:lnTo>
                      <a:lnTo>
                        <a:pt x="73" y="55"/>
                      </a:lnTo>
                      <a:lnTo>
                        <a:pt x="75" y="51"/>
                      </a:lnTo>
                      <a:lnTo>
                        <a:pt x="78" y="45"/>
                      </a:lnTo>
                      <a:lnTo>
                        <a:pt x="79" y="40"/>
                      </a:lnTo>
                      <a:lnTo>
                        <a:pt x="80" y="36"/>
                      </a:lnTo>
                      <a:lnTo>
                        <a:pt x="86" y="31"/>
                      </a:lnTo>
                      <a:lnTo>
                        <a:pt x="90" y="25"/>
                      </a:lnTo>
                      <a:lnTo>
                        <a:pt x="93" y="19"/>
                      </a:lnTo>
                      <a:lnTo>
                        <a:pt x="93" y="13"/>
                      </a:lnTo>
                      <a:lnTo>
                        <a:pt x="89" y="7"/>
                      </a:lnTo>
                      <a:lnTo>
                        <a:pt x="84" y="2"/>
                      </a:lnTo>
                      <a:lnTo>
                        <a:pt x="78" y="0"/>
                      </a:lnTo>
                      <a:lnTo>
                        <a:pt x="72" y="0"/>
                      </a:lnTo>
                      <a:lnTo>
                        <a:pt x="67" y="1"/>
                      </a:lnTo>
                      <a:lnTo>
                        <a:pt x="64" y="2"/>
                      </a:lnTo>
                      <a:lnTo>
                        <a:pt x="60" y="6"/>
                      </a:lnTo>
                      <a:lnTo>
                        <a:pt x="57" y="8"/>
                      </a:lnTo>
                      <a:lnTo>
                        <a:pt x="55" y="10"/>
                      </a:lnTo>
                      <a:lnTo>
                        <a:pt x="53" y="14"/>
                      </a:lnTo>
                      <a:lnTo>
                        <a:pt x="52" y="16"/>
                      </a:lnTo>
                      <a:lnTo>
                        <a:pt x="52" y="19"/>
                      </a:lnTo>
                      <a:lnTo>
                        <a:pt x="53" y="25"/>
                      </a:lnTo>
                      <a:lnTo>
                        <a:pt x="57" y="29"/>
                      </a:lnTo>
                      <a:lnTo>
                        <a:pt x="60" y="32"/>
                      </a:lnTo>
                      <a:lnTo>
                        <a:pt x="64" y="34"/>
                      </a:lnTo>
                      <a:lnTo>
                        <a:pt x="64" y="40"/>
                      </a:lnTo>
                      <a:lnTo>
                        <a:pt x="64" y="45"/>
                      </a:lnTo>
                      <a:lnTo>
                        <a:pt x="63" y="49"/>
                      </a:lnTo>
                      <a:lnTo>
                        <a:pt x="63" y="53"/>
                      </a:lnTo>
                      <a:lnTo>
                        <a:pt x="60" y="53"/>
                      </a:lnTo>
                      <a:lnTo>
                        <a:pt x="57" y="54"/>
                      </a:lnTo>
                      <a:lnTo>
                        <a:pt x="56" y="55"/>
                      </a:lnTo>
                      <a:lnTo>
                        <a:pt x="55" y="55"/>
                      </a:lnTo>
                      <a:lnTo>
                        <a:pt x="50" y="49"/>
                      </a:lnTo>
                      <a:lnTo>
                        <a:pt x="48" y="40"/>
                      </a:lnTo>
                      <a:lnTo>
                        <a:pt x="42" y="33"/>
                      </a:lnTo>
                      <a:lnTo>
                        <a:pt x="33" y="30"/>
                      </a:lnTo>
                      <a:close/>
                    </a:path>
                  </a:pathLst>
                </a:custGeom>
                <a:solidFill>
                  <a:srgbClr val="FFF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7" name="Freeform 285">
                  <a:extLst>
                    <a:ext uri="{FF2B5EF4-FFF2-40B4-BE49-F238E27FC236}">
                      <a16:creationId xmlns:a16="http://schemas.microsoft.com/office/drawing/2014/main" xmlns="" id="{BC643B7C-5862-49AD-88CF-72D8758A82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" y="197"/>
                  <a:ext cx="68" cy="118"/>
                </a:xfrm>
                <a:custGeom>
                  <a:avLst/>
                  <a:gdLst>
                    <a:gd name="T0" fmla="*/ 134 w 135"/>
                    <a:gd name="T1" fmla="*/ 0 h 235"/>
                    <a:gd name="T2" fmla="*/ 124 w 135"/>
                    <a:gd name="T3" fmla="*/ 15 h 235"/>
                    <a:gd name="T4" fmla="*/ 111 w 135"/>
                    <a:gd name="T5" fmla="*/ 28 h 235"/>
                    <a:gd name="T6" fmla="*/ 97 w 135"/>
                    <a:gd name="T7" fmla="*/ 39 h 235"/>
                    <a:gd name="T8" fmla="*/ 83 w 135"/>
                    <a:gd name="T9" fmla="*/ 48 h 235"/>
                    <a:gd name="T10" fmla="*/ 68 w 135"/>
                    <a:gd name="T11" fmla="*/ 53 h 235"/>
                    <a:gd name="T12" fmla="*/ 53 w 135"/>
                    <a:gd name="T13" fmla="*/ 58 h 235"/>
                    <a:gd name="T14" fmla="*/ 39 w 135"/>
                    <a:gd name="T15" fmla="*/ 60 h 235"/>
                    <a:gd name="T16" fmla="*/ 26 w 135"/>
                    <a:gd name="T17" fmla="*/ 60 h 235"/>
                    <a:gd name="T18" fmla="*/ 26 w 135"/>
                    <a:gd name="T19" fmla="*/ 72 h 235"/>
                    <a:gd name="T20" fmla="*/ 23 w 135"/>
                    <a:gd name="T21" fmla="*/ 84 h 235"/>
                    <a:gd name="T22" fmla="*/ 15 w 135"/>
                    <a:gd name="T23" fmla="*/ 98 h 235"/>
                    <a:gd name="T24" fmla="*/ 0 w 135"/>
                    <a:gd name="T25" fmla="*/ 109 h 235"/>
                    <a:gd name="T26" fmla="*/ 10 w 135"/>
                    <a:gd name="T27" fmla="*/ 124 h 235"/>
                    <a:gd name="T28" fmla="*/ 15 w 135"/>
                    <a:gd name="T29" fmla="*/ 142 h 235"/>
                    <a:gd name="T30" fmla="*/ 16 w 135"/>
                    <a:gd name="T31" fmla="*/ 162 h 235"/>
                    <a:gd name="T32" fmla="*/ 10 w 135"/>
                    <a:gd name="T33" fmla="*/ 178 h 235"/>
                    <a:gd name="T34" fmla="*/ 15 w 135"/>
                    <a:gd name="T35" fmla="*/ 180 h 235"/>
                    <a:gd name="T36" fmla="*/ 22 w 135"/>
                    <a:gd name="T37" fmla="*/ 184 h 235"/>
                    <a:gd name="T38" fmla="*/ 30 w 135"/>
                    <a:gd name="T39" fmla="*/ 187 h 235"/>
                    <a:gd name="T40" fmla="*/ 39 w 135"/>
                    <a:gd name="T41" fmla="*/ 193 h 235"/>
                    <a:gd name="T42" fmla="*/ 48 w 135"/>
                    <a:gd name="T43" fmla="*/ 201 h 235"/>
                    <a:gd name="T44" fmla="*/ 56 w 135"/>
                    <a:gd name="T45" fmla="*/ 210 h 235"/>
                    <a:gd name="T46" fmla="*/ 61 w 135"/>
                    <a:gd name="T47" fmla="*/ 222 h 235"/>
                    <a:gd name="T48" fmla="*/ 66 w 135"/>
                    <a:gd name="T49" fmla="*/ 235 h 235"/>
                    <a:gd name="T50" fmla="*/ 69 w 135"/>
                    <a:gd name="T51" fmla="*/ 227 h 235"/>
                    <a:gd name="T52" fmla="*/ 74 w 135"/>
                    <a:gd name="T53" fmla="*/ 218 h 235"/>
                    <a:gd name="T54" fmla="*/ 80 w 135"/>
                    <a:gd name="T55" fmla="*/ 210 h 235"/>
                    <a:gd name="T56" fmla="*/ 86 w 135"/>
                    <a:gd name="T57" fmla="*/ 202 h 235"/>
                    <a:gd name="T58" fmla="*/ 94 w 135"/>
                    <a:gd name="T59" fmla="*/ 194 h 235"/>
                    <a:gd name="T60" fmla="*/ 103 w 135"/>
                    <a:gd name="T61" fmla="*/ 188 h 235"/>
                    <a:gd name="T62" fmla="*/ 112 w 135"/>
                    <a:gd name="T63" fmla="*/ 185 h 235"/>
                    <a:gd name="T64" fmla="*/ 122 w 135"/>
                    <a:gd name="T65" fmla="*/ 182 h 235"/>
                    <a:gd name="T66" fmla="*/ 118 w 135"/>
                    <a:gd name="T67" fmla="*/ 172 h 235"/>
                    <a:gd name="T68" fmla="*/ 114 w 135"/>
                    <a:gd name="T69" fmla="*/ 158 h 235"/>
                    <a:gd name="T70" fmla="*/ 117 w 135"/>
                    <a:gd name="T71" fmla="*/ 144 h 235"/>
                    <a:gd name="T72" fmla="*/ 126 w 135"/>
                    <a:gd name="T73" fmla="*/ 128 h 235"/>
                    <a:gd name="T74" fmla="*/ 117 w 135"/>
                    <a:gd name="T75" fmla="*/ 103 h 235"/>
                    <a:gd name="T76" fmla="*/ 114 w 135"/>
                    <a:gd name="T77" fmla="*/ 79 h 235"/>
                    <a:gd name="T78" fmla="*/ 115 w 135"/>
                    <a:gd name="T79" fmla="*/ 57 h 235"/>
                    <a:gd name="T80" fmla="*/ 118 w 135"/>
                    <a:gd name="T81" fmla="*/ 41 h 235"/>
                    <a:gd name="T82" fmla="*/ 121 w 135"/>
                    <a:gd name="T83" fmla="*/ 31 h 235"/>
                    <a:gd name="T84" fmla="*/ 126 w 135"/>
                    <a:gd name="T85" fmla="*/ 21 h 235"/>
                    <a:gd name="T86" fmla="*/ 130 w 135"/>
                    <a:gd name="T87" fmla="*/ 12 h 235"/>
                    <a:gd name="T88" fmla="*/ 134 w 135"/>
                    <a:gd name="T89" fmla="*/ 7 h 235"/>
                    <a:gd name="T90" fmla="*/ 135 w 135"/>
                    <a:gd name="T91" fmla="*/ 6 h 235"/>
                    <a:gd name="T92" fmla="*/ 135 w 135"/>
                    <a:gd name="T93" fmla="*/ 4 h 235"/>
                    <a:gd name="T94" fmla="*/ 134 w 135"/>
                    <a:gd name="T95" fmla="*/ 3 h 235"/>
                    <a:gd name="T96" fmla="*/ 134 w 135"/>
                    <a:gd name="T97" fmla="*/ 3 h 235"/>
                    <a:gd name="T98" fmla="*/ 134 w 135"/>
                    <a:gd name="T99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5" h="235">
                      <a:moveTo>
                        <a:pt x="134" y="0"/>
                      </a:moveTo>
                      <a:lnTo>
                        <a:pt x="124" y="15"/>
                      </a:lnTo>
                      <a:lnTo>
                        <a:pt x="111" y="28"/>
                      </a:lnTo>
                      <a:lnTo>
                        <a:pt x="97" y="39"/>
                      </a:lnTo>
                      <a:lnTo>
                        <a:pt x="83" y="48"/>
                      </a:lnTo>
                      <a:lnTo>
                        <a:pt x="68" y="53"/>
                      </a:lnTo>
                      <a:lnTo>
                        <a:pt x="53" y="58"/>
                      </a:lnTo>
                      <a:lnTo>
                        <a:pt x="39" y="60"/>
                      </a:lnTo>
                      <a:lnTo>
                        <a:pt x="26" y="60"/>
                      </a:lnTo>
                      <a:lnTo>
                        <a:pt x="26" y="72"/>
                      </a:lnTo>
                      <a:lnTo>
                        <a:pt x="23" y="84"/>
                      </a:lnTo>
                      <a:lnTo>
                        <a:pt x="15" y="98"/>
                      </a:lnTo>
                      <a:lnTo>
                        <a:pt x="0" y="109"/>
                      </a:lnTo>
                      <a:lnTo>
                        <a:pt x="10" y="124"/>
                      </a:lnTo>
                      <a:lnTo>
                        <a:pt x="15" y="142"/>
                      </a:lnTo>
                      <a:lnTo>
                        <a:pt x="16" y="162"/>
                      </a:lnTo>
                      <a:lnTo>
                        <a:pt x="10" y="178"/>
                      </a:lnTo>
                      <a:lnTo>
                        <a:pt x="15" y="180"/>
                      </a:lnTo>
                      <a:lnTo>
                        <a:pt x="22" y="184"/>
                      </a:lnTo>
                      <a:lnTo>
                        <a:pt x="30" y="187"/>
                      </a:lnTo>
                      <a:lnTo>
                        <a:pt x="39" y="193"/>
                      </a:lnTo>
                      <a:lnTo>
                        <a:pt x="48" y="201"/>
                      </a:lnTo>
                      <a:lnTo>
                        <a:pt x="56" y="210"/>
                      </a:lnTo>
                      <a:lnTo>
                        <a:pt x="61" y="222"/>
                      </a:lnTo>
                      <a:lnTo>
                        <a:pt x="66" y="235"/>
                      </a:lnTo>
                      <a:lnTo>
                        <a:pt x="69" y="227"/>
                      </a:lnTo>
                      <a:lnTo>
                        <a:pt x="74" y="218"/>
                      </a:lnTo>
                      <a:lnTo>
                        <a:pt x="80" y="210"/>
                      </a:lnTo>
                      <a:lnTo>
                        <a:pt x="86" y="202"/>
                      </a:lnTo>
                      <a:lnTo>
                        <a:pt x="94" y="194"/>
                      </a:lnTo>
                      <a:lnTo>
                        <a:pt x="103" y="188"/>
                      </a:lnTo>
                      <a:lnTo>
                        <a:pt x="112" y="185"/>
                      </a:lnTo>
                      <a:lnTo>
                        <a:pt x="122" y="182"/>
                      </a:lnTo>
                      <a:lnTo>
                        <a:pt x="118" y="172"/>
                      </a:lnTo>
                      <a:lnTo>
                        <a:pt x="114" y="158"/>
                      </a:lnTo>
                      <a:lnTo>
                        <a:pt x="117" y="144"/>
                      </a:lnTo>
                      <a:lnTo>
                        <a:pt x="126" y="128"/>
                      </a:lnTo>
                      <a:lnTo>
                        <a:pt x="117" y="103"/>
                      </a:lnTo>
                      <a:lnTo>
                        <a:pt x="114" y="79"/>
                      </a:lnTo>
                      <a:lnTo>
                        <a:pt x="115" y="57"/>
                      </a:lnTo>
                      <a:lnTo>
                        <a:pt x="118" y="41"/>
                      </a:lnTo>
                      <a:lnTo>
                        <a:pt x="121" y="31"/>
                      </a:lnTo>
                      <a:lnTo>
                        <a:pt x="126" y="21"/>
                      </a:lnTo>
                      <a:lnTo>
                        <a:pt x="130" y="12"/>
                      </a:lnTo>
                      <a:lnTo>
                        <a:pt x="134" y="7"/>
                      </a:lnTo>
                      <a:lnTo>
                        <a:pt x="135" y="6"/>
                      </a:lnTo>
                      <a:lnTo>
                        <a:pt x="135" y="4"/>
                      </a:lnTo>
                      <a:lnTo>
                        <a:pt x="134" y="3"/>
                      </a:lnTo>
                      <a:lnTo>
                        <a:pt x="134" y="3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49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8" name="Freeform 286">
                  <a:extLst>
                    <a:ext uri="{FF2B5EF4-FFF2-40B4-BE49-F238E27FC236}">
                      <a16:creationId xmlns:a16="http://schemas.microsoft.com/office/drawing/2014/main" xmlns="" id="{5EF6C007-DEB8-416D-8721-D162A0DFC6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" y="168"/>
                  <a:ext cx="127" cy="97"/>
                </a:xfrm>
                <a:custGeom>
                  <a:avLst/>
                  <a:gdLst>
                    <a:gd name="T0" fmla="*/ 115 w 253"/>
                    <a:gd name="T1" fmla="*/ 0 h 194"/>
                    <a:gd name="T2" fmla="*/ 106 w 253"/>
                    <a:gd name="T3" fmla="*/ 3 h 194"/>
                    <a:gd name="T4" fmla="*/ 95 w 253"/>
                    <a:gd name="T5" fmla="*/ 7 h 194"/>
                    <a:gd name="T6" fmla="*/ 83 w 253"/>
                    <a:gd name="T7" fmla="*/ 11 h 194"/>
                    <a:gd name="T8" fmla="*/ 69 w 253"/>
                    <a:gd name="T9" fmla="*/ 15 h 194"/>
                    <a:gd name="T10" fmla="*/ 54 w 253"/>
                    <a:gd name="T11" fmla="*/ 20 h 194"/>
                    <a:gd name="T12" fmla="*/ 40 w 253"/>
                    <a:gd name="T13" fmla="*/ 24 h 194"/>
                    <a:gd name="T14" fmla="*/ 27 w 253"/>
                    <a:gd name="T15" fmla="*/ 26 h 194"/>
                    <a:gd name="T16" fmla="*/ 16 w 253"/>
                    <a:gd name="T17" fmla="*/ 27 h 194"/>
                    <a:gd name="T18" fmla="*/ 11 w 253"/>
                    <a:gd name="T19" fmla="*/ 26 h 194"/>
                    <a:gd name="T20" fmla="*/ 7 w 253"/>
                    <a:gd name="T21" fmla="*/ 26 h 194"/>
                    <a:gd name="T22" fmla="*/ 2 w 253"/>
                    <a:gd name="T23" fmla="*/ 25 h 194"/>
                    <a:gd name="T24" fmla="*/ 0 w 253"/>
                    <a:gd name="T25" fmla="*/ 25 h 194"/>
                    <a:gd name="T26" fmla="*/ 13 w 253"/>
                    <a:gd name="T27" fmla="*/ 33 h 194"/>
                    <a:gd name="T28" fmla="*/ 26 w 253"/>
                    <a:gd name="T29" fmla="*/ 44 h 194"/>
                    <a:gd name="T30" fmla="*/ 36 w 253"/>
                    <a:gd name="T31" fmla="*/ 58 h 194"/>
                    <a:gd name="T32" fmla="*/ 47 w 253"/>
                    <a:gd name="T33" fmla="*/ 73 h 194"/>
                    <a:gd name="T34" fmla="*/ 55 w 253"/>
                    <a:gd name="T35" fmla="*/ 90 h 194"/>
                    <a:gd name="T36" fmla="*/ 62 w 253"/>
                    <a:gd name="T37" fmla="*/ 109 h 194"/>
                    <a:gd name="T38" fmla="*/ 66 w 253"/>
                    <a:gd name="T39" fmla="*/ 127 h 194"/>
                    <a:gd name="T40" fmla="*/ 70 w 253"/>
                    <a:gd name="T41" fmla="*/ 146 h 194"/>
                    <a:gd name="T42" fmla="*/ 77 w 253"/>
                    <a:gd name="T43" fmla="*/ 146 h 194"/>
                    <a:gd name="T44" fmla="*/ 85 w 253"/>
                    <a:gd name="T45" fmla="*/ 148 h 194"/>
                    <a:gd name="T46" fmla="*/ 94 w 253"/>
                    <a:gd name="T47" fmla="*/ 153 h 194"/>
                    <a:gd name="T48" fmla="*/ 104 w 253"/>
                    <a:gd name="T49" fmla="*/ 157 h 194"/>
                    <a:gd name="T50" fmla="*/ 114 w 253"/>
                    <a:gd name="T51" fmla="*/ 165 h 194"/>
                    <a:gd name="T52" fmla="*/ 123 w 253"/>
                    <a:gd name="T53" fmla="*/ 173 h 194"/>
                    <a:gd name="T54" fmla="*/ 131 w 253"/>
                    <a:gd name="T55" fmla="*/ 184 h 194"/>
                    <a:gd name="T56" fmla="*/ 137 w 253"/>
                    <a:gd name="T57" fmla="*/ 194 h 194"/>
                    <a:gd name="T58" fmla="*/ 144 w 253"/>
                    <a:gd name="T59" fmla="*/ 188 h 194"/>
                    <a:gd name="T60" fmla="*/ 154 w 253"/>
                    <a:gd name="T61" fmla="*/ 183 h 194"/>
                    <a:gd name="T62" fmla="*/ 165 w 253"/>
                    <a:gd name="T63" fmla="*/ 178 h 194"/>
                    <a:gd name="T64" fmla="*/ 179 w 253"/>
                    <a:gd name="T65" fmla="*/ 175 h 194"/>
                    <a:gd name="T66" fmla="*/ 195 w 253"/>
                    <a:gd name="T67" fmla="*/ 173 h 194"/>
                    <a:gd name="T68" fmla="*/ 214 w 253"/>
                    <a:gd name="T69" fmla="*/ 175 h 194"/>
                    <a:gd name="T70" fmla="*/ 232 w 253"/>
                    <a:gd name="T71" fmla="*/ 180 h 194"/>
                    <a:gd name="T72" fmla="*/ 253 w 253"/>
                    <a:gd name="T73" fmla="*/ 188 h 194"/>
                    <a:gd name="T74" fmla="*/ 247 w 253"/>
                    <a:gd name="T75" fmla="*/ 180 h 194"/>
                    <a:gd name="T76" fmla="*/ 240 w 253"/>
                    <a:gd name="T77" fmla="*/ 172 h 194"/>
                    <a:gd name="T78" fmla="*/ 236 w 253"/>
                    <a:gd name="T79" fmla="*/ 162 h 194"/>
                    <a:gd name="T80" fmla="*/ 231 w 253"/>
                    <a:gd name="T81" fmla="*/ 149 h 194"/>
                    <a:gd name="T82" fmla="*/ 230 w 253"/>
                    <a:gd name="T83" fmla="*/ 135 h 194"/>
                    <a:gd name="T84" fmla="*/ 230 w 253"/>
                    <a:gd name="T85" fmla="*/ 120 h 194"/>
                    <a:gd name="T86" fmla="*/ 235 w 253"/>
                    <a:gd name="T87" fmla="*/ 103 h 194"/>
                    <a:gd name="T88" fmla="*/ 243 w 253"/>
                    <a:gd name="T89" fmla="*/ 84 h 194"/>
                    <a:gd name="T90" fmla="*/ 231 w 253"/>
                    <a:gd name="T91" fmla="*/ 81 h 194"/>
                    <a:gd name="T92" fmla="*/ 218 w 253"/>
                    <a:gd name="T93" fmla="*/ 78 h 194"/>
                    <a:gd name="T94" fmla="*/ 207 w 253"/>
                    <a:gd name="T95" fmla="*/ 72 h 194"/>
                    <a:gd name="T96" fmla="*/ 197 w 253"/>
                    <a:gd name="T97" fmla="*/ 65 h 194"/>
                    <a:gd name="T98" fmla="*/ 187 w 253"/>
                    <a:gd name="T99" fmla="*/ 57 h 194"/>
                    <a:gd name="T100" fmla="*/ 180 w 253"/>
                    <a:gd name="T101" fmla="*/ 44 h 194"/>
                    <a:gd name="T102" fmla="*/ 177 w 253"/>
                    <a:gd name="T103" fmla="*/ 30 h 194"/>
                    <a:gd name="T104" fmla="*/ 176 w 253"/>
                    <a:gd name="T105" fmla="*/ 12 h 194"/>
                    <a:gd name="T106" fmla="*/ 169 w 253"/>
                    <a:gd name="T107" fmla="*/ 13 h 194"/>
                    <a:gd name="T108" fmla="*/ 162 w 253"/>
                    <a:gd name="T109" fmla="*/ 15 h 194"/>
                    <a:gd name="T110" fmla="*/ 155 w 253"/>
                    <a:gd name="T111" fmla="*/ 15 h 194"/>
                    <a:gd name="T112" fmla="*/ 148 w 253"/>
                    <a:gd name="T113" fmla="*/ 15 h 194"/>
                    <a:gd name="T114" fmla="*/ 140 w 253"/>
                    <a:gd name="T115" fmla="*/ 14 h 194"/>
                    <a:gd name="T116" fmla="*/ 132 w 253"/>
                    <a:gd name="T117" fmla="*/ 11 h 194"/>
                    <a:gd name="T118" fmla="*/ 124 w 253"/>
                    <a:gd name="T119" fmla="*/ 6 h 194"/>
                    <a:gd name="T120" fmla="*/ 115 w 253"/>
                    <a:gd name="T121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53" h="194">
                      <a:moveTo>
                        <a:pt x="115" y="0"/>
                      </a:moveTo>
                      <a:lnTo>
                        <a:pt x="106" y="3"/>
                      </a:lnTo>
                      <a:lnTo>
                        <a:pt x="95" y="7"/>
                      </a:lnTo>
                      <a:lnTo>
                        <a:pt x="83" y="11"/>
                      </a:lnTo>
                      <a:lnTo>
                        <a:pt x="69" y="15"/>
                      </a:lnTo>
                      <a:lnTo>
                        <a:pt x="54" y="20"/>
                      </a:lnTo>
                      <a:lnTo>
                        <a:pt x="40" y="24"/>
                      </a:lnTo>
                      <a:lnTo>
                        <a:pt x="27" y="26"/>
                      </a:lnTo>
                      <a:lnTo>
                        <a:pt x="16" y="27"/>
                      </a:lnTo>
                      <a:lnTo>
                        <a:pt x="11" y="26"/>
                      </a:lnTo>
                      <a:lnTo>
                        <a:pt x="7" y="26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13" y="33"/>
                      </a:lnTo>
                      <a:lnTo>
                        <a:pt x="26" y="44"/>
                      </a:lnTo>
                      <a:lnTo>
                        <a:pt x="36" y="58"/>
                      </a:lnTo>
                      <a:lnTo>
                        <a:pt x="47" y="73"/>
                      </a:lnTo>
                      <a:lnTo>
                        <a:pt x="55" y="90"/>
                      </a:lnTo>
                      <a:lnTo>
                        <a:pt x="62" y="109"/>
                      </a:lnTo>
                      <a:lnTo>
                        <a:pt x="66" y="127"/>
                      </a:lnTo>
                      <a:lnTo>
                        <a:pt x="70" y="146"/>
                      </a:lnTo>
                      <a:lnTo>
                        <a:pt x="77" y="146"/>
                      </a:lnTo>
                      <a:lnTo>
                        <a:pt x="85" y="148"/>
                      </a:lnTo>
                      <a:lnTo>
                        <a:pt x="94" y="153"/>
                      </a:lnTo>
                      <a:lnTo>
                        <a:pt x="104" y="157"/>
                      </a:lnTo>
                      <a:lnTo>
                        <a:pt x="114" y="165"/>
                      </a:lnTo>
                      <a:lnTo>
                        <a:pt x="123" y="173"/>
                      </a:lnTo>
                      <a:lnTo>
                        <a:pt x="131" y="184"/>
                      </a:lnTo>
                      <a:lnTo>
                        <a:pt x="137" y="194"/>
                      </a:lnTo>
                      <a:lnTo>
                        <a:pt x="144" y="188"/>
                      </a:lnTo>
                      <a:lnTo>
                        <a:pt x="154" y="183"/>
                      </a:lnTo>
                      <a:lnTo>
                        <a:pt x="165" y="178"/>
                      </a:lnTo>
                      <a:lnTo>
                        <a:pt x="179" y="175"/>
                      </a:lnTo>
                      <a:lnTo>
                        <a:pt x="195" y="173"/>
                      </a:lnTo>
                      <a:lnTo>
                        <a:pt x="214" y="175"/>
                      </a:lnTo>
                      <a:lnTo>
                        <a:pt x="232" y="180"/>
                      </a:lnTo>
                      <a:lnTo>
                        <a:pt x="253" y="188"/>
                      </a:lnTo>
                      <a:lnTo>
                        <a:pt x="247" y="180"/>
                      </a:lnTo>
                      <a:lnTo>
                        <a:pt x="240" y="172"/>
                      </a:lnTo>
                      <a:lnTo>
                        <a:pt x="236" y="162"/>
                      </a:lnTo>
                      <a:lnTo>
                        <a:pt x="231" y="149"/>
                      </a:lnTo>
                      <a:lnTo>
                        <a:pt x="230" y="135"/>
                      </a:lnTo>
                      <a:lnTo>
                        <a:pt x="230" y="120"/>
                      </a:lnTo>
                      <a:lnTo>
                        <a:pt x="235" y="103"/>
                      </a:lnTo>
                      <a:lnTo>
                        <a:pt x="243" y="84"/>
                      </a:lnTo>
                      <a:lnTo>
                        <a:pt x="231" y="81"/>
                      </a:lnTo>
                      <a:lnTo>
                        <a:pt x="218" y="78"/>
                      </a:lnTo>
                      <a:lnTo>
                        <a:pt x="207" y="72"/>
                      </a:lnTo>
                      <a:lnTo>
                        <a:pt x="197" y="65"/>
                      </a:lnTo>
                      <a:lnTo>
                        <a:pt x="187" y="57"/>
                      </a:lnTo>
                      <a:lnTo>
                        <a:pt x="180" y="44"/>
                      </a:lnTo>
                      <a:lnTo>
                        <a:pt x="177" y="30"/>
                      </a:lnTo>
                      <a:lnTo>
                        <a:pt x="176" y="12"/>
                      </a:lnTo>
                      <a:lnTo>
                        <a:pt x="169" y="13"/>
                      </a:lnTo>
                      <a:lnTo>
                        <a:pt x="162" y="15"/>
                      </a:lnTo>
                      <a:lnTo>
                        <a:pt x="155" y="15"/>
                      </a:lnTo>
                      <a:lnTo>
                        <a:pt x="148" y="15"/>
                      </a:lnTo>
                      <a:lnTo>
                        <a:pt x="140" y="14"/>
                      </a:lnTo>
                      <a:lnTo>
                        <a:pt x="132" y="11"/>
                      </a:lnTo>
                      <a:lnTo>
                        <a:pt x="124" y="6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49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9" name="Freeform 287">
                  <a:extLst>
                    <a:ext uri="{FF2B5EF4-FFF2-40B4-BE49-F238E27FC236}">
                      <a16:creationId xmlns:a16="http://schemas.microsoft.com/office/drawing/2014/main" xmlns="" id="{6266F9CF-2EF4-4B51-9F28-1027B6EAE6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" y="22"/>
                  <a:ext cx="111" cy="138"/>
                </a:xfrm>
                <a:custGeom>
                  <a:avLst/>
                  <a:gdLst>
                    <a:gd name="T0" fmla="*/ 187 w 222"/>
                    <a:gd name="T1" fmla="*/ 133 h 274"/>
                    <a:gd name="T2" fmla="*/ 158 w 222"/>
                    <a:gd name="T3" fmla="*/ 135 h 274"/>
                    <a:gd name="T4" fmla="*/ 120 w 222"/>
                    <a:gd name="T5" fmla="*/ 148 h 274"/>
                    <a:gd name="T6" fmla="*/ 85 w 222"/>
                    <a:gd name="T7" fmla="*/ 179 h 274"/>
                    <a:gd name="T8" fmla="*/ 64 w 222"/>
                    <a:gd name="T9" fmla="*/ 228 h 274"/>
                    <a:gd name="T10" fmla="*/ 49 w 222"/>
                    <a:gd name="T11" fmla="*/ 258 h 274"/>
                    <a:gd name="T12" fmla="*/ 34 w 222"/>
                    <a:gd name="T13" fmla="*/ 265 h 274"/>
                    <a:gd name="T14" fmla="*/ 24 w 222"/>
                    <a:gd name="T15" fmla="*/ 267 h 274"/>
                    <a:gd name="T16" fmla="*/ 13 w 222"/>
                    <a:gd name="T17" fmla="*/ 270 h 274"/>
                    <a:gd name="T18" fmla="*/ 4 w 222"/>
                    <a:gd name="T19" fmla="*/ 273 h 274"/>
                    <a:gd name="T20" fmla="*/ 1 w 222"/>
                    <a:gd name="T21" fmla="*/ 273 h 274"/>
                    <a:gd name="T22" fmla="*/ 0 w 222"/>
                    <a:gd name="T23" fmla="*/ 271 h 274"/>
                    <a:gd name="T24" fmla="*/ 18 w 222"/>
                    <a:gd name="T25" fmla="*/ 262 h 274"/>
                    <a:gd name="T26" fmla="*/ 42 w 222"/>
                    <a:gd name="T27" fmla="*/ 234 h 274"/>
                    <a:gd name="T28" fmla="*/ 52 w 222"/>
                    <a:gd name="T29" fmla="*/ 201 h 274"/>
                    <a:gd name="T30" fmla="*/ 55 w 222"/>
                    <a:gd name="T31" fmla="*/ 172 h 274"/>
                    <a:gd name="T32" fmla="*/ 54 w 222"/>
                    <a:gd name="T33" fmla="*/ 152 h 274"/>
                    <a:gd name="T34" fmla="*/ 49 w 222"/>
                    <a:gd name="T35" fmla="*/ 130 h 274"/>
                    <a:gd name="T36" fmla="*/ 52 w 222"/>
                    <a:gd name="T37" fmla="*/ 116 h 274"/>
                    <a:gd name="T38" fmla="*/ 70 w 222"/>
                    <a:gd name="T39" fmla="*/ 104 h 274"/>
                    <a:gd name="T40" fmla="*/ 86 w 222"/>
                    <a:gd name="T41" fmla="*/ 84 h 274"/>
                    <a:gd name="T42" fmla="*/ 92 w 222"/>
                    <a:gd name="T43" fmla="*/ 61 h 274"/>
                    <a:gd name="T44" fmla="*/ 97 w 222"/>
                    <a:gd name="T45" fmla="*/ 47 h 274"/>
                    <a:gd name="T46" fmla="*/ 123 w 222"/>
                    <a:gd name="T47" fmla="*/ 39 h 274"/>
                    <a:gd name="T48" fmla="*/ 150 w 222"/>
                    <a:gd name="T49" fmla="*/ 25 h 274"/>
                    <a:gd name="T50" fmla="*/ 173 w 222"/>
                    <a:gd name="T51" fmla="*/ 8 h 274"/>
                    <a:gd name="T52" fmla="*/ 180 w 222"/>
                    <a:gd name="T53" fmla="*/ 10 h 274"/>
                    <a:gd name="T54" fmla="*/ 184 w 222"/>
                    <a:gd name="T55" fmla="*/ 37 h 274"/>
                    <a:gd name="T56" fmla="*/ 194 w 222"/>
                    <a:gd name="T57" fmla="*/ 62 h 274"/>
                    <a:gd name="T58" fmla="*/ 211 w 222"/>
                    <a:gd name="T59" fmla="*/ 83 h 274"/>
                    <a:gd name="T60" fmla="*/ 215 w 222"/>
                    <a:gd name="T61" fmla="*/ 91 h 274"/>
                    <a:gd name="T62" fmla="*/ 201 w 222"/>
                    <a:gd name="T63" fmla="*/ 97 h 274"/>
                    <a:gd name="T64" fmla="*/ 191 w 222"/>
                    <a:gd name="T65" fmla="*/ 107 h 274"/>
                    <a:gd name="T66" fmla="*/ 190 w 222"/>
                    <a:gd name="T67" fmla="*/ 123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2" h="274">
                      <a:moveTo>
                        <a:pt x="194" y="133"/>
                      </a:moveTo>
                      <a:lnTo>
                        <a:pt x="187" y="133"/>
                      </a:lnTo>
                      <a:lnTo>
                        <a:pt x="175" y="133"/>
                      </a:lnTo>
                      <a:lnTo>
                        <a:pt x="158" y="135"/>
                      </a:lnTo>
                      <a:lnTo>
                        <a:pt x="140" y="139"/>
                      </a:lnTo>
                      <a:lnTo>
                        <a:pt x="120" y="148"/>
                      </a:lnTo>
                      <a:lnTo>
                        <a:pt x="102" y="160"/>
                      </a:lnTo>
                      <a:lnTo>
                        <a:pt x="85" y="179"/>
                      </a:lnTo>
                      <a:lnTo>
                        <a:pt x="72" y="205"/>
                      </a:lnTo>
                      <a:lnTo>
                        <a:pt x="64" y="228"/>
                      </a:lnTo>
                      <a:lnTo>
                        <a:pt x="57" y="247"/>
                      </a:lnTo>
                      <a:lnTo>
                        <a:pt x="49" y="258"/>
                      </a:lnTo>
                      <a:lnTo>
                        <a:pt x="40" y="264"/>
                      </a:lnTo>
                      <a:lnTo>
                        <a:pt x="34" y="265"/>
                      </a:lnTo>
                      <a:lnTo>
                        <a:pt x="29" y="266"/>
                      </a:lnTo>
                      <a:lnTo>
                        <a:pt x="24" y="267"/>
                      </a:lnTo>
                      <a:lnTo>
                        <a:pt x="18" y="269"/>
                      </a:lnTo>
                      <a:lnTo>
                        <a:pt x="13" y="270"/>
                      </a:lnTo>
                      <a:lnTo>
                        <a:pt x="9" y="271"/>
                      </a:lnTo>
                      <a:lnTo>
                        <a:pt x="4" y="273"/>
                      </a:lnTo>
                      <a:lnTo>
                        <a:pt x="1" y="274"/>
                      </a:lnTo>
                      <a:lnTo>
                        <a:pt x="1" y="273"/>
                      </a:lnTo>
                      <a:lnTo>
                        <a:pt x="1" y="272"/>
                      </a:lnTo>
                      <a:lnTo>
                        <a:pt x="0" y="271"/>
                      </a:lnTo>
                      <a:lnTo>
                        <a:pt x="0" y="270"/>
                      </a:lnTo>
                      <a:lnTo>
                        <a:pt x="18" y="262"/>
                      </a:lnTo>
                      <a:lnTo>
                        <a:pt x="33" y="249"/>
                      </a:lnTo>
                      <a:lnTo>
                        <a:pt x="42" y="234"/>
                      </a:lnTo>
                      <a:lnTo>
                        <a:pt x="49" y="218"/>
                      </a:lnTo>
                      <a:lnTo>
                        <a:pt x="52" y="201"/>
                      </a:lnTo>
                      <a:lnTo>
                        <a:pt x="55" y="186"/>
                      </a:lnTo>
                      <a:lnTo>
                        <a:pt x="55" y="172"/>
                      </a:lnTo>
                      <a:lnTo>
                        <a:pt x="55" y="161"/>
                      </a:lnTo>
                      <a:lnTo>
                        <a:pt x="54" y="152"/>
                      </a:lnTo>
                      <a:lnTo>
                        <a:pt x="52" y="142"/>
                      </a:lnTo>
                      <a:lnTo>
                        <a:pt x="49" y="130"/>
                      </a:lnTo>
                      <a:lnTo>
                        <a:pt x="46" y="118"/>
                      </a:lnTo>
                      <a:lnTo>
                        <a:pt x="52" y="116"/>
                      </a:lnTo>
                      <a:lnTo>
                        <a:pt x="62" y="112"/>
                      </a:lnTo>
                      <a:lnTo>
                        <a:pt x="70" y="104"/>
                      </a:lnTo>
                      <a:lnTo>
                        <a:pt x="79" y="95"/>
                      </a:lnTo>
                      <a:lnTo>
                        <a:pt x="86" y="84"/>
                      </a:lnTo>
                      <a:lnTo>
                        <a:pt x="90" y="73"/>
                      </a:lnTo>
                      <a:lnTo>
                        <a:pt x="92" y="61"/>
                      </a:lnTo>
                      <a:lnTo>
                        <a:pt x="88" y="48"/>
                      </a:lnTo>
                      <a:lnTo>
                        <a:pt x="97" y="47"/>
                      </a:lnTo>
                      <a:lnTo>
                        <a:pt x="110" y="44"/>
                      </a:lnTo>
                      <a:lnTo>
                        <a:pt x="123" y="39"/>
                      </a:lnTo>
                      <a:lnTo>
                        <a:pt x="138" y="32"/>
                      </a:lnTo>
                      <a:lnTo>
                        <a:pt x="150" y="25"/>
                      </a:lnTo>
                      <a:lnTo>
                        <a:pt x="163" y="17"/>
                      </a:lnTo>
                      <a:lnTo>
                        <a:pt x="173" y="8"/>
                      </a:lnTo>
                      <a:lnTo>
                        <a:pt x="180" y="0"/>
                      </a:lnTo>
                      <a:lnTo>
                        <a:pt x="180" y="10"/>
                      </a:lnTo>
                      <a:lnTo>
                        <a:pt x="181" y="23"/>
                      </a:lnTo>
                      <a:lnTo>
                        <a:pt x="184" y="37"/>
                      </a:lnTo>
                      <a:lnTo>
                        <a:pt x="188" y="50"/>
                      </a:lnTo>
                      <a:lnTo>
                        <a:pt x="194" y="62"/>
                      </a:lnTo>
                      <a:lnTo>
                        <a:pt x="202" y="74"/>
                      </a:lnTo>
                      <a:lnTo>
                        <a:pt x="211" y="83"/>
                      </a:lnTo>
                      <a:lnTo>
                        <a:pt x="222" y="90"/>
                      </a:lnTo>
                      <a:lnTo>
                        <a:pt x="215" y="91"/>
                      </a:lnTo>
                      <a:lnTo>
                        <a:pt x="208" y="93"/>
                      </a:lnTo>
                      <a:lnTo>
                        <a:pt x="201" y="97"/>
                      </a:lnTo>
                      <a:lnTo>
                        <a:pt x="195" y="101"/>
                      </a:lnTo>
                      <a:lnTo>
                        <a:pt x="191" y="107"/>
                      </a:lnTo>
                      <a:lnTo>
                        <a:pt x="190" y="115"/>
                      </a:lnTo>
                      <a:lnTo>
                        <a:pt x="190" y="123"/>
                      </a:lnTo>
                      <a:lnTo>
                        <a:pt x="194" y="133"/>
                      </a:lnTo>
                      <a:close/>
                    </a:path>
                  </a:pathLst>
                </a:custGeom>
                <a:solidFill>
                  <a:srgbClr val="49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0" name="Freeform 288">
                  <a:extLst>
                    <a:ext uri="{FF2B5EF4-FFF2-40B4-BE49-F238E27FC236}">
                      <a16:creationId xmlns:a16="http://schemas.microsoft.com/office/drawing/2014/main" xmlns="" id="{C0E1900C-351F-4478-B107-AFFD455C9F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" y="25"/>
                  <a:ext cx="66" cy="132"/>
                </a:xfrm>
                <a:custGeom>
                  <a:avLst/>
                  <a:gdLst>
                    <a:gd name="T0" fmla="*/ 70 w 131"/>
                    <a:gd name="T1" fmla="*/ 261 h 265"/>
                    <a:gd name="T2" fmla="*/ 61 w 131"/>
                    <a:gd name="T3" fmla="*/ 253 h 265"/>
                    <a:gd name="T4" fmla="*/ 48 w 131"/>
                    <a:gd name="T5" fmla="*/ 253 h 265"/>
                    <a:gd name="T6" fmla="*/ 41 w 131"/>
                    <a:gd name="T7" fmla="*/ 250 h 265"/>
                    <a:gd name="T8" fmla="*/ 43 w 131"/>
                    <a:gd name="T9" fmla="*/ 243 h 265"/>
                    <a:gd name="T10" fmla="*/ 51 w 131"/>
                    <a:gd name="T11" fmla="*/ 234 h 265"/>
                    <a:gd name="T12" fmla="*/ 63 w 131"/>
                    <a:gd name="T13" fmla="*/ 231 h 265"/>
                    <a:gd name="T14" fmla="*/ 75 w 131"/>
                    <a:gd name="T15" fmla="*/ 227 h 265"/>
                    <a:gd name="T16" fmla="*/ 81 w 131"/>
                    <a:gd name="T17" fmla="*/ 220 h 265"/>
                    <a:gd name="T18" fmla="*/ 82 w 131"/>
                    <a:gd name="T19" fmla="*/ 214 h 265"/>
                    <a:gd name="T20" fmla="*/ 81 w 131"/>
                    <a:gd name="T21" fmla="*/ 209 h 265"/>
                    <a:gd name="T22" fmla="*/ 78 w 131"/>
                    <a:gd name="T23" fmla="*/ 204 h 265"/>
                    <a:gd name="T24" fmla="*/ 71 w 131"/>
                    <a:gd name="T25" fmla="*/ 198 h 265"/>
                    <a:gd name="T26" fmla="*/ 58 w 131"/>
                    <a:gd name="T27" fmla="*/ 198 h 265"/>
                    <a:gd name="T28" fmla="*/ 48 w 131"/>
                    <a:gd name="T29" fmla="*/ 205 h 265"/>
                    <a:gd name="T30" fmla="*/ 47 w 131"/>
                    <a:gd name="T31" fmla="*/ 212 h 265"/>
                    <a:gd name="T32" fmla="*/ 44 w 131"/>
                    <a:gd name="T33" fmla="*/ 220 h 265"/>
                    <a:gd name="T34" fmla="*/ 33 w 131"/>
                    <a:gd name="T35" fmla="*/ 228 h 265"/>
                    <a:gd name="T36" fmla="*/ 30 w 131"/>
                    <a:gd name="T37" fmla="*/ 228 h 265"/>
                    <a:gd name="T38" fmla="*/ 25 w 131"/>
                    <a:gd name="T39" fmla="*/ 224 h 265"/>
                    <a:gd name="T40" fmla="*/ 25 w 131"/>
                    <a:gd name="T41" fmla="*/ 219 h 265"/>
                    <a:gd name="T42" fmla="*/ 29 w 131"/>
                    <a:gd name="T43" fmla="*/ 208 h 265"/>
                    <a:gd name="T44" fmla="*/ 34 w 131"/>
                    <a:gd name="T45" fmla="*/ 200 h 265"/>
                    <a:gd name="T46" fmla="*/ 41 w 131"/>
                    <a:gd name="T47" fmla="*/ 192 h 265"/>
                    <a:gd name="T48" fmla="*/ 43 w 131"/>
                    <a:gd name="T49" fmla="*/ 185 h 265"/>
                    <a:gd name="T50" fmla="*/ 43 w 131"/>
                    <a:gd name="T51" fmla="*/ 182 h 265"/>
                    <a:gd name="T52" fmla="*/ 40 w 131"/>
                    <a:gd name="T53" fmla="*/ 176 h 265"/>
                    <a:gd name="T54" fmla="*/ 33 w 131"/>
                    <a:gd name="T55" fmla="*/ 170 h 265"/>
                    <a:gd name="T56" fmla="*/ 24 w 131"/>
                    <a:gd name="T57" fmla="*/ 168 h 265"/>
                    <a:gd name="T58" fmla="*/ 17 w 131"/>
                    <a:gd name="T59" fmla="*/ 169 h 265"/>
                    <a:gd name="T60" fmla="*/ 13 w 131"/>
                    <a:gd name="T61" fmla="*/ 171 h 265"/>
                    <a:gd name="T62" fmla="*/ 8 w 131"/>
                    <a:gd name="T63" fmla="*/ 175 h 265"/>
                    <a:gd name="T64" fmla="*/ 0 w 131"/>
                    <a:gd name="T65" fmla="*/ 152 h 265"/>
                    <a:gd name="T66" fmla="*/ 11 w 131"/>
                    <a:gd name="T67" fmla="*/ 100 h 265"/>
                    <a:gd name="T68" fmla="*/ 47 w 131"/>
                    <a:gd name="T69" fmla="*/ 53 h 265"/>
                    <a:gd name="T70" fmla="*/ 92 w 131"/>
                    <a:gd name="T71" fmla="*/ 18 h 265"/>
                    <a:gd name="T72" fmla="*/ 117 w 131"/>
                    <a:gd name="T73" fmla="*/ 4 h 265"/>
                    <a:gd name="T74" fmla="*/ 131 w 131"/>
                    <a:gd name="T75" fmla="*/ 0 h 265"/>
                    <a:gd name="T76" fmla="*/ 120 w 131"/>
                    <a:gd name="T77" fmla="*/ 16 h 265"/>
                    <a:gd name="T78" fmla="*/ 107 w 131"/>
                    <a:gd name="T79" fmla="*/ 46 h 265"/>
                    <a:gd name="T80" fmla="*/ 107 w 131"/>
                    <a:gd name="T81" fmla="*/ 72 h 265"/>
                    <a:gd name="T82" fmla="*/ 114 w 131"/>
                    <a:gd name="T83" fmla="*/ 98 h 265"/>
                    <a:gd name="T84" fmla="*/ 122 w 131"/>
                    <a:gd name="T85" fmla="*/ 125 h 265"/>
                    <a:gd name="T86" fmla="*/ 127 w 131"/>
                    <a:gd name="T87" fmla="*/ 147 h 265"/>
                    <a:gd name="T88" fmla="*/ 128 w 131"/>
                    <a:gd name="T89" fmla="*/ 167 h 265"/>
                    <a:gd name="T90" fmla="*/ 125 w 131"/>
                    <a:gd name="T91" fmla="*/ 196 h 265"/>
                    <a:gd name="T92" fmla="*/ 115 w 131"/>
                    <a:gd name="T93" fmla="*/ 229 h 265"/>
                    <a:gd name="T94" fmla="*/ 91 w 131"/>
                    <a:gd name="T95" fmla="*/ 257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1" h="265">
                      <a:moveTo>
                        <a:pt x="73" y="265"/>
                      </a:moveTo>
                      <a:lnTo>
                        <a:pt x="70" y="261"/>
                      </a:lnTo>
                      <a:lnTo>
                        <a:pt x="67" y="257"/>
                      </a:lnTo>
                      <a:lnTo>
                        <a:pt x="61" y="253"/>
                      </a:lnTo>
                      <a:lnTo>
                        <a:pt x="53" y="253"/>
                      </a:lnTo>
                      <a:lnTo>
                        <a:pt x="48" y="253"/>
                      </a:lnTo>
                      <a:lnTo>
                        <a:pt x="45" y="252"/>
                      </a:lnTo>
                      <a:lnTo>
                        <a:pt x="41" y="250"/>
                      </a:lnTo>
                      <a:lnTo>
                        <a:pt x="39" y="247"/>
                      </a:lnTo>
                      <a:lnTo>
                        <a:pt x="43" y="243"/>
                      </a:lnTo>
                      <a:lnTo>
                        <a:pt x="47" y="237"/>
                      </a:lnTo>
                      <a:lnTo>
                        <a:pt x="51" y="234"/>
                      </a:lnTo>
                      <a:lnTo>
                        <a:pt x="54" y="231"/>
                      </a:lnTo>
                      <a:lnTo>
                        <a:pt x="63" y="231"/>
                      </a:lnTo>
                      <a:lnTo>
                        <a:pt x="70" y="230"/>
                      </a:lnTo>
                      <a:lnTo>
                        <a:pt x="75" y="227"/>
                      </a:lnTo>
                      <a:lnTo>
                        <a:pt x="79" y="222"/>
                      </a:lnTo>
                      <a:lnTo>
                        <a:pt x="81" y="220"/>
                      </a:lnTo>
                      <a:lnTo>
                        <a:pt x="81" y="216"/>
                      </a:lnTo>
                      <a:lnTo>
                        <a:pt x="82" y="214"/>
                      </a:lnTo>
                      <a:lnTo>
                        <a:pt x="82" y="212"/>
                      </a:lnTo>
                      <a:lnTo>
                        <a:pt x="81" y="209"/>
                      </a:lnTo>
                      <a:lnTo>
                        <a:pt x="79" y="206"/>
                      </a:lnTo>
                      <a:lnTo>
                        <a:pt x="78" y="204"/>
                      </a:lnTo>
                      <a:lnTo>
                        <a:pt x="77" y="201"/>
                      </a:lnTo>
                      <a:lnTo>
                        <a:pt x="71" y="198"/>
                      </a:lnTo>
                      <a:lnTo>
                        <a:pt x="64" y="197"/>
                      </a:lnTo>
                      <a:lnTo>
                        <a:pt x="58" y="198"/>
                      </a:lnTo>
                      <a:lnTo>
                        <a:pt x="52" y="200"/>
                      </a:lnTo>
                      <a:lnTo>
                        <a:pt x="48" y="205"/>
                      </a:lnTo>
                      <a:lnTo>
                        <a:pt x="47" y="208"/>
                      </a:lnTo>
                      <a:lnTo>
                        <a:pt x="47" y="212"/>
                      </a:lnTo>
                      <a:lnTo>
                        <a:pt x="48" y="215"/>
                      </a:lnTo>
                      <a:lnTo>
                        <a:pt x="44" y="220"/>
                      </a:lnTo>
                      <a:lnTo>
                        <a:pt x="38" y="224"/>
                      </a:lnTo>
                      <a:lnTo>
                        <a:pt x="33" y="228"/>
                      </a:lnTo>
                      <a:lnTo>
                        <a:pt x="31" y="230"/>
                      </a:lnTo>
                      <a:lnTo>
                        <a:pt x="30" y="228"/>
                      </a:lnTo>
                      <a:lnTo>
                        <a:pt x="28" y="227"/>
                      </a:lnTo>
                      <a:lnTo>
                        <a:pt x="25" y="224"/>
                      </a:lnTo>
                      <a:lnTo>
                        <a:pt x="23" y="223"/>
                      </a:lnTo>
                      <a:lnTo>
                        <a:pt x="25" y="219"/>
                      </a:lnTo>
                      <a:lnTo>
                        <a:pt x="28" y="213"/>
                      </a:lnTo>
                      <a:lnTo>
                        <a:pt x="29" y="208"/>
                      </a:lnTo>
                      <a:lnTo>
                        <a:pt x="30" y="204"/>
                      </a:lnTo>
                      <a:lnTo>
                        <a:pt x="34" y="200"/>
                      </a:lnTo>
                      <a:lnTo>
                        <a:pt x="38" y="197"/>
                      </a:lnTo>
                      <a:lnTo>
                        <a:pt x="41" y="192"/>
                      </a:lnTo>
                      <a:lnTo>
                        <a:pt x="43" y="187"/>
                      </a:lnTo>
                      <a:lnTo>
                        <a:pt x="43" y="185"/>
                      </a:lnTo>
                      <a:lnTo>
                        <a:pt x="43" y="184"/>
                      </a:lnTo>
                      <a:lnTo>
                        <a:pt x="43" y="182"/>
                      </a:lnTo>
                      <a:lnTo>
                        <a:pt x="43" y="181"/>
                      </a:lnTo>
                      <a:lnTo>
                        <a:pt x="40" y="176"/>
                      </a:lnTo>
                      <a:lnTo>
                        <a:pt x="38" y="173"/>
                      </a:lnTo>
                      <a:lnTo>
                        <a:pt x="33" y="170"/>
                      </a:lnTo>
                      <a:lnTo>
                        <a:pt x="26" y="168"/>
                      </a:lnTo>
                      <a:lnTo>
                        <a:pt x="24" y="168"/>
                      </a:lnTo>
                      <a:lnTo>
                        <a:pt x="21" y="168"/>
                      </a:lnTo>
                      <a:lnTo>
                        <a:pt x="17" y="169"/>
                      </a:lnTo>
                      <a:lnTo>
                        <a:pt x="15" y="170"/>
                      </a:lnTo>
                      <a:lnTo>
                        <a:pt x="13" y="171"/>
                      </a:lnTo>
                      <a:lnTo>
                        <a:pt x="10" y="173"/>
                      </a:lnTo>
                      <a:lnTo>
                        <a:pt x="8" y="175"/>
                      </a:lnTo>
                      <a:lnTo>
                        <a:pt x="7" y="176"/>
                      </a:lnTo>
                      <a:lnTo>
                        <a:pt x="0" y="152"/>
                      </a:lnTo>
                      <a:lnTo>
                        <a:pt x="2" y="125"/>
                      </a:lnTo>
                      <a:lnTo>
                        <a:pt x="11" y="100"/>
                      </a:lnTo>
                      <a:lnTo>
                        <a:pt x="28" y="75"/>
                      </a:lnTo>
                      <a:lnTo>
                        <a:pt x="47" y="53"/>
                      </a:lnTo>
                      <a:lnTo>
                        <a:pt x="69" y="33"/>
                      </a:lnTo>
                      <a:lnTo>
                        <a:pt x="92" y="18"/>
                      </a:lnTo>
                      <a:lnTo>
                        <a:pt x="112" y="8"/>
                      </a:lnTo>
                      <a:lnTo>
                        <a:pt x="117" y="4"/>
                      </a:lnTo>
                      <a:lnTo>
                        <a:pt x="125" y="1"/>
                      </a:lnTo>
                      <a:lnTo>
                        <a:pt x="131" y="0"/>
                      </a:lnTo>
                      <a:lnTo>
                        <a:pt x="128" y="4"/>
                      </a:lnTo>
                      <a:lnTo>
                        <a:pt x="120" y="16"/>
                      </a:lnTo>
                      <a:lnTo>
                        <a:pt x="113" y="31"/>
                      </a:lnTo>
                      <a:lnTo>
                        <a:pt x="107" y="46"/>
                      </a:lnTo>
                      <a:lnTo>
                        <a:pt x="106" y="62"/>
                      </a:lnTo>
                      <a:lnTo>
                        <a:pt x="107" y="72"/>
                      </a:lnTo>
                      <a:lnTo>
                        <a:pt x="111" y="84"/>
                      </a:lnTo>
                      <a:lnTo>
                        <a:pt x="114" y="98"/>
                      </a:lnTo>
                      <a:lnTo>
                        <a:pt x="119" y="113"/>
                      </a:lnTo>
                      <a:lnTo>
                        <a:pt x="122" y="125"/>
                      </a:lnTo>
                      <a:lnTo>
                        <a:pt x="125" y="137"/>
                      </a:lnTo>
                      <a:lnTo>
                        <a:pt x="127" y="147"/>
                      </a:lnTo>
                      <a:lnTo>
                        <a:pt x="128" y="156"/>
                      </a:lnTo>
                      <a:lnTo>
                        <a:pt x="128" y="167"/>
                      </a:lnTo>
                      <a:lnTo>
                        <a:pt x="128" y="181"/>
                      </a:lnTo>
                      <a:lnTo>
                        <a:pt x="125" y="196"/>
                      </a:lnTo>
                      <a:lnTo>
                        <a:pt x="122" y="213"/>
                      </a:lnTo>
                      <a:lnTo>
                        <a:pt x="115" y="229"/>
                      </a:lnTo>
                      <a:lnTo>
                        <a:pt x="106" y="244"/>
                      </a:lnTo>
                      <a:lnTo>
                        <a:pt x="91" y="257"/>
                      </a:lnTo>
                      <a:lnTo>
                        <a:pt x="73" y="265"/>
                      </a:lnTo>
                      <a:close/>
                    </a:path>
                  </a:pathLst>
                </a:custGeom>
                <a:solidFill>
                  <a:srgbClr val="FF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1" name="Freeform 289">
                  <a:extLst>
                    <a:ext uri="{FF2B5EF4-FFF2-40B4-BE49-F238E27FC236}">
                      <a16:creationId xmlns:a16="http://schemas.microsoft.com/office/drawing/2014/main" xmlns="" id="{561A5CEF-09B2-4CE3-AA4E-A450A6A61E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" y="89"/>
                  <a:ext cx="320" cy="225"/>
                </a:xfrm>
                <a:custGeom>
                  <a:avLst/>
                  <a:gdLst>
                    <a:gd name="T0" fmla="*/ 296 w 640"/>
                    <a:gd name="T1" fmla="*/ 383 h 450"/>
                    <a:gd name="T2" fmla="*/ 261 w 640"/>
                    <a:gd name="T3" fmla="*/ 445 h 450"/>
                    <a:gd name="T4" fmla="*/ 232 w 640"/>
                    <a:gd name="T5" fmla="*/ 393 h 450"/>
                    <a:gd name="T6" fmla="*/ 194 w 640"/>
                    <a:gd name="T7" fmla="*/ 352 h 450"/>
                    <a:gd name="T8" fmla="*/ 182 w 640"/>
                    <a:gd name="T9" fmla="*/ 257 h 450"/>
                    <a:gd name="T10" fmla="*/ 208 w 640"/>
                    <a:gd name="T11" fmla="*/ 213 h 450"/>
                    <a:gd name="T12" fmla="*/ 230 w 640"/>
                    <a:gd name="T13" fmla="*/ 167 h 450"/>
                    <a:gd name="T14" fmla="*/ 215 w 640"/>
                    <a:gd name="T15" fmla="*/ 176 h 450"/>
                    <a:gd name="T16" fmla="*/ 198 w 640"/>
                    <a:gd name="T17" fmla="*/ 216 h 450"/>
                    <a:gd name="T18" fmla="*/ 132 w 640"/>
                    <a:gd name="T19" fmla="*/ 269 h 450"/>
                    <a:gd name="T20" fmla="*/ 80 w 640"/>
                    <a:gd name="T21" fmla="*/ 274 h 450"/>
                    <a:gd name="T22" fmla="*/ 48 w 640"/>
                    <a:gd name="T23" fmla="*/ 262 h 450"/>
                    <a:gd name="T24" fmla="*/ 0 w 640"/>
                    <a:gd name="T25" fmla="*/ 241 h 450"/>
                    <a:gd name="T26" fmla="*/ 40 w 640"/>
                    <a:gd name="T27" fmla="*/ 226 h 450"/>
                    <a:gd name="T28" fmla="*/ 75 w 640"/>
                    <a:gd name="T29" fmla="*/ 183 h 450"/>
                    <a:gd name="T30" fmla="*/ 145 w 640"/>
                    <a:gd name="T31" fmla="*/ 138 h 450"/>
                    <a:gd name="T32" fmla="*/ 188 w 640"/>
                    <a:gd name="T33" fmla="*/ 139 h 450"/>
                    <a:gd name="T34" fmla="*/ 196 w 640"/>
                    <a:gd name="T35" fmla="*/ 143 h 450"/>
                    <a:gd name="T36" fmla="*/ 186 w 640"/>
                    <a:gd name="T37" fmla="*/ 167 h 450"/>
                    <a:gd name="T38" fmla="*/ 192 w 640"/>
                    <a:gd name="T39" fmla="*/ 171 h 450"/>
                    <a:gd name="T40" fmla="*/ 215 w 640"/>
                    <a:gd name="T41" fmla="*/ 167 h 450"/>
                    <a:gd name="T42" fmla="*/ 212 w 640"/>
                    <a:gd name="T43" fmla="*/ 138 h 450"/>
                    <a:gd name="T44" fmla="*/ 219 w 640"/>
                    <a:gd name="T45" fmla="*/ 137 h 450"/>
                    <a:gd name="T46" fmla="*/ 232 w 640"/>
                    <a:gd name="T47" fmla="*/ 154 h 450"/>
                    <a:gd name="T48" fmla="*/ 261 w 640"/>
                    <a:gd name="T49" fmla="*/ 157 h 450"/>
                    <a:gd name="T50" fmla="*/ 283 w 640"/>
                    <a:gd name="T51" fmla="*/ 140 h 450"/>
                    <a:gd name="T52" fmla="*/ 308 w 640"/>
                    <a:gd name="T53" fmla="*/ 133 h 450"/>
                    <a:gd name="T54" fmla="*/ 343 w 640"/>
                    <a:gd name="T55" fmla="*/ 95 h 450"/>
                    <a:gd name="T56" fmla="*/ 419 w 640"/>
                    <a:gd name="T57" fmla="*/ 6 h 450"/>
                    <a:gd name="T58" fmla="*/ 479 w 640"/>
                    <a:gd name="T59" fmla="*/ 0 h 450"/>
                    <a:gd name="T60" fmla="*/ 527 w 640"/>
                    <a:gd name="T61" fmla="*/ 9 h 450"/>
                    <a:gd name="T62" fmla="*/ 579 w 640"/>
                    <a:gd name="T63" fmla="*/ 28 h 450"/>
                    <a:gd name="T64" fmla="*/ 630 w 640"/>
                    <a:gd name="T65" fmla="*/ 31 h 450"/>
                    <a:gd name="T66" fmla="*/ 622 w 640"/>
                    <a:gd name="T67" fmla="*/ 56 h 450"/>
                    <a:gd name="T68" fmla="*/ 553 w 640"/>
                    <a:gd name="T69" fmla="*/ 140 h 450"/>
                    <a:gd name="T70" fmla="*/ 492 w 640"/>
                    <a:gd name="T71" fmla="*/ 168 h 450"/>
                    <a:gd name="T72" fmla="*/ 425 w 640"/>
                    <a:gd name="T73" fmla="*/ 184 h 450"/>
                    <a:gd name="T74" fmla="*/ 364 w 640"/>
                    <a:gd name="T75" fmla="*/ 169 h 450"/>
                    <a:gd name="T76" fmla="*/ 331 w 640"/>
                    <a:gd name="T77" fmla="*/ 152 h 450"/>
                    <a:gd name="T78" fmla="*/ 308 w 640"/>
                    <a:gd name="T79" fmla="*/ 145 h 450"/>
                    <a:gd name="T80" fmla="*/ 283 w 640"/>
                    <a:gd name="T81" fmla="*/ 152 h 450"/>
                    <a:gd name="T82" fmla="*/ 285 w 640"/>
                    <a:gd name="T83" fmla="*/ 163 h 450"/>
                    <a:gd name="T84" fmla="*/ 313 w 640"/>
                    <a:gd name="T85" fmla="*/ 162 h 450"/>
                    <a:gd name="T86" fmla="*/ 346 w 640"/>
                    <a:gd name="T87" fmla="*/ 160 h 450"/>
                    <a:gd name="T88" fmla="*/ 409 w 640"/>
                    <a:gd name="T89" fmla="*/ 182 h 450"/>
                    <a:gd name="T90" fmla="*/ 464 w 640"/>
                    <a:gd name="T91" fmla="*/ 247 h 450"/>
                    <a:gd name="T92" fmla="*/ 481 w 640"/>
                    <a:gd name="T93" fmla="*/ 328 h 450"/>
                    <a:gd name="T94" fmla="*/ 448 w 640"/>
                    <a:gd name="T95" fmla="*/ 327 h 450"/>
                    <a:gd name="T96" fmla="*/ 373 w 640"/>
                    <a:gd name="T97" fmla="*/ 306 h 450"/>
                    <a:gd name="T98" fmla="*/ 326 w 640"/>
                    <a:gd name="T99" fmla="*/ 291 h 450"/>
                    <a:gd name="T100" fmla="*/ 289 w 640"/>
                    <a:gd name="T101" fmla="*/ 234 h 450"/>
                    <a:gd name="T102" fmla="*/ 277 w 640"/>
                    <a:gd name="T103" fmla="*/ 181 h 450"/>
                    <a:gd name="T104" fmla="*/ 251 w 640"/>
                    <a:gd name="T105" fmla="*/ 162 h 450"/>
                    <a:gd name="T106" fmla="*/ 237 w 640"/>
                    <a:gd name="T107" fmla="*/ 167 h 450"/>
                    <a:gd name="T108" fmla="*/ 251 w 640"/>
                    <a:gd name="T109" fmla="*/ 191 h 450"/>
                    <a:gd name="T110" fmla="*/ 298 w 640"/>
                    <a:gd name="T111" fmla="*/ 249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640" h="450">
                      <a:moveTo>
                        <a:pt x="305" y="266"/>
                      </a:moveTo>
                      <a:lnTo>
                        <a:pt x="312" y="298"/>
                      </a:lnTo>
                      <a:lnTo>
                        <a:pt x="312" y="330"/>
                      </a:lnTo>
                      <a:lnTo>
                        <a:pt x="306" y="360"/>
                      </a:lnTo>
                      <a:lnTo>
                        <a:pt x="296" y="383"/>
                      </a:lnTo>
                      <a:lnTo>
                        <a:pt x="284" y="401"/>
                      </a:lnTo>
                      <a:lnTo>
                        <a:pt x="275" y="417"/>
                      </a:lnTo>
                      <a:lnTo>
                        <a:pt x="268" y="432"/>
                      </a:lnTo>
                      <a:lnTo>
                        <a:pt x="262" y="450"/>
                      </a:lnTo>
                      <a:lnTo>
                        <a:pt x="261" y="445"/>
                      </a:lnTo>
                      <a:lnTo>
                        <a:pt x="258" y="435"/>
                      </a:lnTo>
                      <a:lnTo>
                        <a:pt x="253" y="425"/>
                      </a:lnTo>
                      <a:lnTo>
                        <a:pt x="247" y="415"/>
                      </a:lnTo>
                      <a:lnTo>
                        <a:pt x="240" y="403"/>
                      </a:lnTo>
                      <a:lnTo>
                        <a:pt x="232" y="393"/>
                      </a:lnTo>
                      <a:lnTo>
                        <a:pt x="224" y="382"/>
                      </a:lnTo>
                      <a:lnTo>
                        <a:pt x="216" y="375"/>
                      </a:lnTo>
                      <a:lnTo>
                        <a:pt x="207" y="368"/>
                      </a:lnTo>
                      <a:lnTo>
                        <a:pt x="200" y="360"/>
                      </a:lnTo>
                      <a:lnTo>
                        <a:pt x="194" y="352"/>
                      </a:lnTo>
                      <a:lnTo>
                        <a:pt x="190" y="344"/>
                      </a:lnTo>
                      <a:lnTo>
                        <a:pt x="181" y="319"/>
                      </a:lnTo>
                      <a:lnTo>
                        <a:pt x="178" y="295"/>
                      </a:lnTo>
                      <a:lnTo>
                        <a:pt x="179" y="273"/>
                      </a:lnTo>
                      <a:lnTo>
                        <a:pt x="182" y="257"/>
                      </a:lnTo>
                      <a:lnTo>
                        <a:pt x="185" y="249"/>
                      </a:lnTo>
                      <a:lnTo>
                        <a:pt x="190" y="239"/>
                      </a:lnTo>
                      <a:lnTo>
                        <a:pt x="194" y="230"/>
                      </a:lnTo>
                      <a:lnTo>
                        <a:pt x="201" y="222"/>
                      </a:lnTo>
                      <a:lnTo>
                        <a:pt x="208" y="213"/>
                      </a:lnTo>
                      <a:lnTo>
                        <a:pt x="215" y="202"/>
                      </a:lnTo>
                      <a:lnTo>
                        <a:pt x="221" y="192"/>
                      </a:lnTo>
                      <a:lnTo>
                        <a:pt x="227" y="182"/>
                      </a:lnTo>
                      <a:lnTo>
                        <a:pt x="229" y="175"/>
                      </a:lnTo>
                      <a:lnTo>
                        <a:pt x="230" y="167"/>
                      </a:lnTo>
                      <a:lnTo>
                        <a:pt x="229" y="161"/>
                      </a:lnTo>
                      <a:lnTo>
                        <a:pt x="227" y="160"/>
                      </a:lnTo>
                      <a:lnTo>
                        <a:pt x="221" y="163"/>
                      </a:lnTo>
                      <a:lnTo>
                        <a:pt x="217" y="169"/>
                      </a:lnTo>
                      <a:lnTo>
                        <a:pt x="215" y="176"/>
                      </a:lnTo>
                      <a:lnTo>
                        <a:pt x="213" y="182"/>
                      </a:lnTo>
                      <a:lnTo>
                        <a:pt x="211" y="191"/>
                      </a:lnTo>
                      <a:lnTo>
                        <a:pt x="207" y="200"/>
                      </a:lnTo>
                      <a:lnTo>
                        <a:pt x="202" y="208"/>
                      </a:lnTo>
                      <a:lnTo>
                        <a:pt x="198" y="216"/>
                      </a:lnTo>
                      <a:lnTo>
                        <a:pt x="188" y="231"/>
                      </a:lnTo>
                      <a:lnTo>
                        <a:pt x="175" y="244"/>
                      </a:lnTo>
                      <a:lnTo>
                        <a:pt x="161" y="255"/>
                      </a:lnTo>
                      <a:lnTo>
                        <a:pt x="147" y="264"/>
                      </a:lnTo>
                      <a:lnTo>
                        <a:pt x="132" y="269"/>
                      </a:lnTo>
                      <a:lnTo>
                        <a:pt x="117" y="274"/>
                      </a:lnTo>
                      <a:lnTo>
                        <a:pt x="103" y="276"/>
                      </a:lnTo>
                      <a:lnTo>
                        <a:pt x="90" y="276"/>
                      </a:lnTo>
                      <a:lnTo>
                        <a:pt x="85" y="275"/>
                      </a:lnTo>
                      <a:lnTo>
                        <a:pt x="80" y="274"/>
                      </a:lnTo>
                      <a:lnTo>
                        <a:pt x="76" y="274"/>
                      </a:lnTo>
                      <a:lnTo>
                        <a:pt x="72" y="273"/>
                      </a:lnTo>
                      <a:lnTo>
                        <a:pt x="64" y="269"/>
                      </a:lnTo>
                      <a:lnTo>
                        <a:pt x="56" y="266"/>
                      </a:lnTo>
                      <a:lnTo>
                        <a:pt x="48" y="262"/>
                      </a:lnTo>
                      <a:lnTo>
                        <a:pt x="40" y="258"/>
                      </a:lnTo>
                      <a:lnTo>
                        <a:pt x="32" y="254"/>
                      </a:lnTo>
                      <a:lnTo>
                        <a:pt x="22" y="250"/>
                      </a:lnTo>
                      <a:lnTo>
                        <a:pt x="11" y="245"/>
                      </a:lnTo>
                      <a:lnTo>
                        <a:pt x="0" y="241"/>
                      </a:lnTo>
                      <a:lnTo>
                        <a:pt x="7" y="238"/>
                      </a:lnTo>
                      <a:lnTo>
                        <a:pt x="14" y="236"/>
                      </a:lnTo>
                      <a:lnTo>
                        <a:pt x="23" y="234"/>
                      </a:lnTo>
                      <a:lnTo>
                        <a:pt x="32" y="230"/>
                      </a:lnTo>
                      <a:lnTo>
                        <a:pt x="40" y="226"/>
                      </a:lnTo>
                      <a:lnTo>
                        <a:pt x="48" y="221"/>
                      </a:lnTo>
                      <a:lnTo>
                        <a:pt x="55" y="214"/>
                      </a:lnTo>
                      <a:lnTo>
                        <a:pt x="60" y="207"/>
                      </a:lnTo>
                      <a:lnTo>
                        <a:pt x="67" y="196"/>
                      </a:lnTo>
                      <a:lnTo>
                        <a:pt x="75" y="183"/>
                      </a:lnTo>
                      <a:lnTo>
                        <a:pt x="86" y="170"/>
                      </a:lnTo>
                      <a:lnTo>
                        <a:pt x="99" y="157"/>
                      </a:lnTo>
                      <a:lnTo>
                        <a:pt x="113" y="148"/>
                      </a:lnTo>
                      <a:lnTo>
                        <a:pt x="128" y="141"/>
                      </a:lnTo>
                      <a:lnTo>
                        <a:pt x="145" y="138"/>
                      </a:lnTo>
                      <a:lnTo>
                        <a:pt x="161" y="140"/>
                      </a:lnTo>
                      <a:lnTo>
                        <a:pt x="168" y="144"/>
                      </a:lnTo>
                      <a:lnTo>
                        <a:pt x="176" y="144"/>
                      </a:lnTo>
                      <a:lnTo>
                        <a:pt x="183" y="143"/>
                      </a:lnTo>
                      <a:lnTo>
                        <a:pt x="188" y="139"/>
                      </a:lnTo>
                      <a:lnTo>
                        <a:pt x="191" y="137"/>
                      </a:lnTo>
                      <a:lnTo>
                        <a:pt x="194" y="137"/>
                      </a:lnTo>
                      <a:lnTo>
                        <a:pt x="198" y="137"/>
                      </a:lnTo>
                      <a:lnTo>
                        <a:pt x="201" y="138"/>
                      </a:lnTo>
                      <a:lnTo>
                        <a:pt x="196" y="143"/>
                      </a:lnTo>
                      <a:lnTo>
                        <a:pt x="191" y="149"/>
                      </a:lnTo>
                      <a:lnTo>
                        <a:pt x="186" y="156"/>
                      </a:lnTo>
                      <a:lnTo>
                        <a:pt x="185" y="163"/>
                      </a:lnTo>
                      <a:lnTo>
                        <a:pt x="185" y="164"/>
                      </a:lnTo>
                      <a:lnTo>
                        <a:pt x="186" y="167"/>
                      </a:lnTo>
                      <a:lnTo>
                        <a:pt x="186" y="168"/>
                      </a:lnTo>
                      <a:lnTo>
                        <a:pt x="188" y="169"/>
                      </a:lnTo>
                      <a:lnTo>
                        <a:pt x="189" y="170"/>
                      </a:lnTo>
                      <a:lnTo>
                        <a:pt x="191" y="171"/>
                      </a:lnTo>
                      <a:lnTo>
                        <a:pt x="192" y="171"/>
                      </a:lnTo>
                      <a:lnTo>
                        <a:pt x="193" y="172"/>
                      </a:lnTo>
                      <a:lnTo>
                        <a:pt x="199" y="174"/>
                      </a:lnTo>
                      <a:lnTo>
                        <a:pt x="206" y="172"/>
                      </a:lnTo>
                      <a:lnTo>
                        <a:pt x="211" y="170"/>
                      </a:lnTo>
                      <a:lnTo>
                        <a:pt x="215" y="167"/>
                      </a:lnTo>
                      <a:lnTo>
                        <a:pt x="217" y="160"/>
                      </a:lnTo>
                      <a:lnTo>
                        <a:pt x="219" y="153"/>
                      </a:lnTo>
                      <a:lnTo>
                        <a:pt x="216" y="147"/>
                      </a:lnTo>
                      <a:lnTo>
                        <a:pt x="214" y="141"/>
                      </a:lnTo>
                      <a:lnTo>
                        <a:pt x="212" y="138"/>
                      </a:lnTo>
                      <a:lnTo>
                        <a:pt x="212" y="136"/>
                      </a:lnTo>
                      <a:lnTo>
                        <a:pt x="214" y="134"/>
                      </a:lnTo>
                      <a:lnTo>
                        <a:pt x="216" y="133"/>
                      </a:lnTo>
                      <a:lnTo>
                        <a:pt x="217" y="134"/>
                      </a:lnTo>
                      <a:lnTo>
                        <a:pt x="219" y="137"/>
                      </a:lnTo>
                      <a:lnTo>
                        <a:pt x="220" y="140"/>
                      </a:lnTo>
                      <a:lnTo>
                        <a:pt x="221" y="145"/>
                      </a:lnTo>
                      <a:lnTo>
                        <a:pt x="222" y="149"/>
                      </a:lnTo>
                      <a:lnTo>
                        <a:pt x="227" y="154"/>
                      </a:lnTo>
                      <a:lnTo>
                        <a:pt x="232" y="154"/>
                      </a:lnTo>
                      <a:lnTo>
                        <a:pt x="242" y="149"/>
                      </a:lnTo>
                      <a:lnTo>
                        <a:pt x="245" y="153"/>
                      </a:lnTo>
                      <a:lnTo>
                        <a:pt x="250" y="155"/>
                      </a:lnTo>
                      <a:lnTo>
                        <a:pt x="255" y="157"/>
                      </a:lnTo>
                      <a:lnTo>
                        <a:pt x="261" y="157"/>
                      </a:lnTo>
                      <a:lnTo>
                        <a:pt x="266" y="156"/>
                      </a:lnTo>
                      <a:lnTo>
                        <a:pt x="272" y="154"/>
                      </a:lnTo>
                      <a:lnTo>
                        <a:pt x="276" y="148"/>
                      </a:lnTo>
                      <a:lnTo>
                        <a:pt x="280" y="141"/>
                      </a:lnTo>
                      <a:lnTo>
                        <a:pt x="283" y="140"/>
                      </a:lnTo>
                      <a:lnTo>
                        <a:pt x="288" y="138"/>
                      </a:lnTo>
                      <a:lnTo>
                        <a:pt x="292" y="137"/>
                      </a:lnTo>
                      <a:lnTo>
                        <a:pt x="297" y="136"/>
                      </a:lnTo>
                      <a:lnTo>
                        <a:pt x="303" y="134"/>
                      </a:lnTo>
                      <a:lnTo>
                        <a:pt x="308" y="133"/>
                      </a:lnTo>
                      <a:lnTo>
                        <a:pt x="313" y="132"/>
                      </a:lnTo>
                      <a:lnTo>
                        <a:pt x="319" y="131"/>
                      </a:lnTo>
                      <a:lnTo>
                        <a:pt x="328" y="125"/>
                      </a:lnTo>
                      <a:lnTo>
                        <a:pt x="336" y="114"/>
                      </a:lnTo>
                      <a:lnTo>
                        <a:pt x="343" y="95"/>
                      </a:lnTo>
                      <a:lnTo>
                        <a:pt x="351" y="72"/>
                      </a:lnTo>
                      <a:lnTo>
                        <a:pt x="364" y="46"/>
                      </a:lnTo>
                      <a:lnTo>
                        <a:pt x="381" y="27"/>
                      </a:lnTo>
                      <a:lnTo>
                        <a:pt x="399" y="15"/>
                      </a:lnTo>
                      <a:lnTo>
                        <a:pt x="419" y="6"/>
                      </a:lnTo>
                      <a:lnTo>
                        <a:pt x="437" y="2"/>
                      </a:lnTo>
                      <a:lnTo>
                        <a:pt x="454" y="0"/>
                      </a:lnTo>
                      <a:lnTo>
                        <a:pt x="466" y="0"/>
                      </a:lnTo>
                      <a:lnTo>
                        <a:pt x="473" y="0"/>
                      </a:lnTo>
                      <a:lnTo>
                        <a:pt x="479" y="0"/>
                      </a:lnTo>
                      <a:lnTo>
                        <a:pt x="486" y="1"/>
                      </a:lnTo>
                      <a:lnTo>
                        <a:pt x="495" y="2"/>
                      </a:lnTo>
                      <a:lnTo>
                        <a:pt x="505" y="3"/>
                      </a:lnTo>
                      <a:lnTo>
                        <a:pt x="517" y="6"/>
                      </a:lnTo>
                      <a:lnTo>
                        <a:pt x="527" y="9"/>
                      </a:lnTo>
                      <a:lnTo>
                        <a:pt x="539" y="13"/>
                      </a:lnTo>
                      <a:lnTo>
                        <a:pt x="548" y="18"/>
                      </a:lnTo>
                      <a:lnTo>
                        <a:pt x="557" y="23"/>
                      </a:lnTo>
                      <a:lnTo>
                        <a:pt x="568" y="26"/>
                      </a:lnTo>
                      <a:lnTo>
                        <a:pt x="579" y="28"/>
                      </a:lnTo>
                      <a:lnTo>
                        <a:pt x="589" y="31"/>
                      </a:lnTo>
                      <a:lnTo>
                        <a:pt x="601" y="32"/>
                      </a:lnTo>
                      <a:lnTo>
                        <a:pt x="611" y="32"/>
                      </a:lnTo>
                      <a:lnTo>
                        <a:pt x="621" y="32"/>
                      </a:lnTo>
                      <a:lnTo>
                        <a:pt x="630" y="31"/>
                      </a:lnTo>
                      <a:lnTo>
                        <a:pt x="640" y="31"/>
                      </a:lnTo>
                      <a:lnTo>
                        <a:pt x="640" y="34"/>
                      </a:lnTo>
                      <a:lnTo>
                        <a:pt x="636" y="39"/>
                      </a:lnTo>
                      <a:lnTo>
                        <a:pt x="631" y="43"/>
                      </a:lnTo>
                      <a:lnTo>
                        <a:pt x="622" y="56"/>
                      </a:lnTo>
                      <a:lnTo>
                        <a:pt x="610" y="72"/>
                      </a:lnTo>
                      <a:lnTo>
                        <a:pt x="596" y="91"/>
                      </a:lnTo>
                      <a:lnTo>
                        <a:pt x="583" y="108"/>
                      </a:lnTo>
                      <a:lnTo>
                        <a:pt x="568" y="125"/>
                      </a:lnTo>
                      <a:lnTo>
                        <a:pt x="553" y="140"/>
                      </a:lnTo>
                      <a:lnTo>
                        <a:pt x="538" y="152"/>
                      </a:lnTo>
                      <a:lnTo>
                        <a:pt x="524" y="157"/>
                      </a:lnTo>
                      <a:lnTo>
                        <a:pt x="515" y="160"/>
                      </a:lnTo>
                      <a:lnTo>
                        <a:pt x="504" y="164"/>
                      </a:lnTo>
                      <a:lnTo>
                        <a:pt x="492" y="168"/>
                      </a:lnTo>
                      <a:lnTo>
                        <a:pt x="478" y="172"/>
                      </a:lnTo>
                      <a:lnTo>
                        <a:pt x="463" y="177"/>
                      </a:lnTo>
                      <a:lnTo>
                        <a:pt x="449" y="181"/>
                      </a:lnTo>
                      <a:lnTo>
                        <a:pt x="436" y="183"/>
                      </a:lnTo>
                      <a:lnTo>
                        <a:pt x="425" y="184"/>
                      </a:lnTo>
                      <a:lnTo>
                        <a:pt x="414" y="183"/>
                      </a:lnTo>
                      <a:lnTo>
                        <a:pt x="402" y="181"/>
                      </a:lnTo>
                      <a:lnTo>
                        <a:pt x="388" y="177"/>
                      </a:lnTo>
                      <a:lnTo>
                        <a:pt x="375" y="172"/>
                      </a:lnTo>
                      <a:lnTo>
                        <a:pt x="364" y="169"/>
                      </a:lnTo>
                      <a:lnTo>
                        <a:pt x="353" y="164"/>
                      </a:lnTo>
                      <a:lnTo>
                        <a:pt x="345" y="161"/>
                      </a:lnTo>
                      <a:lnTo>
                        <a:pt x="341" y="159"/>
                      </a:lnTo>
                      <a:lnTo>
                        <a:pt x="336" y="155"/>
                      </a:lnTo>
                      <a:lnTo>
                        <a:pt x="331" y="152"/>
                      </a:lnTo>
                      <a:lnTo>
                        <a:pt x="326" y="148"/>
                      </a:lnTo>
                      <a:lnTo>
                        <a:pt x="321" y="145"/>
                      </a:lnTo>
                      <a:lnTo>
                        <a:pt x="318" y="144"/>
                      </a:lnTo>
                      <a:lnTo>
                        <a:pt x="313" y="144"/>
                      </a:lnTo>
                      <a:lnTo>
                        <a:pt x="308" y="145"/>
                      </a:lnTo>
                      <a:lnTo>
                        <a:pt x="303" y="145"/>
                      </a:lnTo>
                      <a:lnTo>
                        <a:pt x="296" y="147"/>
                      </a:lnTo>
                      <a:lnTo>
                        <a:pt x="291" y="148"/>
                      </a:lnTo>
                      <a:lnTo>
                        <a:pt x="287" y="149"/>
                      </a:lnTo>
                      <a:lnTo>
                        <a:pt x="283" y="152"/>
                      </a:lnTo>
                      <a:lnTo>
                        <a:pt x="280" y="155"/>
                      </a:lnTo>
                      <a:lnTo>
                        <a:pt x="279" y="157"/>
                      </a:lnTo>
                      <a:lnTo>
                        <a:pt x="280" y="160"/>
                      </a:lnTo>
                      <a:lnTo>
                        <a:pt x="283" y="162"/>
                      </a:lnTo>
                      <a:lnTo>
                        <a:pt x="285" y="163"/>
                      </a:lnTo>
                      <a:lnTo>
                        <a:pt x="290" y="163"/>
                      </a:lnTo>
                      <a:lnTo>
                        <a:pt x="295" y="163"/>
                      </a:lnTo>
                      <a:lnTo>
                        <a:pt x="300" y="163"/>
                      </a:lnTo>
                      <a:lnTo>
                        <a:pt x="307" y="162"/>
                      </a:lnTo>
                      <a:lnTo>
                        <a:pt x="313" y="162"/>
                      </a:lnTo>
                      <a:lnTo>
                        <a:pt x="320" y="161"/>
                      </a:lnTo>
                      <a:lnTo>
                        <a:pt x="327" y="160"/>
                      </a:lnTo>
                      <a:lnTo>
                        <a:pt x="333" y="159"/>
                      </a:lnTo>
                      <a:lnTo>
                        <a:pt x="340" y="159"/>
                      </a:lnTo>
                      <a:lnTo>
                        <a:pt x="346" y="160"/>
                      </a:lnTo>
                      <a:lnTo>
                        <a:pt x="355" y="161"/>
                      </a:lnTo>
                      <a:lnTo>
                        <a:pt x="365" y="163"/>
                      </a:lnTo>
                      <a:lnTo>
                        <a:pt x="376" y="168"/>
                      </a:lnTo>
                      <a:lnTo>
                        <a:pt x="391" y="174"/>
                      </a:lnTo>
                      <a:lnTo>
                        <a:pt x="409" y="182"/>
                      </a:lnTo>
                      <a:lnTo>
                        <a:pt x="422" y="190"/>
                      </a:lnTo>
                      <a:lnTo>
                        <a:pt x="435" y="201"/>
                      </a:lnTo>
                      <a:lnTo>
                        <a:pt x="445" y="215"/>
                      </a:lnTo>
                      <a:lnTo>
                        <a:pt x="456" y="230"/>
                      </a:lnTo>
                      <a:lnTo>
                        <a:pt x="464" y="247"/>
                      </a:lnTo>
                      <a:lnTo>
                        <a:pt x="471" y="266"/>
                      </a:lnTo>
                      <a:lnTo>
                        <a:pt x="475" y="284"/>
                      </a:lnTo>
                      <a:lnTo>
                        <a:pt x="479" y="303"/>
                      </a:lnTo>
                      <a:lnTo>
                        <a:pt x="480" y="315"/>
                      </a:lnTo>
                      <a:lnTo>
                        <a:pt x="481" y="328"/>
                      </a:lnTo>
                      <a:lnTo>
                        <a:pt x="481" y="340"/>
                      </a:lnTo>
                      <a:lnTo>
                        <a:pt x="480" y="351"/>
                      </a:lnTo>
                      <a:lnTo>
                        <a:pt x="472" y="342"/>
                      </a:lnTo>
                      <a:lnTo>
                        <a:pt x="462" y="335"/>
                      </a:lnTo>
                      <a:lnTo>
                        <a:pt x="448" y="327"/>
                      </a:lnTo>
                      <a:lnTo>
                        <a:pt x="433" y="321"/>
                      </a:lnTo>
                      <a:lnTo>
                        <a:pt x="417" y="317"/>
                      </a:lnTo>
                      <a:lnTo>
                        <a:pt x="401" y="312"/>
                      </a:lnTo>
                      <a:lnTo>
                        <a:pt x="386" y="309"/>
                      </a:lnTo>
                      <a:lnTo>
                        <a:pt x="373" y="306"/>
                      </a:lnTo>
                      <a:lnTo>
                        <a:pt x="365" y="305"/>
                      </a:lnTo>
                      <a:lnTo>
                        <a:pt x="355" y="303"/>
                      </a:lnTo>
                      <a:lnTo>
                        <a:pt x="345" y="300"/>
                      </a:lnTo>
                      <a:lnTo>
                        <a:pt x="335" y="297"/>
                      </a:lnTo>
                      <a:lnTo>
                        <a:pt x="326" y="291"/>
                      </a:lnTo>
                      <a:lnTo>
                        <a:pt x="317" y="284"/>
                      </a:lnTo>
                      <a:lnTo>
                        <a:pt x="310" y="275"/>
                      </a:lnTo>
                      <a:lnTo>
                        <a:pt x="304" y="264"/>
                      </a:lnTo>
                      <a:lnTo>
                        <a:pt x="297" y="246"/>
                      </a:lnTo>
                      <a:lnTo>
                        <a:pt x="289" y="234"/>
                      </a:lnTo>
                      <a:lnTo>
                        <a:pt x="284" y="219"/>
                      </a:lnTo>
                      <a:lnTo>
                        <a:pt x="284" y="198"/>
                      </a:lnTo>
                      <a:lnTo>
                        <a:pt x="284" y="192"/>
                      </a:lnTo>
                      <a:lnTo>
                        <a:pt x="281" y="186"/>
                      </a:lnTo>
                      <a:lnTo>
                        <a:pt x="277" y="181"/>
                      </a:lnTo>
                      <a:lnTo>
                        <a:pt x="272" y="176"/>
                      </a:lnTo>
                      <a:lnTo>
                        <a:pt x="266" y="171"/>
                      </a:lnTo>
                      <a:lnTo>
                        <a:pt x="260" y="168"/>
                      </a:lnTo>
                      <a:lnTo>
                        <a:pt x="255" y="164"/>
                      </a:lnTo>
                      <a:lnTo>
                        <a:pt x="251" y="162"/>
                      </a:lnTo>
                      <a:lnTo>
                        <a:pt x="245" y="160"/>
                      </a:lnTo>
                      <a:lnTo>
                        <a:pt x="240" y="159"/>
                      </a:lnTo>
                      <a:lnTo>
                        <a:pt x="237" y="159"/>
                      </a:lnTo>
                      <a:lnTo>
                        <a:pt x="236" y="162"/>
                      </a:lnTo>
                      <a:lnTo>
                        <a:pt x="237" y="167"/>
                      </a:lnTo>
                      <a:lnTo>
                        <a:pt x="237" y="171"/>
                      </a:lnTo>
                      <a:lnTo>
                        <a:pt x="238" y="177"/>
                      </a:lnTo>
                      <a:lnTo>
                        <a:pt x="240" y="182"/>
                      </a:lnTo>
                      <a:lnTo>
                        <a:pt x="244" y="185"/>
                      </a:lnTo>
                      <a:lnTo>
                        <a:pt x="251" y="191"/>
                      </a:lnTo>
                      <a:lnTo>
                        <a:pt x="259" y="199"/>
                      </a:lnTo>
                      <a:lnTo>
                        <a:pt x="269" y="208"/>
                      </a:lnTo>
                      <a:lnTo>
                        <a:pt x="280" y="220"/>
                      </a:lnTo>
                      <a:lnTo>
                        <a:pt x="290" y="234"/>
                      </a:lnTo>
                      <a:lnTo>
                        <a:pt x="298" y="249"/>
                      </a:lnTo>
                      <a:lnTo>
                        <a:pt x="305" y="266"/>
                      </a:lnTo>
                      <a:close/>
                    </a:path>
                  </a:pathLst>
                </a:custGeom>
                <a:solidFill>
                  <a:srgbClr val="FF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2" name="Freeform 290">
                  <a:extLst>
                    <a:ext uri="{FF2B5EF4-FFF2-40B4-BE49-F238E27FC236}">
                      <a16:creationId xmlns:a16="http://schemas.microsoft.com/office/drawing/2014/main" xmlns="" id="{EB1C657B-0AC1-4ED7-8A7C-67D60B3A08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" y="55"/>
                  <a:ext cx="96" cy="98"/>
                </a:xfrm>
                <a:custGeom>
                  <a:avLst/>
                  <a:gdLst>
                    <a:gd name="T0" fmla="*/ 146 w 192"/>
                    <a:gd name="T1" fmla="*/ 189 h 196"/>
                    <a:gd name="T2" fmla="*/ 153 w 192"/>
                    <a:gd name="T3" fmla="*/ 177 h 196"/>
                    <a:gd name="T4" fmla="*/ 165 w 192"/>
                    <a:gd name="T5" fmla="*/ 175 h 196"/>
                    <a:gd name="T6" fmla="*/ 173 w 192"/>
                    <a:gd name="T7" fmla="*/ 178 h 196"/>
                    <a:gd name="T8" fmla="*/ 175 w 192"/>
                    <a:gd name="T9" fmla="*/ 182 h 196"/>
                    <a:gd name="T10" fmla="*/ 181 w 192"/>
                    <a:gd name="T11" fmla="*/ 183 h 196"/>
                    <a:gd name="T12" fmla="*/ 190 w 192"/>
                    <a:gd name="T13" fmla="*/ 185 h 196"/>
                    <a:gd name="T14" fmla="*/ 192 w 192"/>
                    <a:gd name="T15" fmla="*/ 184 h 196"/>
                    <a:gd name="T16" fmla="*/ 189 w 192"/>
                    <a:gd name="T17" fmla="*/ 178 h 196"/>
                    <a:gd name="T18" fmla="*/ 182 w 192"/>
                    <a:gd name="T19" fmla="*/ 173 h 196"/>
                    <a:gd name="T20" fmla="*/ 176 w 192"/>
                    <a:gd name="T21" fmla="*/ 171 h 196"/>
                    <a:gd name="T22" fmla="*/ 167 w 192"/>
                    <a:gd name="T23" fmla="*/ 171 h 196"/>
                    <a:gd name="T24" fmla="*/ 160 w 192"/>
                    <a:gd name="T25" fmla="*/ 165 h 196"/>
                    <a:gd name="T26" fmla="*/ 158 w 192"/>
                    <a:gd name="T27" fmla="*/ 155 h 196"/>
                    <a:gd name="T28" fmla="*/ 158 w 192"/>
                    <a:gd name="T29" fmla="*/ 150 h 196"/>
                    <a:gd name="T30" fmla="*/ 161 w 192"/>
                    <a:gd name="T31" fmla="*/ 146 h 196"/>
                    <a:gd name="T32" fmla="*/ 166 w 192"/>
                    <a:gd name="T33" fmla="*/ 140 h 196"/>
                    <a:gd name="T34" fmla="*/ 175 w 192"/>
                    <a:gd name="T35" fmla="*/ 137 h 196"/>
                    <a:gd name="T36" fmla="*/ 183 w 192"/>
                    <a:gd name="T37" fmla="*/ 117 h 196"/>
                    <a:gd name="T38" fmla="*/ 176 w 192"/>
                    <a:gd name="T39" fmla="*/ 80 h 196"/>
                    <a:gd name="T40" fmla="*/ 152 w 192"/>
                    <a:gd name="T41" fmla="*/ 49 h 196"/>
                    <a:gd name="T42" fmla="*/ 107 w 192"/>
                    <a:gd name="T43" fmla="*/ 27 h 196"/>
                    <a:gd name="T44" fmla="*/ 67 w 192"/>
                    <a:gd name="T45" fmla="*/ 19 h 196"/>
                    <a:gd name="T46" fmla="*/ 44 w 192"/>
                    <a:gd name="T47" fmla="*/ 14 h 196"/>
                    <a:gd name="T48" fmla="*/ 22 w 192"/>
                    <a:gd name="T49" fmla="*/ 8 h 196"/>
                    <a:gd name="T50" fmla="*/ 6 w 192"/>
                    <a:gd name="T51" fmla="*/ 2 h 196"/>
                    <a:gd name="T52" fmla="*/ 7 w 192"/>
                    <a:gd name="T53" fmla="*/ 9 h 196"/>
                    <a:gd name="T54" fmla="*/ 19 w 192"/>
                    <a:gd name="T55" fmla="*/ 33 h 196"/>
                    <a:gd name="T56" fmla="*/ 28 w 192"/>
                    <a:gd name="T57" fmla="*/ 60 h 196"/>
                    <a:gd name="T58" fmla="*/ 35 w 192"/>
                    <a:gd name="T59" fmla="*/ 85 h 196"/>
                    <a:gd name="T60" fmla="*/ 40 w 192"/>
                    <a:gd name="T61" fmla="*/ 109 h 196"/>
                    <a:gd name="T62" fmla="*/ 53 w 192"/>
                    <a:gd name="T63" fmla="*/ 139 h 196"/>
                    <a:gd name="T64" fmla="*/ 78 w 192"/>
                    <a:gd name="T65" fmla="*/ 171 h 196"/>
                    <a:gd name="T66" fmla="*/ 119 w 192"/>
                    <a:gd name="T67" fmla="*/ 192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92" h="196">
                      <a:moveTo>
                        <a:pt x="146" y="196"/>
                      </a:moveTo>
                      <a:lnTo>
                        <a:pt x="146" y="189"/>
                      </a:lnTo>
                      <a:lnTo>
                        <a:pt x="149" y="182"/>
                      </a:lnTo>
                      <a:lnTo>
                        <a:pt x="153" y="177"/>
                      </a:lnTo>
                      <a:lnTo>
                        <a:pt x="159" y="175"/>
                      </a:lnTo>
                      <a:lnTo>
                        <a:pt x="165" y="175"/>
                      </a:lnTo>
                      <a:lnTo>
                        <a:pt x="169" y="176"/>
                      </a:lnTo>
                      <a:lnTo>
                        <a:pt x="173" y="178"/>
                      </a:lnTo>
                      <a:lnTo>
                        <a:pt x="174" y="181"/>
                      </a:lnTo>
                      <a:lnTo>
                        <a:pt x="175" y="182"/>
                      </a:lnTo>
                      <a:lnTo>
                        <a:pt x="178" y="183"/>
                      </a:lnTo>
                      <a:lnTo>
                        <a:pt x="181" y="183"/>
                      </a:lnTo>
                      <a:lnTo>
                        <a:pt x="186" y="184"/>
                      </a:lnTo>
                      <a:lnTo>
                        <a:pt x="190" y="185"/>
                      </a:lnTo>
                      <a:lnTo>
                        <a:pt x="192" y="185"/>
                      </a:lnTo>
                      <a:lnTo>
                        <a:pt x="192" y="184"/>
                      </a:lnTo>
                      <a:lnTo>
                        <a:pt x="191" y="182"/>
                      </a:lnTo>
                      <a:lnTo>
                        <a:pt x="189" y="178"/>
                      </a:lnTo>
                      <a:lnTo>
                        <a:pt x="186" y="175"/>
                      </a:lnTo>
                      <a:lnTo>
                        <a:pt x="182" y="173"/>
                      </a:lnTo>
                      <a:lnTo>
                        <a:pt x="179" y="169"/>
                      </a:lnTo>
                      <a:lnTo>
                        <a:pt x="176" y="171"/>
                      </a:lnTo>
                      <a:lnTo>
                        <a:pt x="172" y="173"/>
                      </a:lnTo>
                      <a:lnTo>
                        <a:pt x="167" y="171"/>
                      </a:lnTo>
                      <a:lnTo>
                        <a:pt x="163" y="169"/>
                      </a:lnTo>
                      <a:lnTo>
                        <a:pt x="160" y="165"/>
                      </a:lnTo>
                      <a:lnTo>
                        <a:pt x="158" y="160"/>
                      </a:lnTo>
                      <a:lnTo>
                        <a:pt x="158" y="155"/>
                      </a:lnTo>
                      <a:lnTo>
                        <a:pt x="158" y="152"/>
                      </a:lnTo>
                      <a:lnTo>
                        <a:pt x="158" y="150"/>
                      </a:lnTo>
                      <a:lnTo>
                        <a:pt x="159" y="147"/>
                      </a:lnTo>
                      <a:lnTo>
                        <a:pt x="161" y="146"/>
                      </a:lnTo>
                      <a:lnTo>
                        <a:pt x="163" y="144"/>
                      </a:lnTo>
                      <a:lnTo>
                        <a:pt x="166" y="140"/>
                      </a:lnTo>
                      <a:lnTo>
                        <a:pt x="171" y="138"/>
                      </a:lnTo>
                      <a:lnTo>
                        <a:pt x="175" y="137"/>
                      </a:lnTo>
                      <a:lnTo>
                        <a:pt x="179" y="137"/>
                      </a:lnTo>
                      <a:lnTo>
                        <a:pt x="183" y="117"/>
                      </a:lnTo>
                      <a:lnTo>
                        <a:pt x="182" y="98"/>
                      </a:lnTo>
                      <a:lnTo>
                        <a:pt x="176" y="80"/>
                      </a:lnTo>
                      <a:lnTo>
                        <a:pt x="167" y="63"/>
                      </a:lnTo>
                      <a:lnTo>
                        <a:pt x="152" y="49"/>
                      </a:lnTo>
                      <a:lnTo>
                        <a:pt x="133" y="37"/>
                      </a:lnTo>
                      <a:lnTo>
                        <a:pt x="107" y="27"/>
                      </a:lnTo>
                      <a:lnTo>
                        <a:pt x="78" y="20"/>
                      </a:lnTo>
                      <a:lnTo>
                        <a:pt x="67" y="19"/>
                      </a:lnTo>
                      <a:lnTo>
                        <a:pt x="55" y="16"/>
                      </a:lnTo>
                      <a:lnTo>
                        <a:pt x="44" y="14"/>
                      </a:lnTo>
                      <a:lnTo>
                        <a:pt x="32" y="10"/>
                      </a:lnTo>
                      <a:lnTo>
                        <a:pt x="22" y="8"/>
                      </a:lnTo>
                      <a:lnTo>
                        <a:pt x="13" y="4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7" y="9"/>
                      </a:lnTo>
                      <a:lnTo>
                        <a:pt x="13" y="20"/>
                      </a:lnTo>
                      <a:lnTo>
                        <a:pt x="19" y="33"/>
                      </a:lnTo>
                      <a:lnTo>
                        <a:pt x="24" y="46"/>
                      </a:lnTo>
                      <a:lnTo>
                        <a:pt x="28" y="60"/>
                      </a:lnTo>
                      <a:lnTo>
                        <a:pt x="31" y="72"/>
                      </a:lnTo>
                      <a:lnTo>
                        <a:pt x="35" y="85"/>
                      </a:lnTo>
                      <a:lnTo>
                        <a:pt x="37" y="97"/>
                      </a:lnTo>
                      <a:lnTo>
                        <a:pt x="40" y="109"/>
                      </a:lnTo>
                      <a:lnTo>
                        <a:pt x="45" y="123"/>
                      </a:lnTo>
                      <a:lnTo>
                        <a:pt x="53" y="139"/>
                      </a:lnTo>
                      <a:lnTo>
                        <a:pt x="65" y="156"/>
                      </a:lnTo>
                      <a:lnTo>
                        <a:pt x="78" y="171"/>
                      </a:lnTo>
                      <a:lnTo>
                        <a:pt x="97" y="184"/>
                      </a:lnTo>
                      <a:lnTo>
                        <a:pt x="119" y="192"/>
                      </a:lnTo>
                      <a:lnTo>
                        <a:pt x="146" y="196"/>
                      </a:lnTo>
                      <a:close/>
                    </a:path>
                  </a:pathLst>
                </a:custGeom>
                <a:solidFill>
                  <a:srgbClr val="FF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3" name="Freeform 291">
                  <a:extLst>
                    <a:ext uri="{FF2B5EF4-FFF2-40B4-BE49-F238E27FC236}">
                      <a16:creationId xmlns:a16="http://schemas.microsoft.com/office/drawing/2014/main" xmlns="" id="{CDC1EA6F-DAB1-4BCE-BBF0-006C5FA647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" y="114"/>
                  <a:ext cx="10" cy="10"/>
                </a:xfrm>
                <a:custGeom>
                  <a:avLst/>
                  <a:gdLst>
                    <a:gd name="T0" fmla="*/ 0 w 21"/>
                    <a:gd name="T1" fmla="*/ 9 h 21"/>
                    <a:gd name="T2" fmla="*/ 2 w 21"/>
                    <a:gd name="T3" fmla="*/ 5 h 21"/>
                    <a:gd name="T4" fmla="*/ 4 w 21"/>
                    <a:gd name="T5" fmla="*/ 1 h 21"/>
                    <a:gd name="T6" fmla="*/ 7 w 21"/>
                    <a:gd name="T7" fmla="*/ 0 h 21"/>
                    <a:gd name="T8" fmla="*/ 11 w 21"/>
                    <a:gd name="T9" fmla="*/ 0 h 21"/>
                    <a:gd name="T10" fmla="*/ 15 w 21"/>
                    <a:gd name="T11" fmla="*/ 1 h 21"/>
                    <a:gd name="T12" fmla="*/ 18 w 21"/>
                    <a:gd name="T13" fmla="*/ 4 h 21"/>
                    <a:gd name="T14" fmla="*/ 20 w 21"/>
                    <a:gd name="T15" fmla="*/ 7 h 21"/>
                    <a:gd name="T16" fmla="*/ 21 w 21"/>
                    <a:gd name="T17" fmla="*/ 10 h 21"/>
                    <a:gd name="T18" fmla="*/ 20 w 21"/>
                    <a:gd name="T19" fmla="*/ 15 h 21"/>
                    <a:gd name="T20" fmla="*/ 18 w 21"/>
                    <a:gd name="T21" fmla="*/ 17 h 21"/>
                    <a:gd name="T22" fmla="*/ 15 w 21"/>
                    <a:gd name="T23" fmla="*/ 20 h 21"/>
                    <a:gd name="T24" fmla="*/ 12 w 21"/>
                    <a:gd name="T25" fmla="*/ 21 h 21"/>
                    <a:gd name="T26" fmla="*/ 9 w 21"/>
                    <a:gd name="T27" fmla="*/ 20 h 21"/>
                    <a:gd name="T28" fmla="*/ 5 w 21"/>
                    <a:gd name="T29" fmla="*/ 16 h 21"/>
                    <a:gd name="T30" fmla="*/ 2 w 21"/>
                    <a:gd name="T31" fmla="*/ 13 h 21"/>
                    <a:gd name="T32" fmla="*/ 0 w 21"/>
                    <a:gd name="T33" fmla="*/ 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" h="21">
                      <a:moveTo>
                        <a:pt x="0" y="9"/>
                      </a:moveTo>
                      <a:lnTo>
                        <a:pt x="2" y="5"/>
                      </a:ln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8" y="4"/>
                      </a:lnTo>
                      <a:lnTo>
                        <a:pt x="20" y="7"/>
                      </a:lnTo>
                      <a:lnTo>
                        <a:pt x="21" y="10"/>
                      </a:lnTo>
                      <a:lnTo>
                        <a:pt x="20" y="15"/>
                      </a:lnTo>
                      <a:lnTo>
                        <a:pt x="18" y="17"/>
                      </a:lnTo>
                      <a:lnTo>
                        <a:pt x="15" y="20"/>
                      </a:lnTo>
                      <a:lnTo>
                        <a:pt x="12" y="21"/>
                      </a:lnTo>
                      <a:lnTo>
                        <a:pt x="9" y="20"/>
                      </a:lnTo>
                      <a:lnTo>
                        <a:pt x="5" y="16"/>
                      </a:lnTo>
                      <a:lnTo>
                        <a:pt x="2" y="1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4" name="Freeform 292">
                  <a:extLst>
                    <a:ext uri="{FF2B5EF4-FFF2-40B4-BE49-F238E27FC236}">
                      <a16:creationId xmlns:a16="http://schemas.microsoft.com/office/drawing/2014/main" xmlns="" id="{D04ECD39-3648-4792-9815-88AAD13DC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" y="127"/>
                  <a:ext cx="11" cy="11"/>
                </a:xfrm>
                <a:custGeom>
                  <a:avLst/>
                  <a:gdLst>
                    <a:gd name="T0" fmla="*/ 1 w 21"/>
                    <a:gd name="T1" fmla="*/ 3 h 22"/>
                    <a:gd name="T2" fmla="*/ 6 w 21"/>
                    <a:gd name="T3" fmla="*/ 1 h 22"/>
                    <a:gd name="T4" fmla="*/ 10 w 21"/>
                    <a:gd name="T5" fmla="*/ 0 h 22"/>
                    <a:gd name="T6" fmla="*/ 15 w 21"/>
                    <a:gd name="T7" fmla="*/ 1 h 22"/>
                    <a:gd name="T8" fmla="*/ 18 w 21"/>
                    <a:gd name="T9" fmla="*/ 3 h 22"/>
                    <a:gd name="T10" fmla="*/ 21 w 21"/>
                    <a:gd name="T11" fmla="*/ 7 h 22"/>
                    <a:gd name="T12" fmla="*/ 21 w 21"/>
                    <a:gd name="T13" fmla="*/ 11 h 22"/>
                    <a:gd name="T14" fmla="*/ 21 w 21"/>
                    <a:gd name="T15" fmla="*/ 16 h 22"/>
                    <a:gd name="T16" fmla="*/ 20 w 21"/>
                    <a:gd name="T17" fmla="*/ 21 h 22"/>
                    <a:gd name="T18" fmla="*/ 16 w 21"/>
                    <a:gd name="T19" fmla="*/ 22 h 22"/>
                    <a:gd name="T20" fmla="*/ 11 w 21"/>
                    <a:gd name="T21" fmla="*/ 22 h 22"/>
                    <a:gd name="T22" fmla="*/ 6 w 21"/>
                    <a:gd name="T23" fmla="*/ 21 h 22"/>
                    <a:gd name="T24" fmla="*/ 2 w 21"/>
                    <a:gd name="T25" fmla="*/ 17 h 22"/>
                    <a:gd name="T26" fmla="*/ 1 w 21"/>
                    <a:gd name="T27" fmla="*/ 14 h 22"/>
                    <a:gd name="T28" fmla="*/ 0 w 21"/>
                    <a:gd name="T29" fmla="*/ 10 h 22"/>
                    <a:gd name="T30" fmla="*/ 0 w 21"/>
                    <a:gd name="T31" fmla="*/ 7 h 22"/>
                    <a:gd name="T32" fmla="*/ 1 w 21"/>
                    <a:gd name="T33" fmla="*/ 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" h="22">
                      <a:moveTo>
                        <a:pt x="1" y="3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1"/>
                      </a:lnTo>
                      <a:lnTo>
                        <a:pt x="18" y="3"/>
                      </a:lnTo>
                      <a:lnTo>
                        <a:pt x="21" y="7"/>
                      </a:lnTo>
                      <a:lnTo>
                        <a:pt x="21" y="11"/>
                      </a:lnTo>
                      <a:lnTo>
                        <a:pt x="21" y="16"/>
                      </a:lnTo>
                      <a:lnTo>
                        <a:pt x="20" y="21"/>
                      </a:lnTo>
                      <a:lnTo>
                        <a:pt x="16" y="22"/>
                      </a:lnTo>
                      <a:lnTo>
                        <a:pt x="11" y="22"/>
                      </a:lnTo>
                      <a:lnTo>
                        <a:pt x="6" y="21"/>
                      </a:lnTo>
                      <a:lnTo>
                        <a:pt x="2" y="17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5" name="Freeform 293">
                  <a:extLst>
                    <a:ext uri="{FF2B5EF4-FFF2-40B4-BE49-F238E27FC236}">
                      <a16:creationId xmlns:a16="http://schemas.microsoft.com/office/drawing/2014/main" xmlns="" id="{483436BA-4FAB-4C1B-9276-AC47F92521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" y="141"/>
                  <a:ext cx="10" cy="11"/>
                </a:xfrm>
                <a:custGeom>
                  <a:avLst/>
                  <a:gdLst>
                    <a:gd name="T0" fmla="*/ 3 w 21"/>
                    <a:gd name="T1" fmla="*/ 5 h 22"/>
                    <a:gd name="T2" fmla="*/ 5 w 21"/>
                    <a:gd name="T3" fmla="*/ 3 h 22"/>
                    <a:gd name="T4" fmla="*/ 10 w 21"/>
                    <a:gd name="T5" fmla="*/ 0 h 22"/>
                    <a:gd name="T6" fmla="*/ 14 w 21"/>
                    <a:gd name="T7" fmla="*/ 0 h 22"/>
                    <a:gd name="T8" fmla="*/ 19 w 21"/>
                    <a:gd name="T9" fmla="*/ 3 h 22"/>
                    <a:gd name="T10" fmla="*/ 21 w 21"/>
                    <a:gd name="T11" fmla="*/ 7 h 22"/>
                    <a:gd name="T12" fmla="*/ 21 w 21"/>
                    <a:gd name="T13" fmla="*/ 12 h 22"/>
                    <a:gd name="T14" fmla="*/ 20 w 21"/>
                    <a:gd name="T15" fmla="*/ 16 h 22"/>
                    <a:gd name="T16" fmla="*/ 18 w 21"/>
                    <a:gd name="T17" fmla="*/ 19 h 22"/>
                    <a:gd name="T18" fmla="*/ 15 w 21"/>
                    <a:gd name="T19" fmla="*/ 21 h 22"/>
                    <a:gd name="T20" fmla="*/ 11 w 21"/>
                    <a:gd name="T21" fmla="*/ 22 h 22"/>
                    <a:gd name="T22" fmla="*/ 6 w 21"/>
                    <a:gd name="T23" fmla="*/ 22 h 22"/>
                    <a:gd name="T24" fmla="*/ 3 w 21"/>
                    <a:gd name="T25" fmla="*/ 20 h 22"/>
                    <a:gd name="T26" fmla="*/ 0 w 21"/>
                    <a:gd name="T27" fmla="*/ 16 h 22"/>
                    <a:gd name="T28" fmla="*/ 0 w 21"/>
                    <a:gd name="T29" fmla="*/ 12 h 22"/>
                    <a:gd name="T30" fmla="*/ 2 w 21"/>
                    <a:gd name="T31" fmla="*/ 7 h 22"/>
                    <a:gd name="T32" fmla="*/ 3 w 21"/>
                    <a:gd name="T33" fmla="*/ 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" h="22">
                      <a:moveTo>
                        <a:pt x="3" y="5"/>
                      </a:moveTo>
                      <a:lnTo>
                        <a:pt x="5" y="3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3"/>
                      </a:lnTo>
                      <a:lnTo>
                        <a:pt x="21" y="7"/>
                      </a:lnTo>
                      <a:lnTo>
                        <a:pt x="21" y="12"/>
                      </a:lnTo>
                      <a:lnTo>
                        <a:pt x="20" y="16"/>
                      </a:lnTo>
                      <a:lnTo>
                        <a:pt x="18" y="19"/>
                      </a:lnTo>
                      <a:lnTo>
                        <a:pt x="15" y="21"/>
                      </a:lnTo>
                      <a:lnTo>
                        <a:pt x="11" y="22"/>
                      </a:lnTo>
                      <a:lnTo>
                        <a:pt x="6" y="22"/>
                      </a:lnTo>
                      <a:lnTo>
                        <a:pt x="3" y="20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2" y="7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6" name="Freeform 294">
                  <a:extLst>
                    <a:ext uri="{FF2B5EF4-FFF2-40B4-BE49-F238E27FC236}">
                      <a16:creationId xmlns:a16="http://schemas.microsoft.com/office/drawing/2014/main" xmlns="" id="{9CED6A0A-5C82-4858-922B-2F9DB4A31A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" y="127"/>
                  <a:ext cx="11" cy="11"/>
                </a:xfrm>
                <a:custGeom>
                  <a:avLst/>
                  <a:gdLst>
                    <a:gd name="T0" fmla="*/ 3 w 22"/>
                    <a:gd name="T1" fmla="*/ 1 h 21"/>
                    <a:gd name="T2" fmla="*/ 1 w 22"/>
                    <a:gd name="T3" fmla="*/ 3 h 21"/>
                    <a:gd name="T4" fmla="*/ 0 w 22"/>
                    <a:gd name="T5" fmla="*/ 8 h 21"/>
                    <a:gd name="T6" fmla="*/ 0 w 22"/>
                    <a:gd name="T7" fmla="*/ 12 h 21"/>
                    <a:gd name="T8" fmla="*/ 2 w 22"/>
                    <a:gd name="T9" fmla="*/ 17 h 21"/>
                    <a:gd name="T10" fmla="*/ 6 w 22"/>
                    <a:gd name="T11" fmla="*/ 19 h 21"/>
                    <a:gd name="T12" fmla="*/ 10 w 22"/>
                    <a:gd name="T13" fmla="*/ 21 h 21"/>
                    <a:gd name="T14" fmla="*/ 15 w 22"/>
                    <a:gd name="T15" fmla="*/ 21 h 21"/>
                    <a:gd name="T16" fmla="*/ 18 w 22"/>
                    <a:gd name="T17" fmla="*/ 18 h 21"/>
                    <a:gd name="T18" fmla="*/ 21 w 22"/>
                    <a:gd name="T19" fmla="*/ 16 h 21"/>
                    <a:gd name="T20" fmla="*/ 22 w 22"/>
                    <a:gd name="T21" fmla="*/ 12 h 21"/>
                    <a:gd name="T22" fmla="*/ 22 w 22"/>
                    <a:gd name="T23" fmla="*/ 9 h 21"/>
                    <a:gd name="T24" fmla="*/ 21 w 22"/>
                    <a:gd name="T25" fmla="*/ 6 h 21"/>
                    <a:gd name="T26" fmla="*/ 17 w 22"/>
                    <a:gd name="T27" fmla="*/ 2 h 21"/>
                    <a:gd name="T28" fmla="*/ 13 w 22"/>
                    <a:gd name="T29" fmla="*/ 0 h 21"/>
                    <a:gd name="T30" fmla="*/ 7 w 22"/>
                    <a:gd name="T31" fmla="*/ 0 h 21"/>
                    <a:gd name="T32" fmla="*/ 3 w 22"/>
                    <a:gd name="T33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" h="21">
                      <a:moveTo>
                        <a:pt x="3" y="1"/>
                      </a:move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7"/>
                      </a:lnTo>
                      <a:lnTo>
                        <a:pt x="6" y="19"/>
                      </a:lnTo>
                      <a:lnTo>
                        <a:pt x="10" y="21"/>
                      </a:lnTo>
                      <a:lnTo>
                        <a:pt x="15" y="21"/>
                      </a:lnTo>
                      <a:lnTo>
                        <a:pt x="18" y="18"/>
                      </a:lnTo>
                      <a:lnTo>
                        <a:pt x="21" y="16"/>
                      </a:lnTo>
                      <a:lnTo>
                        <a:pt x="22" y="12"/>
                      </a:lnTo>
                      <a:lnTo>
                        <a:pt x="22" y="9"/>
                      </a:lnTo>
                      <a:lnTo>
                        <a:pt x="21" y="6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7" name="Freeform 295">
                  <a:extLst>
                    <a:ext uri="{FF2B5EF4-FFF2-40B4-BE49-F238E27FC236}">
                      <a16:creationId xmlns:a16="http://schemas.microsoft.com/office/drawing/2014/main" xmlns="" id="{35F0DBD5-E3A9-4690-81A5-33C204711F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" y="148"/>
                  <a:ext cx="9" cy="9"/>
                </a:xfrm>
                <a:custGeom>
                  <a:avLst/>
                  <a:gdLst>
                    <a:gd name="T0" fmla="*/ 0 w 19"/>
                    <a:gd name="T1" fmla="*/ 13 h 19"/>
                    <a:gd name="T2" fmla="*/ 0 w 19"/>
                    <a:gd name="T3" fmla="*/ 8 h 19"/>
                    <a:gd name="T4" fmla="*/ 0 w 19"/>
                    <a:gd name="T5" fmla="*/ 5 h 19"/>
                    <a:gd name="T6" fmla="*/ 2 w 19"/>
                    <a:gd name="T7" fmla="*/ 2 h 19"/>
                    <a:gd name="T8" fmla="*/ 7 w 19"/>
                    <a:gd name="T9" fmla="*/ 1 h 19"/>
                    <a:gd name="T10" fmla="*/ 12 w 19"/>
                    <a:gd name="T11" fmla="*/ 0 h 19"/>
                    <a:gd name="T12" fmla="*/ 15 w 19"/>
                    <a:gd name="T13" fmla="*/ 1 h 19"/>
                    <a:gd name="T14" fmla="*/ 17 w 19"/>
                    <a:gd name="T15" fmla="*/ 4 h 19"/>
                    <a:gd name="T16" fmla="*/ 19 w 19"/>
                    <a:gd name="T17" fmla="*/ 6 h 19"/>
                    <a:gd name="T18" fmla="*/ 19 w 19"/>
                    <a:gd name="T19" fmla="*/ 9 h 19"/>
                    <a:gd name="T20" fmla="*/ 17 w 19"/>
                    <a:gd name="T21" fmla="*/ 14 h 19"/>
                    <a:gd name="T22" fmla="*/ 14 w 19"/>
                    <a:gd name="T23" fmla="*/ 16 h 19"/>
                    <a:gd name="T24" fmla="*/ 12 w 19"/>
                    <a:gd name="T25" fmla="*/ 19 h 19"/>
                    <a:gd name="T26" fmla="*/ 8 w 19"/>
                    <a:gd name="T27" fmla="*/ 19 h 19"/>
                    <a:gd name="T28" fmla="*/ 5 w 19"/>
                    <a:gd name="T29" fmla="*/ 17 h 19"/>
                    <a:gd name="T30" fmla="*/ 1 w 19"/>
                    <a:gd name="T31" fmla="*/ 15 h 19"/>
                    <a:gd name="T32" fmla="*/ 0 w 19"/>
                    <a:gd name="T33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19">
                      <a:moveTo>
                        <a:pt x="0" y="13"/>
                      </a:move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7" y="1"/>
                      </a:lnTo>
                      <a:lnTo>
                        <a:pt x="12" y="0"/>
                      </a:lnTo>
                      <a:lnTo>
                        <a:pt x="15" y="1"/>
                      </a:lnTo>
                      <a:lnTo>
                        <a:pt x="17" y="4"/>
                      </a:lnTo>
                      <a:lnTo>
                        <a:pt x="19" y="6"/>
                      </a:lnTo>
                      <a:lnTo>
                        <a:pt x="19" y="9"/>
                      </a:lnTo>
                      <a:lnTo>
                        <a:pt x="17" y="14"/>
                      </a:lnTo>
                      <a:lnTo>
                        <a:pt x="14" y="16"/>
                      </a:lnTo>
                      <a:lnTo>
                        <a:pt x="12" y="19"/>
                      </a:lnTo>
                      <a:lnTo>
                        <a:pt x="8" y="19"/>
                      </a:lnTo>
                      <a:lnTo>
                        <a:pt x="5" y="17"/>
                      </a:lnTo>
                      <a:lnTo>
                        <a:pt x="1" y="1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8" name="Freeform 296">
                  <a:extLst>
                    <a:ext uri="{FF2B5EF4-FFF2-40B4-BE49-F238E27FC236}">
                      <a16:creationId xmlns:a16="http://schemas.microsoft.com/office/drawing/2014/main" xmlns="" id="{5EA948E4-386A-4EEC-8E48-E3807E5C4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" y="163"/>
                  <a:ext cx="8" cy="11"/>
                </a:xfrm>
                <a:custGeom>
                  <a:avLst/>
                  <a:gdLst>
                    <a:gd name="T0" fmla="*/ 5 w 16"/>
                    <a:gd name="T1" fmla="*/ 22 h 22"/>
                    <a:gd name="T2" fmla="*/ 2 w 16"/>
                    <a:gd name="T3" fmla="*/ 21 h 22"/>
                    <a:gd name="T4" fmla="*/ 1 w 16"/>
                    <a:gd name="T5" fmla="*/ 19 h 22"/>
                    <a:gd name="T6" fmla="*/ 0 w 16"/>
                    <a:gd name="T7" fmla="*/ 15 h 22"/>
                    <a:gd name="T8" fmla="*/ 0 w 16"/>
                    <a:gd name="T9" fmla="*/ 10 h 22"/>
                    <a:gd name="T10" fmla="*/ 1 w 16"/>
                    <a:gd name="T11" fmla="*/ 6 h 22"/>
                    <a:gd name="T12" fmla="*/ 4 w 16"/>
                    <a:gd name="T13" fmla="*/ 2 h 22"/>
                    <a:gd name="T14" fmla="*/ 6 w 16"/>
                    <a:gd name="T15" fmla="*/ 1 h 22"/>
                    <a:gd name="T16" fmla="*/ 10 w 16"/>
                    <a:gd name="T17" fmla="*/ 0 h 22"/>
                    <a:gd name="T18" fmla="*/ 12 w 16"/>
                    <a:gd name="T19" fmla="*/ 1 h 22"/>
                    <a:gd name="T20" fmla="*/ 15 w 16"/>
                    <a:gd name="T21" fmla="*/ 4 h 22"/>
                    <a:gd name="T22" fmla="*/ 16 w 16"/>
                    <a:gd name="T23" fmla="*/ 8 h 22"/>
                    <a:gd name="T24" fmla="*/ 16 w 16"/>
                    <a:gd name="T25" fmla="*/ 12 h 22"/>
                    <a:gd name="T26" fmla="*/ 15 w 16"/>
                    <a:gd name="T27" fmla="*/ 15 h 22"/>
                    <a:gd name="T28" fmla="*/ 12 w 16"/>
                    <a:gd name="T29" fmla="*/ 19 h 22"/>
                    <a:gd name="T30" fmla="*/ 10 w 16"/>
                    <a:gd name="T31" fmla="*/ 21 h 22"/>
                    <a:gd name="T32" fmla="*/ 5 w 16"/>
                    <a:gd name="T3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" h="22">
                      <a:moveTo>
                        <a:pt x="5" y="22"/>
                      </a:moveTo>
                      <a:lnTo>
                        <a:pt x="2" y="21"/>
                      </a:lnTo>
                      <a:lnTo>
                        <a:pt x="1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5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5" y="15"/>
                      </a:lnTo>
                      <a:lnTo>
                        <a:pt x="12" y="19"/>
                      </a:lnTo>
                      <a:lnTo>
                        <a:pt x="10" y="21"/>
                      </a:lnTo>
                      <a:lnTo>
                        <a:pt x="5" y="22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" name="Freeform 297">
                  <a:extLst>
                    <a:ext uri="{FF2B5EF4-FFF2-40B4-BE49-F238E27FC236}">
                      <a16:creationId xmlns:a16="http://schemas.microsoft.com/office/drawing/2014/main" xmlns="" id="{FF3BA283-4F16-4B7B-9DB6-CDF54B2807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" y="152"/>
                  <a:ext cx="10" cy="12"/>
                </a:xfrm>
                <a:custGeom>
                  <a:avLst/>
                  <a:gdLst>
                    <a:gd name="T0" fmla="*/ 1 w 19"/>
                    <a:gd name="T1" fmla="*/ 13 h 25"/>
                    <a:gd name="T2" fmla="*/ 2 w 19"/>
                    <a:gd name="T3" fmla="*/ 8 h 25"/>
                    <a:gd name="T4" fmla="*/ 4 w 19"/>
                    <a:gd name="T5" fmla="*/ 5 h 25"/>
                    <a:gd name="T6" fmla="*/ 6 w 19"/>
                    <a:gd name="T7" fmla="*/ 2 h 25"/>
                    <a:gd name="T8" fmla="*/ 11 w 19"/>
                    <a:gd name="T9" fmla="*/ 0 h 25"/>
                    <a:gd name="T10" fmla="*/ 16 w 19"/>
                    <a:gd name="T11" fmla="*/ 2 h 25"/>
                    <a:gd name="T12" fmla="*/ 19 w 19"/>
                    <a:gd name="T13" fmla="*/ 5 h 25"/>
                    <a:gd name="T14" fmla="*/ 19 w 19"/>
                    <a:gd name="T15" fmla="*/ 8 h 25"/>
                    <a:gd name="T16" fmla="*/ 19 w 19"/>
                    <a:gd name="T17" fmla="*/ 13 h 25"/>
                    <a:gd name="T18" fmla="*/ 17 w 19"/>
                    <a:gd name="T19" fmla="*/ 18 h 25"/>
                    <a:gd name="T20" fmla="*/ 13 w 19"/>
                    <a:gd name="T21" fmla="*/ 21 h 25"/>
                    <a:gd name="T22" fmla="*/ 9 w 19"/>
                    <a:gd name="T23" fmla="*/ 23 h 25"/>
                    <a:gd name="T24" fmla="*/ 5 w 19"/>
                    <a:gd name="T25" fmla="*/ 25 h 25"/>
                    <a:gd name="T26" fmla="*/ 3 w 19"/>
                    <a:gd name="T27" fmla="*/ 23 h 25"/>
                    <a:gd name="T28" fmla="*/ 1 w 19"/>
                    <a:gd name="T29" fmla="*/ 20 h 25"/>
                    <a:gd name="T30" fmla="*/ 0 w 19"/>
                    <a:gd name="T31" fmla="*/ 17 h 25"/>
                    <a:gd name="T32" fmla="*/ 1 w 19"/>
                    <a:gd name="T3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25">
                      <a:moveTo>
                        <a:pt x="1" y="13"/>
                      </a:moveTo>
                      <a:lnTo>
                        <a:pt x="2" y="8"/>
                      </a:lnTo>
                      <a:lnTo>
                        <a:pt x="4" y="5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6" y="2"/>
                      </a:lnTo>
                      <a:lnTo>
                        <a:pt x="19" y="5"/>
                      </a:lnTo>
                      <a:lnTo>
                        <a:pt x="19" y="8"/>
                      </a:lnTo>
                      <a:lnTo>
                        <a:pt x="19" y="13"/>
                      </a:lnTo>
                      <a:lnTo>
                        <a:pt x="17" y="18"/>
                      </a:lnTo>
                      <a:lnTo>
                        <a:pt x="13" y="21"/>
                      </a:lnTo>
                      <a:lnTo>
                        <a:pt x="9" y="23"/>
                      </a:lnTo>
                      <a:lnTo>
                        <a:pt x="5" y="25"/>
                      </a:lnTo>
                      <a:lnTo>
                        <a:pt x="3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" name="Freeform 298">
                  <a:extLst>
                    <a:ext uri="{FF2B5EF4-FFF2-40B4-BE49-F238E27FC236}">
                      <a16:creationId xmlns:a16="http://schemas.microsoft.com/office/drawing/2014/main" xmlns="" id="{4C8928DB-8A79-4409-8B69-C314A93D68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" y="155"/>
                  <a:ext cx="10" cy="9"/>
                </a:xfrm>
                <a:custGeom>
                  <a:avLst/>
                  <a:gdLst>
                    <a:gd name="T0" fmla="*/ 15 w 19"/>
                    <a:gd name="T1" fmla="*/ 1 h 19"/>
                    <a:gd name="T2" fmla="*/ 17 w 19"/>
                    <a:gd name="T3" fmla="*/ 4 h 19"/>
                    <a:gd name="T4" fmla="*/ 18 w 19"/>
                    <a:gd name="T5" fmla="*/ 6 h 19"/>
                    <a:gd name="T6" fmla="*/ 19 w 19"/>
                    <a:gd name="T7" fmla="*/ 9 h 19"/>
                    <a:gd name="T8" fmla="*/ 18 w 19"/>
                    <a:gd name="T9" fmla="*/ 13 h 19"/>
                    <a:gd name="T10" fmla="*/ 16 w 19"/>
                    <a:gd name="T11" fmla="*/ 16 h 19"/>
                    <a:gd name="T12" fmla="*/ 13 w 19"/>
                    <a:gd name="T13" fmla="*/ 17 h 19"/>
                    <a:gd name="T14" fmla="*/ 9 w 19"/>
                    <a:gd name="T15" fmla="*/ 19 h 19"/>
                    <a:gd name="T16" fmla="*/ 6 w 19"/>
                    <a:gd name="T17" fmla="*/ 19 h 19"/>
                    <a:gd name="T18" fmla="*/ 3 w 19"/>
                    <a:gd name="T19" fmla="*/ 17 h 19"/>
                    <a:gd name="T20" fmla="*/ 1 w 19"/>
                    <a:gd name="T21" fmla="*/ 14 h 19"/>
                    <a:gd name="T22" fmla="*/ 0 w 19"/>
                    <a:gd name="T23" fmla="*/ 11 h 19"/>
                    <a:gd name="T24" fmla="*/ 0 w 19"/>
                    <a:gd name="T25" fmla="*/ 7 h 19"/>
                    <a:gd name="T26" fmla="*/ 2 w 19"/>
                    <a:gd name="T27" fmla="*/ 4 h 19"/>
                    <a:gd name="T28" fmla="*/ 6 w 19"/>
                    <a:gd name="T29" fmla="*/ 0 h 19"/>
                    <a:gd name="T30" fmla="*/ 9 w 19"/>
                    <a:gd name="T31" fmla="*/ 0 h 19"/>
                    <a:gd name="T32" fmla="*/ 15 w 19"/>
                    <a:gd name="T33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19">
                      <a:moveTo>
                        <a:pt x="15" y="1"/>
                      </a:moveTo>
                      <a:lnTo>
                        <a:pt x="17" y="4"/>
                      </a:lnTo>
                      <a:lnTo>
                        <a:pt x="18" y="6"/>
                      </a:lnTo>
                      <a:lnTo>
                        <a:pt x="19" y="9"/>
                      </a:lnTo>
                      <a:lnTo>
                        <a:pt x="18" y="13"/>
                      </a:lnTo>
                      <a:lnTo>
                        <a:pt x="16" y="16"/>
                      </a:lnTo>
                      <a:lnTo>
                        <a:pt x="13" y="17"/>
                      </a:lnTo>
                      <a:lnTo>
                        <a:pt x="9" y="19"/>
                      </a:lnTo>
                      <a:lnTo>
                        <a:pt x="6" y="19"/>
                      </a:lnTo>
                      <a:lnTo>
                        <a:pt x="3" y="17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" name="Freeform 299">
                  <a:extLst>
                    <a:ext uri="{FF2B5EF4-FFF2-40B4-BE49-F238E27FC236}">
                      <a16:creationId xmlns:a16="http://schemas.microsoft.com/office/drawing/2014/main" xmlns="" id="{852DB06A-B1FC-4BC4-870F-F7900B083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169"/>
                  <a:ext cx="82" cy="56"/>
                </a:xfrm>
                <a:custGeom>
                  <a:avLst/>
                  <a:gdLst>
                    <a:gd name="T0" fmla="*/ 161 w 163"/>
                    <a:gd name="T1" fmla="*/ 11 h 113"/>
                    <a:gd name="T2" fmla="*/ 156 w 163"/>
                    <a:gd name="T3" fmla="*/ 8 h 113"/>
                    <a:gd name="T4" fmla="*/ 155 w 163"/>
                    <a:gd name="T5" fmla="*/ 3 h 113"/>
                    <a:gd name="T6" fmla="*/ 147 w 163"/>
                    <a:gd name="T7" fmla="*/ 11 h 113"/>
                    <a:gd name="T8" fmla="*/ 131 w 163"/>
                    <a:gd name="T9" fmla="*/ 8 h 113"/>
                    <a:gd name="T10" fmla="*/ 96 w 163"/>
                    <a:gd name="T11" fmla="*/ 1 h 113"/>
                    <a:gd name="T12" fmla="*/ 70 w 163"/>
                    <a:gd name="T13" fmla="*/ 1 h 113"/>
                    <a:gd name="T14" fmla="*/ 65 w 163"/>
                    <a:gd name="T15" fmla="*/ 4 h 113"/>
                    <a:gd name="T16" fmla="*/ 88 w 163"/>
                    <a:gd name="T17" fmla="*/ 3 h 113"/>
                    <a:gd name="T18" fmla="*/ 117 w 163"/>
                    <a:gd name="T19" fmla="*/ 10 h 113"/>
                    <a:gd name="T20" fmla="*/ 138 w 163"/>
                    <a:gd name="T21" fmla="*/ 19 h 113"/>
                    <a:gd name="T22" fmla="*/ 136 w 163"/>
                    <a:gd name="T23" fmla="*/ 24 h 113"/>
                    <a:gd name="T24" fmla="*/ 122 w 163"/>
                    <a:gd name="T25" fmla="*/ 32 h 113"/>
                    <a:gd name="T26" fmla="*/ 108 w 163"/>
                    <a:gd name="T27" fmla="*/ 34 h 113"/>
                    <a:gd name="T28" fmla="*/ 83 w 163"/>
                    <a:gd name="T29" fmla="*/ 26 h 113"/>
                    <a:gd name="T30" fmla="*/ 55 w 163"/>
                    <a:gd name="T31" fmla="*/ 24 h 113"/>
                    <a:gd name="T32" fmla="*/ 41 w 163"/>
                    <a:gd name="T33" fmla="*/ 30 h 113"/>
                    <a:gd name="T34" fmla="*/ 52 w 163"/>
                    <a:gd name="T35" fmla="*/ 30 h 113"/>
                    <a:gd name="T36" fmla="*/ 65 w 163"/>
                    <a:gd name="T37" fmla="*/ 30 h 113"/>
                    <a:gd name="T38" fmla="*/ 80 w 163"/>
                    <a:gd name="T39" fmla="*/ 33 h 113"/>
                    <a:gd name="T40" fmla="*/ 100 w 163"/>
                    <a:gd name="T41" fmla="*/ 39 h 113"/>
                    <a:gd name="T42" fmla="*/ 102 w 163"/>
                    <a:gd name="T43" fmla="*/ 46 h 113"/>
                    <a:gd name="T44" fmla="*/ 78 w 163"/>
                    <a:gd name="T45" fmla="*/ 54 h 113"/>
                    <a:gd name="T46" fmla="*/ 56 w 163"/>
                    <a:gd name="T47" fmla="*/ 49 h 113"/>
                    <a:gd name="T48" fmla="*/ 35 w 163"/>
                    <a:gd name="T49" fmla="*/ 46 h 113"/>
                    <a:gd name="T50" fmla="*/ 42 w 163"/>
                    <a:gd name="T51" fmla="*/ 52 h 113"/>
                    <a:gd name="T52" fmla="*/ 61 w 163"/>
                    <a:gd name="T53" fmla="*/ 60 h 113"/>
                    <a:gd name="T54" fmla="*/ 40 w 163"/>
                    <a:gd name="T55" fmla="*/ 67 h 113"/>
                    <a:gd name="T56" fmla="*/ 14 w 163"/>
                    <a:gd name="T57" fmla="*/ 74 h 113"/>
                    <a:gd name="T58" fmla="*/ 0 w 163"/>
                    <a:gd name="T59" fmla="*/ 78 h 113"/>
                    <a:gd name="T60" fmla="*/ 8 w 163"/>
                    <a:gd name="T61" fmla="*/ 81 h 113"/>
                    <a:gd name="T62" fmla="*/ 31 w 163"/>
                    <a:gd name="T63" fmla="*/ 77 h 113"/>
                    <a:gd name="T64" fmla="*/ 57 w 163"/>
                    <a:gd name="T65" fmla="*/ 70 h 113"/>
                    <a:gd name="T66" fmla="*/ 68 w 163"/>
                    <a:gd name="T67" fmla="*/ 75 h 113"/>
                    <a:gd name="T68" fmla="*/ 56 w 163"/>
                    <a:gd name="T69" fmla="*/ 108 h 113"/>
                    <a:gd name="T70" fmla="*/ 57 w 163"/>
                    <a:gd name="T71" fmla="*/ 113 h 113"/>
                    <a:gd name="T72" fmla="*/ 72 w 163"/>
                    <a:gd name="T73" fmla="*/ 87 h 113"/>
                    <a:gd name="T74" fmla="*/ 84 w 163"/>
                    <a:gd name="T75" fmla="*/ 64 h 113"/>
                    <a:gd name="T76" fmla="*/ 99 w 163"/>
                    <a:gd name="T77" fmla="*/ 57 h 113"/>
                    <a:gd name="T78" fmla="*/ 114 w 163"/>
                    <a:gd name="T79" fmla="*/ 52 h 113"/>
                    <a:gd name="T80" fmla="*/ 116 w 163"/>
                    <a:gd name="T81" fmla="*/ 74 h 113"/>
                    <a:gd name="T82" fmla="*/ 109 w 163"/>
                    <a:gd name="T83" fmla="*/ 102 h 113"/>
                    <a:gd name="T84" fmla="*/ 114 w 163"/>
                    <a:gd name="T85" fmla="*/ 98 h 113"/>
                    <a:gd name="T86" fmla="*/ 126 w 163"/>
                    <a:gd name="T87" fmla="*/ 60 h 113"/>
                    <a:gd name="T88" fmla="*/ 138 w 163"/>
                    <a:gd name="T89" fmla="*/ 36 h 113"/>
                    <a:gd name="T90" fmla="*/ 148 w 163"/>
                    <a:gd name="T91" fmla="*/ 25 h 113"/>
                    <a:gd name="T92" fmla="*/ 152 w 163"/>
                    <a:gd name="T93" fmla="*/ 31 h 113"/>
                    <a:gd name="T94" fmla="*/ 148 w 163"/>
                    <a:gd name="T95" fmla="*/ 69 h 113"/>
                    <a:gd name="T96" fmla="*/ 159 w 163"/>
                    <a:gd name="T97" fmla="*/ 48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63" h="113">
                      <a:moveTo>
                        <a:pt x="163" y="12"/>
                      </a:moveTo>
                      <a:lnTo>
                        <a:pt x="162" y="11"/>
                      </a:lnTo>
                      <a:lnTo>
                        <a:pt x="161" y="11"/>
                      </a:lnTo>
                      <a:lnTo>
                        <a:pt x="159" y="10"/>
                      </a:lnTo>
                      <a:lnTo>
                        <a:pt x="158" y="9"/>
                      </a:lnTo>
                      <a:lnTo>
                        <a:pt x="156" y="8"/>
                      </a:lnTo>
                      <a:lnTo>
                        <a:pt x="156" y="7"/>
                      </a:lnTo>
                      <a:lnTo>
                        <a:pt x="155" y="4"/>
                      </a:lnTo>
                      <a:lnTo>
                        <a:pt x="155" y="3"/>
                      </a:lnTo>
                      <a:lnTo>
                        <a:pt x="153" y="7"/>
                      </a:lnTo>
                      <a:lnTo>
                        <a:pt x="151" y="10"/>
                      </a:lnTo>
                      <a:lnTo>
                        <a:pt x="147" y="11"/>
                      </a:lnTo>
                      <a:lnTo>
                        <a:pt x="146" y="14"/>
                      </a:lnTo>
                      <a:lnTo>
                        <a:pt x="139" y="11"/>
                      </a:lnTo>
                      <a:lnTo>
                        <a:pt x="131" y="8"/>
                      </a:lnTo>
                      <a:lnTo>
                        <a:pt x="120" y="6"/>
                      </a:lnTo>
                      <a:lnTo>
                        <a:pt x="108" y="3"/>
                      </a:lnTo>
                      <a:lnTo>
                        <a:pt x="96" y="1"/>
                      </a:lnTo>
                      <a:lnTo>
                        <a:pt x="85" y="0"/>
                      </a:lnTo>
                      <a:lnTo>
                        <a:pt x="77" y="0"/>
                      </a:lnTo>
                      <a:lnTo>
                        <a:pt x="70" y="1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5" y="4"/>
                      </a:lnTo>
                      <a:lnTo>
                        <a:pt x="70" y="3"/>
                      </a:lnTo>
                      <a:lnTo>
                        <a:pt x="79" y="3"/>
                      </a:lnTo>
                      <a:lnTo>
                        <a:pt x="88" y="3"/>
                      </a:lnTo>
                      <a:lnTo>
                        <a:pt x="99" y="6"/>
                      </a:lnTo>
                      <a:lnTo>
                        <a:pt x="108" y="8"/>
                      </a:lnTo>
                      <a:lnTo>
                        <a:pt x="117" y="10"/>
                      </a:lnTo>
                      <a:lnTo>
                        <a:pt x="126" y="14"/>
                      </a:lnTo>
                      <a:lnTo>
                        <a:pt x="133" y="16"/>
                      </a:lnTo>
                      <a:lnTo>
                        <a:pt x="138" y="19"/>
                      </a:lnTo>
                      <a:lnTo>
                        <a:pt x="139" y="22"/>
                      </a:lnTo>
                      <a:lnTo>
                        <a:pt x="138" y="23"/>
                      </a:lnTo>
                      <a:lnTo>
                        <a:pt x="136" y="24"/>
                      </a:lnTo>
                      <a:lnTo>
                        <a:pt x="131" y="26"/>
                      </a:lnTo>
                      <a:lnTo>
                        <a:pt x="126" y="29"/>
                      </a:lnTo>
                      <a:lnTo>
                        <a:pt x="122" y="32"/>
                      </a:lnTo>
                      <a:lnTo>
                        <a:pt x="117" y="34"/>
                      </a:lnTo>
                      <a:lnTo>
                        <a:pt x="114" y="37"/>
                      </a:lnTo>
                      <a:lnTo>
                        <a:pt x="108" y="34"/>
                      </a:lnTo>
                      <a:lnTo>
                        <a:pt x="101" y="32"/>
                      </a:lnTo>
                      <a:lnTo>
                        <a:pt x="92" y="29"/>
                      </a:lnTo>
                      <a:lnTo>
                        <a:pt x="83" y="26"/>
                      </a:lnTo>
                      <a:lnTo>
                        <a:pt x="72" y="25"/>
                      </a:lnTo>
                      <a:lnTo>
                        <a:pt x="63" y="24"/>
                      </a:lnTo>
                      <a:lnTo>
                        <a:pt x="55" y="24"/>
                      </a:lnTo>
                      <a:lnTo>
                        <a:pt x="48" y="26"/>
                      </a:lnTo>
                      <a:lnTo>
                        <a:pt x="44" y="29"/>
                      </a:lnTo>
                      <a:lnTo>
                        <a:pt x="41" y="30"/>
                      </a:lnTo>
                      <a:lnTo>
                        <a:pt x="42" y="31"/>
                      </a:lnTo>
                      <a:lnTo>
                        <a:pt x="47" y="31"/>
                      </a:lnTo>
                      <a:lnTo>
                        <a:pt x="52" y="30"/>
                      </a:lnTo>
                      <a:lnTo>
                        <a:pt x="55" y="30"/>
                      </a:lnTo>
                      <a:lnTo>
                        <a:pt x="60" y="30"/>
                      </a:lnTo>
                      <a:lnTo>
                        <a:pt x="65" y="30"/>
                      </a:lnTo>
                      <a:lnTo>
                        <a:pt x="70" y="31"/>
                      </a:lnTo>
                      <a:lnTo>
                        <a:pt x="75" y="32"/>
                      </a:lnTo>
                      <a:lnTo>
                        <a:pt x="80" y="33"/>
                      </a:lnTo>
                      <a:lnTo>
                        <a:pt x="85" y="34"/>
                      </a:lnTo>
                      <a:lnTo>
                        <a:pt x="93" y="37"/>
                      </a:lnTo>
                      <a:lnTo>
                        <a:pt x="100" y="39"/>
                      </a:lnTo>
                      <a:lnTo>
                        <a:pt x="106" y="40"/>
                      </a:lnTo>
                      <a:lnTo>
                        <a:pt x="108" y="41"/>
                      </a:lnTo>
                      <a:lnTo>
                        <a:pt x="102" y="46"/>
                      </a:lnTo>
                      <a:lnTo>
                        <a:pt x="93" y="49"/>
                      </a:lnTo>
                      <a:lnTo>
                        <a:pt x="84" y="52"/>
                      </a:lnTo>
                      <a:lnTo>
                        <a:pt x="78" y="54"/>
                      </a:lnTo>
                      <a:lnTo>
                        <a:pt x="72" y="54"/>
                      </a:lnTo>
                      <a:lnTo>
                        <a:pt x="64" y="53"/>
                      </a:lnTo>
                      <a:lnTo>
                        <a:pt x="56" y="49"/>
                      </a:lnTo>
                      <a:lnTo>
                        <a:pt x="48" y="47"/>
                      </a:lnTo>
                      <a:lnTo>
                        <a:pt x="41" y="46"/>
                      </a:lnTo>
                      <a:lnTo>
                        <a:pt x="35" y="46"/>
                      </a:lnTo>
                      <a:lnTo>
                        <a:pt x="33" y="47"/>
                      </a:lnTo>
                      <a:lnTo>
                        <a:pt x="35" y="48"/>
                      </a:lnTo>
                      <a:lnTo>
                        <a:pt x="42" y="52"/>
                      </a:lnTo>
                      <a:lnTo>
                        <a:pt x="50" y="54"/>
                      </a:lnTo>
                      <a:lnTo>
                        <a:pt x="56" y="57"/>
                      </a:lnTo>
                      <a:lnTo>
                        <a:pt x="61" y="60"/>
                      </a:lnTo>
                      <a:lnTo>
                        <a:pt x="56" y="61"/>
                      </a:lnTo>
                      <a:lnTo>
                        <a:pt x="49" y="63"/>
                      </a:lnTo>
                      <a:lnTo>
                        <a:pt x="40" y="67"/>
                      </a:lnTo>
                      <a:lnTo>
                        <a:pt x="31" y="69"/>
                      </a:lnTo>
                      <a:lnTo>
                        <a:pt x="22" y="71"/>
                      </a:lnTo>
                      <a:lnTo>
                        <a:pt x="14" y="74"/>
                      </a:lnTo>
                      <a:lnTo>
                        <a:pt x="8" y="76"/>
                      </a:lnTo>
                      <a:lnTo>
                        <a:pt x="3" y="77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2" y="81"/>
                      </a:lnTo>
                      <a:lnTo>
                        <a:pt x="8" y="81"/>
                      </a:lnTo>
                      <a:lnTo>
                        <a:pt x="14" y="81"/>
                      </a:lnTo>
                      <a:lnTo>
                        <a:pt x="22" y="79"/>
                      </a:lnTo>
                      <a:lnTo>
                        <a:pt x="31" y="77"/>
                      </a:lnTo>
                      <a:lnTo>
                        <a:pt x="40" y="75"/>
                      </a:lnTo>
                      <a:lnTo>
                        <a:pt x="49" y="72"/>
                      </a:lnTo>
                      <a:lnTo>
                        <a:pt x="57" y="70"/>
                      </a:lnTo>
                      <a:lnTo>
                        <a:pt x="64" y="68"/>
                      </a:lnTo>
                      <a:lnTo>
                        <a:pt x="69" y="66"/>
                      </a:lnTo>
                      <a:lnTo>
                        <a:pt x="68" y="75"/>
                      </a:lnTo>
                      <a:lnTo>
                        <a:pt x="64" y="89"/>
                      </a:lnTo>
                      <a:lnTo>
                        <a:pt x="61" y="100"/>
                      </a:lnTo>
                      <a:lnTo>
                        <a:pt x="56" y="108"/>
                      </a:lnTo>
                      <a:lnTo>
                        <a:pt x="54" y="112"/>
                      </a:lnTo>
                      <a:lnTo>
                        <a:pt x="55" y="113"/>
                      </a:lnTo>
                      <a:lnTo>
                        <a:pt x="57" y="113"/>
                      </a:lnTo>
                      <a:lnTo>
                        <a:pt x="61" y="109"/>
                      </a:lnTo>
                      <a:lnTo>
                        <a:pt x="65" y="101"/>
                      </a:lnTo>
                      <a:lnTo>
                        <a:pt x="72" y="87"/>
                      </a:lnTo>
                      <a:lnTo>
                        <a:pt x="78" y="75"/>
                      </a:lnTo>
                      <a:lnTo>
                        <a:pt x="80" y="66"/>
                      </a:lnTo>
                      <a:lnTo>
                        <a:pt x="84" y="64"/>
                      </a:lnTo>
                      <a:lnTo>
                        <a:pt x="88" y="62"/>
                      </a:lnTo>
                      <a:lnTo>
                        <a:pt x="94" y="60"/>
                      </a:lnTo>
                      <a:lnTo>
                        <a:pt x="99" y="57"/>
                      </a:lnTo>
                      <a:lnTo>
                        <a:pt x="105" y="55"/>
                      </a:lnTo>
                      <a:lnTo>
                        <a:pt x="109" y="53"/>
                      </a:lnTo>
                      <a:lnTo>
                        <a:pt x="114" y="52"/>
                      </a:lnTo>
                      <a:lnTo>
                        <a:pt x="117" y="51"/>
                      </a:lnTo>
                      <a:lnTo>
                        <a:pt x="117" y="60"/>
                      </a:lnTo>
                      <a:lnTo>
                        <a:pt x="116" y="74"/>
                      </a:lnTo>
                      <a:lnTo>
                        <a:pt x="113" y="87"/>
                      </a:lnTo>
                      <a:lnTo>
                        <a:pt x="110" y="98"/>
                      </a:lnTo>
                      <a:lnTo>
                        <a:pt x="109" y="102"/>
                      </a:lnTo>
                      <a:lnTo>
                        <a:pt x="109" y="105"/>
                      </a:lnTo>
                      <a:lnTo>
                        <a:pt x="110" y="102"/>
                      </a:lnTo>
                      <a:lnTo>
                        <a:pt x="114" y="98"/>
                      </a:lnTo>
                      <a:lnTo>
                        <a:pt x="118" y="87"/>
                      </a:lnTo>
                      <a:lnTo>
                        <a:pt x="123" y="74"/>
                      </a:lnTo>
                      <a:lnTo>
                        <a:pt x="126" y="60"/>
                      </a:lnTo>
                      <a:lnTo>
                        <a:pt x="126" y="47"/>
                      </a:lnTo>
                      <a:lnTo>
                        <a:pt x="133" y="41"/>
                      </a:lnTo>
                      <a:lnTo>
                        <a:pt x="138" y="36"/>
                      </a:lnTo>
                      <a:lnTo>
                        <a:pt x="143" y="31"/>
                      </a:lnTo>
                      <a:lnTo>
                        <a:pt x="146" y="27"/>
                      </a:lnTo>
                      <a:lnTo>
                        <a:pt x="148" y="25"/>
                      </a:lnTo>
                      <a:lnTo>
                        <a:pt x="151" y="24"/>
                      </a:lnTo>
                      <a:lnTo>
                        <a:pt x="152" y="26"/>
                      </a:lnTo>
                      <a:lnTo>
                        <a:pt x="152" y="31"/>
                      </a:lnTo>
                      <a:lnTo>
                        <a:pt x="151" y="40"/>
                      </a:lnTo>
                      <a:lnTo>
                        <a:pt x="149" y="54"/>
                      </a:lnTo>
                      <a:lnTo>
                        <a:pt x="148" y="69"/>
                      </a:lnTo>
                      <a:lnTo>
                        <a:pt x="147" y="78"/>
                      </a:lnTo>
                      <a:lnTo>
                        <a:pt x="153" y="67"/>
                      </a:lnTo>
                      <a:lnTo>
                        <a:pt x="159" y="48"/>
                      </a:lnTo>
                      <a:lnTo>
                        <a:pt x="162" y="29"/>
                      </a:lnTo>
                      <a:lnTo>
                        <a:pt x="163" y="12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2" name="Freeform 300">
                  <a:extLst>
                    <a:ext uri="{FF2B5EF4-FFF2-40B4-BE49-F238E27FC236}">
                      <a16:creationId xmlns:a16="http://schemas.microsoft.com/office/drawing/2014/main" xmlns="" id="{B164DD9D-FF09-46EE-8707-61FEF6AB6E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" y="69"/>
                  <a:ext cx="65" cy="62"/>
                </a:xfrm>
                <a:custGeom>
                  <a:avLst/>
                  <a:gdLst>
                    <a:gd name="T0" fmla="*/ 127 w 132"/>
                    <a:gd name="T1" fmla="*/ 123 h 125"/>
                    <a:gd name="T2" fmla="*/ 130 w 132"/>
                    <a:gd name="T3" fmla="*/ 119 h 125"/>
                    <a:gd name="T4" fmla="*/ 126 w 132"/>
                    <a:gd name="T5" fmla="*/ 112 h 125"/>
                    <a:gd name="T6" fmla="*/ 118 w 132"/>
                    <a:gd name="T7" fmla="*/ 102 h 125"/>
                    <a:gd name="T8" fmla="*/ 117 w 132"/>
                    <a:gd name="T9" fmla="*/ 88 h 125"/>
                    <a:gd name="T10" fmla="*/ 112 w 132"/>
                    <a:gd name="T11" fmla="*/ 58 h 125"/>
                    <a:gd name="T12" fmla="*/ 107 w 132"/>
                    <a:gd name="T13" fmla="*/ 43 h 125"/>
                    <a:gd name="T14" fmla="*/ 104 w 132"/>
                    <a:gd name="T15" fmla="*/ 42 h 125"/>
                    <a:gd name="T16" fmla="*/ 105 w 132"/>
                    <a:gd name="T17" fmla="*/ 56 h 125"/>
                    <a:gd name="T18" fmla="*/ 106 w 132"/>
                    <a:gd name="T19" fmla="*/ 81 h 125"/>
                    <a:gd name="T20" fmla="*/ 99 w 132"/>
                    <a:gd name="T21" fmla="*/ 86 h 125"/>
                    <a:gd name="T22" fmla="*/ 84 w 132"/>
                    <a:gd name="T23" fmla="*/ 75 h 125"/>
                    <a:gd name="T24" fmla="*/ 76 w 132"/>
                    <a:gd name="T25" fmla="*/ 63 h 125"/>
                    <a:gd name="T26" fmla="*/ 71 w 132"/>
                    <a:gd name="T27" fmla="*/ 40 h 125"/>
                    <a:gd name="T28" fmla="*/ 69 w 132"/>
                    <a:gd name="T29" fmla="*/ 23 h 125"/>
                    <a:gd name="T30" fmla="*/ 68 w 132"/>
                    <a:gd name="T31" fmla="*/ 10 h 125"/>
                    <a:gd name="T32" fmla="*/ 64 w 132"/>
                    <a:gd name="T33" fmla="*/ 3 h 125"/>
                    <a:gd name="T34" fmla="*/ 64 w 132"/>
                    <a:gd name="T35" fmla="*/ 7 h 125"/>
                    <a:gd name="T36" fmla="*/ 66 w 132"/>
                    <a:gd name="T37" fmla="*/ 18 h 125"/>
                    <a:gd name="T38" fmla="*/ 64 w 132"/>
                    <a:gd name="T39" fmla="*/ 28 h 125"/>
                    <a:gd name="T40" fmla="*/ 62 w 132"/>
                    <a:gd name="T41" fmla="*/ 38 h 125"/>
                    <a:gd name="T42" fmla="*/ 66 w 132"/>
                    <a:gd name="T43" fmla="*/ 56 h 125"/>
                    <a:gd name="T44" fmla="*/ 58 w 132"/>
                    <a:gd name="T45" fmla="*/ 55 h 125"/>
                    <a:gd name="T46" fmla="*/ 38 w 132"/>
                    <a:gd name="T47" fmla="*/ 35 h 125"/>
                    <a:gd name="T48" fmla="*/ 20 w 132"/>
                    <a:gd name="T49" fmla="*/ 15 h 125"/>
                    <a:gd name="T50" fmla="*/ 5 w 132"/>
                    <a:gd name="T51" fmla="*/ 3 h 125"/>
                    <a:gd name="T52" fmla="*/ 8 w 132"/>
                    <a:gd name="T53" fmla="*/ 12 h 125"/>
                    <a:gd name="T54" fmla="*/ 27 w 132"/>
                    <a:gd name="T55" fmla="*/ 35 h 125"/>
                    <a:gd name="T56" fmla="*/ 36 w 132"/>
                    <a:gd name="T57" fmla="*/ 50 h 125"/>
                    <a:gd name="T58" fmla="*/ 53 w 132"/>
                    <a:gd name="T59" fmla="*/ 65 h 125"/>
                    <a:gd name="T60" fmla="*/ 53 w 132"/>
                    <a:gd name="T61" fmla="*/ 70 h 125"/>
                    <a:gd name="T62" fmla="*/ 36 w 132"/>
                    <a:gd name="T63" fmla="*/ 66 h 125"/>
                    <a:gd name="T64" fmla="*/ 27 w 132"/>
                    <a:gd name="T65" fmla="*/ 61 h 125"/>
                    <a:gd name="T66" fmla="*/ 22 w 132"/>
                    <a:gd name="T67" fmla="*/ 63 h 125"/>
                    <a:gd name="T68" fmla="*/ 28 w 132"/>
                    <a:gd name="T69" fmla="*/ 68 h 125"/>
                    <a:gd name="T70" fmla="*/ 39 w 132"/>
                    <a:gd name="T71" fmla="*/ 74 h 125"/>
                    <a:gd name="T72" fmla="*/ 54 w 132"/>
                    <a:gd name="T73" fmla="*/ 80 h 125"/>
                    <a:gd name="T74" fmla="*/ 69 w 132"/>
                    <a:gd name="T75" fmla="*/ 83 h 125"/>
                    <a:gd name="T76" fmla="*/ 82 w 132"/>
                    <a:gd name="T77" fmla="*/ 86 h 125"/>
                    <a:gd name="T78" fmla="*/ 97 w 132"/>
                    <a:gd name="T79" fmla="*/ 96 h 125"/>
                    <a:gd name="T80" fmla="*/ 98 w 132"/>
                    <a:gd name="T81" fmla="*/ 103 h 125"/>
                    <a:gd name="T82" fmla="*/ 88 w 132"/>
                    <a:gd name="T83" fmla="*/ 106 h 125"/>
                    <a:gd name="T84" fmla="*/ 76 w 132"/>
                    <a:gd name="T85" fmla="*/ 108 h 125"/>
                    <a:gd name="T86" fmla="*/ 66 w 132"/>
                    <a:gd name="T87" fmla="*/ 109 h 125"/>
                    <a:gd name="T88" fmla="*/ 56 w 132"/>
                    <a:gd name="T89" fmla="*/ 106 h 125"/>
                    <a:gd name="T90" fmla="*/ 54 w 132"/>
                    <a:gd name="T91" fmla="*/ 110 h 125"/>
                    <a:gd name="T92" fmla="*/ 68 w 132"/>
                    <a:gd name="T93" fmla="*/ 113 h 125"/>
                    <a:gd name="T94" fmla="*/ 83 w 132"/>
                    <a:gd name="T95" fmla="*/ 113 h 125"/>
                    <a:gd name="T96" fmla="*/ 97 w 132"/>
                    <a:gd name="T97" fmla="*/ 113 h 125"/>
                    <a:gd name="T98" fmla="*/ 109 w 132"/>
                    <a:gd name="T99" fmla="*/ 112 h 125"/>
                    <a:gd name="T100" fmla="*/ 118 w 132"/>
                    <a:gd name="T101" fmla="*/ 113 h 125"/>
                    <a:gd name="T102" fmla="*/ 125 w 132"/>
                    <a:gd name="T103" fmla="*/ 12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32" h="125">
                      <a:moveTo>
                        <a:pt x="127" y="125"/>
                      </a:moveTo>
                      <a:lnTo>
                        <a:pt x="127" y="123"/>
                      </a:lnTo>
                      <a:lnTo>
                        <a:pt x="128" y="120"/>
                      </a:lnTo>
                      <a:lnTo>
                        <a:pt x="130" y="119"/>
                      </a:lnTo>
                      <a:lnTo>
                        <a:pt x="132" y="117"/>
                      </a:lnTo>
                      <a:lnTo>
                        <a:pt x="126" y="112"/>
                      </a:lnTo>
                      <a:lnTo>
                        <a:pt x="121" y="106"/>
                      </a:lnTo>
                      <a:lnTo>
                        <a:pt x="118" y="102"/>
                      </a:lnTo>
                      <a:lnTo>
                        <a:pt x="117" y="97"/>
                      </a:lnTo>
                      <a:lnTo>
                        <a:pt x="117" y="88"/>
                      </a:lnTo>
                      <a:lnTo>
                        <a:pt x="115" y="73"/>
                      </a:lnTo>
                      <a:lnTo>
                        <a:pt x="112" y="58"/>
                      </a:lnTo>
                      <a:lnTo>
                        <a:pt x="110" y="48"/>
                      </a:lnTo>
                      <a:lnTo>
                        <a:pt x="107" y="43"/>
                      </a:lnTo>
                      <a:lnTo>
                        <a:pt x="105" y="42"/>
                      </a:lnTo>
                      <a:lnTo>
                        <a:pt x="104" y="42"/>
                      </a:lnTo>
                      <a:lnTo>
                        <a:pt x="104" y="46"/>
                      </a:lnTo>
                      <a:lnTo>
                        <a:pt x="105" y="56"/>
                      </a:lnTo>
                      <a:lnTo>
                        <a:pt x="106" y="68"/>
                      </a:lnTo>
                      <a:lnTo>
                        <a:pt x="106" y="81"/>
                      </a:lnTo>
                      <a:lnTo>
                        <a:pt x="106" y="90"/>
                      </a:lnTo>
                      <a:lnTo>
                        <a:pt x="99" y="86"/>
                      </a:lnTo>
                      <a:lnTo>
                        <a:pt x="91" y="81"/>
                      </a:lnTo>
                      <a:lnTo>
                        <a:pt x="84" y="75"/>
                      </a:lnTo>
                      <a:lnTo>
                        <a:pt x="80" y="71"/>
                      </a:lnTo>
                      <a:lnTo>
                        <a:pt x="76" y="63"/>
                      </a:lnTo>
                      <a:lnTo>
                        <a:pt x="73" y="51"/>
                      </a:lnTo>
                      <a:lnTo>
                        <a:pt x="71" y="40"/>
                      </a:lnTo>
                      <a:lnTo>
                        <a:pt x="69" y="30"/>
                      </a:lnTo>
                      <a:lnTo>
                        <a:pt x="69" y="23"/>
                      </a:lnTo>
                      <a:lnTo>
                        <a:pt x="69" y="15"/>
                      </a:lnTo>
                      <a:lnTo>
                        <a:pt x="68" y="10"/>
                      </a:lnTo>
                      <a:lnTo>
                        <a:pt x="66" y="5"/>
                      </a:lnTo>
                      <a:lnTo>
                        <a:pt x="64" y="3"/>
                      </a:lnTo>
                      <a:lnTo>
                        <a:pt x="64" y="4"/>
                      </a:lnTo>
                      <a:lnTo>
                        <a:pt x="64" y="7"/>
                      </a:lnTo>
                      <a:lnTo>
                        <a:pt x="65" y="12"/>
                      </a:lnTo>
                      <a:lnTo>
                        <a:pt x="66" y="18"/>
                      </a:lnTo>
                      <a:lnTo>
                        <a:pt x="65" y="23"/>
                      </a:lnTo>
                      <a:lnTo>
                        <a:pt x="64" y="28"/>
                      </a:lnTo>
                      <a:lnTo>
                        <a:pt x="62" y="33"/>
                      </a:lnTo>
                      <a:lnTo>
                        <a:pt x="62" y="38"/>
                      </a:lnTo>
                      <a:lnTo>
                        <a:pt x="64" y="48"/>
                      </a:lnTo>
                      <a:lnTo>
                        <a:pt x="66" y="56"/>
                      </a:lnTo>
                      <a:lnTo>
                        <a:pt x="67" y="63"/>
                      </a:lnTo>
                      <a:lnTo>
                        <a:pt x="58" y="55"/>
                      </a:lnTo>
                      <a:lnTo>
                        <a:pt x="49" y="45"/>
                      </a:lnTo>
                      <a:lnTo>
                        <a:pt x="38" y="35"/>
                      </a:lnTo>
                      <a:lnTo>
                        <a:pt x="29" y="25"/>
                      </a:lnTo>
                      <a:lnTo>
                        <a:pt x="20" y="15"/>
                      </a:lnTo>
                      <a:lnTo>
                        <a:pt x="12" y="8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8" y="12"/>
                      </a:lnTo>
                      <a:lnTo>
                        <a:pt x="18" y="23"/>
                      </a:lnTo>
                      <a:lnTo>
                        <a:pt x="27" y="35"/>
                      </a:lnTo>
                      <a:lnTo>
                        <a:pt x="31" y="43"/>
                      </a:lnTo>
                      <a:lnTo>
                        <a:pt x="36" y="50"/>
                      </a:lnTo>
                      <a:lnTo>
                        <a:pt x="45" y="58"/>
                      </a:lnTo>
                      <a:lnTo>
                        <a:pt x="53" y="65"/>
                      </a:lnTo>
                      <a:lnTo>
                        <a:pt x="60" y="70"/>
                      </a:lnTo>
                      <a:lnTo>
                        <a:pt x="53" y="70"/>
                      </a:lnTo>
                      <a:lnTo>
                        <a:pt x="44" y="68"/>
                      </a:lnTo>
                      <a:lnTo>
                        <a:pt x="36" y="66"/>
                      </a:lnTo>
                      <a:lnTo>
                        <a:pt x="30" y="64"/>
                      </a:lnTo>
                      <a:lnTo>
                        <a:pt x="27" y="61"/>
                      </a:lnTo>
                      <a:lnTo>
                        <a:pt x="24" y="61"/>
                      </a:lnTo>
                      <a:lnTo>
                        <a:pt x="22" y="63"/>
                      </a:lnTo>
                      <a:lnTo>
                        <a:pt x="24" y="66"/>
                      </a:lnTo>
                      <a:lnTo>
                        <a:pt x="28" y="68"/>
                      </a:lnTo>
                      <a:lnTo>
                        <a:pt x="34" y="72"/>
                      </a:lnTo>
                      <a:lnTo>
                        <a:pt x="39" y="74"/>
                      </a:lnTo>
                      <a:lnTo>
                        <a:pt x="46" y="78"/>
                      </a:lnTo>
                      <a:lnTo>
                        <a:pt x="54" y="80"/>
                      </a:lnTo>
                      <a:lnTo>
                        <a:pt x="61" y="82"/>
                      </a:lnTo>
                      <a:lnTo>
                        <a:pt x="69" y="83"/>
                      </a:lnTo>
                      <a:lnTo>
                        <a:pt x="75" y="83"/>
                      </a:lnTo>
                      <a:lnTo>
                        <a:pt x="82" y="86"/>
                      </a:lnTo>
                      <a:lnTo>
                        <a:pt x="90" y="90"/>
                      </a:lnTo>
                      <a:lnTo>
                        <a:pt x="97" y="96"/>
                      </a:lnTo>
                      <a:lnTo>
                        <a:pt x="102" y="102"/>
                      </a:lnTo>
                      <a:lnTo>
                        <a:pt x="98" y="103"/>
                      </a:lnTo>
                      <a:lnTo>
                        <a:pt x="94" y="105"/>
                      </a:lnTo>
                      <a:lnTo>
                        <a:pt x="88" y="106"/>
                      </a:lnTo>
                      <a:lnTo>
                        <a:pt x="82" y="108"/>
                      </a:lnTo>
                      <a:lnTo>
                        <a:pt x="76" y="108"/>
                      </a:lnTo>
                      <a:lnTo>
                        <a:pt x="71" y="109"/>
                      </a:lnTo>
                      <a:lnTo>
                        <a:pt x="66" y="109"/>
                      </a:lnTo>
                      <a:lnTo>
                        <a:pt x="61" y="108"/>
                      </a:lnTo>
                      <a:lnTo>
                        <a:pt x="56" y="106"/>
                      </a:lnTo>
                      <a:lnTo>
                        <a:pt x="53" y="108"/>
                      </a:lnTo>
                      <a:lnTo>
                        <a:pt x="54" y="110"/>
                      </a:lnTo>
                      <a:lnTo>
                        <a:pt x="62" y="112"/>
                      </a:lnTo>
                      <a:lnTo>
                        <a:pt x="68" y="113"/>
                      </a:lnTo>
                      <a:lnTo>
                        <a:pt x="75" y="113"/>
                      </a:lnTo>
                      <a:lnTo>
                        <a:pt x="83" y="113"/>
                      </a:lnTo>
                      <a:lnTo>
                        <a:pt x="90" y="113"/>
                      </a:lnTo>
                      <a:lnTo>
                        <a:pt x="97" y="113"/>
                      </a:lnTo>
                      <a:lnTo>
                        <a:pt x="104" y="112"/>
                      </a:lnTo>
                      <a:lnTo>
                        <a:pt x="109" y="112"/>
                      </a:lnTo>
                      <a:lnTo>
                        <a:pt x="112" y="112"/>
                      </a:lnTo>
                      <a:lnTo>
                        <a:pt x="118" y="113"/>
                      </a:lnTo>
                      <a:lnTo>
                        <a:pt x="121" y="117"/>
                      </a:lnTo>
                      <a:lnTo>
                        <a:pt x="125" y="120"/>
                      </a:lnTo>
                      <a:lnTo>
                        <a:pt x="127" y="125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3" name="Freeform 301">
                  <a:extLst>
                    <a:ext uri="{FF2B5EF4-FFF2-40B4-BE49-F238E27FC236}">
                      <a16:creationId xmlns:a16="http://schemas.microsoft.com/office/drawing/2014/main" xmlns="" id="{B5E30264-A8C7-4585-8097-6F7BBF936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" y="45"/>
                  <a:ext cx="40" cy="95"/>
                </a:xfrm>
                <a:custGeom>
                  <a:avLst/>
                  <a:gdLst>
                    <a:gd name="T0" fmla="*/ 8 w 81"/>
                    <a:gd name="T1" fmla="*/ 157 h 190"/>
                    <a:gd name="T2" fmla="*/ 14 w 81"/>
                    <a:gd name="T3" fmla="*/ 150 h 190"/>
                    <a:gd name="T4" fmla="*/ 18 w 81"/>
                    <a:gd name="T5" fmla="*/ 152 h 190"/>
                    <a:gd name="T6" fmla="*/ 22 w 81"/>
                    <a:gd name="T7" fmla="*/ 135 h 190"/>
                    <a:gd name="T8" fmla="*/ 8 w 81"/>
                    <a:gd name="T9" fmla="*/ 107 h 190"/>
                    <a:gd name="T10" fmla="*/ 0 w 81"/>
                    <a:gd name="T11" fmla="*/ 78 h 190"/>
                    <a:gd name="T12" fmla="*/ 3 w 81"/>
                    <a:gd name="T13" fmla="*/ 79 h 190"/>
                    <a:gd name="T14" fmla="*/ 18 w 81"/>
                    <a:gd name="T15" fmla="*/ 109 h 190"/>
                    <a:gd name="T16" fmla="*/ 31 w 81"/>
                    <a:gd name="T17" fmla="*/ 89 h 190"/>
                    <a:gd name="T18" fmla="*/ 30 w 81"/>
                    <a:gd name="T19" fmla="*/ 53 h 190"/>
                    <a:gd name="T20" fmla="*/ 30 w 81"/>
                    <a:gd name="T21" fmla="*/ 22 h 190"/>
                    <a:gd name="T22" fmla="*/ 33 w 81"/>
                    <a:gd name="T23" fmla="*/ 23 h 190"/>
                    <a:gd name="T24" fmla="*/ 33 w 81"/>
                    <a:gd name="T25" fmla="*/ 41 h 190"/>
                    <a:gd name="T26" fmla="*/ 41 w 81"/>
                    <a:gd name="T27" fmla="*/ 41 h 190"/>
                    <a:gd name="T28" fmla="*/ 61 w 81"/>
                    <a:gd name="T29" fmla="*/ 2 h 190"/>
                    <a:gd name="T30" fmla="*/ 64 w 81"/>
                    <a:gd name="T31" fmla="*/ 2 h 190"/>
                    <a:gd name="T32" fmla="*/ 53 w 81"/>
                    <a:gd name="T33" fmla="*/ 29 h 190"/>
                    <a:gd name="T34" fmla="*/ 52 w 81"/>
                    <a:gd name="T35" fmla="*/ 52 h 190"/>
                    <a:gd name="T36" fmla="*/ 68 w 81"/>
                    <a:gd name="T37" fmla="*/ 45 h 190"/>
                    <a:gd name="T38" fmla="*/ 71 w 81"/>
                    <a:gd name="T39" fmla="*/ 45 h 190"/>
                    <a:gd name="T40" fmla="*/ 56 w 81"/>
                    <a:gd name="T41" fmla="*/ 58 h 190"/>
                    <a:gd name="T42" fmla="*/ 41 w 81"/>
                    <a:gd name="T43" fmla="*/ 78 h 190"/>
                    <a:gd name="T44" fmla="*/ 33 w 81"/>
                    <a:gd name="T45" fmla="*/ 116 h 190"/>
                    <a:gd name="T46" fmla="*/ 51 w 81"/>
                    <a:gd name="T47" fmla="*/ 115 h 190"/>
                    <a:gd name="T48" fmla="*/ 68 w 81"/>
                    <a:gd name="T49" fmla="*/ 112 h 190"/>
                    <a:gd name="T50" fmla="*/ 76 w 81"/>
                    <a:gd name="T51" fmla="*/ 106 h 190"/>
                    <a:gd name="T52" fmla="*/ 75 w 81"/>
                    <a:gd name="T53" fmla="*/ 111 h 190"/>
                    <a:gd name="T54" fmla="*/ 62 w 81"/>
                    <a:gd name="T55" fmla="*/ 119 h 190"/>
                    <a:gd name="T56" fmla="*/ 43 w 81"/>
                    <a:gd name="T57" fmla="*/ 127 h 190"/>
                    <a:gd name="T58" fmla="*/ 31 w 81"/>
                    <a:gd name="T59" fmla="*/ 134 h 190"/>
                    <a:gd name="T60" fmla="*/ 28 w 81"/>
                    <a:gd name="T61" fmla="*/ 153 h 190"/>
                    <a:gd name="T62" fmla="*/ 39 w 81"/>
                    <a:gd name="T63" fmla="*/ 156 h 190"/>
                    <a:gd name="T64" fmla="*/ 62 w 81"/>
                    <a:gd name="T65" fmla="*/ 146 h 190"/>
                    <a:gd name="T66" fmla="*/ 78 w 81"/>
                    <a:gd name="T67" fmla="*/ 135 h 190"/>
                    <a:gd name="T68" fmla="*/ 78 w 81"/>
                    <a:gd name="T69" fmla="*/ 139 h 190"/>
                    <a:gd name="T70" fmla="*/ 57 w 81"/>
                    <a:gd name="T71" fmla="*/ 166 h 190"/>
                    <a:gd name="T72" fmla="*/ 49 w 81"/>
                    <a:gd name="T73" fmla="*/ 166 h 190"/>
                    <a:gd name="T74" fmla="*/ 41 w 81"/>
                    <a:gd name="T75" fmla="*/ 158 h 190"/>
                    <a:gd name="T76" fmla="*/ 22 w 81"/>
                    <a:gd name="T77" fmla="*/ 160 h 190"/>
                    <a:gd name="T78" fmla="*/ 17 w 81"/>
                    <a:gd name="T79" fmla="*/ 172 h 190"/>
                    <a:gd name="T80" fmla="*/ 8 w 81"/>
                    <a:gd name="T81" fmla="*/ 184 h 190"/>
                    <a:gd name="T82" fmla="*/ 6 w 81"/>
                    <a:gd name="T83" fmla="*/ 184 h 190"/>
                    <a:gd name="T84" fmla="*/ 13 w 81"/>
                    <a:gd name="T85" fmla="*/ 168 h 190"/>
                    <a:gd name="T86" fmla="*/ 3 w 81"/>
                    <a:gd name="T87" fmla="*/ 162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" h="190">
                      <a:moveTo>
                        <a:pt x="0" y="164"/>
                      </a:moveTo>
                      <a:lnTo>
                        <a:pt x="4" y="160"/>
                      </a:lnTo>
                      <a:lnTo>
                        <a:pt x="8" y="157"/>
                      </a:lnTo>
                      <a:lnTo>
                        <a:pt x="11" y="152"/>
                      </a:lnTo>
                      <a:lnTo>
                        <a:pt x="13" y="147"/>
                      </a:lnTo>
                      <a:lnTo>
                        <a:pt x="14" y="150"/>
                      </a:lnTo>
                      <a:lnTo>
                        <a:pt x="16" y="151"/>
                      </a:lnTo>
                      <a:lnTo>
                        <a:pt x="17" y="151"/>
                      </a:lnTo>
                      <a:lnTo>
                        <a:pt x="18" y="152"/>
                      </a:lnTo>
                      <a:lnTo>
                        <a:pt x="19" y="149"/>
                      </a:lnTo>
                      <a:lnTo>
                        <a:pt x="22" y="143"/>
                      </a:lnTo>
                      <a:lnTo>
                        <a:pt x="22" y="135"/>
                      </a:lnTo>
                      <a:lnTo>
                        <a:pt x="21" y="130"/>
                      </a:lnTo>
                      <a:lnTo>
                        <a:pt x="15" y="121"/>
                      </a:lnTo>
                      <a:lnTo>
                        <a:pt x="8" y="107"/>
                      </a:lnTo>
                      <a:lnTo>
                        <a:pt x="2" y="92"/>
                      </a:lnTo>
                      <a:lnTo>
                        <a:pt x="0" y="83"/>
                      </a:lnTo>
                      <a:lnTo>
                        <a:pt x="0" y="78"/>
                      </a:lnTo>
                      <a:lnTo>
                        <a:pt x="2" y="75"/>
                      </a:lnTo>
                      <a:lnTo>
                        <a:pt x="3" y="76"/>
                      </a:lnTo>
                      <a:lnTo>
                        <a:pt x="3" y="79"/>
                      </a:lnTo>
                      <a:lnTo>
                        <a:pt x="6" y="88"/>
                      </a:lnTo>
                      <a:lnTo>
                        <a:pt x="11" y="99"/>
                      </a:lnTo>
                      <a:lnTo>
                        <a:pt x="18" y="109"/>
                      </a:lnTo>
                      <a:lnTo>
                        <a:pt x="24" y="115"/>
                      </a:lnTo>
                      <a:lnTo>
                        <a:pt x="28" y="105"/>
                      </a:lnTo>
                      <a:lnTo>
                        <a:pt x="31" y="89"/>
                      </a:lnTo>
                      <a:lnTo>
                        <a:pt x="32" y="74"/>
                      </a:lnTo>
                      <a:lnTo>
                        <a:pt x="32" y="63"/>
                      </a:lnTo>
                      <a:lnTo>
                        <a:pt x="30" y="53"/>
                      </a:lnTo>
                      <a:lnTo>
                        <a:pt x="29" y="41"/>
                      </a:lnTo>
                      <a:lnTo>
                        <a:pt x="29" y="30"/>
                      </a:lnTo>
                      <a:lnTo>
                        <a:pt x="30" y="22"/>
                      </a:lnTo>
                      <a:lnTo>
                        <a:pt x="32" y="20"/>
                      </a:lnTo>
                      <a:lnTo>
                        <a:pt x="33" y="20"/>
                      </a:lnTo>
                      <a:lnTo>
                        <a:pt x="33" y="23"/>
                      </a:lnTo>
                      <a:lnTo>
                        <a:pt x="32" y="28"/>
                      </a:lnTo>
                      <a:lnTo>
                        <a:pt x="32" y="35"/>
                      </a:lnTo>
                      <a:lnTo>
                        <a:pt x="33" y="41"/>
                      </a:lnTo>
                      <a:lnTo>
                        <a:pt x="36" y="50"/>
                      </a:lnTo>
                      <a:lnTo>
                        <a:pt x="38" y="54"/>
                      </a:lnTo>
                      <a:lnTo>
                        <a:pt x="41" y="41"/>
                      </a:lnTo>
                      <a:lnTo>
                        <a:pt x="47" y="26"/>
                      </a:lnTo>
                      <a:lnTo>
                        <a:pt x="53" y="11"/>
                      </a:lnTo>
                      <a:lnTo>
                        <a:pt x="61" y="2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4" y="2"/>
                      </a:lnTo>
                      <a:lnTo>
                        <a:pt x="62" y="6"/>
                      </a:lnTo>
                      <a:lnTo>
                        <a:pt x="57" y="14"/>
                      </a:lnTo>
                      <a:lnTo>
                        <a:pt x="53" y="29"/>
                      </a:lnTo>
                      <a:lnTo>
                        <a:pt x="48" y="44"/>
                      </a:lnTo>
                      <a:lnTo>
                        <a:pt x="46" y="53"/>
                      </a:lnTo>
                      <a:lnTo>
                        <a:pt x="52" y="52"/>
                      </a:lnTo>
                      <a:lnTo>
                        <a:pt x="57" y="51"/>
                      </a:lnTo>
                      <a:lnTo>
                        <a:pt x="63" y="47"/>
                      </a:lnTo>
                      <a:lnTo>
                        <a:pt x="68" y="45"/>
                      </a:lnTo>
                      <a:lnTo>
                        <a:pt x="70" y="43"/>
                      </a:lnTo>
                      <a:lnTo>
                        <a:pt x="72" y="43"/>
                      </a:lnTo>
                      <a:lnTo>
                        <a:pt x="71" y="45"/>
                      </a:lnTo>
                      <a:lnTo>
                        <a:pt x="69" y="47"/>
                      </a:lnTo>
                      <a:lnTo>
                        <a:pt x="64" y="52"/>
                      </a:lnTo>
                      <a:lnTo>
                        <a:pt x="56" y="58"/>
                      </a:lnTo>
                      <a:lnTo>
                        <a:pt x="48" y="62"/>
                      </a:lnTo>
                      <a:lnTo>
                        <a:pt x="44" y="66"/>
                      </a:lnTo>
                      <a:lnTo>
                        <a:pt x="41" y="78"/>
                      </a:lnTo>
                      <a:lnTo>
                        <a:pt x="39" y="94"/>
                      </a:lnTo>
                      <a:lnTo>
                        <a:pt x="36" y="108"/>
                      </a:lnTo>
                      <a:lnTo>
                        <a:pt x="33" y="116"/>
                      </a:lnTo>
                      <a:lnTo>
                        <a:pt x="39" y="116"/>
                      </a:lnTo>
                      <a:lnTo>
                        <a:pt x="45" y="115"/>
                      </a:lnTo>
                      <a:lnTo>
                        <a:pt x="51" y="115"/>
                      </a:lnTo>
                      <a:lnTo>
                        <a:pt x="57" y="114"/>
                      </a:lnTo>
                      <a:lnTo>
                        <a:pt x="62" y="113"/>
                      </a:lnTo>
                      <a:lnTo>
                        <a:pt x="68" y="112"/>
                      </a:lnTo>
                      <a:lnTo>
                        <a:pt x="71" y="109"/>
                      </a:lnTo>
                      <a:lnTo>
                        <a:pt x="74" y="108"/>
                      </a:lnTo>
                      <a:lnTo>
                        <a:pt x="76" y="106"/>
                      </a:lnTo>
                      <a:lnTo>
                        <a:pt x="78" y="106"/>
                      </a:lnTo>
                      <a:lnTo>
                        <a:pt x="77" y="108"/>
                      </a:lnTo>
                      <a:lnTo>
                        <a:pt x="75" y="111"/>
                      </a:lnTo>
                      <a:lnTo>
                        <a:pt x="72" y="113"/>
                      </a:lnTo>
                      <a:lnTo>
                        <a:pt x="68" y="115"/>
                      </a:lnTo>
                      <a:lnTo>
                        <a:pt x="62" y="119"/>
                      </a:lnTo>
                      <a:lnTo>
                        <a:pt x="55" y="121"/>
                      </a:lnTo>
                      <a:lnTo>
                        <a:pt x="48" y="124"/>
                      </a:lnTo>
                      <a:lnTo>
                        <a:pt x="43" y="127"/>
                      </a:lnTo>
                      <a:lnTo>
                        <a:pt x="38" y="128"/>
                      </a:lnTo>
                      <a:lnTo>
                        <a:pt x="34" y="129"/>
                      </a:lnTo>
                      <a:lnTo>
                        <a:pt x="31" y="134"/>
                      </a:lnTo>
                      <a:lnTo>
                        <a:pt x="29" y="141"/>
                      </a:lnTo>
                      <a:lnTo>
                        <a:pt x="28" y="147"/>
                      </a:lnTo>
                      <a:lnTo>
                        <a:pt x="28" y="153"/>
                      </a:lnTo>
                      <a:lnTo>
                        <a:pt x="30" y="156"/>
                      </a:lnTo>
                      <a:lnTo>
                        <a:pt x="34" y="156"/>
                      </a:lnTo>
                      <a:lnTo>
                        <a:pt x="39" y="156"/>
                      </a:lnTo>
                      <a:lnTo>
                        <a:pt x="44" y="154"/>
                      </a:lnTo>
                      <a:lnTo>
                        <a:pt x="53" y="151"/>
                      </a:lnTo>
                      <a:lnTo>
                        <a:pt x="62" y="146"/>
                      </a:lnTo>
                      <a:lnTo>
                        <a:pt x="70" y="142"/>
                      </a:lnTo>
                      <a:lnTo>
                        <a:pt x="76" y="138"/>
                      </a:lnTo>
                      <a:lnTo>
                        <a:pt x="78" y="135"/>
                      </a:lnTo>
                      <a:lnTo>
                        <a:pt x="81" y="134"/>
                      </a:lnTo>
                      <a:lnTo>
                        <a:pt x="81" y="135"/>
                      </a:lnTo>
                      <a:lnTo>
                        <a:pt x="78" y="139"/>
                      </a:lnTo>
                      <a:lnTo>
                        <a:pt x="72" y="147"/>
                      </a:lnTo>
                      <a:lnTo>
                        <a:pt x="66" y="158"/>
                      </a:lnTo>
                      <a:lnTo>
                        <a:pt x="57" y="166"/>
                      </a:lnTo>
                      <a:lnTo>
                        <a:pt x="52" y="172"/>
                      </a:lnTo>
                      <a:lnTo>
                        <a:pt x="51" y="169"/>
                      </a:lnTo>
                      <a:lnTo>
                        <a:pt x="49" y="166"/>
                      </a:lnTo>
                      <a:lnTo>
                        <a:pt x="48" y="164"/>
                      </a:lnTo>
                      <a:lnTo>
                        <a:pt x="47" y="161"/>
                      </a:lnTo>
                      <a:lnTo>
                        <a:pt x="41" y="158"/>
                      </a:lnTo>
                      <a:lnTo>
                        <a:pt x="34" y="157"/>
                      </a:lnTo>
                      <a:lnTo>
                        <a:pt x="28" y="158"/>
                      </a:lnTo>
                      <a:lnTo>
                        <a:pt x="22" y="160"/>
                      </a:lnTo>
                      <a:lnTo>
                        <a:pt x="18" y="165"/>
                      </a:lnTo>
                      <a:lnTo>
                        <a:pt x="17" y="168"/>
                      </a:lnTo>
                      <a:lnTo>
                        <a:pt x="17" y="172"/>
                      </a:lnTo>
                      <a:lnTo>
                        <a:pt x="18" y="175"/>
                      </a:lnTo>
                      <a:lnTo>
                        <a:pt x="14" y="180"/>
                      </a:lnTo>
                      <a:lnTo>
                        <a:pt x="8" y="184"/>
                      </a:lnTo>
                      <a:lnTo>
                        <a:pt x="3" y="188"/>
                      </a:lnTo>
                      <a:lnTo>
                        <a:pt x="1" y="190"/>
                      </a:lnTo>
                      <a:lnTo>
                        <a:pt x="6" y="184"/>
                      </a:lnTo>
                      <a:lnTo>
                        <a:pt x="10" y="177"/>
                      </a:lnTo>
                      <a:lnTo>
                        <a:pt x="13" y="173"/>
                      </a:lnTo>
                      <a:lnTo>
                        <a:pt x="13" y="168"/>
                      </a:lnTo>
                      <a:lnTo>
                        <a:pt x="10" y="166"/>
                      </a:lnTo>
                      <a:lnTo>
                        <a:pt x="7" y="164"/>
                      </a:lnTo>
                      <a:lnTo>
                        <a:pt x="3" y="162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4" name="Freeform 302">
                  <a:extLst>
                    <a:ext uri="{FF2B5EF4-FFF2-40B4-BE49-F238E27FC236}">
                      <a16:creationId xmlns:a16="http://schemas.microsoft.com/office/drawing/2014/main" xmlns="" id="{D3D25687-34F7-4032-A0CB-ADA24F2977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" y="98"/>
                  <a:ext cx="7" cy="12"/>
                </a:xfrm>
                <a:custGeom>
                  <a:avLst/>
                  <a:gdLst>
                    <a:gd name="T0" fmla="*/ 13 w 13"/>
                    <a:gd name="T1" fmla="*/ 22 h 24"/>
                    <a:gd name="T2" fmla="*/ 11 w 13"/>
                    <a:gd name="T3" fmla="*/ 22 h 24"/>
                    <a:gd name="T4" fmla="*/ 8 w 13"/>
                    <a:gd name="T5" fmla="*/ 22 h 24"/>
                    <a:gd name="T6" fmla="*/ 4 w 13"/>
                    <a:gd name="T7" fmla="*/ 23 h 24"/>
                    <a:gd name="T8" fmla="*/ 2 w 13"/>
                    <a:gd name="T9" fmla="*/ 24 h 24"/>
                    <a:gd name="T10" fmla="*/ 1 w 13"/>
                    <a:gd name="T11" fmla="*/ 17 h 24"/>
                    <a:gd name="T12" fmla="*/ 0 w 13"/>
                    <a:gd name="T13" fmla="*/ 13 h 24"/>
                    <a:gd name="T14" fmla="*/ 0 w 13"/>
                    <a:gd name="T15" fmla="*/ 7 h 24"/>
                    <a:gd name="T16" fmla="*/ 0 w 13"/>
                    <a:gd name="T17" fmla="*/ 2 h 24"/>
                    <a:gd name="T18" fmla="*/ 0 w 13"/>
                    <a:gd name="T19" fmla="*/ 0 h 24"/>
                    <a:gd name="T20" fmla="*/ 1 w 13"/>
                    <a:gd name="T21" fmla="*/ 0 h 24"/>
                    <a:gd name="T22" fmla="*/ 2 w 13"/>
                    <a:gd name="T23" fmla="*/ 1 h 24"/>
                    <a:gd name="T24" fmla="*/ 2 w 13"/>
                    <a:gd name="T25" fmla="*/ 3 h 24"/>
                    <a:gd name="T26" fmla="*/ 3 w 13"/>
                    <a:gd name="T27" fmla="*/ 7 h 24"/>
                    <a:gd name="T28" fmla="*/ 7 w 13"/>
                    <a:gd name="T29" fmla="*/ 13 h 24"/>
                    <a:gd name="T30" fmla="*/ 10 w 13"/>
                    <a:gd name="T31" fmla="*/ 18 h 24"/>
                    <a:gd name="T32" fmla="*/ 13 w 13"/>
                    <a:gd name="T33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24">
                      <a:moveTo>
                        <a:pt x="13" y="22"/>
                      </a:moveTo>
                      <a:lnTo>
                        <a:pt x="11" y="22"/>
                      </a:lnTo>
                      <a:lnTo>
                        <a:pt x="8" y="22"/>
                      </a:lnTo>
                      <a:lnTo>
                        <a:pt x="4" y="23"/>
                      </a:lnTo>
                      <a:lnTo>
                        <a:pt x="2" y="24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0" y="7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3" y="7"/>
                      </a:lnTo>
                      <a:lnTo>
                        <a:pt x="7" y="13"/>
                      </a:lnTo>
                      <a:lnTo>
                        <a:pt x="10" y="18"/>
                      </a:lnTo>
                      <a:lnTo>
                        <a:pt x="13" y="22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5" name="Freeform 303">
                  <a:extLst>
                    <a:ext uri="{FF2B5EF4-FFF2-40B4-BE49-F238E27FC236}">
                      <a16:creationId xmlns:a16="http://schemas.microsoft.com/office/drawing/2014/main" xmlns="" id="{537FE926-1B35-4073-9177-4A2DC91A3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" y="95"/>
                  <a:ext cx="129" cy="79"/>
                </a:xfrm>
                <a:custGeom>
                  <a:avLst/>
                  <a:gdLst>
                    <a:gd name="T0" fmla="*/ 25 w 258"/>
                    <a:gd name="T1" fmla="*/ 111 h 158"/>
                    <a:gd name="T2" fmla="*/ 50 w 258"/>
                    <a:gd name="T3" fmla="*/ 96 h 158"/>
                    <a:gd name="T4" fmla="*/ 66 w 258"/>
                    <a:gd name="T5" fmla="*/ 59 h 158"/>
                    <a:gd name="T6" fmla="*/ 84 w 258"/>
                    <a:gd name="T7" fmla="*/ 30 h 158"/>
                    <a:gd name="T8" fmla="*/ 109 w 258"/>
                    <a:gd name="T9" fmla="*/ 4 h 158"/>
                    <a:gd name="T10" fmla="*/ 116 w 258"/>
                    <a:gd name="T11" fmla="*/ 2 h 158"/>
                    <a:gd name="T12" fmla="*/ 101 w 258"/>
                    <a:gd name="T13" fmla="*/ 20 h 158"/>
                    <a:gd name="T14" fmla="*/ 77 w 258"/>
                    <a:gd name="T15" fmla="*/ 48 h 158"/>
                    <a:gd name="T16" fmla="*/ 67 w 258"/>
                    <a:gd name="T17" fmla="*/ 77 h 158"/>
                    <a:gd name="T18" fmla="*/ 69 w 258"/>
                    <a:gd name="T19" fmla="*/ 85 h 158"/>
                    <a:gd name="T20" fmla="*/ 86 w 258"/>
                    <a:gd name="T21" fmla="*/ 74 h 158"/>
                    <a:gd name="T22" fmla="*/ 105 w 258"/>
                    <a:gd name="T23" fmla="*/ 62 h 158"/>
                    <a:gd name="T24" fmla="*/ 130 w 258"/>
                    <a:gd name="T25" fmla="*/ 32 h 158"/>
                    <a:gd name="T26" fmla="*/ 167 w 258"/>
                    <a:gd name="T27" fmla="*/ 6 h 158"/>
                    <a:gd name="T28" fmla="*/ 182 w 258"/>
                    <a:gd name="T29" fmla="*/ 4 h 158"/>
                    <a:gd name="T30" fmla="*/ 151 w 258"/>
                    <a:gd name="T31" fmla="*/ 25 h 158"/>
                    <a:gd name="T32" fmla="*/ 121 w 258"/>
                    <a:gd name="T33" fmla="*/ 58 h 158"/>
                    <a:gd name="T34" fmla="*/ 124 w 258"/>
                    <a:gd name="T35" fmla="*/ 63 h 158"/>
                    <a:gd name="T36" fmla="*/ 154 w 258"/>
                    <a:gd name="T37" fmla="*/ 58 h 158"/>
                    <a:gd name="T38" fmla="*/ 187 w 258"/>
                    <a:gd name="T39" fmla="*/ 39 h 158"/>
                    <a:gd name="T40" fmla="*/ 223 w 258"/>
                    <a:gd name="T41" fmla="*/ 22 h 158"/>
                    <a:gd name="T42" fmla="*/ 234 w 258"/>
                    <a:gd name="T43" fmla="*/ 22 h 158"/>
                    <a:gd name="T44" fmla="*/ 205 w 258"/>
                    <a:gd name="T45" fmla="*/ 36 h 158"/>
                    <a:gd name="T46" fmla="*/ 180 w 258"/>
                    <a:gd name="T47" fmla="*/ 55 h 158"/>
                    <a:gd name="T48" fmla="*/ 206 w 258"/>
                    <a:gd name="T49" fmla="*/ 58 h 158"/>
                    <a:gd name="T50" fmla="*/ 243 w 258"/>
                    <a:gd name="T51" fmla="*/ 50 h 158"/>
                    <a:gd name="T52" fmla="*/ 258 w 258"/>
                    <a:gd name="T53" fmla="*/ 45 h 158"/>
                    <a:gd name="T54" fmla="*/ 236 w 258"/>
                    <a:gd name="T55" fmla="*/ 59 h 158"/>
                    <a:gd name="T56" fmla="*/ 192 w 258"/>
                    <a:gd name="T57" fmla="*/ 70 h 158"/>
                    <a:gd name="T58" fmla="*/ 197 w 258"/>
                    <a:gd name="T59" fmla="*/ 83 h 158"/>
                    <a:gd name="T60" fmla="*/ 225 w 258"/>
                    <a:gd name="T61" fmla="*/ 97 h 158"/>
                    <a:gd name="T62" fmla="*/ 236 w 258"/>
                    <a:gd name="T63" fmla="*/ 106 h 158"/>
                    <a:gd name="T64" fmla="*/ 206 w 258"/>
                    <a:gd name="T65" fmla="*/ 97 h 158"/>
                    <a:gd name="T66" fmla="*/ 169 w 258"/>
                    <a:gd name="T67" fmla="*/ 78 h 158"/>
                    <a:gd name="T68" fmla="*/ 150 w 258"/>
                    <a:gd name="T69" fmla="*/ 76 h 158"/>
                    <a:gd name="T70" fmla="*/ 130 w 258"/>
                    <a:gd name="T71" fmla="*/ 78 h 158"/>
                    <a:gd name="T72" fmla="*/ 137 w 258"/>
                    <a:gd name="T73" fmla="*/ 93 h 158"/>
                    <a:gd name="T74" fmla="*/ 159 w 258"/>
                    <a:gd name="T75" fmla="*/ 111 h 158"/>
                    <a:gd name="T76" fmla="*/ 183 w 258"/>
                    <a:gd name="T77" fmla="*/ 125 h 158"/>
                    <a:gd name="T78" fmla="*/ 191 w 258"/>
                    <a:gd name="T79" fmla="*/ 135 h 158"/>
                    <a:gd name="T80" fmla="*/ 157 w 258"/>
                    <a:gd name="T81" fmla="*/ 115 h 158"/>
                    <a:gd name="T82" fmla="*/ 123 w 258"/>
                    <a:gd name="T83" fmla="*/ 93 h 158"/>
                    <a:gd name="T84" fmla="*/ 106 w 258"/>
                    <a:gd name="T85" fmla="*/ 87 h 158"/>
                    <a:gd name="T86" fmla="*/ 75 w 258"/>
                    <a:gd name="T87" fmla="*/ 97 h 158"/>
                    <a:gd name="T88" fmla="*/ 70 w 258"/>
                    <a:gd name="T89" fmla="*/ 107 h 158"/>
                    <a:gd name="T90" fmla="*/ 93 w 258"/>
                    <a:gd name="T91" fmla="*/ 126 h 158"/>
                    <a:gd name="T92" fmla="*/ 128 w 258"/>
                    <a:gd name="T93" fmla="*/ 150 h 158"/>
                    <a:gd name="T94" fmla="*/ 132 w 258"/>
                    <a:gd name="T95" fmla="*/ 158 h 158"/>
                    <a:gd name="T96" fmla="*/ 99 w 258"/>
                    <a:gd name="T97" fmla="*/ 137 h 158"/>
                    <a:gd name="T98" fmla="*/ 62 w 258"/>
                    <a:gd name="T99" fmla="*/ 115 h 158"/>
                    <a:gd name="T100" fmla="*/ 41 w 258"/>
                    <a:gd name="T101" fmla="*/ 119 h 158"/>
                    <a:gd name="T102" fmla="*/ 7 w 258"/>
                    <a:gd name="T103" fmla="*/ 129 h 158"/>
                    <a:gd name="T104" fmla="*/ 6 w 258"/>
                    <a:gd name="T105" fmla="*/ 126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8" h="158">
                      <a:moveTo>
                        <a:pt x="10" y="121"/>
                      </a:moveTo>
                      <a:lnTo>
                        <a:pt x="14" y="118"/>
                      </a:lnTo>
                      <a:lnTo>
                        <a:pt x="20" y="114"/>
                      </a:lnTo>
                      <a:lnTo>
                        <a:pt x="25" y="111"/>
                      </a:lnTo>
                      <a:lnTo>
                        <a:pt x="33" y="107"/>
                      </a:lnTo>
                      <a:lnTo>
                        <a:pt x="39" y="103"/>
                      </a:lnTo>
                      <a:lnTo>
                        <a:pt x="46" y="99"/>
                      </a:lnTo>
                      <a:lnTo>
                        <a:pt x="50" y="96"/>
                      </a:lnTo>
                      <a:lnTo>
                        <a:pt x="52" y="93"/>
                      </a:lnTo>
                      <a:lnTo>
                        <a:pt x="54" y="85"/>
                      </a:lnTo>
                      <a:lnTo>
                        <a:pt x="60" y="73"/>
                      </a:lnTo>
                      <a:lnTo>
                        <a:pt x="66" y="59"/>
                      </a:lnTo>
                      <a:lnTo>
                        <a:pt x="70" y="48"/>
                      </a:lnTo>
                      <a:lnTo>
                        <a:pt x="74" y="44"/>
                      </a:lnTo>
                      <a:lnTo>
                        <a:pt x="78" y="37"/>
                      </a:lnTo>
                      <a:lnTo>
                        <a:pt x="84" y="30"/>
                      </a:lnTo>
                      <a:lnTo>
                        <a:pt x="91" y="22"/>
                      </a:lnTo>
                      <a:lnTo>
                        <a:pt x="98" y="15"/>
                      </a:lnTo>
                      <a:lnTo>
                        <a:pt x="104" y="8"/>
                      </a:lnTo>
                      <a:lnTo>
                        <a:pt x="109" y="4"/>
                      </a:lnTo>
                      <a:lnTo>
                        <a:pt x="113" y="1"/>
                      </a:lnTo>
                      <a:lnTo>
                        <a:pt x="116" y="0"/>
                      </a:lnTo>
                      <a:lnTo>
                        <a:pt x="117" y="1"/>
                      </a:lnTo>
                      <a:lnTo>
                        <a:pt x="116" y="2"/>
                      </a:lnTo>
                      <a:lnTo>
                        <a:pt x="114" y="5"/>
                      </a:lnTo>
                      <a:lnTo>
                        <a:pt x="112" y="8"/>
                      </a:lnTo>
                      <a:lnTo>
                        <a:pt x="107" y="13"/>
                      </a:lnTo>
                      <a:lnTo>
                        <a:pt x="101" y="20"/>
                      </a:lnTo>
                      <a:lnTo>
                        <a:pt x="94" y="27"/>
                      </a:lnTo>
                      <a:lnTo>
                        <a:pt x="88" y="35"/>
                      </a:lnTo>
                      <a:lnTo>
                        <a:pt x="82" y="43"/>
                      </a:lnTo>
                      <a:lnTo>
                        <a:pt x="77" y="48"/>
                      </a:lnTo>
                      <a:lnTo>
                        <a:pt x="75" y="53"/>
                      </a:lnTo>
                      <a:lnTo>
                        <a:pt x="71" y="61"/>
                      </a:lnTo>
                      <a:lnTo>
                        <a:pt x="69" y="69"/>
                      </a:lnTo>
                      <a:lnTo>
                        <a:pt x="67" y="77"/>
                      </a:lnTo>
                      <a:lnTo>
                        <a:pt x="67" y="83"/>
                      </a:lnTo>
                      <a:lnTo>
                        <a:pt x="67" y="85"/>
                      </a:lnTo>
                      <a:lnTo>
                        <a:pt x="67" y="87"/>
                      </a:lnTo>
                      <a:lnTo>
                        <a:pt x="69" y="85"/>
                      </a:lnTo>
                      <a:lnTo>
                        <a:pt x="74" y="83"/>
                      </a:lnTo>
                      <a:lnTo>
                        <a:pt x="77" y="81"/>
                      </a:lnTo>
                      <a:lnTo>
                        <a:pt x="81" y="77"/>
                      </a:lnTo>
                      <a:lnTo>
                        <a:pt x="86" y="74"/>
                      </a:lnTo>
                      <a:lnTo>
                        <a:pt x="91" y="70"/>
                      </a:lnTo>
                      <a:lnTo>
                        <a:pt x="96" y="67"/>
                      </a:lnTo>
                      <a:lnTo>
                        <a:pt x="101" y="65"/>
                      </a:lnTo>
                      <a:lnTo>
                        <a:pt x="105" y="62"/>
                      </a:lnTo>
                      <a:lnTo>
                        <a:pt x="108" y="61"/>
                      </a:lnTo>
                      <a:lnTo>
                        <a:pt x="114" y="51"/>
                      </a:lnTo>
                      <a:lnTo>
                        <a:pt x="121" y="42"/>
                      </a:lnTo>
                      <a:lnTo>
                        <a:pt x="130" y="32"/>
                      </a:lnTo>
                      <a:lnTo>
                        <a:pt x="141" y="23"/>
                      </a:lnTo>
                      <a:lnTo>
                        <a:pt x="151" y="16"/>
                      </a:lnTo>
                      <a:lnTo>
                        <a:pt x="160" y="9"/>
                      </a:lnTo>
                      <a:lnTo>
                        <a:pt x="167" y="6"/>
                      </a:lnTo>
                      <a:lnTo>
                        <a:pt x="173" y="4"/>
                      </a:lnTo>
                      <a:lnTo>
                        <a:pt x="179" y="2"/>
                      </a:lnTo>
                      <a:lnTo>
                        <a:pt x="182" y="2"/>
                      </a:lnTo>
                      <a:lnTo>
                        <a:pt x="182" y="4"/>
                      </a:lnTo>
                      <a:lnTo>
                        <a:pt x="177" y="6"/>
                      </a:lnTo>
                      <a:lnTo>
                        <a:pt x="169" y="10"/>
                      </a:lnTo>
                      <a:lnTo>
                        <a:pt x="160" y="17"/>
                      </a:lnTo>
                      <a:lnTo>
                        <a:pt x="151" y="25"/>
                      </a:lnTo>
                      <a:lnTo>
                        <a:pt x="142" y="34"/>
                      </a:lnTo>
                      <a:lnTo>
                        <a:pt x="134" y="43"/>
                      </a:lnTo>
                      <a:lnTo>
                        <a:pt x="127" y="51"/>
                      </a:lnTo>
                      <a:lnTo>
                        <a:pt x="121" y="58"/>
                      </a:lnTo>
                      <a:lnTo>
                        <a:pt x="120" y="62"/>
                      </a:lnTo>
                      <a:lnTo>
                        <a:pt x="120" y="65"/>
                      </a:lnTo>
                      <a:lnTo>
                        <a:pt x="122" y="65"/>
                      </a:lnTo>
                      <a:lnTo>
                        <a:pt x="124" y="63"/>
                      </a:lnTo>
                      <a:lnTo>
                        <a:pt x="130" y="63"/>
                      </a:lnTo>
                      <a:lnTo>
                        <a:pt x="138" y="62"/>
                      </a:lnTo>
                      <a:lnTo>
                        <a:pt x="147" y="60"/>
                      </a:lnTo>
                      <a:lnTo>
                        <a:pt x="154" y="58"/>
                      </a:lnTo>
                      <a:lnTo>
                        <a:pt x="160" y="58"/>
                      </a:lnTo>
                      <a:lnTo>
                        <a:pt x="167" y="52"/>
                      </a:lnTo>
                      <a:lnTo>
                        <a:pt x="176" y="45"/>
                      </a:lnTo>
                      <a:lnTo>
                        <a:pt x="187" y="39"/>
                      </a:lnTo>
                      <a:lnTo>
                        <a:pt x="197" y="35"/>
                      </a:lnTo>
                      <a:lnTo>
                        <a:pt x="207" y="30"/>
                      </a:lnTo>
                      <a:lnTo>
                        <a:pt x="217" y="25"/>
                      </a:lnTo>
                      <a:lnTo>
                        <a:pt x="223" y="22"/>
                      </a:lnTo>
                      <a:lnTo>
                        <a:pt x="228" y="20"/>
                      </a:lnTo>
                      <a:lnTo>
                        <a:pt x="233" y="19"/>
                      </a:lnTo>
                      <a:lnTo>
                        <a:pt x="235" y="20"/>
                      </a:lnTo>
                      <a:lnTo>
                        <a:pt x="234" y="22"/>
                      </a:lnTo>
                      <a:lnTo>
                        <a:pt x="228" y="25"/>
                      </a:lnTo>
                      <a:lnTo>
                        <a:pt x="221" y="28"/>
                      </a:lnTo>
                      <a:lnTo>
                        <a:pt x="213" y="31"/>
                      </a:lnTo>
                      <a:lnTo>
                        <a:pt x="205" y="36"/>
                      </a:lnTo>
                      <a:lnTo>
                        <a:pt x="197" y="40"/>
                      </a:lnTo>
                      <a:lnTo>
                        <a:pt x="190" y="45"/>
                      </a:lnTo>
                      <a:lnTo>
                        <a:pt x="184" y="51"/>
                      </a:lnTo>
                      <a:lnTo>
                        <a:pt x="180" y="55"/>
                      </a:lnTo>
                      <a:lnTo>
                        <a:pt x="177" y="59"/>
                      </a:lnTo>
                      <a:lnTo>
                        <a:pt x="185" y="60"/>
                      </a:lnTo>
                      <a:lnTo>
                        <a:pt x="196" y="59"/>
                      </a:lnTo>
                      <a:lnTo>
                        <a:pt x="206" y="58"/>
                      </a:lnTo>
                      <a:lnTo>
                        <a:pt x="217" y="57"/>
                      </a:lnTo>
                      <a:lnTo>
                        <a:pt x="227" y="54"/>
                      </a:lnTo>
                      <a:lnTo>
                        <a:pt x="236" y="52"/>
                      </a:lnTo>
                      <a:lnTo>
                        <a:pt x="243" y="50"/>
                      </a:lnTo>
                      <a:lnTo>
                        <a:pt x="248" y="47"/>
                      </a:lnTo>
                      <a:lnTo>
                        <a:pt x="253" y="45"/>
                      </a:lnTo>
                      <a:lnTo>
                        <a:pt x="258" y="44"/>
                      </a:lnTo>
                      <a:lnTo>
                        <a:pt x="258" y="45"/>
                      </a:lnTo>
                      <a:lnTo>
                        <a:pt x="255" y="48"/>
                      </a:lnTo>
                      <a:lnTo>
                        <a:pt x="250" y="51"/>
                      </a:lnTo>
                      <a:lnTo>
                        <a:pt x="244" y="54"/>
                      </a:lnTo>
                      <a:lnTo>
                        <a:pt x="236" y="59"/>
                      </a:lnTo>
                      <a:lnTo>
                        <a:pt x="226" y="62"/>
                      </a:lnTo>
                      <a:lnTo>
                        <a:pt x="215" y="66"/>
                      </a:lnTo>
                      <a:lnTo>
                        <a:pt x="204" y="69"/>
                      </a:lnTo>
                      <a:lnTo>
                        <a:pt x="192" y="70"/>
                      </a:lnTo>
                      <a:lnTo>
                        <a:pt x="181" y="70"/>
                      </a:lnTo>
                      <a:lnTo>
                        <a:pt x="184" y="74"/>
                      </a:lnTo>
                      <a:lnTo>
                        <a:pt x="190" y="78"/>
                      </a:lnTo>
                      <a:lnTo>
                        <a:pt x="197" y="83"/>
                      </a:lnTo>
                      <a:lnTo>
                        <a:pt x="205" y="87"/>
                      </a:lnTo>
                      <a:lnTo>
                        <a:pt x="212" y="91"/>
                      </a:lnTo>
                      <a:lnTo>
                        <a:pt x="219" y="95"/>
                      </a:lnTo>
                      <a:lnTo>
                        <a:pt x="225" y="97"/>
                      </a:lnTo>
                      <a:lnTo>
                        <a:pt x="229" y="99"/>
                      </a:lnTo>
                      <a:lnTo>
                        <a:pt x="235" y="102"/>
                      </a:lnTo>
                      <a:lnTo>
                        <a:pt x="237" y="105"/>
                      </a:lnTo>
                      <a:lnTo>
                        <a:pt x="236" y="106"/>
                      </a:lnTo>
                      <a:lnTo>
                        <a:pt x="230" y="105"/>
                      </a:lnTo>
                      <a:lnTo>
                        <a:pt x="225" y="103"/>
                      </a:lnTo>
                      <a:lnTo>
                        <a:pt x="217" y="100"/>
                      </a:lnTo>
                      <a:lnTo>
                        <a:pt x="206" y="97"/>
                      </a:lnTo>
                      <a:lnTo>
                        <a:pt x="196" y="92"/>
                      </a:lnTo>
                      <a:lnTo>
                        <a:pt x="185" y="88"/>
                      </a:lnTo>
                      <a:lnTo>
                        <a:pt x="176" y="83"/>
                      </a:lnTo>
                      <a:lnTo>
                        <a:pt x="169" y="78"/>
                      </a:lnTo>
                      <a:lnTo>
                        <a:pt x="165" y="75"/>
                      </a:lnTo>
                      <a:lnTo>
                        <a:pt x="160" y="75"/>
                      </a:lnTo>
                      <a:lnTo>
                        <a:pt x="155" y="76"/>
                      </a:lnTo>
                      <a:lnTo>
                        <a:pt x="150" y="76"/>
                      </a:lnTo>
                      <a:lnTo>
                        <a:pt x="144" y="77"/>
                      </a:lnTo>
                      <a:lnTo>
                        <a:pt x="139" y="77"/>
                      </a:lnTo>
                      <a:lnTo>
                        <a:pt x="134" y="78"/>
                      </a:lnTo>
                      <a:lnTo>
                        <a:pt x="130" y="78"/>
                      </a:lnTo>
                      <a:lnTo>
                        <a:pt x="127" y="80"/>
                      </a:lnTo>
                      <a:lnTo>
                        <a:pt x="129" y="84"/>
                      </a:lnTo>
                      <a:lnTo>
                        <a:pt x="132" y="89"/>
                      </a:lnTo>
                      <a:lnTo>
                        <a:pt x="137" y="93"/>
                      </a:lnTo>
                      <a:lnTo>
                        <a:pt x="143" y="98"/>
                      </a:lnTo>
                      <a:lnTo>
                        <a:pt x="149" y="103"/>
                      </a:lnTo>
                      <a:lnTo>
                        <a:pt x="153" y="107"/>
                      </a:lnTo>
                      <a:lnTo>
                        <a:pt x="159" y="111"/>
                      </a:lnTo>
                      <a:lnTo>
                        <a:pt x="162" y="113"/>
                      </a:lnTo>
                      <a:lnTo>
                        <a:pt x="169" y="118"/>
                      </a:lnTo>
                      <a:lnTo>
                        <a:pt x="176" y="121"/>
                      </a:lnTo>
                      <a:lnTo>
                        <a:pt x="183" y="125"/>
                      </a:lnTo>
                      <a:lnTo>
                        <a:pt x="188" y="127"/>
                      </a:lnTo>
                      <a:lnTo>
                        <a:pt x="191" y="130"/>
                      </a:lnTo>
                      <a:lnTo>
                        <a:pt x="194" y="134"/>
                      </a:lnTo>
                      <a:lnTo>
                        <a:pt x="191" y="135"/>
                      </a:lnTo>
                      <a:lnTo>
                        <a:pt x="183" y="130"/>
                      </a:lnTo>
                      <a:lnTo>
                        <a:pt x="176" y="126"/>
                      </a:lnTo>
                      <a:lnTo>
                        <a:pt x="167" y="121"/>
                      </a:lnTo>
                      <a:lnTo>
                        <a:pt x="157" y="115"/>
                      </a:lnTo>
                      <a:lnTo>
                        <a:pt x="147" y="108"/>
                      </a:lnTo>
                      <a:lnTo>
                        <a:pt x="137" y="103"/>
                      </a:lnTo>
                      <a:lnTo>
                        <a:pt x="129" y="98"/>
                      </a:lnTo>
                      <a:lnTo>
                        <a:pt x="123" y="93"/>
                      </a:lnTo>
                      <a:lnTo>
                        <a:pt x="119" y="90"/>
                      </a:lnTo>
                      <a:lnTo>
                        <a:pt x="114" y="87"/>
                      </a:lnTo>
                      <a:lnTo>
                        <a:pt x="109" y="85"/>
                      </a:lnTo>
                      <a:lnTo>
                        <a:pt x="106" y="87"/>
                      </a:lnTo>
                      <a:lnTo>
                        <a:pt x="101" y="89"/>
                      </a:lnTo>
                      <a:lnTo>
                        <a:pt x="94" y="91"/>
                      </a:lnTo>
                      <a:lnTo>
                        <a:pt x="84" y="95"/>
                      </a:lnTo>
                      <a:lnTo>
                        <a:pt x="75" y="97"/>
                      </a:lnTo>
                      <a:lnTo>
                        <a:pt x="69" y="100"/>
                      </a:lnTo>
                      <a:lnTo>
                        <a:pt x="68" y="103"/>
                      </a:lnTo>
                      <a:lnTo>
                        <a:pt x="68" y="104"/>
                      </a:lnTo>
                      <a:lnTo>
                        <a:pt x="70" y="107"/>
                      </a:lnTo>
                      <a:lnTo>
                        <a:pt x="75" y="111"/>
                      </a:lnTo>
                      <a:lnTo>
                        <a:pt x="79" y="114"/>
                      </a:lnTo>
                      <a:lnTo>
                        <a:pt x="85" y="120"/>
                      </a:lnTo>
                      <a:lnTo>
                        <a:pt x="93" y="126"/>
                      </a:lnTo>
                      <a:lnTo>
                        <a:pt x="103" y="133"/>
                      </a:lnTo>
                      <a:lnTo>
                        <a:pt x="112" y="140"/>
                      </a:lnTo>
                      <a:lnTo>
                        <a:pt x="121" y="145"/>
                      </a:lnTo>
                      <a:lnTo>
                        <a:pt x="128" y="150"/>
                      </a:lnTo>
                      <a:lnTo>
                        <a:pt x="134" y="152"/>
                      </a:lnTo>
                      <a:lnTo>
                        <a:pt x="139" y="156"/>
                      </a:lnTo>
                      <a:lnTo>
                        <a:pt x="138" y="158"/>
                      </a:lnTo>
                      <a:lnTo>
                        <a:pt x="132" y="158"/>
                      </a:lnTo>
                      <a:lnTo>
                        <a:pt x="124" y="153"/>
                      </a:lnTo>
                      <a:lnTo>
                        <a:pt x="117" y="149"/>
                      </a:lnTo>
                      <a:lnTo>
                        <a:pt x="109" y="143"/>
                      </a:lnTo>
                      <a:lnTo>
                        <a:pt x="99" y="137"/>
                      </a:lnTo>
                      <a:lnTo>
                        <a:pt x="89" y="130"/>
                      </a:lnTo>
                      <a:lnTo>
                        <a:pt x="78" y="125"/>
                      </a:lnTo>
                      <a:lnTo>
                        <a:pt x="69" y="120"/>
                      </a:lnTo>
                      <a:lnTo>
                        <a:pt x="62" y="115"/>
                      </a:lnTo>
                      <a:lnTo>
                        <a:pt x="59" y="114"/>
                      </a:lnTo>
                      <a:lnTo>
                        <a:pt x="55" y="114"/>
                      </a:lnTo>
                      <a:lnTo>
                        <a:pt x="50" y="117"/>
                      </a:lnTo>
                      <a:lnTo>
                        <a:pt x="41" y="119"/>
                      </a:lnTo>
                      <a:lnTo>
                        <a:pt x="32" y="122"/>
                      </a:lnTo>
                      <a:lnTo>
                        <a:pt x="23" y="125"/>
                      </a:lnTo>
                      <a:lnTo>
                        <a:pt x="14" y="128"/>
                      </a:lnTo>
                      <a:lnTo>
                        <a:pt x="7" y="129"/>
                      </a:lnTo>
                      <a:lnTo>
                        <a:pt x="2" y="130"/>
                      </a:lnTo>
                      <a:lnTo>
                        <a:pt x="0" y="130"/>
                      </a:lnTo>
                      <a:lnTo>
                        <a:pt x="1" y="128"/>
                      </a:lnTo>
                      <a:lnTo>
                        <a:pt x="6" y="126"/>
                      </a:lnTo>
                      <a:lnTo>
                        <a:pt x="10" y="121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6" name="Freeform 304">
                  <a:extLst>
                    <a:ext uri="{FF2B5EF4-FFF2-40B4-BE49-F238E27FC236}">
                      <a16:creationId xmlns:a16="http://schemas.microsoft.com/office/drawing/2014/main" xmlns="" id="{9FAD0286-45E3-4435-95CE-CE721BDDD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" y="174"/>
                  <a:ext cx="93" cy="78"/>
                </a:xfrm>
                <a:custGeom>
                  <a:avLst/>
                  <a:gdLst>
                    <a:gd name="T0" fmla="*/ 22 w 187"/>
                    <a:gd name="T1" fmla="*/ 13 h 156"/>
                    <a:gd name="T2" fmla="*/ 46 w 187"/>
                    <a:gd name="T3" fmla="*/ 15 h 156"/>
                    <a:gd name="T4" fmla="*/ 84 w 187"/>
                    <a:gd name="T5" fmla="*/ 9 h 156"/>
                    <a:gd name="T6" fmla="*/ 119 w 187"/>
                    <a:gd name="T7" fmla="*/ 9 h 156"/>
                    <a:gd name="T8" fmla="*/ 130 w 187"/>
                    <a:gd name="T9" fmla="*/ 16 h 156"/>
                    <a:gd name="T10" fmla="*/ 111 w 187"/>
                    <a:gd name="T11" fmla="*/ 16 h 156"/>
                    <a:gd name="T12" fmla="*/ 80 w 187"/>
                    <a:gd name="T13" fmla="*/ 17 h 156"/>
                    <a:gd name="T14" fmla="*/ 51 w 187"/>
                    <a:gd name="T15" fmla="*/ 23 h 156"/>
                    <a:gd name="T16" fmla="*/ 55 w 187"/>
                    <a:gd name="T17" fmla="*/ 30 h 156"/>
                    <a:gd name="T18" fmla="*/ 72 w 187"/>
                    <a:gd name="T19" fmla="*/ 37 h 156"/>
                    <a:gd name="T20" fmla="*/ 82 w 187"/>
                    <a:gd name="T21" fmla="*/ 43 h 156"/>
                    <a:gd name="T22" fmla="*/ 117 w 187"/>
                    <a:gd name="T23" fmla="*/ 42 h 156"/>
                    <a:gd name="T24" fmla="*/ 155 w 187"/>
                    <a:gd name="T25" fmla="*/ 47 h 156"/>
                    <a:gd name="T26" fmla="*/ 175 w 187"/>
                    <a:gd name="T27" fmla="*/ 59 h 156"/>
                    <a:gd name="T28" fmla="*/ 165 w 187"/>
                    <a:gd name="T29" fmla="*/ 58 h 156"/>
                    <a:gd name="T30" fmla="*/ 141 w 187"/>
                    <a:gd name="T31" fmla="*/ 52 h 156"/>
                    <a:gd name="T32" fmla="*/ 110 w 187"/>
                    <a:gd name="T33" fmla="*/ 50 h 156"/>
                    <a:gd name="T34" fmla="*/ 104 w 187"/>
                    <a:gd name="T35" fmla="*/ 58 h 156"/>
                    <a:gd name="T36" fmla="*/ 119 w 187"/>
                    <a:gd name="T37" fmla="*/ 69 h 156"/>
                    <a:gd name="T38" fmla="*/ 144 w 187"/>
                    <a:gd name="T39" fmla="*/ 73 h 156"/>
                    <a:gd name="T40" fmla="*/ 174 w 187"/>
                    <a:gd name="T41" fmla="*/ 84 h 156"/>
                    <a:gd name="T42" fmla="*/ 181 w 187"/>
                    <a:gd name="T43" fmla="*/ 98 h 156"/>
                    <a:gd name="T44" fmla="*/ 160 w 187"/>
                    <a:gd name="T45" fmla="*/ 87 h 156"/>
                    <a:gd name="T46" fmla="*/ 138 w 187"/>
                    <a:gd name="T47" fmla="*/ 81 h 156"/>
                    <a:gd name="T48" fmla="*/ 148 w 187"/>
                    <a:gd name="T49" fmla="*/ 98 h 156"/>
                    <a:gd name="T50" fmla="*/ 169 w 187"/>
                    <a:gd name="T51" fmla="*/ 120 h 156"/>
                    <a:gd name="T52" fmla="*/ 180 w 187"/>
                    <a:gd name="T53" fmla="*/ 133 h 156"/>
                    <a:gd name="T54" fmla="*/ 184 w 187"/>
                    <a:gd name="T55" fmla="*/ 150 h 156"/>
                    <a:gd name="T56" fmla="*/ 174 w 187"/>
                    <a:gd name="T57" fmla="*/ 139 h 156"/>
                    <a:gd name="T58" fmla="*/ 145 w 187"/>
                    <a:gd name="T59" fmla="*/ 105 h 156"/>
                    <a:gd name="T60" fmla="*/ 126 w 187"/>
                    <a:gd name="T61" fmla="*/ 85 h 156"/>
                    <a:gd name="T62" fmla="*/ 120 w 187"/>
                    <a:gd name="T63" fmla="*/ 90 h 156"/>
                    <a:gd name="T64" fmla="*/ 129 w 187"/>
                    <a:gd name="T65" fmla="*/ 117 h 156"/>
                    <a:gd name="T66" fmla="*/ 138 w 187"/>
                    <a:gd name="T67" fmla="*/ 142 h 156"/>
                    <a:gd name="T68" fmla="*/ 131 w 187"/>
                    <a:gd name="T69" fmla="*/ 136 h 156"/>
                    <a:gd name="T70" fmla="*/ 112 w 187"/>
                    <a:gd name="T71" fmla="*/ 91 h 156"/>
                    <a:gd name="T72" fmla="*/ 92 w 187"/>
                    <a:gd name="T73" fmla="*/ 64 h 156"/>
                    <a:gd name="T74" fmla="*/ 79 w 187"/>
                    <a:gd name="T75" fmla="*/ 54 h 156"/>
                    <a:gd name="T76" fmla="*/ 74 w 187"/>
                    <a:gd name="T77" fmla="*/ 60 h 156"/>
                    <a:gd name="T78" fmla="*/ 84 w 187"/>
                    <a:gd name="T79" fmla="*/ 105 h 156"/>
                    <a:gd name="T80" fmla="*/ 98 w 187"/>
                    <a:gd name="T81" fmla="*/ 128 h 156"/>
                    <a:gd name="T82" fmla="*/ 83 w 187"/>
                    <a:gd name="T83" fmla="*/ 113 h 156"/>
                    <a:gd name="T84" fmla="*/ 67 w 187"/>
                    <a:gd name="T85" fmla="*/ 49 h 156"/>
                    <a:gd name="T86" fmla="*/ 44 w 187"/>
                    <a:gd name="T87" fmla="*/ 35 h 156"/>
                    <a:gd name="T88" fmla="*/ 37 w 187"/>
                    <a:gd name="T89" fmla="*/ 50 h 156"/>
                    <a:gd name="T90" fmla="*/ 43 w 187"/>
                    <a:gd name="T91" fmla="*/ 80 h 156"/>
                    <a:gd name="T92" fmla="*/ 51 w 187"/>
                    <a:gd name="T93" fmla="*/ 113 h 156"/>
                    <a:gd name="T94" fmla="*/ 44 w 187"/>
                    <a:gd name="T95" fmla="*/ 110 h 156"/>
                    <a:gd name="T96" fmla="*/ 35 w 187"/>
                    <a:gd name="T97" fmla="*/ 65 h 156"/>
                    <a:gd name="T98" fmla="*/ 17 w 187"/>
                    <a:gd name="T99" fmla="*/ 20 h 156"/>
                    <a:gd name="T100" fmla="*/ 0 w 187"/>
                    <a:gd name="T101" fmla="*/ 2 h 156"/>
                    <a:gd name="T102" fmla="*/ 4 w 187"/>
                    <a:gd name="T103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87" h="156">
                      <a:moveTo>
                        <a:pt x="7" y="1"/>
                      </a:moveTo>
                      <a:lnTo>
                        <a:pt x="14" y="7"/>
                      </a:lnTo>
                      <a:lnTo>
                        <a:pt x="22" y="13"/>
                      </a:lnTo>
                      <a:lnTo>
                        <a:pt x="30" y="16"/>
                      </a:lnTo>
                      <a:lnTo>
                        <a:pt x="37" y="17"/>
                      </a:lnTo>
                      <a:lnTo>
                        <a:pt x="46" y="15"/>
                      </a:lnTo>
                      <a:lnTo>
                        <a:pt x="58" y="13"/>
                      </a:lnTo>
                      <a:lnTo>
                        <a:pt x="70" y="12"/>
                      </a:lnTo>
                      <a:lnTo>
                        <a:pt x="84" y="9"/>
                      </a:lnTo>
                      <a:lnTo>
                        <a:pt x="97" y="9"/>
                      </a:lnTo>
                      <a:lnTo>
                        <a:pt x="108" y="9"/>
                      </a:lnTo>
                      <a:lnTo>
                        <a:pt x="119" y="9"/>
                      </a:lnTo>
                      <a:lnTo>
                        <a:pt x="125" y="12"/>
                      </a:lnTo>
                      <a:lnTo>
                        <a:pt x="130" y="15"/>
                      </a:lnTo>
                      <a:lnTo>
                        <a:pt x="130" y="16"/>
                      </a:lnTo>
                      <a:lnTo>
                        <a:pt x="126" y="16"/>
                      </a:lnTo>
                      <a:lnTo>
                        <a:pt x="118" y="16"/>
                      </a:lnTo>
                      <a:lnTo>
                        <a:pt x="111" y="16"/>
                      </a:lnTo>
                      <a:lnTo>
                        <a:pt x="102" y="16"/>
                      </a:lnTo>
                      <a:lnTo>
                        <a:pt x="91" y="16"/>
                      </a:lnTo>
                      <a:lnTo>
                        <a:pt x="80" y="17"/>
                      </a:lnTo>
                      <a:lnTo>
                        <a:pt x="68" y="20"/>
                      </a:lnTo>
                      <a:lnTo>
                        <a:pt x="59" y="21"/>
                      </a:lnTo>
                      <a:lnTo>
                        <a:pt x="51" y="23"/>
                      </a:lnTo>
                      <a:lnTo>
                        <a:pt x="46" y="26"/>
                      </a:lnTo>
                      <a:lnTo>
                        <a:pt x="50" y="28"/>
                      </a:lnTo>
                      <a:lnTo>
                        <a:pt x="55" y="30"/>
                      </a:lnTo>
                      <a:lnTo>
                        <a:pt x="60" y="32"/>
                      </a:lnTo>
                      <a:lnTo>
                        <a:pt x="66" y="35"/>
                      </a:lnTo>
                      <a:lnTo>
                        <a:pt x="72" y="37"/>
                      </a:lnTo>
                      <a:lnTo>
                        <a:pt x="76" y="39"/>
                      </a:lnTo>
                      <a:lnTo>
                        <a:pt x="80" y="41"/>
                      </a:lnTo>
                      <a:lnTo>
                        <a:pt x="82" y="43"/>
                      </a:lnTo>
                      <a:lnTo>
                        <a:pt x="91" y="42"/>
                      </a:lnTo>
                      <a:lnTo>
                        <a:pt x="104" y="41"/>
                      </a:lnTo>
                      <a:lnTo>
                        <a:pt x="117" y="42"/>
                      </a:lnTo>
                      <a:lnTo>
                        <a:pt x="130" y="43"/>
                      </a:lnTo>
                      <a:lnTo>
                        <a:pt x="143" y="45"/>
                      </a:lnTo>
                      <a:lnTo>
                        <a:pt x="155" y="47"/>
                      </a:lnTo>
                      <a:lnTo>
                        <a:pt x="164" y="51"/>
                      </a:lnTo>
                      <a:lnTo>
                        <a:pt x="169" y="54"/>
                      </a:lnTo>
                      <a:lnTo>
                        <a:pt x="175" y="59"/>
                      </a:lnTo>
                      <a:lnTo>
                        <a:pt x="175" y="61"/>
                      </a:lnTo>
                      <a:lnTo>
                        <a:pt x="172" y="60"/>
                      </a:lnTo>
                      <a:lnTo>
                        <a:pt x="165" y="58"/>
                      </a:lnTo>
                      <a:lnTo>
                        <a:pt x="159" y="56"/>
                      </a:lnTo>
                      <a:lnTo>
                        <a:pt x="151" y="54"/>
                      </a:lnTo>
                      <a:lnTo>
                        <a:pt x="141" y="52"/>
                      </a:lnTo>
                      <a:lnTo>
                        <a:pt x="130" y="51"/>
                      </a:lnTo>
                      <a:lnTo>
                        <a:pt x="119" y="50"/>
                      </a:lnTo>
                      <a:lnTo>
                        <a:pt x="110" y="50"/>
                      </a:lnTo>
                      <a:lnTo>
                        <a:pt x="100" y="50"/>
                      </a:lnTo>
                      <a:lnTo>
                        <a:pt x="95" y="51"/>
                      </a:lnTo>
                      <a:lnTo>
                        <a:pt x="104" y="58"/>
                      </a:lnTo>
                      <a:lnTo>
                        <a:pt x="111" y="62"/>
                      </a:lnTo>
                      <a:lnTo>
                        <a:pt x="117" y="66"/>
                      </a:lnTo>
                      <a:lnTo>
                        <a:pt x="119" y="69"/>
                      </a:lnTo>
                      <a:lnTo>
                        <a:pt x="126" y="71"/>
                      </a:lnTo>
                      <a:lnTo>
                        <a:pt x="134" y="72"/>
                      </a:lnTo>
                      <a:lnTo>
                        <a:pt x="144" y="73"/>
                      </a:lnTo>
                      <a:lnTo>
                        <a:pt x="155" y="75"/>
                      </a:lnTo>
                      <a:lnTo>
                        <a:pt x="165" y="79"/>
                      </a:lnTo>
                      <a:lnTo>
                        <a:pt x="174" y="84"/>
                      </a:lnTo>
                      <a:lnTo>
                        <a:pt x="182" y="92"/>
                      </a:lnTo>
                      <a:lnTo>
                        <a:pt x="187" y="103"/>
                      </a:lnTo>
                      <a:lnTo>
                        <a:pt x="181" y="98"/>
                      </a:lnTo>
                      <a:lnTo>
                        <a:pt x="175" y="95"/>
                      </a:lnTo>
                      <a:lnTo>
                        <a:pt x="167" y="90"/>
                      </a:lnTo>
                      <a:lnTo>
                        <a:pt x="160" y="87"/>
                      </a:lnTo>
                      <a:lnTo>
                        <a:pt x="153" y="83"/>
                      </a:lnTo>
                      <a:lnTo>
                        <a:pt x="145" y="82"/>
                      </a:lnTo>
                      <a:lnTo>
                        <a:pt x="138" y="81"/>
                      </a:lnTo>
                      <a:lnTo>
                        <a:pt x="131" y="81"/>
                      </a:lnTo>
                      <a:lnTo>
                        <a:pt x="140" y="89"/>
                      </a:lnTo>
                      <a:lnTo>
                        <a:pt x="148" y="98"/>
                      </a:lnTo>
                      <a:lnTo>
                        <a:pt x="156" y="106"/>
                      </a:lnTo>
                      <a:lnTo>
                        <a:pt x="163" y="113"/>
                      </a:lnTo>
                      <a:lnTo>
                        <a:pt x="169" y="120"/>
                      </a:lnTo>
                      <a:lnTo>
                        <a:pt x="175" y="126"/>
                      </a:lnTo>
                      <a:lnTo>
                        <a:pt x="179" y="130"/>
                      </a:lnTo>
                      <a:lnTo>
                        <a:pt x="180" y="133"/>
                      </a:lnTo>
                      <a:lnTo>
                        <a:pt x="181" y="137"/>
                      </a:lnTo>
                      <a:lnTo>
                        <a:pt x="183" y="143"/>
                      </a:lnTo>
                      <a:lnTo>
                        <a:pt x="184" y="150"/>
                      </a:lnTo>
                      <a:lnTo>
                        <a:pt x="187" y="156"/>
                      </a:lnTo>
                      <a:lnTo>
                        <a:pt x="182" y="149"/>
                      </a:lnTo>
                      <a:lnTo>
                        <a:pt x="174" y="139"/>
                      </a:lnTo>
                      <a:lnTo>
                        <a:pt x="165" y="128"/>
                      </a:lnTo>
                      <a:lnTo>
                        <a:pt x="156" y="115"/>
                      </a:lnTo>
                      <a:lnTo>
                        <a:pt x="145" y="105"/>
                      </a:lnTo>
                      <a:lnTo>
                        <a:pt x="137" y="96"/>
                      </a:lnTo>
                      <a:lnTo>
                        <a:pt x="130" y="89"/>
                      </a:lnTo>
                      <a:lnTo>
                        <a:pt x="126" y="85"/>
                      </a:lnTo>
                      <a:lnTo>
                        <a:pt x="122" y="84"/>
                      </a:lnTo>
                      <a:lnTo>
                        <a:pt x="120" y="87"/>
                      </a:lnTo>
                      <a:lnTo>
                        <a:pt x="120" y="90"/>
                      </a:lnTo>
                      <a:lnTo>
                        <a:pt x="121" y="95"/>
                      </a:lnTo>
                      <a:lnTo>
                        <a:pt x="123" y="103"/>
                      </a:lnTo>
                      <a:lnTo>
                        <a:pt x="129" y="117"/>
                      </a:lnTo>
                      <a:lnTo>
                        <a:pt x="135" y="129"/>
                      </a:lnTo>
                      <a:lnTo>
                        <a:pt x="138" y="139"/>
                      </a:lnTo>
                      <a:lnTo>
                        <a:pt x="138" y="142"/>
                      </a:lnTo>
                      <a:lnTo>
                        <a:pt x="137" y="142"/>
                      </a:lnTo>
                      <a:lnTo>
                        <a:pt x="135" y="141"/>
                      </a:lnTo>
                      <a:lnTo>
                        <a:pt x="131" y="136"/>
                      </a:lnTo>
                      <a:lnTo>
                        <a:pt x="126" y="126"/>
                      </a:lnTo>
                      <a:lnTo>
                        <a:pt x="119" y="109"/>
                      </a:lnTo>
                      <a:lnTo>
                        <a:pt x="112" y="91"/>
                      </a:lnTo>
                      <a:lnTo>
                        <a:pt x="112" y="77"/>
                      </a:lnTo>
                      <a:lnTo>
                        <a:pt x="102" y="69"/>
                      </a:lnTo>
                      <a:lnTo>
                        <a:pt x="92" y="64"/>
                      </a:lnTo>
                      <a:lnTo>
                        <a:pt x="84" y="59"/>
                      </a:lnTo>
                      <a:lnTo>
                        <a:pt x="81" y="57"/>
                      </a:lnTo>
                      <a:lnTo>
                        <a:pt x="79" y="54"/>
                      </a:lnTo>
                      <a:lnTo>
                        <a:pt x="76" y="54"/>
                      </a:lnTo>
                      <a:lnTo>
                        <a:pt x="75" y="56"/>
                      </a:lnTo>
                      <a:lnTo>
                        <a:pt x="74" y="60"/>
                      </a:lnTo>
                      <a:lnTo>
                        <a:pt x="75" y="71"/>
                      </a:lnTo>
                      <a:lnTo>
                        <a:pt x="79" y="88"/>
                      </a:lnTo>
                      <a:lnTo>
                        <a:pt x="84" y="105"/>
                      </a:lnTo>
                      <a:lnTo>
                        <a:pt x="93" y="119"/>
                      </a:lnTo>
                      <a:lnTo>
                        <a:pt x="98" y="125"/>
                      </a:lnTo>
                      <a:lnTo>
                        <a:pt x="98" y="128"/>
                      </a:lnTo>
                      <a:lnTo>
                        <a:pt x="95" y="127"/>
                      </a:lnTo>
                      <a:lnTo>
                        <a:pt x="90" y="124"/>
                      </a:lnTo>
                      <a:lnTo>
                        <a:pt x="83" y="113"/>
                      </a:lnTo>
                      <a:lnTo>
                        <a:pt x="74" y="96"/>
                      </a:lnTo>
                      <a:lnTo>
                        <a:pt x="67" y="74"/>
                      </a:lnTo>
                      <a:lnTo>
                        <a:pt x="67" y="49"/>
                      </a:lnTo>
                      <a:lnTo>
                        <a:pt x="60" y="43"/>
                      </a:lnTo>
                      <a:lnTo>
                        <a:pt x="52" y="38"/>
                      </a:lnTo>
                      <a:lnTo>
                        <a:pt x="44" y="35"/>
                      </a:lnTo>
                      <a:lnTo>
                        <a:pt x="39" y="32"/>
                      </a:lnTo>
                      <a:lnTo>
                        <a:pt x="37" y="39"/>
                      </a:lnTo>
                      <a:lnTo>
                        <a:pt x="37" y="50"/>
                      </a:lnTo>
                      <a:lnTo>
                        <a:pt x="39" y="61"/>
                      </a:lnTo>
                      <a:lnTo>
                        <a:pt x="42" y="71"/>
                      </a:lnTo>
                      <a:lnTo>
                        <a:pt x="43" y="80"/>
                      </a:lnTo>
                      <a:lnTo>
                        <a:pt x="45" y="94"/>
                      </a:lnTo>
                      <a:lnTo>
                        <a:pt x="49" y="105"/>
                      </a:lnTo>
                      <a:lnTo>
                        <a:pt x="51" y="113"/>
                      </a:lnTo>
                      <a:lnTo>
                        <a:pt x="51" y="115"/>
                      </a:lnTo>
                      <a:lnTo>
                        <a:pt x="47" y="114"/>
                      </a:lnTo>
                      <a:lnTo>
                        <a:pt x="44" y="110"/>
                      </a:lnTo>
                      <a:lnTo>
                        <a:pt x="41" y="102"/>
                      </a:lnTo>
                      <a:lnTo>
                        <a:pt x="38" y="87"/>
                      </a:lnTo>
                      <a:lnTo>
                        <a:pt x="35" y="65"/>
                      </a:lnTo>
                      <a:lnTo>
                        <a:pt x="30" y="44"/>
                      </a:lnTo>
                      <a:lnTo>
                        <a:pt x="28" y="30"/>
                      </a:lnTo>
                      <a:lnTo>
                        <a:pt x="17" y="20"/>
                      </a:lnTo>
                      <a:lnTo>
                        <a:pt x="9" y="12"/>
                      </a:lnTo>
                      <a:lnTo>
                        <a:pt x="4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7" name="Freeform 305">
                  <a:extLst>
                    <a:ext uri="{FF2B5EF4-FFF2-40B4-BE49-F238E27FC236}">
                      <a16:creationId xmlns:a16="http://schemas.microsoft.com/office/drawing/2014/main" xmlns="" id="{5C2F6C6F-FCD4-478A-8B7D-2528A4E36D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" y="183"/>
                  <a:ext cx="64" cy="108"/>
                </a:xfrm>
                <a:custGeom>
                  <a:avLst/>
                  <a:gdLst>
                    <a:gd name="T0" fmla="*/ 58 w 129"/>
                    <a:gd name="T1" fmla="*/ 1 h 214"/>
                    <a:gd name="T2" fmla="*/ 61 w 129"/>
                    <a:gd name="T3" fmla="*/ 24 h 214"/>
                    <a:gd name="T4" fmla="*/ 65 w 129"/>
                    <a:gd name="T5" fmla="*/ 33 h 214"/>
                    <a:gd name="T6" fmla="*/ 74 w 129"/>
                    <a:gd name="T7" fmla="*/ 40 h 214"/>
                    <a:gd name="T8" fmla="*/ 87 w 129"/>
                    <a:gd name="T9" fmla="*/ 52 h 214"/>
                    <a:gd name="T10" fmla="*/ 101 w 129"/>
                    <a:gd name="T11" fmla="*/ 68 h 214"/>
                    <a:gd name="T12" fmla="*/ 116 w 129"/>
                    <a:gd name="T13" fmla="*/ 94 h 214"/>
                    <a:gd name="T14" fmla="*/ 127 w 129"/>
                    <a:gd name="T15" fmla="*/ 114 h 214"/>
                    <a:gd name="T16" fmla="*/ 129 w 129"/>
                    <a:gd name="T17" fmla="*/ 123 h 214"/>
                    <a:gd name="T18" fmla="*/ 126 w 129"/>
                    <a:gd name="T19" fmla="*/ 123 h 214"/>
                    <a:gd name="T20" fmla="*/ 120 w 129"/>
                    <a:gd name="T21" fmla="*/ 113 h 214"/>
                    <a:gd name="T22" fmla="*/ 112 w 129"/>
                    <a:gd name="T23" fmla="*/ 98 h 214"/>
                    <a:gd name="T24" fmla="*/ 101 w 129"/>
                    <a:gd name="T25" fmla="*/ 80 h 214"/>
                    <a:gd name="T26" fmla="*/ 90 w 129"/>
                    <a:gd name="T27" fmla="*/ 65 h 214"/>
                    <a:gd name="T28" fmla="*/ 81 w 129"/>
                    <a:gd name="T29" fmla="*/ 57 h 214"/>
                    <a:gd name="T30" fmla="*/ 73 w 129"/>
                    <a:gd name="T31" fmla="*/ 52 h 214"/>
                    <a:gd name="T32" fmla="*/ 68 w 129"/>
                    <a:gd name="T33" fmla="*/ 62 h 214"/>
                    <a:gd name="T34" fmla="*/ 70 w 129"/>
                    <a:gd name="T35" fmla="*/ 86 h 214"/>
                    <a:gd name="T36" fmla="*/ 76 w 129"/>
                    <a:gd name="T37" fmla="*/ 99 h 214"/>
                    <a:gd name="T38" fmla="*/ 91 w 129"/>
                    <a:gd name="T39" fmla="*/ 113 h 214"/>
                    <a:gd name="T40" fmla="*/ 108 w 129"/>
                    <a:gd name="T41" fmla="*/ 132 h 214"/>
                    <a:gd name="T42" fmla="*/ 119 w 129"/>
                    <a:gd name="T43" fmla="*/ 156 h 214"/>
                    <a:gd name="T44" fmla="*/ 121 w 129"/>
                    <a:gd name="T45" fmla="*/ 176 h 214"/>
                    <a:gd name="T46" fmla="*/ 116 w 129"/>
                    <a:gd name="T47" fmla="*/ 166 h 214"/>
                    <a:gd name="T48" fmla="*/ 106 w 129"/>
                    <a:gd name="T49" fmla="*/ 146 h 214"/>
                    <a:gd name="T50" fmla="*/ 97 w 129"/>
                    <a:gd name="T51" fmla="*/ 132 h 214"/>
                    <a:gd name="T52" fmla="*/ 87 w 129"/>
                    <a:gd name="T53" fmla="*/ 121 h 214"/>
                    <a:gd name="T54" fmla="*/ 76 w 129"/>
                    <a:gd name="T55" fmla="*/ 113 h 214"/>
                    <a:gd name="T56" fmla="*/ 79 w 129"/>
                    <a:gd name="T57" fmla="*/ 130 h 214"/>
                    <a:gd name="T58" fmla="*/ 87 w 129"/>
                    <a:gd name="T59" fmla="*/ 184 h 214"/>
                    <a:gd name="T60" fmla="*/ 83 w 129"/>
                    <a:gd name="T61" fmla="*/ 213 h 214"/>
                    <a:gd name="T62" fmla="*/ 81 w 129"/>
                    <a:gd name="T63" fmla="*/ 211 h 214"/>
                    <a:gd name="T64" fmla="*/ 79 w 129"/>
                    <a:gd name="T65" fmla="*/ 188 h 214"/>
                    <a:gd name="T66" fmla="*/ 67 w 129"/>
                    <a:gd name="T67" fmla="*/ 136 h 214"/>
                    <a:gd name="T68" fmla="*/ 53 w 129"/>
                    <a:gd name="T69" fmla="*/ 128 h 214"/>
                    <a:gd name="T70" fmla="*/ 35 w 129"/>
                    <a:gd name="T71" fmla="*/ 154 h 214"/>
                    <a:gd name="T72" fmla="*/ 28 w 129"/>
                    <a:gd name="T73" fmla="*/ 174 h 214"/>
                    <a:gd name="T74" fmla="*/ 25 w 129"/>
                    <a:gd name="T75" fmla="*/ 169 h 214"/>
                    <a:gd name="T76" fmla="*/ 33 w 129"/>
                    <a:gd name="T77" fmla="*/ 147 h 214"/>
                    <a:gd name="T78" fmla="*/ 51 w 129"/>
                    <a:gd name="T79" fmla="*/ 114 h 214"/>
                    <a:gd name="T80" fmla="*/ 59 w 129"/>
                    <a:gd name="T81" fmla="*/ 91 h 214"/>
                    <a:gd name="T82" fmla="*/ 59 w 129"/>
                    <a:gd name="T83" fmla="*/ 62 h 214"/>
                    <a:gd name="T84" fmla="*/ 52 w 129"/>
                    <a:gd name="T85" fmla="*/ 57 h 214"/>
                    <a:gd name="T86" fmla="*/ 36 w 129"/>
                    <a:gd name="T87" fmla="*/ 72 h 214"/>
                    <a:gd name="T88" fmla="*/ 20 w 129"/>
                    <a:gd name="T89" fmla="*/ 92 h 214"/>
                    <a:gd name="T90" fmla="*/ 9 w 129"/>
                    <a:gd name="T91" fmla="*/ 111 h 214"/>
                    <a:gd name="T92" fmla="*/ 3 w 129"/>
                    <a:gd name="T93" fmla="*/ 124 h 214"/>
                    <a:gd name="T94" fmla="*/ 0 w 129"/>
                    <a:gd name="T95" fmla="*/ 122 h 214"/>
                    <a:gd name="T96" fmla="*/ 4 w 129"/>
                    <a:gd name="T97" fmla="*/ 109 h 214"/>
                    <a:gd name="T98" fmla="*/ 15 w 129"/>
                    <a:gd name="T99" fmla="*/ 90 h 214"/>
                    <a:gd name="T100" fmla="*/ 30 w 129"/>
                    <a:gd name="T101" fmla="*/ 65 h 214"/>
                    <a:gd name="T102" fmla="*/ 47 w 129"/>
                    <a:gd name="T103" fmla="*/ 46 h 214"/>
                    <a:gd name="T104" fmla="*/ 57 w 129"/>
                    <a:gd name="T105" fmla="*/ 32 h 214"/>
                    <a:gd name="T106" fmla="*/ 55 w 129"/>
                    <a:gd name="T107" fmla="*/ 13 h 214"/>
                    <a:gd name="T108" fmla="*/ 53 w 129"/>
                    <a:gd name="T109" fmla="*/ 5 h 214"/>
                    <a:gd name="T110" fmla="*/ 55 w 129"/>
                    <a:gd name="T111" fmla="*/ 2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9" h="214">
                      <a:moveTo>
                        <a:pt x="56" y="0"/>
                      </a:moveTo>
                      <a:lnTo>
                        <a:pt x="58" y="1"/>
                      </a:lnTo>
                      <a:lnTo>
                        <a:pt x="60" y="11"/>
                      </a:lnTo>
                      <a:lnTo>
                        <a:pt x="61" y="24"/>
                      </a:lnTo>
                      <a:lnTo>
                        <a:pt x="63" y="31"/>
                      </a:lnTo>
                      <a:lnTo>
                        <a:pt x="65" y="33"/>
                      </a:lnTo>
                      <a:lnTo>
                        <a:pt x="68" y="35"/>
                      </a:lnTo>
                      <a:lnTo>
                        <a:pt x="74" y="40"/>
                      </a:lnTo>
                      <a:lnTo>
                        <a:pt x="80" y="46"/>
                      </a:lnTo>
                      <a:lnTo>
                        <a:pt x="87" y="52"/>
                      </a:lnTo>
                      <a:lnTo>
                        <a:pt x="94" y="60"/>
                      </a:lnTo>
                      <a:lnTo>
                        <a:pt x="101" y="68"/>
                      </a:lnTo>
                      <a:lnTo>
                        <a:pt x="106" y="78"/>
                      </a:lnTo>
                      <a:lnTo>
                        <a:pt x="116" y="94"/>
                      </a:lnTo>
                      <a:lnTo>
                        <a:pt x="123" y="106"/>
                      </a:lnTo>
                      <a:lnTo>
                        <a:pt x="127" y="114"/>
                      </a:lnTo>
                      <a:lnTo>
                        <a:pt x="129" y="120"/>
                      </a:lnTo>
                      <a:lnTo>
                        <a:pt x="129" y="123"/>
                      </a:lnTo>
                      <a:lnTo>
                        <a:pt x="128" y="124"/>
                      </a:lnTo>
                      <a:lnTo>
                        <a:pt x="126" y="123"/>
                      </a:lnTo>
                      <a:lnTo>
                        <a:pt x="123" y="117"/>
                      </a:lnTo>
                      <a:lnTo>
                        <a:pt x="120" y="113"/>
                      </a:lnTo>
                      <a:lnTo>
                        <a:pt x="117" y="106"/>
                      </a:lnTo>
                      <a:lnTo>
                        <a:pt x="112" y="98"/>
                      </a:lnTo>
                      <a:lnTo>
                        <a:pt x="106" y="88"/>
                      </a:lnTo>
                      <a:lnTo>
                        <a:pt x="101" y="80"/>
                      </a:lnTo>
                      <a:lnTo>
                        <a:pt x="95" y="72"/>
                      </a:lnTo>
                      <a:lnTo>
                        <a:pt x="90" y="65"/>
                      </a:lnTo>
                      <a:lnTo>
                        <a:pt x="87" y="62"/>
                      </a:lnTo>
                      <a:lnTo>
                        <a:pt x="81" y="57"/>
                      </a:lnTo>
                      <a:lnTo>
                        <a:pt x="76" y="54"/>
                      </a:lnTo>
                      <a:lnTo>
                        <a:pt x="73" y="52"/>
                      </a:lnTo>
                      <a:lnTo>
                        <a:pt x="70" y="50"/>
                      </a:lnTo>
                      <a:lnTo>
                        <a:pt x="68" y="62"/>
                      </a:lnTo>
                      <a:lnTo>
                        <a:pt x="68" y="75"/>
                      </a:lnTo>
                      <a:lnTo>
                        <a:pt x="70" y="86"/>
                      </a:lnTo>
                      <a:lnTo>
                        <a:pt x="71" y="94"/>
                      </a:lnTo>
                      <a:lnTo>
                        <a:pt x="76" y="99"/>
                      </a:lnTo>
                      <a:lnTo>
                        <a:pt x="83" y="106"/>
                      </a:lnTo>
                      <a:lnTo>
                        <a:pt x="91" y="113"/>
                      </a:lnTo>
                      <a:lnTo>
                        <a:pt x="100" y="122"/>
                      </a:lnTo>
                      <a:lnTo>
                        <a:pt x="108" y="132"/>
                      </a:lnTo>
                      <a:lnTo>
                        <a:pt x="114" y="144"/>
                      </a:lnTo>
                      <a:lnTo>
                        <a:pt x="119" y="156"/>
                      </a:lnTo>
                      <a:lnTo>
                        <a:pt x="121" y="171"/>
                      </a:lnTo>
                      <a:lnTo>
                        <a:pt x="121" y="176"/>
                      </a:lnTo>
                      <a:lnTo>
                        <a:pt x="119" y="174"/>
                      </a:lnTo>
                      <a:lnTo>
                        <a:pt x="116" y="166"/>
                      </a:lnTo>
                      <a:lnTo>
                        <a:pt x="110" y="153"/>
                      </a:lnTo>
                      <a:lnTo>
                        <a:pt x="106" y="146"/>
                      </a:lnTo>
                      <a:lnTo>
                        <a:pt x="103" y="138"/>
                      </a:lnTo>
                      <a:lnTo>
                        <a:pt x="97" y="132"/>
                      </a:lnTo>
                      <a:lnTo>
                        <a:pt x="93" y="125"/>
                      </a:lnTo>
                      <a:lnTo>
                        <a:pt x="87" y="121"/>
                      </a:lnTo>
                      <a:lnTo>
                        <a:pt x="81" y="116"/>
                      </a:lnTo>
                      <a:lnTo>
                        <a:pt x="76" y="113"/>
                      </a:lnTo>
                      <a:lnTo>
                        <a:pt x="72" y="111"/>
                      </a:lnTo>
                      <a:lnTo>
                        <a:pt x="79" y="130"/>
                      </a:lnTo>
                      <a:lnTo>
                        <a:pt x="83" y="156"/>
                      </a:lnTo>
                      <a:lnTo>
                        <a:pt x="87" y="184"/>
                      </a:lnTo>
                      <a:lnTo>
                        <a:pt x="86" y="207"/>
                      </a:lnTo>
                      <a:lnTo>
                        <a:pt x="83" y="213"/>
                      </a:lnTo>
                      <a:lnTo>
                        <a:pt x="82" y="214"/>
                      </a:lnTo>
                      <a:lnTo>
                        <a:pt x="81" y="211"/>
                      </a:lnTo>
                      <a:lnTo>
                        <a:pt x="81" y="204"/>
                      </a:lnTo>
                      <a:lnTo>
                        <a:pt x="79" y="188"/>
                      </a:lnTo>
                      <a:lnTo>
                        <a:pt x="74" y="162"/>
                      </a:lnTo>
                      <a:lnTo>
                        <a:pt x="67" y="136"/>
                      </a:lnTo>
                      <a:lnTo>
                        <a:pt x="63" y="121"/>
                      </a:lnTo>
                      <a:lnTo>
                        <a:pt x="53" y="128"/>
                      </a:lnTo>
                      <a:lnTo>
                        <a:pt x="43" y="139"/>
                      </a:lnTo>
                      <a:lnTo>
                        <a:pt x="35" y="154"/>
                      </a:lnTo>
                      <a:lnTo>
                        <a:pt x="30" y="168"/>
                      </a:lnTo>
                      <a:lnTo>
                        <a:pt x="28" y="174"/>
                      </a:lnTo>
                      <a:lnTo>
                        <a:pt x="26" y="174"/>
                      </a:lnTo>
                      <a:lnTo>
                        <a:pt x="25" y="169"/>
                      </a:lnTo>
                      <a:lnTo>
                        <a:pt x="27" y="161"/>
                      </a:lnTo>
                      <a:lnTo>
                        <a:pt x="33" y="147"/>
                      </a:lnTo>
                      <a:lnTo>
                        <a:pt x="42" y="130"/>
                      </a:lnTo>
                      <a:lnTo>
                        <a:pt x="51" y="114"/>
                      </a:lnTo>
                      <a:lnTo>
                        <a:pt x="58" y="105"/>
                      </a:lnTo>
                      <a:lnTo>
                        <a:pt x="59" y="91"/>
                      </a:lnTo>
                      <a:lnTo>
                        <a:pt x="59" y="75"/>
                      </a:lnTo>
                      <a:lnTo>
                        <a:pt x="59" y="62"/>
                      </a:lnTo>
                      <a:lnTo>
                        <a:pt x="59" y="53"/>
                      </a:lnTo>
                      <a:lnTo>
                        <a:pt x="52" y="57"/>
                      </a:lnTo>
                      <a:lnTo>
                        <a:pt x="44" y="64"/>
                      </a:lnTo>
                      <a:lnTo>
                        <a:pt x="36" y="72"/>
                      </a:lnTo>
                      <a:lnTo>
                        <a:pt x="27" y="81"/>
                      </a:lnTo>
                      <a:lnTo>
                        <a:pt x="20" y="92"/>
                      </a:lnTo>
                      <a:lnTo>
                        <a:pt x="13" y="102"/>
                      </a:lnTo>
                      <a:lnTo>
                        <a:pt x="9" y="111"/>
                      </a:lnTo>
                      <a:lnTo>
                        <a:pt x="5" y="121"/>
                      </a:lnTo>
                      <a:lnTo>
                        <a:pt x="3" y="124"/>
                      </a:lnTo>
                      <a:lnTo>
                        <a:pt x="2" y="124"/>
                      </a:lnTo>
                      <a:lnTo>
                        <a:pt x="0" y="122"/>
                      </a:lnTo>
                      <a:lnTo>
                        <a:pt x="2" y="115"/>
                      </a:lnTo>
                      <a:lnTo>
                        <a:pt x="4" y="109"/>
                      </a:lnTo>
                      <a:lnTo>
                        <a:pt x="9" y="100"/>
                      </a:lnTo>
                      <a:lnTo>
                        <a:pt x="15" y="90"/>
                      </a:lnTo>
                      <a:lnTo>
                        <a:pt x="22" y="78"/>
                      </a:lnTo>
                      <a:lnTo>
                        <a:pt x="30" y="65"/>
                      </a:lnTo>
                      <a:lnTo>
                        <a:pt x="38" y="55"/>
                      </a:lnTo>
                      <a:lnTo>
                        <a:pt x="47" y="46"/>
                      </a:lnTo>
                      <a:lnTo>
                        <a:pt x="53" y="39"/>
                      </a:lnTo>
                      <a:lnTo>
                        <a:pt x="57" y="32"/>
                      </a:lnTo>
                      <a:lnTo>
                        <a:pt x="57" y="23"/>
                      </a:lnTo>
                      <a:lnTo>
                        <a:pt x="55" y="13"/>
                      </a:lnTo>
                      <a:lnTo>
                        <a:pt x="53" y="8"/>
                      </a:lnTo>
                      <a:lnTo>
                        <a:pt x="53" y="5"/>
                      </a:lnTo>
                      <a:lnTo>
                        <a:pt x="53" y="3"/>
                      </a:lnTo>
                      <a:lnTo>
                        <a:pt x="55" y="2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8" name="Freeform 306">
                  <a:extLst>
                    <a:ext uri="{FF2B5EF4-FFF2-40B4-BE49-F238E27FC236}">
                      <a16:creationId xmlns:a16="http://schemas.microsoft.com/office/drawing/2014/main" xmlns="" id="{B94D815E-DB27-4F18-825D-2EBBF27CA2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" y="44"/>
                  <a:ext cx="78" cy="111"/>
                </a:xfrm>
                <a:custGeom>
                  <a:avLst/>
                  <a:gdLst>
                    <a:gd name="T0" fmla="*/ 4 w 155"/>
                    <a:gd name="T1" fmla="*/ 212 h 222"/>
                    <a:gd name="T2" fmla="*/ 18 w 155"/>
                    <a:gd name="T3" fmla="*/ 183 h 222"/>
                    <a:gd name="T4" fmla="*/ 27 w 155"/>
                    <a:gd name="T5" fmla="*/ 162 h 222"/>
                    <a:gd name="T6" fmla="*/ 39 w 155"/>
                    <a:gd name="T7" fmla="*/ 133 h 222"/>
                    <a:gd name="T8" fmla="*/ 38 w 155"/>
                    <a:gd name="T9" fmla="*/ 118 h 222"/>
                    <a:gd name="T10" fmla="*/ 28 w 155"/>
                    <a:gd name="T11" fmla="*/ 107 h 222"/>
                    <a:gd name="T12" fmla="*/ 27 w 155"/>
                    <a:gd name="T13" fmla="*/ 94 h 222"/>
                    <a:gd name="T14" fmla="*/ 30 w 155"/>
                    <a:gd name="T15" fmla="*/ 98 h 222"/>
                    <a:gd name="T16" fmla="*/ 35 w 155"/>
                    <a:gd name="T17" fmla="*/ 106 h 222"/>
                    <a:gd name="T18" fmla="*/ 45 w 155"/>
                    <a:gd name="T19" fmla="*/ 110 h 222"/>
                    <a:gd name="T20" fmla="*/ 54 w 155"/>
                    <a:gd name="T21" fmla="*/ 106 h 222"/>
                    <a:gd name="T22" fmla="*/ 65 w 155"/>
                    <a:gd name="T23" fmla="*/ 92 h 222"/>
                    <a:gd name="T24" fmla="*/ 77 w 155"/>
                    <a:gd name="T25" fmla="*/ 78 h 222"/>
                    <a:gd name="T26" fmla="*/ 85 w 155"/>
                    <a:gd name="T27" fmla="*/ 66 h 222"/>
                    <a:gd name="T28" fmla="*/ 86 w 155"/>
                    <a:gd name="T29" fmla="*/ 55 h 222"/>
                    <a:gd name="T30" fmla="*/ 80 w 155"/>
                    <a:gd name="T31" fmla="*/ 30 h 222"/>
                    <a:gd name="T32" fmla="*/ 71 w 155"/>
                    <a:gd name="T33" fmla="*/ 15 h 222"/>
                    <a:gd name="T34" fmla="*/ 70 w 155"/>
                    <a:gd name="T35" fmla="*/ 10 h 222"/>
                    <a:gd name="T36" fmla="*/ 79 w 155"/>
                    <a:gd name="T37" fmla="*/ 19 h 222"/>
                    <a:gd name="T38" fmla="*/ 92 w 155"/>
                    <a:gd name="T39" fmla="*/ 46 h 222"/>
                    <a:gd name="T40" fmla="*/ 100 w 155"/>
                    <a:gd name="T41" fmla="*/ 41 h 222"/>
                    <a:gd name="T42" fmla="*/ 117 w 155"/>
                    <a:gd name="T43" fmla="*/ 11 h 222"/>
                    <a:gd name="T44" fmla="*/ 130 w 155"/>
                    <a:gd name="T45" fmla="*/ 0 h 222"/>
                    <a:gd name="T46" fmla="*/ 130 w 155"/>
                    <a:gd name="T47" fmla="*/ 3 h 222"/>
                    <a:gd name="T48" fmla="*/ 122 w 155"/>
                    <a:gd name="T49" fmla="*/ 18 h 222"/>
                    <a:gd name="T50" fmla="*/ 104 w 155"/>
                    <a:gd name="T51" fmla="*/ 54 h 222"/>
                    <a:gd name="T52" fmla="*/ 104 w 155"/>
                    <a:gd name="T53" fmla="*/ 61 h 222"/>
                    <a:gd name="T54" fmla="*/ 119 w 155"/>
                    <a:gd name="T55" fmla="*/ 57 h 222"/>
                    <a:gd name="T56" fmla="*/ 131 w 155"/>
                    <a:gd name="T57" fmla="*/ 53 h 222"/>
                    <a:gd name="T58" fmla="*/ 141 w 155"/>
                    <a:gd name="T59" fmla="*/ 48 h 222"/>
                    <a:gd name="T60" fmla="*/ 150 w 155"/>
                    <a:gd name="T61" fmla="*/ 42 h 222"/>
                    <a:gd name="T62" fmla="*/ 155 w 155"/>
                    <a:gd name="T63" fmla="*/ 43 h 222"/>
                    <a:gd name="T64" fmla="*/ 148 w 155"/>
                    <a:gd name="T65" fmla="*/ 50 h 222"/>
                    <a:gd name="T66" fmla="*/ 133 w 155"/>
                    <a:gd name="T67" fmla="*/ 58 h 222"/>
                    <a:gd name="T68" fmla="*/ 115 w 155"/>
                    <a:gd name="T69" fmla="*/ 68 h 222"/>
                    <a:gd name="T70" fmla="*/ 100 w 155"/>
                    <a:gd name="T71" fmla="*/ 75 h 222"/>
                    <a:gd name="T72" fmla="*/ 87 w 155"/>
                    <a:gd name="T73" fmla="*/ 79 h 222"/>
                    <a:gd name="T74" fmla="*/ 73 w 155"/>
                    <a:gd name="T75" fmla="*/ 98 h 222"/>
                    <a:gd name="T76" fmla="*/ 73 w 155"/>
                    <a:gd name="T77" fmla="*/ 106 h 222"/>
                    <a:gd name="T78" fmla="*/ 79 w 155"/>
                    <a:gd name="T79" fmla="*/ 109 h 222"/>
                    <a:gd name="T80" fmla="*/ 77 w 155"/>
                    <a:gd name="T81" fmla="*/ 111 h 222"/>
                    <a:gd name="T82" fmla="*/ 70 w 155"/>
                    <a:gd name="T83" fmla="*/ 117 h 222"/>
                    <a:gd name="T84" fmla="*/ 65 w 155"/>
                    <a:gd name="T85" fmla="*/ 118 h 222"/>
                    <a:gd name="T86" fmla="*/ 62 w 155"/>
                    <a:gd name="T87" fmla="*/ 118 h 222"/>
                    <a:gd name="T88" fmla="*/ 58 w 155"/>
                    <a:gd name="T89" fmla="*/ 124 h 222"/>
                    <a:gd name="T90" fmla="*/ 48 w 155"/>
                    <a:gd name="T91" fmla="*/ 144 h 222"/>
                    <a:gd name="T92" fmla="*/ 35 w 155"/>
                    <a:gd name="T93" fmla="*/ 168 h 222"/>
                    <a:gd name="T94" fmla="*/ 28 w 155"/>
                    <a:gd name="T95" fmla="*/ 191 h 222"/>
                    <a:gd name="T96" fmla="*/ 25 w 155"/>
                    <a:gd name="T97" fmla="*/ 204 h 222"/>
                    <a:gd name="T98" fmla="*/ 21 w 155"/>
                    <a:gd name="T99" fmla="*/ 213 h 222"/>
                    <a:gd name="T100" fmla="*/ 15 w 155"/>
                    <a:gd name="T101" fmla="*/ 219 h 222"/>
                    <a:gd name="T102" fmla="*/ 3 w 155"/>
                    <a:gd name="T103" fmla="*/ 222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55" h="222">
                      <a:moveTo>
                        <a:pt x="0" y="222"/>
                      </a:moveTo>
                      <a:lnTo>
                        <a:pt x="4" y="212"/>
                      </a:lnTo>
                      <a:lnTo>
                        <a:pt x="11" y="197"/>
                      </a:lnTo>
                      <a:lnTo>
                        <a:pt x="18" y="183"/>
                      </a:lnTo>
                      <a:lnTo>
                        <a:pt x="23" y="173"/>
                      </a:lnTo>
                      <a:lnTo>
                        <a:pt x="27" y="162"/>
                      </a:lnTo>
                      <a:lnTo>
                        <a:pt x="33" y="147"/>
                      </a:lnTo>
                      <a:lnTo>
                        <a:pt x="39" y="133"/>
                      </a:lnTo>
                      <a:lnTo>
                        <a:pt x="43" y="124"/>
                      </a:lnTo>
                      <a:lnTo>
                        <a:pt x="38" y="118"/>
                      </a:lnTo>
                      <a:lnTo>
                        <a:pt x="32" y="113"/>
                      </a:lnTo>
                      <a:lnTo>
                        <a:pt x="28" y="107"/>
                      </a:lnTo>
                      <a:lnTo>
                        <a:pt x="27" y="99"/>
                      </a:lnTo>
                      <a:lnTo>
                        <a:pt x="27" y="94"/>
                      </a:lnTo>
                      <a:lnTo>
                        <a:pt x="28" y="94"/>
                      </a:lnTo>
                      <a:lnTo>
                        <a:pt x="30" y="98"/>
                      </a:lnTo>
                      <a:lnTo>
                        <a:pt x="32" y="102"/>
                      </a:lnTo>
                      <a:lnTo>
                        <a:pt x="35" y="106"/>
                      </a:lnTo>
                      <a:lnTo>
                        <a:pt x="40" y="108"/>
                      </a:lnTo>
                      <a:lnTo>
                        <a:pt x="45" y="110"/>
                      </a:lnTo>
                      <a:lnTo>
                        <a:pt x="48" y="111"/>
                      </a:lnTo>
                      <a:lnTo>
                        <a:pt x="54" y="106"/>
                      </a:lnTo>
                      <a:lnTo>
                        <a:pt x="59" y="100"/>
                      </a:lnTo>
                      <a:lnTo>
                        <a:pt x="65" y="92"/>
                      </a:lnTo>
                      <a:lnTo>
                        <a:pt x="71" y="85"/>
                      </a:lnTo>
                      <a:lnTo>
                        <a:pt x="77" y="78"/>
                      </a:lnTo>
                      <a:lnTo>
                        <a:pt x="81" y="72"/>
                      </a:lnTo>
                      <a:lnTo>
                        <a:pt x="85" y="66"/>
                      </a:lnTo>
                      <a:lnTo>
                        <a:pt x="86" y="63"/>
                      </a:lnTo>
                      <a:lnTo>
                        <a:pt x="86" y="55"/>
                      </a:lnTo>
                      <a:lnTo>
                        <a:pt x="85" y="42"/>
                      </a:lnTo>
                      <a:lnTo>
                        <a:pt x="80" y="30"/>
                      </a:lnTo>
                      <a:lnTo>
                        <a:pt x="76" y="20"/>
                      </a:lnTo>
                      <a:lnTo>
                        <a:pt x="71" y="15"/>
                      </a:lnTo>
                      <a:lnTo>
                        <a:pt x="70" y="11"/>
                      </a:lnTo>
                      <a:lnTo>
                        <a:pt x="70" y="10"/>
                      </a:lnTo>
                      <a:lnTo>
                        <a:pt x="73" y="12"/>
                      </a:lnTo>
                      <a:lnTo>
                        <a:pt x="79" y="19"/>
                      </a:lnTo>
                      <a:lnTo>
                        <a:pt x="86" y="32"/>
                      </a:lnTo>
                      <a:lnTo>
                        <a:pt x="92" y="46"/>
                      </a:lnTo>
                      <a:lnTo>
                        <a:pt x="93" y="55"/>
                      </a:lnTo>
                      <a:lnTo>
                        <a:pt x="100" y="41"/>
                      </a:lnTo>
                      <a:lnTo>
                        <a:pt x="109" y="25"/>
                      </a:lnTo>
                      <a:lnTo>
                        <a:pt x="117" y="11"/>
                      </a:lnTo>
                      <a:lnTo>
                        <a:pt x="125" y="2"/>
                      </a:lnTo>
                      <a:lnTo>
                        <a:pt x="130" y="0"/>
                      </a:lnTo>
                      <a:lnTo>
                        <a:pt x="131" y="1"/>
                      </a:lnTo>
                      <a:lnTo>
                        <a:pt x="130" y="3"/>
                      </a:lnTo>
                      <a:lnTo>
                        <a:pt x="126" y="8"/>
                      </a:lnTo>
                      <a:lnTo>
                        <a:pt x="122" y="18"/>
                      </a:lnTo>
                      <a:lnTo>
                        <a:pt x="112" y="37"/>
                      </a:lnTo>
                      <a:lnTo>
                        <a:pt x="104" y="54"/>
                      </a:lnTo>
                      <a:lnTo>
                        <a:pt x="97" y="63"/>
                      </a:lnTo>
                      <a:lnTo>
                        <a:pt x="104" y="61"/>
                      </a:lnTo>
                      <a:lnTo>
                        <a:pt x="112" y="58"/>
                      </a:lnTo>
                      <a:lnTo>
                        <a:pt x="119" y="57"/>
                      </a:lnTo>
                      <a:lnTo>
                        <a:pt x="125" y="55"/>
                      </a:lnTo>
                      <a:lnTo>
                        <a:pt x="131" y="53"/>
                      </a:lnTo>
                      <a:lnTo>
                        <a:pt x="137" y="50"/>
                      </a:lnTo>
                      <a:lnTo>
                        <a:pt x="141" y="48"/>
                      </a:lnTo>
                      <a:lnTo>
                        <a:pt x="145" y="46"/>
                      </a:lnTo>
                      <a:lnTo>
                        <a:pt x="150" y="42"/>
                      </a:lnTo>
                      <a:lnTo>
                        <a:pt x="154" y="41"/>
                      </a:lnTo>
                      <a:lnTo>
                        <a:pt x="155" y="43"/>
                      </a:lnTo>
                      <a:lnTo>
                        <a:pt x="153" y="47"/>
                      </a:lnTo>
                      <a:lnTo>
                        <a:pt x="148" y="50"/>
                      </a:lnTo>
                      <a:lnTo>
                        <a:pt x="141" y="54"/>
                      </a:lnTo>
                      <a:lnTo>
                        <a:pt x="133" y="58"/>
                      </a:lnTo>
                      <a:lnTo>
                        <a:pt x="124" y="63"/>
                      </a:lnTo>
                      <a:lnTo>
                        <a:pt x="115" y="68"/>
                      </a:lnTo>
                      <a:lnTo>
                        <a:pt x="107" y="72"/>
                      </a:lnTo>
                      <a:lnTo>
                        <a:pt x="100" y="75"/>
                      </a:lnTo>
                      <a:lnTo>
                        <a:pt x="95" y="76"/>
                      </a:lnTo>
                      <a:lnTo>
                        <a:pt x="87" y="79"/>
                      </a:lnTo>
                      <a:lnTo>
                        <a:pt x="79" y="88"/>
                      </a:lnTo>
                      <a:lnTo>
                        <a:pt x="73" y="98"/>
                      </a:lnTo>
                      <a:lnTo>
                        <a:pt x="72" y="103"/>
                      </a:lnTo>
                      <a:lnTo>
                        <a:pt x="73" y="106"/>
                      </a:lnTo>
                      <a:lnTo>
                        <a:pt x="77" y="108"/>
                      </a:lnTo>
                      <a:lnTo>
                        <a:pt x="79" y="109"/>
                      </a:lnTo>
                      <a:lnTo>
                        <a:pt x="81" y="109"/>
                      </a:lnTo>
                      <a:lnTo>
                        <a:pt x="77" y="111"/>
                      </a:lnTo>
                      <a:lnTo>
                        <a:pt x="73" y="114"/>
                      </a:lnTo>
                      <a:lnTo>
                        <a:pt x="70" y="117"/>
                      </a:lnTo>
                      <a:lnTo>
                        <a:pt x="68" y="120"/>
                      </a:lnTo>
                      <a:lnTo>
                        <a:pt x="65" y="118"/>
                      </a:lnTo>
                      <a:lnTo>
                        <a:pt x="63" y="118"/>
                      </a:lnTo>
                      <a:lnTo>
                        <a:pt x="62" y="118"/>
                      </a:lnTo>
                      <a:lnTo>
                        <a:pt x="62" y="118"/>
                      </a:lnTo>
                      <a:lnTo>
                        <a:pt x="58" y="124"/>
                      </a:lnTo>
                      <a:lnTo>
                        <a:pt x="54" y="132"/>
                      </a:lnTo>
                      <a:lnTo>
                        <a:pt x="48" y="144"/>
                      </a:lnTo>
                      <a:lnTo>
                        <a:pt x="41" y="155"/>
                      </a:lnTo>
                      <a:lnTo>
                        <a:pt x="35" y="168"/>
                      </a:lnTo>
                      <a:lnTo>
                        <a:pt x="31" y="181"/>
                      </a:lnTo>
                      <a:lnTo>
                        <a:pt x="28" y="191"/>
                      </a:lnTo>
                      <a:lnTo>
                        <a:pt x="27" y="199"/>
                      </a:lnTo>
                      <a:lnTo>
                        <a:pt x="25" y="204"/>
                      </a:lnTo>
                      <a:lnTo>
                        <a:pt x="24" y="208"/>
                      </a:lnTo>
                      <a:lnTo>
                        <a:pt x="21" y="213"/>
                      </a:lnTo>
                      <a:lnTo>
                        <a:pt x="18" y="216"/>
                      </a:lnTo>
                      <a:lnTo>
                        <a:pt x="15" y="219"/>
                      </a:lnTo>
                      <a:lnTo>
                        <a:pt x="9" y="221"/>
                      </a:lnTo>
                      <a:lnTo>
                        <a:pt x="3" y="222"/>
                      </a:lnTo>
                      <a:lnTo>
                        <a:pt x="0" y="222"/>
                      </a:lnTo>
                      <a:close/>
                    </a:path>
                  </a:pathLst>
                </a:cu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" name="Freeform 307">
                  <a:extLst>
                    <a:ext uri="{FF2B5EF4-FFF2-40B4-BE49-F238E27FC236}">
                      <a16:creationId xmlns:a16="http://schemas.microsoft.com/office/drawing/2014/main" xmlns="" id="{FC1C042F-DEBA-425D-AAA7-C0ECE15E7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" y="221"/>
                  <a:ext cx="50" cy="86"/>
                </a:xfrm>
                <a:custGeom>
                  <a:avLst/>
                  <a:gdLst>
                    <a:gd name="T0" fmla="*/ 65 w 100"/>
                    <a:gd name="T1" fmla="*/ 10 h 172"/>
                    <a:gd name="T2" fmla="*/ 56 w 100"/>
                    <a:gd name="T3" fmla="*/ 31 h 172"/>
                    <a:gd name="T4" fmla="*/ 48 w 100"/>
                    <a:gd name="T5" fmla="*/ 36 h 172"/>
                    <a:gd name="T6" fmla="*/ 32 w 100"/>
                    <a:gd name="T7" fmla="*/ 42 h 172"/>
                    <a:gd name="T8" fmla="*/ 16 w 100"/>
                    <a:gd name="T9" fmla="*/ 51 h 172"/>
                    <a:gd name="T10" fmla="*/ 3 w 100"/>
                    <a:gd name="T11" fmla="*/ 60 h 172"/>
                    <a:gd name="T12" fmla="*/ 0 w 100"/>
                    <a:gd name="T13" fmla="*/ 65 h 172"/>
                    <a:gd name="T14" fmla="*/ 1 w 100"/>
                    <a:gd name="T15" fmla="*/ 66 h 172"/>
                    <a:gd name="T16" fmla="*/ 8 w 100"/>
                    <a:gd name="T17" fmla="*/ 63 h 172"/>
                    <a:gd name="T18" fmla="*/ 18 w 100"/>
                    <a:gd name="T19" fmla="*/ 57 h 172"/>
                    <a:gd name="T20" fmla="*/ 32 w 100"/>
                    <a:gd name="T21" fmla="*/ 49 h 172"/>
                    <a:gd name="T22" fmla="*/ 45 w 100"/>
                    <a:gd name="T23" fmla="*/ 45 h 172"/>
                    <a:gd name="T24" fmla="*/ 47 w 100"/>
                    <a:gd name="T25" fmla="*/ 51 h 172"/>
                    <a:gd name="T26" fmla="*/ 42 w 100"/>
                    <a:gd name="T27" fmla="*/ 73 h 172"/>
                    <a:gd name="T28" fmla="*/ 38 w 100"/>
                    <a:gd name="T29" fmla="*/ 85 h 172"/>
                    <a:gd name="T30" fmla="*/ 26 w 100"/>
                    <a:gd name="T31" fmla="*/ 96 h 172"/>
                    <a:gd name="T32" fmla="*/ 15 w 100"/>
                    <a:gd name="T33" fmla="*/ 109 h 172"/>
                    <a:gd name="T34" fmla="*/ 5 w 100"/>
                    <a:gd name="T35" fmla="*/ 118 h 172"/>
                    <a:gd name="T36" fmla="*/ 3 w 100"/>
                    <a:gd name="T37" fmla="*/ 125 h 172"/>
                    <a:gd name="T38" fmla="*/ 5 w 100"/>
                    <a:gd name="T39" fmla="*/ 128 h 172"/>
                    <a:gd name="T40" fmla="*/ 15 w 100"/>
                    <a:gd name="T41" fmla="*/ 117 h 172"/>
                    <a:gd name="T42" fmla="*/ 34 w 100"/>
                    <a:gd name="T43" fmla="*/ 99 h 172"/>
                    <a:gd name="T44" fmla="*/ 42 w 100"/>
                    <a:gd name="T45" fmla="*/ 107 h 172"/>
                    <a:gd name="T46" fmla="*/ 46 w 100"/>
                    <a:gd name="T47" fmla="*/ 153 h 172"/>
                    <a:gd name="T48" fmla="*/ 49 w 100"/>
                    <a:gd name="T49" fmla="*/ 171 h 172"/>
                    <a:gd name="T50" fmla="*/ 50 w 100"/>
                    <a:gd name="T51" fmla="*/ 170 h 172"/>
                    <a:gd name="T52" fmla="*/ 52 w 100"/>
                    <a:gd name="T53" fmla="*/ 149 h 172"/>
                    <a:gd name="T54" fmla="*/ 49 w 100"/>
                    <a:gd name="T55" fmla="*/ 100 h 172"/>
                    <a:gd name="T56" fmla="*/ 53 w 100"/>
                    <a:gd name="T57" fmla="*/ 84 h 172"/>
                    <a:gd name="T58" fmla="*/ 55 w 100"/>
                    <a:gd name="T59" fmla="*/ 86 h 172"/>
                    <a:gd name="T60" fmla="*/ 61 w 100"/>
                    <a:gd name="T61" fmla="*/ 99 h 172"/>
                    <a:gd name="T62" fmla="*/ 83 w 100"/>
                    <a:gd name="T63" fmla="*/ 124 h 172"/>
                    <a:gd name="T64" fmla="*/ 93 w 100"/>
                    <a:gd name="T65" fmla="*/ 130 h 172"/>
                    <a:gd name="T66" fmla="*/ 90 w 100"/>
                    <a:gd name="T67" fmla="*/ 123 h 172"/>
                    <a:gd name="T68" fmla="*/ 78 w 100"/>
                    <a:gd name="T69" fmla="*/ 109 h 172"/>
                    <a:gd name="T70" fmla="*/ 63 w 100"/>
                    <a:gd name="T71" fmla="*/ 88 h 172"/>
                    <a:gd name="T72" fmla="*/ 58 w 100"/>
                    <a:gd name="T73" fmla="*/ 72 h 172"/>
                    <a:gd name="T74" fmla="*/ 60 w 100"/>
                    <a:gd name="T75" fmla="*/ 51 h 172"/>
                    <a:gd name="T76" fmla="*/ 62 w 100"/>
                    <a:gd name="T77" fmla="*/ 43 h 172"/>
                    <a:gd name="T78" fmla="*/ 67 w 100"/>
                    <a:gd name="T79" fmla="*/ 46 h 172"/>
                    <a:gd name="T80" fmla="*/ 76 w 100"/>
                    <a:gd name="T81" fmla="*/ 55 h 172"/>
                    <a:gd name="T82" fmla="*/ 93 w 100"/>
                    <a:gd name="T83" fmla="*/ 71 h 172"/>
                    <a:gd name="T84" fmla="*/ 100 w 100"/>
                    <a:gd name="T85" fmla="*/ 76 h 172"/>
                    <a:gd name="T86" fmla="*/ 94 w 100"/>
                    <a:gd name="T87" fmla="*/ 66 h 172"/>
                    <a:gd name="T88" fmla="*/ 84 w 100"/>
                    <a:gd name="T89" fmla="*/ 55 h 172"/>
                    <a:gd name="T90" fmla="*/ 75 w 100"/>
                    <a:gd name="T91" fmla="*/ 43 h 172"/>
                    <a:gd name="T92" fmla="*/ 70 w 100"/>
                    <a:gd name="T93" fmla="*/ 34 h 172"/>
                    <a:gd name="T94" fmla="*/ 70 w 100"/>
                    <a:gd name="T95" fmla="*/ 17 h 172"/>
                    <a:gd name="T96" fmla="*/ 76 w 100"/>
                    <a:gd name="T97" fmla="*/ 3 h 172"/>
                    <a:gd name="T98" fmla="*/ 73 w 100"/>
                    <a:gd name="T99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00" h="172">
                      <a:moveTo>
                        <a:pt x="70" y="3"/>
                      </a:moveTo>
                      <a:lnTo>
                        <a:pt x="65" y="10"/>
                      </a:lnTo>
                      <a:lnTo>
                        <a:pt x="61" y="20"/>
                      </a:lnTo>
                      <a:lnTo>
                        <a:pt x="56" y="31"/>
                      </a:lnTo>
                      <a:lnTo>
                        <a:pt x="54" y="36"/>
                      </a:lnTo>
                      <a:lnTo>
                        <a:pt x="48" y="36"/>
                      </a:lnTo>
                      <a:lnTo>
                        <a:pt x="40" y="39"/>
                      </a:lnTo>
                      <a:lnTo>
                        <a:pt x="32" y="42"/>
                      </a:lnTo>
                      <a:lnTo>
                        <a:pt x="24" y="47"/>
                      </a:lnTo>
                      <a:lnTo>
                        <a:pt x="16" y="51"/>
                      </a:lnTo>
                      <a:lnTo>
                        <a:pt x="9" y="55"/>
                      </a:lnTo>
                      <a:lnTo>
                        <a:pt x="3" y="60"/>
                      </a:lnTo>
                      <a:lnTo>
                        <a:pt x="1" y="62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4" y="65"/>
                      </a:lnTo>
                      <a:lnTo>
                        <a:pt x="8" y="63"/>
                      </a:lnTo>
                      <a:lnTo>
                        <a:pt x="12" y="61"/>
                      </a:lnTo>
                      <a:lnTo>
                        <a:pt x="18" y="57"/>
                      </a:lnTo>
                      <a:lnTo>
                        <a:pt x="25" y="53"/>
                      </a:lnTo>
                      <a:lnTo>
                        <a:pt x="32" y="49"/>
                      </a:lnTo>
                      <a:lnTo>
                        <a:pt x="39" y="47"/>
                      </a:lnTo>
                      <a:lnTo>
                        <a:pt x="45" y="45"/>
                      </a:lnTo>
                      <a:lnTo>
                        <a:pt x="49" y="43"/>
                      </a:lnTo>
                      <a:lnTo>
                        <a:pt x="47" y="51"/>
                      </a:lnTo>
                      <a:lnTo>
                        <a:pt x="45" y="63"/>
                      </a:lnTo>
                      <a:lnTo>
                        <a:pt x="42" y="73"/>
                      </a:lnTo>
                      <a:lnTo>
                        <a:pt x="41" y="80"/>
                      </a:lnTo>
                      <a:lnTo>
                        <a:pt x="38" y="85"/>
                      </a:lnTo>
                      <a:lnTo>
                        <a:pt x="32" y="89"/>
                      </a:lnTo>
                      <a:lnTo>
                        <a:pt x="26" y="96"/>
                      </a:lnTo>
                      <a:lnTo>
                        <a:pt x="20" y="102"/>
                      </a:lnTo>
                      <a:lnTo>
                        <a:pt x="15" y="109"/>
                      </a:lnTo>
                      <a:lnTo>
                        <a:pt x="9" y="114"/>
                      </a:lnTo>
                      <a:lnTo>
                        <a:pt x="5" y="118"/>
                      </a:lnTo>
                      <a:lnTo>
                        <a:pt x="4" y="122"/>
                      </a:lnTo>
                      <a:lnTo>
                        <a:pt x="3" y="125"/>
                      </a:lnTo>
                      <a:lnTo>
                        <a:pt x="3" y="128"/>
                      </a:lnTo>
                      <a:lnTo>
                        <a:pt x="5" y="128"/>
                      </a:lnTo>
                      <a:lnTo>
                        <a:pt x="8" y="124"/>
                      </a:lnTo>
                      <a:lnTo>
                        <a:pt x="15" y="117"/>
                      </a:lnTo>
                      <a:lnTo>
                        <a:pt x="25" y="107"/>
                      </a:lnTo>
                      <a:lnTo>
                        <a:pt x="34" y="99"/>
                      </a:lnTo>
                      <a:lnTo>
                        <a:pt x="41" y="93"/>
                      </a:lnTo>
                      <a:lnTo>
                        <a:pt x="42" y="107"/>
                      </a:lnTo>
                      <a:lnTo>
                        <a:pt x="43" y="130"/>
                      </a:lnTo>
                      <a:lnTo>
                        <a:pt x="46" y="153"/>
                      </a:lnTo>
                      <a:lnTo>
                        <a:pt x="48" y="167"/>
                      </a:lnTo>
                      <a:lnTo>
                        <a:pt x="49" y="171"/>
                      </a:lnTo>
                      <a:lnTo>
                        <a:pt x="50" y="172"/>
                      </a:lnTo>
                      <a:lnTo>
                        <a:pt x="50" y="170"/>
                      </a:lnTo>
                      <a:lnTo>
                        <a:pt x="52" y="164"/>
                      </a:lnTo>
                      <a:lnTo>
                        <a:pt x="52" y="149"/>
                      </a:lnTo>
                      <a:lnTo>
                        <a:pt x="50" y="124"/>
                      </a:lnTo>
                      <a:lnTo>
                        <a:pt x="49" y="100"/>
                      </a:lnTo>
                      <a:lnTo>
                        <a:pt x="52" y="85"/>
                      </a:lnTo>
                      <a:lnTo>
                        <a:pt x="53" y="84"/>
                      </a:lnTo>
                      <a:lnTo>
                        <a:pt x="54" y="84"/>
                      </a:lnTo>
                      <a:lnTo>
                        <a:pt x="55" y="86"/>
                      </a:lnTo>
                      <a:lnTo>
                        <a:pt x="56" y="91"/>
                      </a:lnTo>
                      <a:lnTo>
                        <a:pt x="61" y="99"/>
                      </a:lnTo>
                      <a:lnTo>
                        <a:pt x="71" y="111"/>
                      </a:lnTo>
                      <a:lnTo>
                        <a:pt x="83" y="124"/>
                      </a:lnTo>
                      <a:lnTo>
                        <a:pt x="90" y="130"/>
                      </a:lnTo>
                      <a:lnTo>
                        <a:pt x="93" y="130"/>
                      </a:lnTo>
                      <a:lnTo>
                        <a:pt x="93" y="126"/>
                      </a:lnTo>
                      <a:lnTo>
                        <a:pt x="90" y="123"/>
                      </a:lnTo>
                      <a:lnTo>
                        <a:pt x="85" y="117"/>
                      </a:lnTo>
                      <a:lnTo>
                        <a:pt x="78" y="109"/>
                      </a:lnTo>
                      <a:lnTo>
                        <a:pt x="70" y="99"/>
                      </a:lnTo>
                      <a:lnTo>
                        <a:pt x="63" y="88"/>
                      </a:lnTo>
                      <a:lnTo>
                        <a:pt x="58" y="80"/>
                      </a:lnTo>
                      <a:lnTo>
                        <a:pt x="58" y="72"/>
                      </a:lnTo>
                      <a:lnTo>
                        <a:pt x="58" y="61"/>
                      </a:lnTo>
                      <a:lnTo>
                        <a:pt x="60" y="51"/>
                      </a:lnTo>
                      <a:lnTo>
                        <a:pt x="61" y="46"/>
                      </a:lnTo>
                      <a:lnTo>
                        <a:pt x="62" y="43"/>
                      </a:lnTo>
                      <a:lnTo>
                        <a:pt x="64" y="43"/>
                      </a:lnTo>
                      <a:lnTo>
                        <a:pt x="67" y="46"/>
                      </a:lnTo>
                      <a:lnTo>
                        <a:pt x="69" y="49"/>
                      </a:lnTo>
                      <a:lnTo>
                        <a:pt x="76" y="55"/>
                      </a:lnTo>
                      <a:lnTo>
                        <a:pt x="85" y="63"/>
                      </a:lnTo>
                      <a:lnTo>
                        <a:pt x="93" y="71"/>
                      </a:lnTo>
                      <a:lnTo>
                        <a:pt x="99" y="76"/>
                      </a:lnTo>
                      <a:lnTo>
                        <a:pt x="100" y="76"/>
                      </a:lnTo>
                      <a:lnTo>
                        <a:pt x="98" y="72"/>
                      </a:lnTo>
                      <a:lnTo>
                        <a:pt x="94" y="66"/>
                      </a:lnTo>
                      <a:lnTo>
                        <a:pt x="88" y="61"/>
                      </a:lnTo>
                      <a:lnTo>
                        <a:pt x="84" y="55"/>
                      </a:lnTo>
                      <a:lnTo>
                        <a:pt x="79" y="49"/>
                      </a:lnTo>
                      <a:lnTo>
                        <a:pt x="75" y="43"/>
                      </a:lnTo>
                      <a:lnTo>
                        <a:pt x="72" y="39"/>
                      </a:lnTo>
                      <a:lnTo>
                        <a:pt x="70" y="34"/>
                      </a:lnTo>
                      <a:lnTo>
                        <a:pt x="70" y="26"/>
                      </a:lnTo>
                      <a:lnTo>
                        <a:pt x="70" y="17"/>
                      </a:lnTo>
                      <a:lnTo>
                        <a:pt x="73" y="9"/>
                      </a:lnTo>
                      <a:lnTo>
                        <a:pt x="76" y="3"/>
                      </a:lnTo>
                      <a:lnTo>
                        <a:pt x="76" y="0"/>
                      </a:lnTo>
                      <a:lnTo>
                        <a:pt x="73" y="0"/>
                      </a:lnTo>
                      <a:lnTo>
                        <a:pt x="70" y="3"/>
                      </a:lnTo>
                      <a:close/>
                    </a:path>
                  </a:pathLst>
                </a:cu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" name="Freeform 308">
                  <a:extLst>
                    <a:ext uri="{FF2B5EF4-FFF2-40B4-BE49-F238E27FC236}">
                      <a16:creationId xmlns:a16="http://schemas.microsoft.com/office/drawing/2014/main" xmlns="" id="{0C39521B-F12B-45A9-BD1C-AB3340886F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" y="182"/>
                  <a:ext cx="100" cy="79"/>
                </a:xfrm>
                <a:custGeom>
                  <a:avLst/>
                  <a:gdLst>
                    <a:gd name="T0" fmla="*/ 5 w 200"/>
                    <a:gd name="T1" fmla="*/ 16 h 158"/>
                    <a:gd name="T2" fmla="*/ 16 w 200"/>
                    <a:gd name="T3" fmla="*/ 27 h 158"/>
                    <a:gd name="T4" fmla="*/ 23 w 200"/>
                    <a:gd name="T5" fmla="*/ 33 h 158"/>
                    <a:gd name="T6" fmla="*/ 39 w 200"/>
                    <a:gd name="T7" fmla="*/ 40 h 158"/>
                    <a:gd name="T8" fmla="*/ 45 w 200"/>
                    <a:gd name="T9" fmla="*/ 58 h 158"/>
                    <a:gd name="T10" fmla="*/ 45 w 200"/>
                    <a:gd name="T11" fmla="*/ 89 h 158"/>
                    <a:gd name="T12" fmla="*/ 50 w 200"/>
                    <a:gd name="T13" fmla="*/ 105 h 158"/>
                    <a:gd name="T14" fmla="*/ 51 w 200"/>
                    <a:gd name="T15" fmla="*/ 101 h 158"/>
                    <a:gd name="T16" fmla="*/ 50 w 200"/>
                    <a:gd name="T17" fmla="*/ 86 h 158"/>
                    <a:gd name="T18" fmla="*/ 53 w 200"/>
                    <a:gd name="T19" fmla="*/ 53 h 158"/>
                    <a:gd name="T20" fmla="*/ 59 w 200"/>
                    <a:gd name="T21" fmla="*/ 46 h 158"/>
                    <a:gd name="T22" fmla="*/ 68 w 200"/>
                    <a:gd name="T23" fmla="*/ 55 h 158"/>
                    <a:gd name="T24" fmla="*/ 79 w 200"/>
                    <a:gd name="T25" fmla="*/ 65 h 158"/>
                    <a:gd name="T26" fmla="*/ 88 w 200"/>
                    <a:gd name="T27" fmla="*/ 73 h 158"/>
                    <a:gd name="T28" fmla="*/ 94 w 200"/>
                    <a:gd name="T29" fmla="*/ 94 h 158"/>
                    <a:gd name="T30" fmla="*/ 103 w 200"/>
                    <a:gd name="T31" fmla="*/ 141 h 158"/>
                    <a:gd name="T32" fmla="*/ 112 w 200"/>
                    <a:gd name="T33" fmla="*/ 158 h 158"/>
                    <a:gd name="T34" fmla="*/ 112 w 200"/>
                    <a:gd name="T35" fmla="*/ 150 h 158"/>
                    <a:gd name="T36" fmla="*/ 107 w 200"/>
                    <a:gd name="T37" fmla="*/ 131 h 158"/>
                    <a:gd name="T38" fmla="*/ 100 w 200"/>
                    <a:gd name="T39" fmla="*/ 94 h 158"/>
                    <a:gd name="T40" fmla="*/ 110 w 200"/>
                    <a:gd name="T41" fmla="*/ 86 h 158"/>
                    <a:gd name="T42" fmla="*/ 137 w 200"/>
                    <a:gd name="T43" fmla="*/ 102 h 158"/>
                    <a:gd name="T44" fmla="*/ 168 w 200"/>
                    <a:gd name="T45" fmla="*/ 119 h 158"/>
                    <a:gd name="T46" fmla="*/ 191 w 200"/>
                    <a:gd name="T47" fmla="*/ 132 h 158"/>
                    <a:gd name="T48" fmla="*/ 198 w 200"/>
                    <a:gd name="T49" fmla="*/ 138 h 158"/>
                    <a:gd name="T50" fmla="*/ 197 w 200"/>
                    <a:gd name="T51" fmla="*/ 133 h 158"/>
                    <a:gd name="T52" fmla="*/ 186 w 200"/>
                    <a:gd name="T53" fmla="*/ 124 h 158"/>
                    <a:gd name="T54" fmla="*/ 163 w 200"/>
                    <a:gd name="T55" fmla="*/ 109 h 158"/>
                    <a:gd name="T56" fmla="*/ 135 w 200"/>
                    <a:gd name="T57" fmla="*/ 91 h 158"/>
                    <a:gd name="T58" fmla="*/ 112 w 200"/>
                    <a:gd name="T59" fmla="*/ 78 h 158"/>
                    <a:gd name="T60" fmla="*/ 102 w 200"/>
                    <a:gd name="T61" fmla="*/ 73 h 158"/>
                    <a:gd name="T62" fmla="*/ 107 w 200"/>
                    <a:gd name="T63" fmla="*/ 72 h 158"/>
                    <a:gd name="T64" fmla="*/ 122 w 200"/>
                    <a:gd name="T65" fmla="*/ 67 h 158"/>
                    <a:gd name="T66" fmla="*/ 143 w 200"/>
                    <a:gd name="T67" fmla="*/ 64 h 158"/>
                    <a:gd name="T68" fmla="*/ 166 w 200"/>
                    <a:gd name="T69" fmla="*/ 61 h 158"/>
                    <a:gd name="T70" fmla="*/ 187 w 200"/>
                    <a:gd name="T71" fmla="*/ 64 h 158"/>
                    <a:gd name="T72" fmla="*/ 200 w 200"/>
                    <a:gd name="T73" fmla="*/ 69 h 158"/>
                    <a:gd name="T74" fmla="*/ 196 w 200"/>
                    <a:gd name="T75" fmla="*/ 64 h 158"/>
                    <a:gd name="T76" fmla="*/ 185 w 200"/>
                    <a:gd name="T77" fmla="*/ 59 h 158"/>
                    <a:gd name="T78" fmla="*/ 162 w 200"/>
                    <a:gd name="T79" fmla="*/ 58 h 158"/>
                    <a:gd name="T80" fmla="*/ 133 w 200"/>
                    <a:gd name="T81" fmla="*/ 58 h 158"/>
                    <a:gd name="T82" fmla="*/ 110 w 200"/>
                    <a:gd name="T83" fmla="*/ 59 h 158"/>
                    <a:gd name="T84" fmla="*/ 100 w 200"/>
                    <a:gd name="T85" fmla="*/ 59 h 158"/>
                    <a:gd name="T86" fmla="*/ 90 w 200"/>
                    <a:gd name="T87" fmla="*/ 53 h 158"/>
                    <a:gd name="T88" fmla="*/ 79 w 200"/>
                    <a:gd name="T89" fmla="*/ 44 h 158"/>
                    <a:gd name="T90" fmla="*/ 69 w 200"/>
                    <a:gd name="T91" fmla="*/ 37 h 158"/>
                    <a:gd name="T92" fmla="*/ 73 w 200"/>
                    <a:gd name="T93" fmla="*/ 31 h 158"/>
                    <a:gd name="T94" fmla="*/ 88 w 200"/>
                    <a:gd name="T95" fmla="*/ 22 h 158"/>
                    <a:gd name="T96" fmla="*/ 105 w 200"/>
                    <a:gd name="T97" fmla="*/ 13 h 158"/>
                    <a:gd name="T98" fmla="*/ 119 w 200"/>
                    <a:gd name="T99" fmla="*/ 6 h 158"/>
                    <a:gd name="T100" fmla="*/ 128 w 200"/>
                    <a:gd name="T101" fmla="*/ 4 h 158"/>
                    <a:gd name="T102" fmla="*/ 122 w 200"/>
                    <a:gd name="T103" fmla="*/ 0 h 158"/>
                    <a:gd name="T104" fmla="*/ 109 w 200"/>
                    <a:gd name="T105" fmla="*/ 5 h 158"/>
                    <a:gd name="T106" fmla="*/ 92 w 200"/>
                    <a:gd name="T107" fmla="*/ 12 h 158"/>
                    <a:gd name="T108" fmla="*/ 75 w 200"/>
                    <a:gd name="T109" fmla="*/ 20 h 158"/>
                    <a:gd name="T110" fmla="*/ 61 w 200"/>
                    <a:gd name="T111" fmla="*/ 26 h 158"/>
                    <a:gd name="T112" fmla="*/ 53 w 200"/>
                    <a:gd name="T113" fmla="*/ 30 h 158"/>
                    <a:gd name="T114" fmla="*/ 43 w 200"/>
                    <a:gd name="T115" fmla="*/ 29 h 158"/>
                    <a:gd name="T116" fmla="*/ 33 w 200"/>
                    <a:gd name="T117" fmla="*/ 23 h 158"/>
                    <a:gd name="T118" fmla="*/ 22 w 200"/>
                    <a:gd name="T119" fmla="*/ 19 h 158"/>
                    <a:gd name="T120" fmla="*/ 12 w 200"/>
                    <a:gd name="T121" fmla="*/ 15 h 158"/>
                    <a:gd name="T122" fmla="*/ 3 w 200"/>
                    <a:gd name="T123" fmla="*/ 13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00" h="158">
                      <a:moveTo>
                        <a:pt x="0" y="13"/>
                      </a:moveTo>
                      <a:lnTo>
                        <a:pt x="5" y="16"/>
                      </a:lnTo>
                      <a:lnTo>
                        <a:pt x="11" y="22"/>
                      </a:lnTo>
                      <a:lnTo>
                        <a:pt x="16" y="27"/>
                      </a:lnTo>
                      <a:lnTo>
                        <a:pt x="19" y="30"/>
                      </a:lnTo>
                      <a:lnTo>
                        <a:pt x="23" y="33"/>
                      </a:lnTo>
                      <a:lnTo>
                        <a:pt x="31" y="35"/>
                      </a:lnTo>
                      <a:lnTo>
                        <a:pt x="39" y="40"/>
                      </a:lnTo>
                      <a:lnTo>
                        <a:pt x="45" y="43"/>
                      </a:lnTo>
                      <a:lnTo>
                        <a:pt x="45" y="58"/>
                      </a:lnTo>
                      <a:lnTo>
                        <a:pt x="45" y="74"/>
                      </a:lnTo>
                      <a:lnTo>
                        <a:pt x="45" y="89"/>
                      </a:lnTo>
                      <a:lnTo>
                        <a:pt x="47" y="101"/>
                      </a:lnTo>
                      <a:lnTo>
                        <a:pt x="50" y="105"/>
                      </a:lnTo>
                      <a:lnTo>
                        <a:pt x="51" y="105"/>
                      </a:lnTo>
                      <a:lnTo>
                        <a:pt x="51" y="101"/>
                      </a:lnTo>
                      <a:lnTo>
                        <a:pt x="50" y="96"/>
                      </a:lnTo>
                      <a:lnTo>
                        <a:pt x="50" y="86"/>
                      </a:lnTo>
                      <a:lnTo>
                        <a:pt x="51" y="69"/>
                      </a:lnTo>
                      <a:lnTo>
                        <a:pt x="53" y="53"/>
                      </a:lnTo>
                      <a:lnTo>
                        <a:pt x="56" y="44"/>
                      </a:lnTo>
                      <a:lnTo>
                        <a:pt x="59" y="46"/>
                      </a:lnTo>
                      <a:lnTo>
                        <a:pt x="62" y="50"/>
                      </a:lnTo>
                      <a:lnTo>
                        <a:pt x="68" y="55"/>
                      </a:lnTo>
                      <a:lnTo>
                        <a:pt x="74" y="60"/>
                      </a:lnTo>
                      <a:lnTo>
                        <a:pt x="79" y="65"/>
                      </a:lnTo>
                      <a:lnTo>
                        <a:pt x="84" y="69"/>
                      </a:lnTo>
                      <a:lnTo>
                        <a:pt x="88" y="73"/>
                      </a:lnTo>
                      <a:lnTo>
                        <a:pt x="91" y="75"/>
                      </a:lnTo>
                      <a:lnTo>
                        <a:pt x="94" y="94"/>
                      </a:lnTo>
                      <a:lnTo>
                        <a:pt x="97" y="118"/>
                      </a:lnTo>
                      <a:lnTo>
                        <a:pt x="103" y="141"/>
                      </a:lnTo>
                      <a:lnTo>
                        <a:pt x="109" y="155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2" y="150"/>
                      </a:lnTo>
                      <a:lnTo>
                        <a:pt x="110" y="143"/>
                      </a:lnTo>
                      <a:lnTo>
                        <a:pt x="107" y="131"/>
                      </a:lnTo>
                      <a:lnTo>
                        <a:pt x="104" y="112"/>
                      </a:lnTo>
                      <a:lnTo>
                        <a:pt x="100" y="94"/>
                      </a:lnTo>
                      <a:lnTo>
                        <a:pt x="100" y="81"/>
                      </a:lnTo>
                      <a:lnTo>
                        <a:pt x="110" y="86"/>
                      </a:lnTo>
                      <a:lnTo>
                        <a:pt x="122" y="94"/>
                      </a:lnTo>
                      <a:lnTo>
                        <a:pt x="137" y="102"/>
                      </a:lnTo>
                      <a:lnTo>
                        <a:pt x="153" y="110"/>
                      </a:lnTo>
                      <a:lnTo>
                        <a:pt x="168" y="119"/>
                      </a:lnTo>
                      <a:lnTo>
                        <a:pt x="181" y="126"/>
                      </a:lnTo>
                      <a:lnTo>
                        <a:pt x="191" y="132"/>
                      </a:lnTo>
                      <a:lnTo>
                        <a:pt x="196" y="135"/>
                      </a:lnTo>
                      <a:lnTo>
                        <a:pt x="198" y="138"/>
                      </a:lnTo>
                      <a:lnTo>
                        <a:pt x="200" y="136"/>
                      </a:lnTo>
                      <a:lnTo>
                        <a:pt x="197" y="133"/>
                      </a:lnTo>
                      <a:lnTo>
                        <a:pt x="191" y="128"/>
                      </a:lnTo>
                      <a:lnTo>
                        <a:pt x="186" y="124"/>
                      </a:lnTo>
                      <a:lnTo>
                        <a:pt x="175" y="117"/>
                      </a:lnTo>
                      <a:lnTo>
                        <a:pt x="163" y="109"/>
                      </a:lnTo>
                      <a:lnTo>
                        <a:pt x="149" y="99"/>
                      </a:lnTo>
                      <a:lnTo>
                        <a:pt x="135" y="91"/>
                      </a:lnTo>
                      <a:lnTo>
                        <a:pt x="122" y="83"/>
                      </a:lnTo>
                      <a:lnTo>
                        <a:pt x="112" y="78"/>
                      </a:lnTo>
                      <a:lnTo>
                        <a:pt x="106" y="74"/>
                      </a:lnTo>
                      <a:lnTo>
                        <a:pt x="102" y="73"/>
                      </a:lnTo>
                      <a:lnTo>
                        <a:pt x="103" y="72"/>
                      </a:lnTo>
                      <a:lnTo>
                        <a:pt x="107" y="72"/>
                      </a:lnTo>
                      <a:lnTo>
                        <a:pt x="115" y="69"/>
                      </a:lnTo>
                      <a:lnTo>
                        <a:pt x="122" y="67"/>
                      </a:lnTo>
                      <a:lnTo>
                        <a:pt x="132" y="65"/>
                      </a:lnTo>
                      <a:lnTo>
                        <a:pt x="143" y="64"/>
                      </a:lnTo>
                      <a:lnTo>
                        <a:pt x="155" y="63"/>
                      </a:lnTo>
                      <a:lnTo>
                        <a:pt x="166" y="61"/>
                      </a:lnTo>
                      <a:lnTo>
                        <a:pt x="178" y="63"/>
                      </a:lnTo>
                      <a:lnTo>
                        <a:pt x="187" y="64"/>
                      </a:lnTo>
                      <a:lnTo>
                        <a:pt x="194" y="66"/>
                      </a:lnTo>
                      <a:lnTo>
                        <a:pt x="200" y="69"/>
                      </a:lnTo>
                      <a:lnTo>
                        <a:pt x="200" y="67"/>
                      </a:lnTo>
                      <a:lnTo>
                        <a:pt x="196" y="64"/>
                      </a:lnTo>
                      <a:lnTo>
                        <a:pt x="190" y="60"/>
                      </a:lnTo>
                      <a:lnTo>
                        <a:pt x="185" y="59"/>
                      </a:lnTo>
                      <a:lnTo>
                        <a:pt x="174" y="58"/>
                      </a:lnTo>
                      <a:lnTo>
                        <a:pt x="162" y="58"/>
                      </a:lnTo>
                      <a:lnTo>
                        <a:pt x="148" y="58"/>
                      </a:lnTo>
                      <a:lnTo>
                        <a:pt x="133" y="58"/>
                      </a:lnTo>
                      <a:lnTo>
                        <a:pt x="120" y="59"/>
                      </a:lnTo>
                      <a:lnTo>
                        <a:pt x="110" y="59"/>
                      </a:lnTo>
                      <a:lnTo>
                        <a:pt x="104" y="60"/>
                      </a:lnTo>
                      <a:lnTo>
                        <a:pt x="100" y="59"/>
                      </a:lnTo>
                      <a:lnTo>
                        <a:pt x="95" y="57"/>
                      </a:lnTo>
                      <a:lnTo>
                        <a:pt x="90" y="53"/>
                      </a:lnTo>
                      <a:lnTo>
                        <a:pt x="84" y="49"/>
                      </a:lnTo>
                      <a:lnTo>
                        <a:pt x="79" y="44"/>
                      </a:lnTo>
                      <a:lnTo>
                        <a:pt x="73" y="40"/>
                      </a:lnTo>
                      <a:lnTo>
                        <a:pt x="69" y="37"/>
                      </a:lnTo>
                      <a:lnTo>
                        <a:pt x="67" y="35"/>
                      </a:lnTo>
                      <a:lnTo>
                        <a:pt x="73" y="31"/>
                      </a:lnTo>
                      <a:lnTo>
                        <a:pt x="80" y="27"/>
                      </a:lnTo>
                      <a:lnTo>
                        <a:pt x="88" y="22"/>
                      </a:lnTo>
                      <a:lnTo>
                        <a:pt x="97" y="18"/>
                      </a:lnTo>
                      <a:lnTo>
                        <a:pt x="105" y="13"/>
                      </a:lnTo>
                      <a:lnTo>
                        <a:pt x="112" y="8"/>
                      </a:lnTo>
                      <a:lnTo>
                        <a:pt x="119" y="6"/>
                      </a:lnTo>
                      <a:lnTo>
                        <a:pt x="124" y="5"/>
                      </a:lnTo>
                      <a:lnTo>
                        <a:pt x="128" y="4"/>
                      </a:lnTo>
                      <a:lnTo>
                        <a:pt x="128" y="1"/>
                      </a:lnTo>
                      <a:lnTo>
                        <a:pt x="122" y="0"/>
                      </a:lnTo>
                      <a:lnTo>
                        <a:pt x="114" y="3"/>
                      </a:lnTo>
                      <a:lnTo>
                        <a:pt x="109" y="5"/>
                      </a:lnTo>
                      <a:lnTo>
                        <a:pt x="102" y="8"/>
                      </a:lnTo>
                      <a:lnTo>
                        <a:pt x="92" y="12"/>
                      </a:lnTo>
                      <a:lnTo>
                        <a:pt x="84" y="15"/>
                      </a:lnTo>
                      <a:lnTo>
                        <a:pt x="75" y="20"/>
                      </a:lnTo>
                      <a:lnTo>
                        <a:pt x="68" y="23"/>
                      </a:lnTo>
                      <a:lnTo>
                        <a:pt x="61" y="26"/>
                      </a:lnTo>
                      <a:lnTo>
                        <a:pt x="58" y="28"/>
                      </a:lnTo>
                      <a:lnTo>
                        <a:pt x="53" y="30"/>
                      </a:lnTo>
                      <a:lnTo>
                        <a:pt x="49" y="30"/>
                      </a:lnTo>
                      <a:lnTo>
                        <a:pt x="43" y="29"/>
                      </a:lnTo>
                      <a:lnTo>
                        <a:pt x="37" y="26"/>
                      </a:lnTo>
                      <a:lnTo>
                        <a:pt x="33" y="23"/>
                      </a:lnTo>
                      <a:lnTo>
                        <a:pt x="28" y="21"/>
                      </a:lnTo>
                      <a:lnTo>
                        <a:pt x="22" y="19"/>
                      </a:lnTo>
                      <a:lnTo>
                        <a:pt x="16" y="18"/>
                      </a:lnTo>
                      <a:lnTo>
                        <a:pt x="12" y="15"/>
                      </a:lnTo>
                      <a:lnTo>
                        <a:pt x="6" y="14"/>
                      </a:lnTo>
                      <a:lnTo>
                        <a:pt x="3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" name="Freeform 309">
                  <a:extLst>
                    <a:ext uri="{FF2B5EF4-FFF2-40B4-BE49-F238E27FC236}">
                      <a16:creationId xmlns:a16="http://schemas.microsoft.com/office/drawing/2014/main" xmlns="" id="{0ECCA13C-A7BA-4BE6-820A-0709E22393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" y="303"/>
                  <a:ext cx="65" cy="67"/>
                </a:xfrm>
                <a:custGeom>
                  <a:avLst/>
                  <a:gdLst>
                    <a:gd name="T0" fmla="*/ 14 w 131"/>
                    <a:gd name="T1" fmla="*/ 40 h 134"/>
                    <a:gd name="T2" fmla="*/ 20 w 131"/>
                    <a:gd name="T3" fmla="*/ 66 h 134"/>
                    <a:gd name="T4" fmla="*/ 32 w 131"/>
                    <a:gd name="T5" fmla="*/ 64 h 134"/>
                    <a:gd name="T6" fmla="*/ 43 w 131"/>
                    <a:gd name="T7" fmla="*/ 72 h 134"/>
                    <a:gd name="T8" fmla="*/ 47 w 131"/>
                    <a:gd name="T9" fmla="*/ 80 h 134"/>
                    <a:gd name="T10" fmla="*/ 35 w 131"/>
                    <a:gd name="T11" fmla="*/ 78 h 134"/>
                    <a:gd name="T12" fmla="*/ 28 w 131"/>
                    <a:gd name="T13" fmla="*/ 74 h 134"/>
                    <a:gd name="T14" fmla="*/ 18 w 131"/>
                    <a:gd name="T15" fmla="*/ 68 h 134"/>
                    <a:gd name="T16" fmla="*/ 3 w 131"/>
                    <a:gd name="T17" fmla="*/ 77 h 134"/>
                    <a:gd name="T18" fmla="*/ 0 w 131"/>
                    <a:gd name="T19" fmla="*/ 93 h 134"/>
                    <a:gd name="T20" fmla="*/ 5 w 131"/>
                    <a:gd name="T21" fmla="*/ 101 h 134"/>
                    <a:gd name="T22" fmla="*/ 27 w 131"/>
                    <a:gd name="T23" fmla="*/ 104 h 134"/>
                    <a:gd name="T24" fmla="*/ 38 w 131"/>
                    <a:gd name="T25" fmla="*/ 97 h 134"/>
                    <a:gd name="T26" fmla="*/ 38 w 131"/>
                    <a:gd name="T27" fmla="*/ 105 h 134"/>
                    <a:gd name="T28" fmla="*/ 32 w 131"/>
                    <a:gd name="T29" fmla="*/ 131 h 134"/>
                    <a:gd name="T30" fmla="*/ 53 w 131"/>
                    <a:gd name="T31" fmla="*/ 132 h 134"/>
                    <a:gd name="T32" fmla="*/ 61 w 131"/>
                    <a:gd name="T33" fmla="*/ 115 h 134"/>
                    <a:gd name="T34" fmla="*/ 56 w 131"/>
                    <a:gd name="T35" fmla="*/ 100 h 134"/>
                    <a:gd name="T36" fmla="*/ 59 w 131"/>
                    <a:gd name="T37" fmla="*/ 95 h 134"/>
                    <a:gd name="T38" fmla="*/ 64 w 131"/>
                    <a:gd name="T39" fmla="*/ 102 h 134"/>
                    <a:gd name="T40" fmla="*/ 71 w 131"/>
                    <a:gd name="T41" fmla="*/ 115 h 134"/>
                    <a:gd name="T42" fmla="*/ 89 w 131"/>
                    <a:gd name="T43" fmla="*/ 115 h 134"/>
                    <a:gd name="T44" fmla="*/ 105 w 131"/>
                    <a:gd name="T45" fmla="*/ 119 h 134"/>
                    <a:gd name="T46" fmla="*/ 120 w 131"/>
                    <a:gd name="T47" fmla="*/ 110 h 134"/>
                    <a:gd name="T48" fmla="*/ 124 w 131"/>
                    <a:gd name="T49" fmla="*/ 100 h 134"/>
                    <a:gd name="T50" fmla="*/ 120 w 131"/>
                    <a:gd name="T51" fmla="*/ 95 h 134"/>
                    <a:gd name="T52" fmla="*/ 103 w 131"/>
                    <a:gd name="T53" fmla="*/ 86 h 134"/>
                    <a:gd name="T54" fmla="*/ 90 w 131"/>
                    <a:gd name="T55" fmla="*/ 82 h 134"/>
                    <a:gd name="T56" fmla="*/ 96 w 131"/>
                    <a:gd name="T57" fmla="*/ 71 h 134"/>
                    <a:gd name="T58" fmla="*/ 113 w 131"/>
                    <a:gd name="T59" fmla="*/ 65 h 134"/>
                    <a:gd name="T60" fmla="*/ 128 w 131"/>
                    <a:gd name="T61" fmla="*/ 56 h 134"/>
                    <a:gd name="T62" fmla="*/ 129 w 131"/>
                    <a:gd name="T63" fmla="*/ 40 h 134"/>
                    <a:gd name="T64" fmla="*/ 114 w 131"/>
                    <a:gd name="T65" fmla="*/ 30 h 134"/>
                    <a:gd name="T66" fmla="*/ 97 w 131"/>
                    <a:gd name="T67" fmla="*/ 37 h 134"/>
                    <a:gd name="T68" fmla="*/ 97 w 131"/>
                    <a:gd name="T69" fmla="*/ 49 h 134"/>
                    <a:gd name="T70" fmla="*/ 83 w 131"/>
                    <a:gd name="T71" fmla="*/ 60 h 134"/>
                    <a:gd name="T72" fmla="*/ 78 w 131"/>
                    <a:gd name="T73" fmla="*/ 59 h 134"/>
                    <a:gd name="T74" fmla="*/ 75 w 131"/>
                    <a:gd name="T75" fmla="*/ 52 h 134"/>
                    <a:gd name="T76" fmla="*/ 80 w 131"/>
                    <a:gd name="T77" fmla="*/ 37 h 134"/>
                    <a:gd name="T78" fmla="*/ 93 w 131"/>
                    <a:gd name="T79" fmla="*/ 21 h 134"/>
                    <a:gd name="T80" fmla="*/ 83 w 131"/>
                    <a:gd name="T81" fmla="*/ 4 h 134"/>
                    <a:gd name="T82" fmla="*/ 67 w 131"/>
                    <a:gd name="T83" fmla="*/ 2 h 134"/>
                    <a:gd name="T84" fmla="*/ 56 w 131"/>
                    <a:gd name="T85" fmla="*/ 10 h 134"/>
                    <a:gd name="T86" fmla="*/ 51 w 131"/>
                    <a:gd name="T87" fmla="*/ 18 h 134"/>
                    <a:gd name="T88" fmla="*/ 57 w 131"/>
                    <a:gd name="T89" fmla="*/ 30 h 134"/>
                    <a:gd name="T90" fmla="*/ 64 w 131"/>
                    <a:gd name="T91" fmla="*/ 41 h 134"/>
                    <a:gd name="T92" fmla="*/ 63 w 131"/>
                    <a:gd name="T93" fmla="*/ 53 h 134"/>
                    <a:gd name="T94" fmla="*/ 56 w 131"/>
                    <a:gd name="T95" fmla="*/ 56 h 134"/>
                    <a:gd name="T96" fmla="*/ 47 w 131"/>
                    <a:gd name="T97" fmla="*/ 42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1" h="134">
                      <a:moveTo>
                        <a:pt x="32" y="30"/>
                      </a:moveTo>
                      <a:lnTo>
                        <a:pt x="22" y="33"/>
                      </a:lnTo>
                      <a:lnTo>
                        <a:pt x="14" y="40"/>
                      </a:lnTo>
                      <a:lnTo>
                        <a:pt x="11" y="50"/>
                      </a:lnTo>
                      <a:lnTo>
                        <a:pt x="17" y="64"/>
                      </a:lnTo>
                      <a:lnTo>
                        <a:pt x="20" y="66"/>
                      </a:lnTo>
                      <a:lnTo>
                        <a:pt x="25" y="66"/>
                      </a:lnTo>
                      <a:lnTo>
                        <a:pt x="29" y="65"/>
                      </a:lnTo>
                      <a:lnTo>
                        <a:pt x="32" y="64"/>
                      </a:lnTo>
                      <a:lnTo>
                        <a:pt x="36" y="66"/>
                      </a:lnTo>
                      <a:lnTo>
                        <a:pt x="40" y="70"/>
                      </a:lnTo>
                      <a:lnTo>
                        <a:pt x="43" y="72"/>
                      </a:lnTo>
                      <a:lnTo>
                        <a:pt x="45" y="75"/>
                      </a:lnTo>
                      <a:lnTo>
                        <a:pt x="47" y="79"/>
                      </a:lnTo>
                      <a:lnTo>
                        <a:pt x="47" y="80"/>
                      </a:lnTo>
                      <a:lnTo>
                        <a:pt x="44" y="80"/>
                      </a:lnTo>
                      <a:lnTo>
                        <a:pt x="40" y="79"/>
                      </a:lnTo>
                      <a:lnTo>
                        <a:pt x="35" y="78"/>
                      </a:lnTo>
                      <a:lnTo>
                        <a:pt x="32" y="77"/>
                      </a:lnTo>
                      <a:lnTo>
                        <a:pt x="29" y="77"/>
                      </a:lnTo>
                      <a:lnTo>
                        <a:pt x="28" y="74"/>
                      </a:lnTo>
                      <a:lnTo>
                        <a:pt x="27" y="72"/>
                      </a:lnTo>
                      <a:lnTo>
                        <a:pt x="23" y="70"/>
                      </a:lnTo>
                      <a:lnTo>
                        <a:pt x="18" y="68"/>
                      </a:lnTo>
                      <a:lnTo>
                        <a:pt x="12" y="70"/>
                      </a:lnTo>
                      <a:lnTo>
                        <a:pt x="6" y="72"/>
                      </a:lnTo>
                      <a:lnTo>
                        <a:pt x="3" y="77"/>
                      </a:lnTo>
                      <a:lnTo>
                        <a:pt x="0" y="82"/>
                      </a:lnTo>
                      <a:lnTo>
                        <a:pt x="0" y="89"/>
                      </a:lnTo>
                      <a:lnTo>
                        <a:pt x="0" y="93"/>
                      </a:lnTo>
                      <a:lnTo>
                        <a:pt x="2" y="96"/>
                      </a:lnTo>
                      <a:lnTo>
                        <a:pt x="4" y="98"/>
                      </a:lnTo>
                      <a:lnTo>
                        <a:pt x="5" y="101"/>
                      </a:lnTo>
                      <a:lnTo>
                        <a:pt x="12" y="104"/>
                      </a:lnTo>
                      <a:lnTo>
                        <a:pt x="20" y="105"/>
                      </a:lnTo>
                      <a:lnTo>
                        <a:pt x="27" y="104"/>
                      </a:lnTo>
                      <a:lnTo>
                        <a:pt x="32" y="101"/>
                      </a:lnTo>
                      <a:lnTo>
                        <a:pt x="35" y="97"/>
                      </a:lnTo>
                      <a:lnTo>
                        <a:pt x="38" y="97"/>
                      </a:lnTo>
                      <a:lnTo>
                        <a:pt x="42" y="98"/>
                      </a:lnTo>
                      <a:lnTo>
                        <a:pt x="45" y="100"/>
                      </a:lnTo>
                      <a:lnTo>
                        <a:pt x="38" y="105"/>
                      </a:lnTo>
                      <a:lnTo>
                        <a:pt x="33" y="115"/>
                      </a:lnTo>
                      <a:lnTo>
                        <a:pt x="29" y="124"/>
                      </a:lnTo>
                      <a:lnTo>
                        <a:pt x="32" y="131"/>
                      </a:lnTo>
                      <a:lnTo>
                        <a:pt x="38" y="134"/>
                      </a:lnTo>
                      <a:lnTo>
                        <a:pt x="45" y="134"/>
                      </a:lnTo>
                      <a:lnTo>
                        <a:pt x="53" y="132"/>
                      </a:lnTo>
                      <a:lnTo>
                        <a:pt x="58" y="127"/>
                      </a:lnTo>
                      <a:lnTo>
                        <a:pt x="61" y="121"/>
                      </a:lnTo>
                      <a:lnTo>
                        <a:pt x="61" y="115"/>
                      </a:lnTo>
                      <a:lnTo>
                        <a:pt x="60" y="108"/>
                      </a:lnTo>
                      <a:lnTo>
                        <a:pt x="58" y="103"/>
                      </a:lnTo>
                      <a:lnTo>
                        <a:pt x="56" y="100"/>
                      </a:lnTo>
                      <a:lnTo>
                        <a:pt x="56" y="97"/>
                      </a:lnTo>
                      <a:lnTo>
                        <a:pt x="57" y="96"/>
                      </a:lnTo>
                      <a:lnTo>
                        <a:pt x="59" y="95"/>
                      </a:lnTo>
                      <a:lnTo>
                        <a:pt x="61" y="95"/>
                      </a:lnTo>
                      <a:lnTo>
                        <a:pt x="63" y="98"/>
                      </a:lnTo>
                      <a:lnTo>
                        <a:pt x="64" y="102"/>
                      </a:lnTo>
                      <a:lnTo>
                        <a:pt x="65" y="105"/>
                      </a:lnTo>
                      <a:lnTo>
                        <a:pt x="66" y="110"/>
                      </a:lnTo>
                      <a:lnTo>
                        <a:pt x="71" y="115"/>
                      </a:lnTo>
                      <a:lnTo>
                        <a:pt x="76" y="116"/>
                      </a:lnTo>
                      <a:lnTo>
                        <a:pt x="86" y="111"/>
                      </a:lnTo>
                      <a:lnTo>
                        <a:pt x="89" y="115"/>
                      </a:lnTo>
                      <a:lnTo>
                        <a:pt x="94" y="117"/>
                      </a:lnTo>
                      <a:lnTo>
                        <a:pt x="99" y="119"/>
                      </a:lnTo>
                      <a:lnTo>
                        <a:pt x="105" y="119"/>
                      </a:lnTo>
                      <a:lnTo>
                        <a:pt x="110" y="118"/>
                      </a:lnTo>
                      <a:lnTo>
                        <a:pt x="116" y="115"/>
                      </a:lnTo>
                      <a:lnTo>
                        <a:pt x="120" y="110"/>
                      </a:lnTo>
                      <a:lnTo>
                        <a:pt x="124" y="102"/>
                      </a:lnTo>
                      <a:lnTo>
                        <a:pt x="124" y="101"/>
                      </a:lnTo>
                      <a:lnTo>
                        <a:pt x="124" y="100"/>
                      </a:lnTo>
                      <a:lnTo>
                        <a:pt x="123" y="100"/>
                      </a:lnTo>
                      <a:lnTo>
                        <a:pt x="123" y="98"/>
                      </a:lnTo>
                      <a:lnTo>
                        <a:pt x="120" y="95"/>
                      </a:lnTo>
                      <a:lnTo>
                        <a:pt x="117" y="89"/>
                      </a:lnTo>
                      <a:lnTo>
                        <a:pt x="111" y="86"/>
                      </a:lnTo>
                      <a:lnTo>
                        <a:pt x="103" y="86"/>
                      </a:lnTo>
                      <a:lnTo>
                        <a:pt x="98" y="87"/>
                      </a:lnTo>
                      <a:lnTo>
                        <a:pt x="94" y="86"/>
                      </a:lnTo>
                      <a:lnTo>
                        <a:pt x="90" y="82"/>
                      </a:lnTo>
                      <a:lnTo>
                        <a:pt x="88" y="80"/>
                      </a:lnTo>
                      <a:lnTo>
                        <a:pt x="93" y="75"/>
                      </a:lnTo>
                      <a:lnTo>
                        <a:pt x="96" y="71"/>
                      </a:lnTo>
                      <a:lnTo>
                        <a:pt x="101" y="67"/>
                      </a:lnTo>
                      <a:lnTo>
                        <a:pt x="104" y="64"/>
                      </a:lnTo>
                      <a:lnTo>
                        <a:pt x="113" y="65"/>
                      </a:lnTo>
                      <a:lnTo>
                        <a:pt x="120" y="63"/>
                      </a:lnTo>
                      <a:lnTo>
                        <a:pt x="125" y="60"/>
                      </a:lnTo>
                      <a:lnTo>
                        <a:pt x="128" y="56"/>
                      </a:lnTo>
                      <a:lnTo>
                        <a:pt x="131" y="50"/>
                      </a:lnTo>
                      <a:lnTo>
                        <a:pt x="131" y="45"/>
                      </a:lnTo>
                      <a:lnTo>
                        <a:pt x="129" y="40"/>
                      </a:lnTo>
                      <a:lnTo>
                        <a:pt x="126" y="35"/>
                      </a:lnTo>
                      <a:lnTo>
                        <a:pt x="121" y="32"/>
                      </a:lnTo>
                      <a:lnTo>
                        <a:pt x="114" y="30"/>
                      </a:lnTo>
                      <a:lnTo>
                        <a:pt x="106" y="32"/>
                      </a:lnTo>
                      <a:lnTo>
                        <a:pt x="101" y="34"/>
                      </a:lnTo>
                      <a:lnTo>
                        <a:pt x="97" y="37"/>
                      </a:lnTo>
                      <a:lnTo>
                        <a:pt x="97" y="41"/>
                      </a:lnTo>
                      <a:lnTo>
                        <a:pt x="97" y="45"/>
                      </a:lnTo>
                      <a:lnTo>
                        <a:pt x="97" y="49"/>
                      </a:lnTo>
                      <a:lnTo>
                        <a:pt x="93" y="53"/>
                      </a:lnTo>
                      <a:lnTo>
                        <a:pt x="88" y="57"/>
                      </a:lnTo>
                      <a:lnTo>
                        <a:pt x="83" y="60"/>
                      </a:lnTo>
                      <a:lnTo>
                        <a:pt x="81" y="63"/>
                      </a:lnTo>
                      <a:lnTo>
                        <a:pt x="79" y="62"/>
                      </a:lnTo>
                      <a:lnTo>
                        <a:pt x="78" y="59"/>
                      </a:lnTo>
                      <a:lnTo>
                        <a:pt x="75" y="58"/>
                      </a:lnTo>
                      <a:lnTo>
                        <a:pt x="73" y="57"/>
                      </a:lnTo>
                      <a:lnTo>
                        <a:pt x="75" y="52"/>
                      </a:lnTo>
                      <a:lnTo>
                        <a:pt x="78" y="47"/>
                      </a:lnTo>
                      <a:lnTo>
                        <a:pt x="79" y="41"/>
                      </a:lnTo>
                      <a:lnTo>
                        <a:pt x="80" y="37"/>
                      </a:lnTo>
                      <a:lnTo>
                        <a:pt x="86" y="33"/>
                      </a:lnTo>
                      <a:lnTo>
                        <a:pt x="90" y="27"/>
                      </a:lnTo>
                      <a:lnTo>
                        <a:pt x="93" y="21"/>
                      </a:lnTo>
                      <a:lnTo>
                        <a:pt x="93" y="14"/>
                      </a:lnTo>
                      <a:lnTo>
                        <a:pt x="89" y="8"/>
                      </a:lnTo>
                      <a:lnTo>
                        <a:pt x="83" y="4"/>
                      </a:lnTo>
                      <a:lnTo>
                        <a:pt x="78" y="0"/>
                      </a:lnTo>
                      <a:lnTo>
                        <a:pt x="71" y="0"/>
                      </a:lnTo>
                      <a:lnTo>
                        <a:pt x="67" y="2"/>
                      </a:lnTo>
                      <a:lnTo>
                        <a:pt x="64" y="4"/>
                      </a:lnTo>
                      <a:lnTo>
                        <a:pt x="59" y="6"/>
                      </a:lnTo>
                      <a:lnTo>
                        <a:pt x="56" y="10"/>
                      </a:lnTo>
                      <a:lnTo>
                        <a:pt x="53" y="12"/>
                      </a:lnTo>
                      <a:lnTo>
                        <a:pt x="52" y="14"/>
                      </a:lnTo>
                      <a:lnTo>
                        <a:pt x="51" y="18"/>
                      </a:lnTo>
                      <a:lnTo>
                        <a:pt x="51" y="20"/>
                      </a:lnTo>
                      <a:lnTo>
                        <a:pt x="53" y="26"/>
                      </a:lnTo>
                      <a:lnTo>
                        <a:pt x="57" y="30"/>
                      </a:lnTo>
                      <a:lnTo>
                        <a:pt x="60" y="34"/>
                      </a:lnTo>
                      <a:lnTo>
                        <a:pt x="64" y="35"/>
                      </a:lnTo>
                      <a:lnTo>
                        <a:pt x="64" y="41"/>
                      </a:lnTo>
                      <a:lnTo>
                        <a:pt x="64" y="47"/>
                      </a:lnTo>
                      <a:lnTo>
                        <a:pt x="63" y="51"/>
                      </a:lnTo>
                      <a:lnTo>
                        <a:pt x="63" y="53"/>
                      </a:lnTo>
                      <a:lnTo>
                        <a:pt x="60" y="53"/>
                      </a:lnTo>
                      <a:lnTo>
                        <a:pt x="57" y="55"/>
                      </a:lnTo>
                      <a:lnTo>
                        <a:pt x="56" y="56"/>
                      </a:lnTo>
                      <a:lnTo>
                        <a:pt x="55" y="56"/>
                      </a:lnTo>
                      <a:lnTo>
                        <a:pt x="50" y="50"/>
                      </a:lnTo>
                      <a:lnTo>
                        <a:pt x="47" y="42"/>
                      </a:lnTo>
                      <a:lnTo>
                        <a:pt x="42" y="34"/>
                      </a:lnTo>
                      <a:lnTo>
                        <a:pt x="32" y="30"/>
                      </a:lnTo>
                      <a:close/>
                    </a:path>
                  </a:pathLst>
                </a:custGeom>
                <a:solidFill>
                  <a:srgbClr val="FFF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" name="Freeform 310">
                  <a:extLst>
                    <a:ext uri="{FF2B5EF4-FFF2-40B4-BE49-F238E27FC236}">
                      <a16:creationId xmlns:a16="http://schemas.microsoft.com/office/drawing/2014/main" xmlns="" id="{5C8C93FE-BE85-41D0-9E13-FC9DFF446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" y="392"/>
                  <a:ext cx="68" cy="117"/>
                </a:xfrm>
                <a:custGeom>
                  <a:avLst/>
                  <a:gdLst>
                    <a:gd name="T0" fmla="*/ 134 w 135"/>
                    <a:gd name="T1" fmla="*/ 0 h 234"/>
                    <a:gd name="T2" fmla="*/ 124 w 135"/>
                    <a:gd name="T3" fmla="*/ 15 h 234"/>
                    <a:gd name="T4" fmla="*/ 111 w 135"/>
                    <a:gd name="T5" fmla="*/ 28 h 234"/>
                    <a:gd name="T6" fmla="*/ 97 w 135"/>
                    <a:gd name="T7" fmla="*/ 39 h 234"/>
                    <a:gd name="T8" fmla="*/ 82 w 135"/>
                    <a:gd name="T9" fmla="*/ 47 h 234"/>
                    <a:gd name="T10" fmla="*/ 67 w 135"/>
                    <a:gd name="T11" fmla="*/ 53 h 234"/>
                    <a:gd name="T12" fmla="*/ 52 w 135"/>
                    <a:gd name="T13" fmla="*/ 58 h 234"/>
                    <a:gd name="T14" fmla="*/ 38 w 135"/>
                    <a:gd name="T15" fmla="*/ 59 h 234"/>
                    <a:gd name="T16" fmla="*/ 24 w 135"/>
                    <a:gd name="T17" fmla="*/ 59 h 234"/>
                    <a:gd name="T18" fmla="*/ 26 w 135"/>
                    <a:gd name="T19" fmla="*/ 70 h 234"/>
                    <a:gd name="T20" fmla="*/ 23 w 135"/>
                    <a:gd name="T21" fmla="*/ 84 h 234"/>
                    <a:gd name="T22" fmla="*/ 15 w 135"/>
                    <a:gd name="T23" fmla="*/ 98 h 234"/>
                    <a:gd name="T24" fmla="*/ 0 w 135"/>
                    <a:gd name="T25" fmla="*/ 108 h 234"/>
                    <a:gd name="T26" fmla="*/ 10 w 135"/>
                    <a:gd name="T27" fmla="*/ 123 h 234"/>
                    <a:gd name="T28" fmla="*/ 15 w 135"/>
                    <a:gd name="T29" fmla="*/ 142 h 234"/>
                    <a:gd name="T30" fmla="*/ 15 w 135"/>
                    <a:gd name="T31" fmla="*/ 160 h 234"/>
                    <a:gd name="T32" fmla="*/ 10 w 135"/>
                    <a:gd name="T33" fmla="*/ 176 h 234"/>
                    <a:gd name="T34" fmla="*/ 15 w 135"/>
                    <a:gd name="T35" fmla="*/ 179 h 234"/>
                    <a:gd name="T36" fmla="*/ 22 w 135"/>
                    <a:gd name="T37" fmla="*/ 182 h 234"/>
                    <a:gd name="T38" fmla="*/ 30 w 135"/>
                    <a:gd name="T39" fmla="*/ 186 h 234"/>
                    <a:gd name="T40" fmla="*/ 39 w 135"/>
                    <a:gd name="T41" fmla="*/ 191 h 234"/>
                    <a:gd name="T42" fmla="*/ 48 w 135"/>
                    <a:gd name="T43" fmla="*/ 199 h 234"/>
                    <a:gd name="T44" fmla="*/ 54 w 135"/>
                    <a:gd name="T45" fmla="*/ 209 h 234"/>
                    <a:gd name="T46" fmla="*/ 60 w 135"/>
                    <a:gd name="T47" fmla="*/ 220 h 234"/>
                    <a:gd name="T48" fmla="*/ 65 w 135"/>
                    <a:gd name="T49" fmla="*/ 234 h 234"/>
                    <a:gd name="T50" fmla="*/ 68 w 135"/>
                    <a:gd name="T51" fmla="*/ 226 h 234"/>
                    <a:gd name="T52" fmla="*/ 73 w 135"/>
                    <a:gd name="T53" fmla="*/ 217 h 234"/>
                    <a:gd name="T54" fmla="*/ 79 w 135"/>
                    <a:gd name="T55" fmla="*/ 209 h 234"/>
                    <a:gd name="T56" fmla="*/ 86 w 135"/>
                    <a:gd name="T57" fmla="*/ 201 h 234"/>
                    <a:gd name="T58" fmla="*/ 92 w 135"/>
                    <a:gd name="T59" fmla="*/ 193 h 234"/>
                    <a:gd name="T60" fmla="*/ 102 w 135"/>
                    <a:gd name="T61" fmla="*/ 187 h 234"/>
                    <a:gd name="T62" fmla="*/ 111 w 135"/>
                    <a:gd name="T63" fmla="*/ 183 h 234"/>
                    <a:gd name="T64" fmla="*/ 121 w 135"/>
                    <a:gd name="T65" fmla="*/ 181 h 234"/>
                    <a:gd name="T66" fmla="*/ 117 w 135"/>
                    <a:gd name="T67" fmla="*/ 172 h 234"/>
                    <a:gd name="T68" fmla="*/ 114 w 135"/>
                    <a:gd name="T69" fmla="*/ 158 h 234"/>
                    <a:gd name="T70" fmla="*/ 117 w 135"/>
                    <a:gd name="T71" fmla="*/ 144 h 234"/>
                    <a:gd name="T72" fmla="*/ 126 w 135"/>
                    <a:gd name="T73" fmla="*/ 128 h 234"/>
                    <a:gd name="T74" fmla="*/ 117 w 135"/>
                    <a:gd name="T75" fmla="*/ 103 h 234"/>
                    <a:gd name="T76" fmla="*/ 114 w 135"/>
                    <a:gd name="T77" fmla="*/ 78 h 234"/>
                    <a:gd name="T78" fmla="*/ 115 w 135"/>
                    <a:gd name="T79" fmla="*/ 56 h 234"/>
                    <a:gd name="T80" fmla="*/ 118 w 135"/>
                    <a:gd name="T81" fmla="*/ 40 h 234"/>
                    <a:gd name="T82" fmla="*/ 121 w 135"/>
                    <a:gd name="T83" fmla="*/ 31 h 234"/>
                    <a:gd name="T84" fmla="*/ 126 w 135"/>
                    <a:gd name="T85" fmla="*/ 20 h 234"/>
                    <a:gd name="T86" fmla="*/ 130 w 135"/>
                    <a:gd name="T87" fmla="*/ 12 h 234"/>
                    <a:gd name="T88" fmla="*/ 134 w 135"/>
                    <a:gd name="T89" fmla="*/ 7 h 234"/>
                    <a:gd name="T90" fmla="*/ 135 w 135"/>
                    <a:gd name="T91" fmla="*/ 5 h 234"/>
                    <a:gd name="T92" fmla="*/ 135 w 135"/>
                    <a:gd name="T93" fmla="*/ 3 h 234"/>
                    <a:gd name="T94" fmla="*/ 134 w 135"/>
                    <a:gd name="T95" fmla="*/ 1 h 234"/>
                    <a:gd name="T96" fmla="*/ 134 w 135"/>
                    <a:gd name="T97" fmla="*/ 1 h 234"/>
                    <a:gd name="T98" fmla="*/ 134 w 135"/>
                    <a:gd name="T99" fmla="*/ 0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5" h="234">
                      <a:moveTo>
                        <a:pt x="134" y="0"/>
                      </a:moveTo>
                      <a:lnTo>
                        <a:pt x="124" y="15"/>
                      </a:lnTo>
                      <a:lnTo>
                        <a:pt x="111" y="28"/>
                      </a:lnTo>
                      <a:lnTo>
                        <a:pt x="97" y="39"/>
                      </a:lnTo>
                      <a:lnTo>
                        <a:pt x="82" y="47"/>
                      </a:lnTo>
                      <a:lnTo>
                        <a:pt x="67" y="53"/>
                      </a:lnTo>
                      <a:lnTo>
                        <a:pt x="52" y="58"/>
                      </a:lnTo>
                      <a:lnTo>
                        <a:pt x="38" y="59"/>
                      </a:lnTo>
                      <a:lnTo>
                        <a:pt x="24" y="59"/>
                      </a:lnTo>
                      <a:lnTo>
                        <a:pt x="26" y="70"/>
                      </a:lnTo>
                      <a:lnTo>
                        <a:pt x="23" y="84"/>
                      </a:lnTo>
                      <a:lnTo>
                        <a:pt x="15" y="98"/>
                      </a:lnTo>
                      <a:lnTo>
                        <a:pt x="0" y="108"/>
                      </a:lnTo>
                      <a:lnTo>
                        <a:pt x="10" y="123"/>
                      </a:lnTo>
                      <a:lnTo>
                        <a:pt x="15" y="142"/>
                      </a:lnTo>
                      <a:lnTo>
                        <a:pt x="15" y="160"/>
                      </a:lnTo>
                      <a:lnTo>
                        <a:pt x="10" y="176"/>
                      </a:lnTo>
                      <a:lnTo>
                        <a:pt x="15" y="179"/>
                      </a:lnTo>
                      <a:lnTo>
                        <a:pt x="22" y="182"/>
                      </a:lnTo>
                      <a:lnTo>
                        <a:pt x="30" y="186"/>
                      </a:lnTo>
                      <a:lnTo>
                        <a:pt x="39" y="191"/>
                      </a:lnTo>
                      <a:lnTo>
                        <a:pt x="48" y="199"/>
                      </a:lnTo>
                      <a:lnTo>
                        <a:pt x="54" y="209"/>
                      </a:lnTo>
                      <a:lnTo>
                        <a:pt x="60" y="220"/>
                      </a:lnTo>
                      <a:lnTo>
                        <a:pt x="65" y="234"/>
                      </a:lnTo>
                      <a:lnTo>
                        <a:pt x="68" y="226"/>
                      </a:lnTo>
                      <a:lnTo>
                        <a:pt x="73" y="217"/>
                      </a:lnTo>
                      <a:lnTo>
                        <a:pt x="79" y="209"/>
                      </a:lnTo>
                      <a:lnTo>
                        <a:pt x="86" y="201"/>
                      </a:lnTo>
                      <a:lnTo>
                        <a:pt x="92" y="193"/>
                      </a:lnTo>
                      <a:lnTo>
                        <a:pt x="102" y="187"/>
                      </a:lnTo>
                      <a:lnTo>
                        <a:pt x="111" y="183"/>
                      </a:lnTo>
                      <a:lnTo>
                        <a:pt x="121" y="181"/>
                      </a:lnTo>
                      <a:lnTo>
                        <a:pt x="117" y="172"/>
                      </a:lnTo>
                      <a:lnTo>
                        <a:pt x="114" y="158"/>
                      </a:lnTo>
                      <a:lnTo>
                        <a:pt x="117" y="144"/>
                      </a:lnTo>
                      <a:lnTo>
                        <a:pt x="126" y="128"/>
                      </a:lnTo>
                      <a:lnTo>
                        <a:pt x="117" y="103"/>
                      </a:lnTo>
                      <a:lnTo>
                        <a:pt x="114" y="78"/>
                      </a:lnTo>
                      <a:lnTo>
                        <a:pt x="115" y="56"/>
                      </a:lnTo>
                      <a:lnTo>
                        <a:pt x="118" y="40"/>
                      </a:lnTo>
                      <a:lnTo>
                        <a:pt x="121" y="31"/>
                      </a:lnTo>
                      <a:lnTo>
                        <a:pt x="126" y="20"/>
                      </a:lnTo>
                      <a:lnTo>
                        <a:pt x="130" y="12"/>
                      </a:lnTo>
                      <a:lnTo>
                        <a:pt x="134" y="7"/>
                      </a:lnTo>
                      <a:lnTo>
                        <a:pt x="135" y="5"/>
                      </a:lnTo>
                      <a:lnTo>
                        <a:pt x="135" y="3"/>
                      </a:lnTo>
                      <a:lnTo>
                        <a:pt x="134" y="1"/>
                      </a:lnTo>
                      <a:lnTo>
                        <a:pt x="134" y="1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49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" name="Freeform 311">
                  <a:extLst>
                    <a:ext uri="{FF2B5EF4-FFF2-40B4-BE49-F238E27FC236}">
                      <a16:creationId xmlns:a16="http://schemas.microsoft.com/office/drawing/2014/main" xmlns="" id="{17438697-23E0-498C-A58B-918FACB5C4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" y="363"/>
                  <a:ext cx="127" cy="96"/>
                </a:xfrm>
                <a:custGeom>
                  <a:avLst/>
                  <a:gdLst>
                    <a:gd name="T0" fmla="*/ 115 w 253"/>
                    <a:gd name="T1" fmla="*/ 0 h 194"/>
                    <a:gd name="T2" fmla="*/ 106 w 253"/>
                    <a:gd name="T3" fmla="*/ 2 h 194"/>
                    <a:gd name="T4" fmla="*/ 95 w 253"/>
                    <a:gd name="T5" fmla="*/ 6 h 194"/>
                    <a:gd name="T6" fmla="*/ 81 w 253"/>
                    <a:gd name="T7" fmla="*/ 11 h 194"/>
                    <a:gd name="T8" fmla="*/ 68 w 253"/>
                    <a:gd name="T9" fmla="*/ 14 h 194"/>
                    <a:gd name="T10" fmla="*/ 54 w 253"/>
                    <a:gd name="T11" fmla="*/ 19 h 194"/>
                    <a:gd name="T12" fmla="*/ 40 w 253"/>
                    <a:gd name="T13" fmla="*/ 22 h 194"/>
                    <a:gd name="T14" fmla="*/ 27 w 253"/>
                    <a:gd name="T15" fmla="*/ 24 h 194"/>
                    <a:gd name="T16" fmla="*/ 16 w 253"/>
                    <a:gd name="T17" fmla="*/ 26 h 194"/>
                    <a:gd name="T18" fmla="*/ 11 w 253"/>
                    <a:gd name="T19" fmla="*/ 26 h 194"/>
                    <a:gd name="T20" fmla="*/ 7 w 253"/>
                    <a:gd name="T21" fmla="*/ 24 h 194"/>
                    <a:gd name="T22" fmla="*/ 2 w 253"/>
                    <a:gd name="T23" fmla="*/ 24 h 194"/>
                    <a:gd name="T24" fmla="*/ 0 w 253"/>
                    <a:gd name="T25" fmla="*/ 24 h 194"/>
                    <a:gd name="T26" fmla="*/ 13 w 253"/>
                    <a:gd name="T27" fmla="*/ 32 h 194"/>
                    <a:gd name="T28" fmla="*/ 25 w 253"/>
                    <a:gd name="T29" fmla="*/ 44 h 194"/>
                    <a:gd name="T30" fmla="*/ 37 w 253"/>
                    <a:gd name="T31" fmla="*/ 58 h 194"/>
                    <a:gd name="T32" fmla="*/ 46 w 253"/>
                    <a:gd name="T33" fmla="*/ 73 h 194"/>
                    <a:gd name="T34" fmla="*/ 55 w 253"/>
                    <a:gd name="T35" fmla="*/ 90 h 194"/>
                    <a:gd name="T36" fmla="*/ 61 w 253"/>
                    <a:gd name="T37" fmla="*/ 107 h 194"/>
                    <a:gd name="T38" fmla="*/ 66 w 253"/>
                    <a:gd name="T39" fmla="*/ 127 h 194"/>
                    <a:gd name="T40" fmla="*/ 70 w 253"/>
                    <a:gd name="T41" fmla="*/ 145 h 194"/>
                    <a:gd name="T42" fmla="*/ 76 w 253"/>
                    <a:gd name="T43" fmla="*/ 145 h 194"/>
                    <a:gd name="T44" fmla="*/ 85 w 253"/>
                    <a:gd name="T45" fmla="*/ 147 h 194"/>
                    <a:gd name="T46" fmla="*/ 94 w 253"/>
                    <a:gd name="T47" fmla="*/ 151 h 194"/>
                    <a:gd name="T48" fmla="*/ 103 w 253"/>
                    <a:gd name="T49" fmla="*/ 157 h 194"/>
                    <a:gd name="T50" fmla="*/ 114 w 253"/>
                    <a:gd name="T51" fmla="*/ 164 h 194"/>
                    <a:gd name="T52" fmla="*/ 123 w 253"/>
                    <a:gd name="T53" fmla="*/ 173 h 194"/>
                    <a:gd name="T54" fmla="*/ 131 w 253"/>
                    <a:gd name="T55" fmla="*/ 182 h 194"/>
                    <a:gd name="T56" fmla="*/ 137 w 253"/>
                    <a:gd name="T57" fmla="*/ 194 h 194"/>
                    <a:gd name="T58" fmla="*/ 144 w 253"/>
                    <a:gd name="T59" fmla="*/ 188 h 194"/>
                    <a:gd name="T60" fmla="*/ 154 w 253"/>
                    <a:gd name="T61" fmla="*/ 182 h 194"/>
                    <a:gd name="T62" fmla="*/ 165 w 253"/>
                    <a:gd name="T63" fmla="*/ 178 h 194"/>
                    <a:gd name="T64" fmla="*/ 179 w 253"/>
                    <a:gd name="T65" fmla="*/ 174 h 194"/>
                    <a:gd name="T66" fmla="*/ 195 w 253"/>
                    <a:gd name="T67" fmla="*/ 173 h 194"/>
                    <a:gd name="T68" fmla="*/ 214 w 253"/>
                    <a:gd name="T69" fmla="*/ 174 h 194"/>
                    <a:gd name="T70" fmla="*/ 232 w 253"/>
                    <a:gd name="T71" fmla="*/ 179 h 194"/>
                    <a:gd name="T72" fmla="*/ 253 w 253"/>
                    <a:gd name="T73" fmla="*/ 187 h 194"/>
                    <a:gd name="T74" fmla="*/ 247 w 253"/>
                    <a:gd name="T75" fmla="*/ 180 h 194"/>
                    <a:gd name="T76" fmla="*/ 240 w 253"/>
                    <a:gd name="T77" fmla="*/ 171 h 194"/>
                    <a:gd name="T78" fmla="*/ 236 w 253"/>
                    <a:gd name="T79" fmla="*/ 160 h 194"/>
                    <a:gd name="T80" fmla="*/ 231 w 253"/>
                    <a:gd name="T81" fmla="*/ 149 h 194"/>
                    <a:gd name="T82" fmla="*/ 230 w 253"/>
                    <a:gd name="T83" fmla="*/ 135 h 194"/>
                    <a:gd name="T84" fmla="*/ 230 w 253"/>
                    <a:gd name="T85" fmla="*/ 119 h 194"/>
                    <a:gd name="T86" fmla="*/ 235 w 253"/>
                    <a:gd name="T87" fmla="*/ 102 h 194"/>
                    <a:gd name="T88" fmla="*/ 243 w 253"/>
                    <a:gd name="T89" fmla="*/ 83 h 194"/>
                    <a:gd name="T90" fmla="*/ 231 w 253"/>
                    <a:gd name="T91" fmla="*/ 80 h 194"/>
                    <a:gd name="T92" fmla="*/ 218 w 253"/>
                    <a:gd name="T93" fmla="*/ 76 h 194"/>
                    <a:gd name="T94" fmla="*/ 207 w 253"/>
                    <a:gd name="T95" fmla="*/ 72 h 194"/>
                    <a:gd name="T96" fmla="*/ 197 w 253"/>
                    <a:gd name="T97" fmla="*/ 65 h 194"/>
                    <a:gd name="T98" fmla="*/ 187 w 253"/>
                    <a:gd name="T99" fmla="*/ 56 h 194"/>
                    <a:gd name="T100" fmla="*/ 180 w 253"/>
                    <a:gd name="T101" fmla="*/ 44 h 194"/>
                    <a:gd name="T102" fmla="*/ 177 w 253"/>
                    <a:gd name="T103" fmla="*/ 29 h 194"/>
                    <a:gd name="T104" fmla="*/ 176 w 253"/>
                    <a:gd name="T105" fmla="*/ 12 h 194"/>
                    <a:gd name="T106" fmla="*/ 169 w 253"/>
                    <a:gd name="T107" fmla="*/ 13 h 194"/>
                    <a:gd name="T108" fmla="*/ 162 w 253"/>
                    <a:gd name="T109" fmla="*/ 14 h 194"/>
                    <a:gd name="T110" fmla="*/ 155 w 253"/>
                    <a:gd name="T111" fmla="*/ 15 h 194"/>
                    <a:gd name="T112" fmla="*/ 148 w 253"/>
                    <a:gd name="T113" fmla="*/ 14 h 194"/>
                    <a:gd name="T114" fmla="*/ 140 w 253"/>
                    <a:gd name="T115" fmla="*/ 13 h 194"/>
                    <a:gd name="T116" fmla="*/ 132 w 253"/>
                    <a:gd name="T117" fmla="*/ 11 h 194"/>
                    <a:gd name="T118" fmla="*/ 124 w 253"/>
                    <a:gd name="T119" fmla="*/ 6 h 194"/>
                    <a:gd name="T120" fmla="*/ 115 w 253"/>
                    <a:gd name="T121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53" h="194">
                      <a:moveTo>
                        <a:pt x="115" y="0"/>
                      </a:moveTo>
                      <a:lnTo>
                        <a:pt x="106" y="2"/>
                      </a:lnTo>
                      <a:lnTo>
                        <a:pt x="95" y="6"/>
                      </a:lnTo>
                      <a:lnTo>
                        <a:pt x="81" y="11"/>
                      </a:lnTo>
                      <a:lnTo>
                        <a:pt x="68" y="14"/>
                      </a:lnTo>
                      <a:lnTo>
                        <a:pt x="54" y="19"/>
                      </a:lnTo>
                      <a:lnTo>
                        <a:pt x="40" y="22"/>
                      </a:lnTo>
                      <a:lnTo>
                        <a:pt x="27" y="24"/>
                      </a:lnTo>
                      <a:lnTo>
                        <a:pt x="16" y="26"/>
                      </a:lnTo>
                      <a:lnTo>
                        <a:pt x="11" y="26"/>
                      </a:lnTo>
                      <a:lnTo>
                        <a:pt x="7" y="24"/>
                      </a:lnTo>
                      <a:lnTo>
                        <a:pt x="2" y="24"/>
                      </a:lnTo>
                      <a:lnTo>
                        <a:pt x="0" y="24"/>
                      </a:lnTo>
                      <a:lnTo>
                        <a:pt x="13" y="32"/>
                      </a:lnTo>
                      <a:lnTo>
                        <a:pt x="25" y="44"/>
                      </a:lnTo>
                      <a:lnTo>
                        <a:pt x="37" y="58"/>
                      </a:lnTo>
                      <a:lnTo>
                        <a:pt x="46" y="73"/>
                      </a:lnTo>
                      <a:lnTo>
                        <a:pt x="55" y="90"/>
                      </a:lnTo>
                      <a:lnTo>
                        <a:pt x="61" y="107"/>
                      </a:lnTo>
                      <a:lnTo>
                        <a:pt x="66" y="127"/>
                      </a:lnTo>
                      <a:lnTo>
                        <a:pt x="70" y="145"/>
                      </a:lnTo>
                      <a:lnTo>
                        <a:pt x="76" y="145"/>
                      </a:lnTo>
                      <a:lnTo>
                        <a:pt x="85" y="147"/>
                      </a:lnTo>
                      <a:lnTo>
                        <a:pt x="94" y="151"/>
                      </a:lnTo>
                      <a:lnTo>
                        <a:pt x="103" y="157"/>
                      </a:lnTo>
                      <a:lnTo>
                        <a:pt x="114" y="164"/>
                      </a:lnTo>
                      <a:lnTo>
                        <a:pt x="123" y="173"/>
                      </a:lnTo>
                      <a:lnTo>
                        <a:pt x="131" y="182"/>
                      </a:lnTo>
                      <a:lnTo>
                        <a:pt x="137" y="194"/>
                      </a:lnTo>
                      <a:lnTo>
                        <a:pt x="144" y="188"/>
                      </a:lnTo>
                      <a:lnTo>
                        <a:pt x="154" y="182"/>
                      </a:lnTo>
                      <a:lnTo>
                        <a:pt x="165" y="178"/>
                      </a:lnTo>
                      <a:lnTo>
                        <a:pt x="179" y="174"/>
                      </a:lnTo>
                      <a:lnTo>
                        <a:pt x="195" y="173"/>
                      </a:lnTo>
                      <a:lnTo>
                        <a:pt x="214" y="174"/>
                      </a:lnTo>
                      <a:lnTo>
                        <a:pt x="232" y="179"/>
                      </a:lnTo>
                      <a:lnTo>
                        <a:pt x="253" y="187"/>
                      </a:lnTo>
                      <a:lnTo>
                        <a:pt x="247" y="180"/>
                      </a:lnTo>
                      <a:lnTo>
                        <a:pt x="240" y="171"/>
                      </a:lnTo>
                      <a:lnTo>
                        <a:pt x="236" y="160"/>
                      </a:lnTo>
                      <a:lnTo>
                        <a:pt x="231" y="149"/>
                      </a:lnTo>
                      <a:lnTo>
                        <a:pt x="230" y="135"/>
                      </a:lnTo>
                      <a:lnTo>
                        <a:pt x="230" y="119"/>
                      </a:lnTo>
                      <a:lnTo>
                        <a:pt x="235" y="102"/>
                      </a:lnTo>
                      <a:lnTo>
                        <a:pt x="243" y="83"/>
                      </a:lnTo>
                      <a:lnTo>
                        <a:pt x="231" y="80"/>
                      </a:lnTo>
                      <a:lnTo>
                        <a:pt x="218" y="76"/>
                      </a:lnTo>
                      <a:lnTo>
                        <a:pt x="207" y="72"/>
                      </a:lnTo>
                      <a:lnTo>
                        <a:pt x="197" y="65"/>
                      </a:lnTo>
                      <a:lnTo>
                        <a:pt x="187" y="56"/>
                      </a:lnTo>
                      <a:lnTo>
                        <a:pt x="180" y="44"/>
                      </a:lnTo>
                      <a:lnTo>
                        <a:pt x="177" y="29"/>
                      </a:lnTo>
                      <a:lnTo>
                        <a:pt x="176" y="12"/>
                      </a:lnTo>
                      <a:lnTo>
                        <a:pt x="169" y="13"/>
                      </a:lnTo>
                      <a:lnTo>
                        <a:pt x="162" y="14"/>
                      </a:lnTo>
                      <a:lnTo>
                        <a:pt x="155" y="15"/>
                      </a:lnTo>
                      <a:lnTo>
                        <a:pt x="148" y="14"/>
                      </a:lnTo>
                      <a:lnTo>
                        <a:pt x="140" y="13"/>
                      </a:lnTo>
                      <a:lnTo>
                        <a:pt x="132" y="11"/>
                      </a:lnTo>
                      <a:lnTo>
                        <a:pt x="124" y="6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49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" name="Freeform 312">
                  <a:extLst>
                    <a:ext uri="{FF2B5EF4-FFF2-40B4-BE49-F238E27FC236}">
                      <a16:creationId xmlns:a16="http://schemas.microsoft.com/office/drawing/2014/main" xmlns="" id="{CCB9B70D-2211-4731-A4C4-1B3021D672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" y="217"/>
                  <a:ext cx="111" cy="137"/>
                </a:xfrm>
                <a:custGeom>
                  <a:avLst/>
                  <a:gdLst>
                    <a:gd name="T0" fmla="*/ 187 w 222"/>
                    <a:gd name="T1" fmla="*/ 134 h 275"/>
                    <a:gd name="T2" fmla="*/ 158 w 222"/>
                    <a:gd name="T3" fmla="*/ 135 h 275"/>
                    <a:gd name="T4" fmla="*/ 120 w 222"/>
                    <a:gd name="T5" fmla="*/ 148 h 275"/>
                    <a:gd name="T6" fmla="*/ 85 w 222"/>
                    <a:gd name="T7" fmla="*/ 180 h 275"/>
                    <a:gd name="T8" fmla="*/ 64 w 222"/>
                    <a:gd name="T9" fmla="*/ 229 h 275"/>
                    <a:gd name="T10" fmla="*/ 49 w 222"/>
                    <a:gd name="T11" fmla="*/ 259 h 275"/>
                    <a:gd name="T12" fmla="*/ 34 w 222"/>
                    <a:gd name="T13" fmla="*/ 266 h 275"/>
                    <a:gd name="T14" fmla="*/ 23 w 222"/>
                    <a:gd name="T15" fmla="*/ 268 h 275"/>
                    <a:gd name="T16" fmla="*/ 12 w 222"/>
                    <a:gd name="T17" fmla="*/ 270 h 275"/>
                    <a:gd name="T18" fmla="*/ 4 w 222"/>
                    <a:gd name="T19" fmla="*/ 274 h 275"/>
                    <a:gd name="T20" fmla="*/ 1 w 222"/>
                    <a:gd name="T21" fmla="*/ 274 h 275"/>
                    <a:gd name="T22" fmla="*/ 0 w 222"/>
                    <a:gd name="T23" fmla="*/ 273 h 275"/>
                    <a:gd name="T24" fmla="*/ 18 w 222"/>
                    <a:gd name="T25" fmla="*/ 262 h 275"/>
                    <a:gd name="T26" fmla="*/ 41 w 222"/>
                    <a:gd name="T27" fmla="*/ 235 h 275"/>
                    <a:gd name="T28" fmla="*/ 51 w 222"/>
                    <a:gd name="T29" fmla="*/ 202 h 275"/>
                    <a:gd name="T30" fmla="*/ 55 w 222"/>
                    <a:gd name="T31" fmla="*/ 173 h 275"/>
                    <a:gd name="T32" fmla="*/ 54 w 222"/>
                    <a:gd name="T33" fmla="*/ 154 h 275"/>
                    <a:gd name="T34" fmla="*/ 49 w 222"/>
                    <a:gd name="T35" fmla="*/ 131 h 275"/>
                    <a:gd name="T36" fmla="*/ 52 w 222"/>
                    <a:gd name="T37" fmla="*/ 117 h 275"/>
                    <a:gd name="T38" fmla="*/ 70 w 222"/>
                    <a:gd name="T39" fmla="*/ 105 h 275"/>
                    <a:gd name="T40" fmla="*/ 85 w 222"/>
                    <a:gd name="T41" fmla="*/ 86 h 275"/>
                    <a:gd name="T42" fmla="*/ 90 w 222"/>
                    <a:gd name="T43" fmla="*/ 62 h 275"/>
                    <a:gd name="T44" fmla="*/ 97 w 222"/>
                    <a:gd name="T45" fmla="*/ 48 h 275"/>
                    <a:gd name="T46" fmla="*/ 123 w 222"/>
                    <a:gd name="T47" fmla="*/ 40 h 275"/>
                    <a:gd name="T48" fmla="*/ 150 w 222"/>
                    <a:gd name="T49" fmla="*/ 26 h 275"/>
                    <a:gd name="T50" fmla="*/ 173 w 222"/>
                    <a:gd name="T51" fmla="*/ 10 h 275"/>
                    <a:gd name="T52" fmla="*/ 180 w 222"/>
                    <a:gd name="T53" fmla="*/ 11 h 275"/>
                    <a:gd name="T54" fmla="*/ 184 w 222"/>
                    <a:gd name="T55" fmla="*/ 37 h 275"/>
                    <a:gd name="T56" fmla="*/ 194 w 222"/>
                    <a:gd name="T57" fmla="*/ 63 h 275"/>
                    <a:gd name="T58" fmla="*/ 211 w 222"/>
                    <a:gd name="T59" fmla="*/ 85 h 275"/>
                    <a:gd name="T60" fmla="*/ 215 w 222"/>
                    <a:gd name="T61" fmla="*/ 93 h 275"/>
                    <a:gd name="T62" fmla="*/ 201 w 222"/>
                    <a:gd name="T63" fmla="*/ 98 h 275"/>
                    <a:gd name="T64" fmla="*/ 191 w 222"/>
                    <a:gd name="T65" fmla="*/ 109 h 275"/>
                    <a:gd name="T66" fmla="*/ 190 w 222"/>
                    <a:gd name="T67" fmla="*/ 125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2" h="275">
                      <a:moveTo>
                        <a:pt x="194" y="134"/>
                      </a:moveTo>
                      <a:lnTo>
                        <a:pt x="187" y="134"/>
                      </a:lnTo>
                      <a:lnTo>
                        <a:pt x="175" y="134"/>
                      </a:lnTo>
                      <a:lnTo>
                        <a:pt x="158" y="135"/>
                      </a:lnTo>
                      <a:lnTo>
                        <a:pt x="140" y="140"/>
                      </a:lnTo>
                      <a:lnTo>
                        <a:pt x="120" y="148"/>
                      </a:lnTo>
                      <a:lnTo>
                        <a:pt x="102" y="161"/>
                      </a:lnTo>
                      <a:lnTo>
                        <a:pt x="85" y="180"/>
                      </a:lnTo>
                      <a:lnTo>
                        <a:pt x="72" y="206"/>
                      </a:lnTo>
                      <a:lnTo>
                        <a:pt x="64" y="229"/>
                      </a:lnTo>
                      <a:lnTo>
                        <a:pt x="57" y="247"/>
                      </a:lnTo>
                      <a:lnTo>
                        <a:pt x="49" y="259"/>
                      </a:lnTo>
                      <a:lnTo>
                        <a:pt x="40" y="265"/>
                      </a:lnTo>
                      <a:lnTo>
                        <a:pt x="34" y="266"/>
                      </a:lnTo>
                      <a:lnTo>
                        <a:pt x="28" y="267"/>
                      </a:lnTo>
                      <a:lnTo>
                        <a:pt x="23" y="268"/>
                      </a:lnTo>
                      <a:lnTo>
                        <a:pt x="18" y="269"/>
                      </a:lnTo>
                      <a:lnTo>
                        <a:pt x="12" y="270"/>
                      </a:lnTo>
                      <a:lnTo>
                        <a:pt x="8" y="273"/>
                      </a:lnTo>
                      <a:lnTo>
                        <a:pt x="4" y="274"/>
                      </a:lnTo>
                      <a:lnTo>
                        <a:pt x="1" y="275"/>
                      </a:lnTo>
                      <a:lnTo>
                        <a:pt x="1" y="274"/>
                      </a:lnTo>
                      <a:lnTo>
                        <a:pt x="1" y="273"/>
                      </a:lnTo>
                      <a:lnTo>
                        <a:pt x="0" y="273"/>
                      </a:lnTo>
                      <a:lnTo>
                        <a:pt x="0" y="271"/>
                      </a:lnTo>
                      <a:lnTo>
                        <a:pt x="18" y="262"/>
                      </a:lnTo>
                      <a:lnTo>
                        <a:pt x="32" y="251"/>
                      </a:lnTo>
                      <a:lnTo>
                        <a:pt x="41" y="235"/>
                      </a:lnTo>
                      <a:lnTo>
                        <a:pt x="48" y="218"/>
                      </a:lnTo>
                      <a:lnTo>
                        <a:pt x="51" y="202"/>
                      </a:lnTo>
                      <a:lnTo>
                        <a:pt x="54" y="186"/>
                      </a:lnTo>
                      <a:lnTo>
                        <a:pt x="55" y="173"/>
                      </a:lnTo>
                      <a:lnTo>
                        <a:pt x="55" y="163"/>
                      </a:lnTo>
                      <a:lnTo>
                        <a:pt x="54" y="154"/>
                      </a:lnTo>
                      <a:lnTo>
                        <a:pt x="52" y="143"/>
                      </a:lnTo>
                      <a:lnTo>
                        <a:pt x="49" y="131"/>
                      </a:lnTo>
                      <a:lnTo>
                        <a:pt x="46" y="118"/>
                      </a:lnTo>
                      <a:lnTo>
                        <a:pt x="52" y="117"/>
                      </a:lnTo>
                      <a:lnTo>
                        <a:pt x="61" y="112"/>
                      </a:lnTo>
                      <a:lnTo>
                        <a:pt x="70" y="105"/>
                      </a:lnTo>
                      <a:lnTo>
                        <a:pt x="78" y="96"/>
                      </a:lnTo>
                      <a:lnTo>
                        <a:pt x="85" y="86"/>
                      </a:lnTo>
                      <a:lnTo>
                        <a:pt x="89" y="74"/>
                      </a:lnTo>
                      <a:lnTo>
                        <a:pt x="90" y="62"/>
                      </a:lnTo>
                      <a:lnTo>
                        <a:pt x="88" y="49"/>
                      </a:lnTo>
                      <a:lnTo>
                        <a:pt x="97" y="48"/>
                      </a:lnTo>
                      <a:lnTo>
                        <a:pt x="110" y="45"/>
                      </a:lnTo>
                      <a:lnTo>
                        <a:pt x="123" y="40"/>
                      </a:lnTo>
                      <a:lnTo>
                        <a:pt x="138" y="34"/>
                      </a:lnTo>
                      <a:lnTo>
                        <a:pt x="150" y="26"/>
                      </a:lnTo>
                      <a:lnTo>
                        <a:pt x="163" y="18"/>
                      </a:lnTo>
                      <a:lnTo>
                        <a:pt x="173" y="10"/>
                      </a:lnTo>
                      <a:lnTo>
                        <a:pt x="180" y="0"/>
                      </a:lnTo>
                      <a:lnTo>
                        <a:pt x="180" y="11"/>
                      </a:lnTo>
                      <a:lnTo>
                        <a:pt x="181" y="24"/>
                      </a:lnTo>
                      <a:lnTo>
                        <a:pt x="184" y="37"/>
                      </a:lnTo>
                      <a:lnTo>
                        <a:pt x="188" y="50"/>
                      </a:lnTo>
                      <a:lnTo>
                        <a:pt x="194" y="63"/>
                      </a:lnTo>
                      <a:lnTo>
                        <a:pt x="202" y="74"/>
                      </a:lnTo>
                      <a:lnTo>
                        <a:pt x="211" y="85"/>
                      </a:lnTo>
                      <a:lnTo>
                        <a:pt x="222" y="92"/>
                      </a:lnTo>
                      <a:lnTo>
                        <a:pt x="215" y="93"/>
                      </a:lnTo>
                      <a:lnTo>
                        <a:pt x="208" y="95"/>
                      </a:lnTo>
                      <a:lnTo>
                        <a:pt x="201" y="98"/>
                      </a:lnTo>
                      <a:lnTo>
                        <a:pt x="195" y="103"/>
                      </a:lnTo>
                      <a:lnTo>
                        <a:pt x="191" y="109"/>
                      </a:lnTo>
                      <a:lnTo>
                        <a:pt x="190" y="116"/>
                      </a:lnTo>
                      <a:lnTo>
                        <a:pt x="190" y="125"/>
                      </a:lnTo>
                      <a:lnTo>
                        <a:pt x="194" y="134"/>
                      </a:lnTo>
                      <a:close/>
                    </a:path>
                  </a:pathLst>
                </a:custGeom>
                <a:solidFill>
                  <a:srgbClr val="49A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5" name="Freeform 313">
                  <a:extLst>
                    <a:ext uri="{FF2B5EF4-FFF2-40B4-BE49-F238E27FC236}">
                      <a16:creationId xmlns:a16="http://schemas.microsoft.com/office/drawing/2014/main" xmlns="" id="{7CDC639E-4708-4941-8C09-217381A32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" y="219"/>
                  <a:ext cx="66" cy="133"/>
                </a:xfrm>
                <a:custGeom>
                  <a:avLst/>
                  <a:gdLst>
                    <a:gd name="T0" fmla="*/ 71 w 131"/>
                    <a:gd name="T1" fmla="*/ 263 h 266"/>
                    <a:gd name="T2" fmla="*/ 62 w 131"/>
                    <a:gd name="T3" fmla="*/ 254 h 266"/>
                    <a:gd name="T4" fmla="*/ 49 w 131"/>
                    <a:gd name="T5" fmla="*/ 255 h 266"/>
                    <a:gd name="T6" fmla="*/ 41 w 131"/>
                    <a:gd name="T7" fmla="*/ 250 h 266"/>
                    <a:gd name="T8" fmla="*/ 44 w 131"/>
                    <a:gd name="T9" fmla="*/ 243 h 266"/>
                    <a:gd name="T10" fmla="*/ 52 w 131"/>
                    <a:gd name="T11" fmla="*/ 235 h 266"/>
                    <a:gd name="T12" fmla="*/ 64 w 131"/>
                    <a:gd name="T13" fmla="*/ 233 h 266"/>
                    <a:gd name="T14" fmla="*/ 76 w 131"/>
                    <a:gd name="T15" fmla="*/ 228 h 266"/>
                    <a:gd name="T16" fmla="*/ 80 w 131"/>
                    <a:gd name="T17" fmla="*/ 221 h 266"/>
                    <a:gd name="T18" fmla="*/ 82 w 131"/>
                    <a:gd name="T19" fmla="*/ 216 h 266"/>
                    <a:gd name="T20" fmla="*/ 82 w 131"/>
                    <a:gd name="T21" fmla="*/ 210 h 266"/>
                    <a:gd name="T22" fmla="*/ 78 w 131"/>
                    <a:gd name="T23" fmla="*/ 205 h 266"/>
                    <a:gd name="T24" fmla="*/ 72 w 131"/>
                    <a:gd name="T25" fmla="*/ 200 h 266"/>
                    <a:gd name="T26" fmla="*/ 57 w 131"/>
                    <a:gd name="T27" fmla="*/ 200 h 266"/>
                    <a:gd name="T28" fmla="*/ 48 w 131"/>
                    <a:gd name="T29" fmla="*/ 205 h 266"/>
                    <a:gd name="T30" fmla="*/ 48 w 131"/>
                    <a:gd name="T31" fmla="*/ 213 h 266"/>
                    <a:gd name="T32" fmla="*/ 44 w 131"/>
                    <a:gd name="T33" fmla="*/ 221 h 266"/>
                    <a:gd name="T34" fmla="*/ 34 w 131"/>
                    <a:gd name="T35" fmla="*/ 228 h 266"/>
                    <a:gd name="T36" fmla="*/ 30 w 131"/>
                    <a:gd name="T37" fmla="*/ 230 h 266"/>
                    <a:gd name="T38" fmla="*/ 26 w 131"/>
                    <a:gd name="T39" fmla="*/ 226 h 266"/>
                    <a:gd name="T40" fmla="*/ 26 w 131"/>
                    <a:gd name="T41" fmla="*/ 220 h 266"/>
                    <a:gd name="T42" fmla="*/ 30 w 131"/>
                    <a:gd name="T43" fmla="*/ 209 h 266"/>
                    <a:gd name="T44" fmla="*/ 36 w 131"/>
                    <a:gd name="T45" fmla="*/ 202 h 266"/>
                    <a:gd name="T46" fmla="*/ 42 w 131"/>
                    <a:gd name="T47" fmla="*/ 193 h 266"/>
                    <a:gd name="T48" fmla="*/ 44 w 131"/>
                    <a:gd name="T49" fmla="*/ 187 h 266"/>
                    <a:gd name="T50" fmla="*/ 44 w 131"/>
                    <a:gd name="T51" fmla="*/ 183 h 266"/>
                    <a:gd name="T52" fmla="*/ 41 w 131"/>
                    <a:gd name="T53" fmla="*/ 178 h 266"/>
                    <a:gd name="T54" fmla="*/ 34 w 131"/>
                    <a:gd name="T55" fmla="*/ 172 h 266"/>
                    <a:gd name="T56" fmla="*/ 24 w 131"/>
                    <a:gd name="T57" fmla="*/ 168 h 266"/>
                    <a:gd name="T58" fmla="*/ 18 w 131"/>
                    <a:gd name="T59" fmla="*/ 170 h 266"/>
                    <a:gd name="T60" fmla="*/ 14 w 131"/>
                    <a:gd name="T61" fmla="*/ 172 h 266"/>
                    <a:gd name="T62" fmla="*/ 9 w 131"/>
                    <a:gd name="T63" fmla="*/ 175 h 266"/>
                    <a:gd name="T64" fmla="*/ 0 w 131"/>
                    <a:gd name="T65" fmla="*/ 152 h 266"/>
                    <a:gd name="T66" fmla="*/ 12 w 131"/>
                    <a:gd name="T67" fmla="*/ 100 h 266"/>
                    <a:gd name="T68" fmla="*/ 48 w 131"/>
                    <a:gd name="T69" fmla="*/ 53 h 266"/>
                    <a:gd name="T70" fmla="*/ 92 w 131"/>
                    <a:gd name="T71" fmla="*/ 19 h 266"/>
                    <a:gd name="T72" fmla="*/ 118 w 131"/>
                    <a:gd name="T73" fmla="*/ 6 h 266"/>
                    <a:gd name="T74" fmla="*/ 131 w 131"/>
                    <a:gd name="T75" fmla="*/ 0 h 266"/>
                    <a:gd name="T76" fmla="*/ 121 w 131"/>
                    <a:gd name="T77" fmla="*/ 17 h 266"/>
                    <a:gd name="T78" fmla="*/ 108 w 131"/>
                    <a:gd name="T79" fmla="*/ 47 h 266"/>
                    <a:gd name="T80" fmla="*/ 108 w 131"/>
                    <a:gd name="T81" fmla="*/ 73 h 266"/>
                    <a:gd name="T82" fmla="*/ 115 w 131"/>
                    <a:gd name="T83" fmla="*/ 98 h 266"/>
                    <a:gd name="T84" fmla="*/ 123 w 131"/>
                    <a:gd name="T85" fmla="*/ 126 h 266"/>
                    <a:gd name="T86" fmla="*/ 128 w 131"/>
                    <a:gd name="T87" fmla="*/ 149 h 266"/>
                    <a:gd name="T88" fmla="*/ 129 w 131"/>
                    <a:gd name="T89" fmla="*/ 168 h 266"/>
                    <a:gd name="T90" fmla="*/ 125 w 131"/>
                    <a:gd name="T91" fmla="*/ 197 h 266"/>
                    <a:gd name="T92" fmla="*/ 115 w 131"/>
                    <a:gd name="T93" fmla="*/ 230 h 266"/>
                    <a:gd name="T94" fmla="*/ 92 w 131"/>
                    <a:gd name="T95" fmla="*/ 257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1" h="266">
                      <a:moveTo>
                        <a:pt x="74" y="266"/>
                      </a:moveTo>
                      <a:lnTo>
                        <a:pt x="71" y="263"/>
                      </a:lnTo>
                      <a:lnTo>
                        <a:pt x="68" y="257"/>
                      </a:lnTo>
                      <a:lnTo>
                        <a:pt x="62" y="254"/>
                      </a:lnTo>
                      <a:lnTo>
                        <a:pt x="54" y="254"/>
                      </a:lnTo>
                      <a:lnTo>
                        <a:pt x="49" y="255"/>
                      </a:lnTo>
                      <a:lnTo>
                        <a:pt x="45" y="254"/>
                      </a:lnTo>
                      <a:lnTo>
                        <a:pt x="41" y="250"/>
                      </a:lnTo>
                      <a:lnTo>
                        <a:pt x="39" y="248"/>
                      </a:lnTo>
                      <a:lnTo>
                        <a:pt x="44" y="243"/>
                      </a:lnTo>
                      <a:lnTo>
                        <a:pt x="47" y="239"/>
                      </a:lnTo>
                      <a:lnTo>
                        <a:pt x="52" y="235"/>
                      </a:lnTo>
                      <a:lnTo>
                        <a:pt x="55" y="232"/>
                      </a:lnTo>
                      <a:lnTo>
                        <a:pt x="64" y="233"/>
                      </a:lnTo>
                      <a:lnTo>
                        <a:pt x="71" y="231"/>
                      </a:lnTo>
                      <a:lnTo>
                        <a:pt x="76" y="228"/>
                      </a:lnTo>
                      <a:lnTo>
                        <a:pt x="79" y="224"/>
                      </a:lnTo>
                      <a:lnTo>
                        <a:pt x="80" y="221"/>
                      </a:lnTo>
                      <a:lnTo>
                        <a:pt x="82" y="218"/>
                      </a:lnTo>
                      <a:lnTo>
                        <a:pt x="82" y="216"/>
                      </a:lnTo>
                      <a:lnTo>
                        <a:pt x="82" y="212"/>
                      </a:lnTo>
                      <a:lnTo>
                        <a:pt x="82" y="210"/>
                      </a:lnTo>
                      <a:lnTo>
                        <a:pt x="80" y="208"/>
                      </a:lnTo>
                      <a:lnTo>
                        <a:pt x="78" y="205"/>
                      </a:lnTo>
                      <a:lnTo>
                        <a:pt x="77" y="203"/>
                      </a:lnTo>
                      <a:lnTo>
                        <a:pt x="72" y="200"/>
                      </a:lnTo>
                      <a:lnTo>
                        <a:pt x="65" y="198"/>
                      </a:lnTo>
                      <a:lnTo>
                        <a:pt x="57" y="200"/>
                      </a:lnTo>
                      <a:lnTo>
                        <a:pt x="52" y="202"/>
                      </a:lnTo>
                      <a:lnTo>
                        <a:pt x="48" y="205"/>
                      </a:lnTo>
                      <a:lnTo>
                        <a:pt x="48" y="209"/>
                      </a:lnTo>
                      <a:lnTo>
                        <a:pt x="48" y="213"/>
                      </a:lnTo>
                      <a:lnTo>
                        <a:pt x="48" y="217"/>
                      </a:lnTo>
                      <a:lnTo>
                        <a:pt x="44" y="221"/>
                      </a:lnTo>
                      <a:lnTo>
                        <a:pt x="39" y="225"/>
                      </a:lnTo>
                      <a:lnTo>
                        <a:pt x="34" y="228"/>
                      </a:lnTo>
                      <a:lnTo>
                        <a:pt x="32" y="231"/>
                      </a:lnTo>
                      <a:lnTo>
                        <a:pt x="30" y="230"/>
                      </a:lnTo>
                      <a:lnTo>
                        <a:pt x="29" y="227"/>
                      </a:lnTo>
                      <a:lnTo>
                        <a:pt x="26" y="226"/>
                      </a:lnTo>
                      <a:lnTo>
                        <a:pt x="24" y="225"/>
                      </a:lnTo>
                      <a:lnTo>
                        <a:pt x="26" y="220"/>
                      </a:lnTo>
                      <a:lnTo>
                        <a:pt x="29" y="215"/>
                      </a:lnTo>
                      <a:lnTo>
                        <a:pt x="30" y="209"/>
                      </a:lnTo>
                      <a:lnTo>
                        <a:pt x="31" y="205"/>
                      </a:lnTo>
                      <a:lnTo>
                        <a:pt x="36" y="202"/>
                      </a:lnTo>
                      <a:lnTo>
                        <a:pt x="39" y="198"/>
                      </a:lnTo>
                      <a:lnTo>
                        <a:pt x="42" y="193"/>
                      </a:lnTo>
                      <a:lnTo>
                        <a:pt x="44" y="188"/>
                      </a:lnTo>
                      <a:lnTo>
                        <a:pt x="44" y="187"/>
                      </a:lnTo>
                      <a:lnTo>
                        <a:pt x="44" y="185"/>
                      </a:lnTo>
                      <a:lnTo>
                        <a:pt x="44" y="183"/>
                      </a:lnTo>
                      <a:lnTo>
                        <a:pt x="44" y="182"/>
                      </a:lnTo>
                      <a:lnTo>
                        <a:pt x="41" y="178"/>
                      </a:lnTo>
                      <a:lnTo>
                        <a:pt x="38" y="174"/>
                      </a:lnTo>
                      <a:lnTo>
                        <a:pt x="34" y="172"/>
                      </a:lnTo>
                      <a:lnTo>
                        <a:pt x="27" y="170"/>
                      </a:lnTo>
                      <a:lnTo>
                        <a:pt x="24" y="168"/>
                      </a:lnTo>
                      <a:lnTo>
                        <a:pt x="22" y="168"/>
                      </a:lnTo>
                      <a:lnTo>
                        <a:pt x="18" y="170"/>
                      </a:lnTo>
                      <a:lnTo>
                        <a:pt x="16" y="171"/>
                      </a:lnTo>
                      <a:lnTo>
                        <a:pt x="14" y="172"/>
                      </a:lnTo>
                      <a:lnTo>
                        <a:pt x="11" y="174"/>
                      </a:lnTo>
                      <a:lnTo>
                        <a:pt x="9" y="175"/>
                      </a:lnTo>
                      <a:lnTo>
                        <a:pt x="7" y="178"/>
                      </a:lnTo>
                      <a:lnTo>
                        <a:pt x="0" y="152"/>
                      </a:lnTo>
                      <a:lnTo>
                        <a:pt x="2" y="127"/>
                      </a:lnTo>
                      <a:lnTo>
                        <a:pt x="12" y="100"/>
                      </a:lnTo>
                      <a:lnTo>
                        <a:pt x="29" y="76"/>
                      </a:lnTo>
                      <a:lnTo>
                        <a:pt x="48" y="53"/>
                      </a:lnTo>
                      <a:lnTo>
                        <a:pt x="70" y="34"/>
                      </a:lnTo>
                      <a:lnTo>
                        <a:pt x="92" y="19"/>
                      </a:lnTo>
                      <a:lnTo>
                        <a:pt x="113" y="8"/>
                      </a:lnTo>
                      <a:lnTo>
                        <a:pt x="118" y="6"/>
                      </a:lnTo>
                      <a:lnTo>
                        <a:pt x="126" y="1"/>
                      </a:lnTo>
                      <a:lnTo>
                        <a:pt x="131" y="0"/>
                      </a:lnTo>
                      <a:lnTo>
                        <a:pt x="129" y="6"/>
                      </a:lnTo>
                      <a:lnTo>
                        <a:pt x="121" y="17"/>
                      </a:lnTo>
                      <a:lnTo>
                        <a:pt x="113" y="31"/>
                      </a:lnTo>
                      <a:lnTo>
                        <a:pt x="108" y="47"/>
                      </a:lnTo>
                      <a:lnTo>
                        <a:pt x="107" y="64"/>
                      </a:lnTo>
                      <a:lnTo>
                        <a:pt x="108" y="73"/>
                      </a:lnTo>
                      <a:lnTo>
                        <a:pt x="112" y="84"/>
                      </a:lnTo>
                      <a:lnTo>
                        <a:pt x="115" y="98"/>
                      </a:lnTo>
                      <a:lnTo>
                        <a:pt x="120" y="113"/>
                      </a:lnTo>
                      <a:lnTo>
                        <a:pt x="123" y="126"/>
                      </a:lnTo>
                      <a:lnTo>
                        <a:pt x="126" y="138"/>
                      </a:lnTo>
                      <a:lnTo>
                        <a:pt x="128" y="149"/>
                      </a:lnTo>
                      <a:lnTo>
                        <a:pt x="129" y="158"/>
                      </a:lnTo>
                      <a:lnTo>
                        <a:pt x="129" y="168"/>
                      </a:lnTo>
                      <a:lnTo>
                        <a:pt x="128" y="181"/>
                      </a:lnTo>
                      <a:lnTo>
                        <a:pt x="125" y="197"/>
                      </a:lnTo>
                      <a:lnTo>
                        <a:pt x="122" y="213"/>
                      </a:lnTo>
                      <a:lnTo>
                        <a:pt x="115" y="230"/>
                      </a:lnTo>
                      <a:lnTo>
                        <a:pt x="106" y="246"/>
                      </a:lnTo>
                      <a:lnTo>
                        <a:pt x="92" y="257"/>
                      </a:lnTo>
                      <a:lnTo>
                        <a:pt x="74" y="266"/>
                      </a:lnTo>
                      <a:close/>
                    </a:path>
                  </a:pathLst>
                </a:custGeom>
                <a:solidFill>
                  <a:srgbClr val="FF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" name="Freeform 314">
                  <a:extLst>
                    <a:ext uri="{FF2B5EF4-FFF2-40B4-BE49-F238E27FC236}">
                      <a16:creationId xmlns:a16="http://schemas.microsoft.com/office/drawing/2014/main" xmlns="" id="{94BA9DBD-BCD3-4E05-93EF-E54C4CD6F5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" y="284"/>
                  <a:ext cx="320" cy="224"/>
                </a:xfrm>
                <a:custGeom>
                  <a:avLst/>
                  <a:gdLst>
                    <a:gd name="T0" fmla="*/ 296 w 640"/>
                    <a:gd name="T1" fmla="*/ 384 h 450"/>
                    <a:gd name="T2" fmla="*/ 261 w 640"/>
                    <a:gd name="T3" fmla="*/ 444 h 450"/>
                    <a:gd name="T4" fmla="*/ 231 w 640"/>
                    <a:gd name="T5" fmla="*/ 392 h 450"/>
                    <a:gd name="T6" fmla="*/ 194 w 640"/>
                    <a:gd name="T7" fmla="*/ 353 h 450"/>
                    <a:gd name="T8" fmla="*/ 182 w 640"/>
                    <a:gd name="T9" fmla="*/ 257 h 450"/>
                    <a:gd name="T10" fmla="*/ 207 w 640"/>
                    <a:gd name="T11" fmla="*/ 212 h 450"/>
                    <a:gd name="T12" fmla="*/ 229 w 640"/>
                    <a:gd name="T13" fmla="*/ 167 h 450"/>
                    <a:gd name="T14" fmla="*/ 215 w 640"/>
                    <a:gd name="T15" fmla="*/ 175 h 450"/>
                    <a:gd name="T16" fmla="*/ 198 w 640"/>
                    <a:gd name="T17" fmla="*/ 217 h 450"/>
                    <a:gd name="T18" fmla="*/ 131 w 640"/>
                    <a:gd name="T19" fmla="*/ 270 h 450"/>
                    <a:gd name="T20" fmla="*/ 80 w 640"/>
                    <a:gd name="T21" fmla="*/ 275 h 450"/>
                    <a:gd name="T22" fmla="*/ 48 w 640"/>
                    <a:gd name="T23" fmla="*/ 262 h 450"/>
                    <a:gd name="T24" fmla="*/ 0 w 640"/>
                    <a:gd name="T25" fmla="*/ 240 h 450"/>
                    <a:gd name="T26" fmla="*/ 40 w 640"/>
                    <a:gd name="T27" fmla="*/ 226 h 450"/>
                    <a:gd name="T28" fmla="*/ 75 w 640"/>
                    <a:gd name="T29" fmla="*/ 182 h 450"/>
                    <a:gd name="T30" fmla="*/ 144 w 640"/>
                    <a:gd name="T31" fmla="*/ 137 h 450"/>
                    <a:gd name="T32" fmla="*/ 188 w 640"/>
                    <a:gd name="T33" fmla="*/ 140 h 450"/>
                    <a:gd name="T34" fmla="*/ 196 w 640"/>
                    <a:gd name="T35" fmla="*/ 143 h 450"/>
                    <a:gd name="T36" fmla="*/ 186 w 640"/>
                    <a:gd name="T37" fmla="*/ 166 h 450"/>
                    <a:gd name="T38" fmla="*/ 192 w 640"/>
                    <a:gd name="T39" fmla="*/ 172 h 450"/>
                    <a:gd name="T40" fmla="*/ 214 w 640"/>
                    <a:gd name="T41" fmla="*/ 166 h 450"/>
                    <a:gd name="T42" fmla="*/ 212 w 640"/>
                    <a:gd name="T43" fmla="*/ 139 h 450"/>
                    <a:gd name="T44" fmla="*/ 219 w 640"/>
                    <a:gd name="T45" fmla="*/ 137 h 450"/>
                    <a:gd name="T46" fmla="*/ 232 w 640"/>
                    <a:gd name="T47" fmla="*/ 155 h 450"/>
                    <a:gd name="T48" fmla="*/ 261 w 640"/>
                    <a:gd name="T49" fmla="*/ 158 h 450"/>
                    <a:gd name="T50" fmla="*/ 283 w 640"/>
                    <a:gd name="T51" fmla="*/ 140 h 450"/>
                    <a:gd name="T52" fmla="*/ 307 w 640"/>
                    <a:gd name="T53" fmla="*/ 133 h 450"/>
                    <a:gd name="T54" fmla="*/ 343 w 640"/>
                    <a:gd name="T55" fmla="*/ 95 h 450"/>
                    <a:gd name="T56" fmla="*/ 419 w 640"/>
                    <a:gd name="T57" fmla="*/ 6 h 450"/>
                    <a:gd name="T58" fmla="*/ 479 w 640"/>
                    <a:gd name="T59" fmla="*/ 0 h 450"/>
                    <a:gd name="T60" fmla="*/ 527 w 640"/>
                    <a:gd name="T61" fmla="*/ 9 h 450"/>
                    <a:gd name="T62" fmla="*/ 579 w 640"/>
                    <a:gd name="T63" fmla="*/ 28 h 450"/>
                    <a:gd name="T64" fmla="*/ 630 w 640"/>
                    <a:gd name="T65" fmla="*/ 30 h 450"/>
                    <a:gd name="T66" fmla="*/ 622 w 640"/>
                    <a:gd name="T67" fmla="*/ 57 h 450"/>
                    <a:gd name="T68" fmla="*/ 553 w 640"/>
                    <a:gd name="T69" fmla="*/ 140 h 450"/>
                    <a:gd name="T70" fmla="*/ 490 w 640"/>
                    <a:gd name="T71" fmla="*/ 169 h 450"/>
                    <a:gd name="T72" fmla="*/ 425 w 640"/>
                    <a:gd name="T73" fmla="*/ 184 h 450"/>
                    <a:gd name="T74" fmla="*/ 364 w 640"/>
                    <a:gd name="T75" fmla="*/ 169 h 450"/>
                    <a:gd name="T76" fmla="*/ 331 w 640"/>
                    <a:gd name="T77" fmla="*/ 151 h 450"/>
                    <a:gd name="T78" fmla="*/ 307 w 640"/>
                    <a:gd name="T79" fmla="*/ 144 h 450"/>
                    <a:gd name="T80" fmla="*/ 283 w 640"/>
                    <a:gd name="T81" fmla="*/ 151 h 450"/>
                    <a:gd name="T82" fmla="*/ 285 w 640"/>
                    <a:gd name="T83" fmla="*/ 164 h 450"/>
                    <a:gd name="T84" fmla="*/ 313 w 640"/>
                    <a:gd name="T85" fmla="*/ 162 h 450"/>
                    <a:gd name="T86" fmla="*/ 346 w 640"/>
                    <a:gd name="T87" fmla="*/ 159 h 450"/>
                    <a:gd name="T88" fmla="*/ 409 w 640"/>
                    <a:gd name="T89" fmla="*/ 182 h 450"/>
                    <a:gd name="T90" fmla="*/ 464 w 640"/>
                    <a:gd name="T91" fmla="*/ 248 h 450"/>
                    <a:gd name="T92" fmla="*/ 481 w 640"/>
                    <a:gd name="T93" fmla="*/ 328 h 450"/>
                    <a:gd name="T94" fmla="*/ 448 w 640"/>
                    <a:gd name="T95" fmla="*/ 328 h 450"/>
                    <a:gd name="T96" fmla="*/ 372 w 640"/>
                    <a:gd name="T97" fmla="*/ 306 h 450"/>
                    <a:gd name="T98" fmla="*/ 326 w 640"/>
                    <a:gd name="T99" fmla="*/ 292 h 450"/>
                    <a:gd name="T100" fmla="*/ 289 w 640"/>
                    <a:gd name="T101" fmla="*/ 234 h 450"/>
                    <a:gd name="T102" fmla="*/ 277 w 640"/>
                    <a:gd name="T103" fmla="*/ 181 h 450"/>
                    <a:gd name="T104" fmla="*/ 251 w 640"/>
                    <a:gd name="T105" fmla="*/ 163 h 450"/>
                    <a:gd name="T106" fmla="*/ 236 w 640"/>
                    <a:gd name="T107" fmla="*/ 166 h 450"/>
                    <a:gd name="T108" fmla="*/ 251 w 640"/>
                    <a:gd name="T109" fmla="*/ 192 h 450"/>
                    <a:gd name="T110" fmla="*/ 298 w 640"/>
                    <a:gd name="T111" fmla="*/ 248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640" h="450">
                      <a:moveTo>
                        <a:pt x="305" y="265"/>
                      </a:moveTo>
                      <a:lnTo>
                        <a:pt x="311" y="298"/>
                      </a:lnTo>
                      <a:lnTo>
                        <a:pt x="311" y="330"/>
                      </a:lnTo>
                      <a:lnTo>
                        <a:pt x="306" y="361"/>
                      </a:lnTo>
                      <a:lnTo>
                        <a:pt x="296" y="384"/>
                      </a:lnTo>
                      <a:lnTo>
                        <a:pt x="284" y="401"/>
                      </a:lnTo>
                      <a:lnTo>
                        <a:pt x="275" y="416"/>
                      </a:lnTo>
                      <a:lnTo>
                        <a:pt x="268" y="433"/>
                      </a:lnTo>
                      <a:lnTo>
                        <a:pt x="262" y="450"/>
                      </a:lnTo>
                      <a:lnTo>
                        <a:pt x="261" y="444"/>
                      </a:lnTo>
                      <a:lnTo>
                        <a:pt x="258" y="435"/>
                      </a:lnTo>
                      <a:lnTo>
                        <a:pt x="253" y="425"/>
                      </a:lnTo>
                      <a:lnTo>
                        <a:pt x="246" y="414"/>
                      </a:lnTo>
                      <a:lnTo>
                        <a:pt x="239" y="403"/>
                      </a:lnTo>
                      <a:lnTo>
                        <a:pt x="231" y="392"/>
                      </a:lnTo>
                      <a:lnTo>
                        <a:pt x="223" y="382"/>
                      </a:lnTo>
                      <a:lnTo>
                        <a:pt x="215" y="375"/>
                      </a:lnTo>
                      <a:lnTo>
                        <a:pt x="207" y="368"/>
                      </a:lnTo>
                      <a:lnTo>
                        <a:pt x="200" y="360"/>
                      </a:lnTo>
                      <a:lnTo>
                        <a:pt x="194" y="353"/>
                      </a:lnTo>
                      <a:lnTo>
                        <a:pt x="190" y="345"/>
                      </a:lnTo>
                      <a:lnTo>
                        <a:pt x="181" y="320"/>
                      </a:lnTo>
                      <a:lnTo>
                        <a:pt x="178" y="295"/>
                      </a:lnTo>
                      <a:lnTo>
                        <a:pt x="179" y="273"/>
                      </a:lnTo>
                      <a:lnTo>
                        <a:pt x="182" y="257"/>
                      </a:lnTo>
                      <a:lnTo>
                        <a:pt x="184" y="248"/>
                      </a:lnTo>
                      <a:lnTo>
                        <a:pt x="189" y="239"/>
                      </a:lnTo>
                      <a:lnTo>
                        <a:pt x="194" y="231"/>
                      </a:lnTo>
                      <a:lnTo>
                        <a:pt x="201" y="222"/>
                      </a:lnTo>
                      <a:lnTo>
                        <a:pt x="207" y="212"/>
                      </a:lnTo>
                      <a:lnTo>
                        <a:pt x="214" y="202"/>
                      </a:lnTo>
                      <a:lnTo>
                        <a:pt x="221" y="192"/>
                      </a:lnTo>
                      <a:lnTo>
                        <a:pt x="227" y="181"/>
                      </a:lnTo>
                      <a:lnTo>
                        <a:pt x="229" y="174"/>
                      </a:lnTo>
                      <a:lnTo>
                        <a:pt x="229" y="167"/>
                      </a:lnTo>
                      <a:lnTo>
                        <a:pt x="228" y="162"/>
                      </a:lnTo>
                      <a:lnTo>
                        <a:pt x="226" y="160"/>
                      </a:lnTo>
                      <a:lnTo>
                        <a:pt x="221" y="164"/>
                      </a:lnTo>
                      <a:lnTo>
                        <a:pt x="217" y="169"/>
                      </a:lnTo>
                      <a:lnTo>
                        <a:pt x="215" y="175"/>
                      </a:lnTo>
                      <a:lnTo>
                        <a:pt x="213" y="181"/>
                      </a:lnTo>
                      <a:lnTo>
                        <a:pt x="211" y="192"/>
                      </a:lnTo>
                      <a:lnTo>
                        <a:pt x="207" y="201"/>
                      </a:lnTo>
                      <a:lnTo>
                        <a:pt x="203" y="209"/>
                      </a:lnTo>
                      <a:lnTo>
                        <a:pt x="198" y="217"/>
                      </a:lnTo>
                      <a:lnTo>
                        <a:pt x="188" y="232"/>
                      </a:lnTo>
                      <a:lnTo>
                        <a:pt x="175" y="245"/>
                      </a:lnTo>
                      <a:lnTo>
                        <a:pt x="161" y="256"/>
                      </a:lnTo>
                      <a:lnTo>
                        <a:pt x="146" y="264"/>
                      </a:lnTo>
                      <a:lnTo>
                        <a:pt x="131" y="270"/>
                      </a:lnTo>
                      <a:lnTo>
                        <a:pt x="116" y="275"/>
                      </a:lnTo>
                      <a:lnTo>
                        <a:pt x="102" y="276"/>
                      </a:lnTo>
                      <a:lnTo>
                        <a:pt x="88" y="276"/>
                      </a:lnTo>
                      <a:lnTo>
                        <a:pt x="84" y="276"/>
                      </a:lnTo>
                      <a:lnTo>
                        <a:pt x="80" y="275"/>
                      </a:lnTo>
                      <a:lnTo>
                        <a:pt x="76" y="273"/>
                      </a:lnTo>
                      <a:lnTo>
                        <a:pt x="72" y="272"/>
                      </a:lnTo>
                      <a:lnTo>
                        <a:pt x="64" y="270"/>
                      </a:lnTo>
                      <a:lnTo>
                        <a:pt x="56" y="267"/>
                      </a:lnTo>
                      <a:lnTo>
                        <a:pt x="48" y="262"/>
                      </a:lnTo>
                      <a:lnTo>
                        <a:pt x="40" y="258"/>
                      </a:lnTo>
                      <a:lnTo>
                        <a:pt x="31" y="254"/>
                      </a:lnTo>
                      <a:lnTo>
                        <a:pt x="22" y="249"/>
                      </a:lnTo>
                      <a:lnTo>
                        <a:pt x="11" y="245"/>
                      </a:lnTo>
                      <a:lnTo>
                        <a:pt x="0" y="240"/>
                      </a:lnTo>
                      <a:lnTo>
                        <a:pt x="7" y="238"/>
                      </a:lnTo>
                      <a:lnTo>
                        <a:pt x="14" y="235"/>
                      </a:lnTo>
                      <a:lnTo>
                        <a:pt x="23" y="233"/>
                      </a:lnTo>
                      <a:lnTo>
                        <a:pt x="32" y="230"/>
                      </a:lnTo>
                      <a:lnTo>
                        <a:pt x="40" y="226"/>
                      </a:lnTo>
                      <a:lnTo>
                        <a:pt x="48" y="220"/>
                      </a:lnTo>
                      <a:lnTo>
                        <a:pt x="55" y="215"/>
                      </a:lnTo>
                      <a:lnTo>
                        <a:pt x="60" y="207"/>
                      </a:lnTo>
                      <a:lnTo>
                        <a:pt x="65" y="195"/>
                      </a:lnTo>
                      <a:lnTo>
                        <a:pt x="75" y="182"/>
                      </a:lnTo>
                      <a:lnTo>
                        <a:pt x="85" y="170"/>
                      </a:lnTo>
                      <a:lnTo>
                        <a:pt x="99" y="157"/>
                      </a:lnTo>
                      <a:lnTo>
                        <a:pt x="113" y="148"/>
                      </a:lnTo>
                      <a:lnTo>
                        <a:pt x="128" y="141"/>
                      </a:lnTo>
                      <a:lnTo>
                        <a:pt x="144" y="137"/>
                      </a:lnTo>
                      <a:lnTo>
                        <a:pt x="161" y="140"/>
                      </a:lnTo>
                      <a:lnTo>
                        <a:pt x="168" y="143"/>
                      </a:lnTo>
                      <a:lnTo>
                        <a:pt x="176" y="144"/>
                      </a:lnTo>
                      <a:lnTo>
                        <a:pt x="183" y="143"/>
                      </a:lnTo>
                      <a:lnTo>
                        <a:pt x="188" y="140"/>
                      </a:lnTo>
                      <a:lnTo>
                        <a:pt x="191" y="136"/>
                      </a:lnTo>
                      <a:lnTo>
                        <a:pt x="194" y="136"/>
                      </a:lnTo>
                      <a:lnTo>
                        <a:pt x="198" y="137"/>
                      </a:lnTo>
                      <a:lnTo>
                        <a:pt x="201" y="139"/>
                      </a:lnTo>
                      <a:lnTo>
                        <a:pt x="196" y="143"/>
                      </a:lnTo>
                      <a:lnTo>
                        <a:pt x="190" y="150"/>
                      </a:lnTo>
                      <a:lnTo>
                        <a:pt x="186" y="157"/>
                      </a:lnTo>
                      <a:lnTo>
                        <a:pt x="185" y="164"/>
                      </a:lnTo>
                      <a:lnTo>
                        <a:pt x="185" y="165"/>
                      </a:lnTo>
                      <a:lnTo>
                        <a:pt x="186" y="166"/>
                      </a:lnTo>
                      <a:lnTo>
                        <a:pt x="186" y="169"/>
                      </a:lnTo>
                      <a:lnTo>
                        <a:pt x="188" y="170"/>
                      </a:lnTo>
                      <a:lnTo>
                        <a:pt x="189" y="171"/>
                      </a:lnTo>
                      <a:lnTo>
                        <a:pt x="190" y="171"/>
                      </a:lnTo>
                      <a:lnTo>
                        <a:pt x="192" y="172"/>
                      </a:lnTo>
                      <a:lnTo>
                        <a:pt x="193" y="173"/>
                      </a:lnTo>
                      <a:lnTo>
                        <a:pt x="199" y="174"/>
                      </a:lnTo>
                      <a:lnTo>
                        <a:pt x="205" y="173"/>
                      </a:lnTo>
                      <a:lnTo>
                        <a:pt x="211" y="170"/>
                      </a:lnTo>
                      <a:lnTo>
                        <a:pt x="214" y="166"/>
                      </a:lnTo>
                      <a:lnTo>
                        <a:pt x="217" y="160"/>
                      </a:lnTo>
                      <a:lnTo>
                        <a:pt x="217" y="154"/>
                      </a:lnTo>
                      <a:lnTo>
                        <a:pt x="216" y="147"/>
                      </a:lnTo>
                      <a:lnTo>
                        <a:pt x="214" y="142"/>
                      </a:lnTo>
                      <a:lnTo>
                        <a:pt x="212" y="139"/>
                      </a:lnTo>
                      <a:lnTo>
                        <a:pt x="212" y="136"/>
                      </a:lnTo>
                      <a:lnTo>
                        <a:pt x="213" y="135"/>
                      </a:lnTo>
                      <a:lnTo>
                        <a:pt x="215" y="134"/>
                      </a:lnTo>
                      <a:lnTo>
                        <a:pt x="217" y="134"/>
                      </a:lnTo>
                      <a:lnTo>
                        <a:pt x="219" y="137"/>
                      </a:lnTo>
                      <a:lnTo>
                        <a:pt x="220" y="141"/>
                      </a:lnTo>
                      <a:lnTo>
                        <a:pt x="221" y="144"/>
                      </a:lnTo>
                      <a:lnTo>
                        <a:pt x="222" y="149"/>
                      </a:lnTo>
                      <a:lnTo>
                        <a:pt x="227" y="154"/>
                      </a:lnTo>
                      <a:lnTo>
                        <a:pt x="232" y="155"/>
                      </a:lnTo>
                      <a:lnTo>
                        <a:pt x="242" y="150"/>
                      </a:lnTo>
                      <a:lnTo>
                        <a:pt x="245" y="154"/>
                      </a:lnTo>
                      <a:lnTo>
                        <a:pt x="250" y="156"/>
                      </a:lnTo>
                      <a:lnTo>
                        <a:pt x="255" y="158"/>
                      </a:lnTo>
                      <a:lnTo>
                        <a:pt x="261" y="158"/>
                      </a:lnTo>
                      <a:lnTo>
                        <a:pt x="266" y="157"/>
                      </a:lnTo>
                      <a:lnTo>
                        <a:pt x="272" y="154"/>
                      </a:lnTo>
                      <a:lnTo>
                        <a:pt x="276" y="149"/>
                      </a:lnTo>
                      <a:lnTo>
                        <a:pt x="280" y="141"/>
                      </a:lnTo>
                      <a:lnTo>
                        <a:pt x="283" y="140"/>
                      </a:lnTo>
                      <a:lnTo>
                        <a:pt x="287" y="139"/>
                      </a:lnTo>
                      <a:lnTo>
                        <a:pt x="291" y="136"/>
                      </a:lnTo>
                      <a:lnTo>
                        <a:pt x="297" y="135"/>
                      </a:lnTo>
                      <a:lnTo>
                        <a:pt x="302" y="134"/>
                      </a:lnTo>
                      <a:lnTo>
                        <a:pt x="307" y="133"/>
                      </a:lnTo>
                      <a:lnTo>
                        <a:pt x="313" y="132"/>
                      </a:lnTo>
                      <a:lnTo>
                        <a:pt x="319" y="131"/>
                      </a:lnTo>
                      <a:lnTo>
                        <a:pt x="328" y="125"/>
                      </a:lnTo>
                      <a:lnTo>
                        <a:pt x="336" y="113"/>
                      </a:lnTo>
                      <a:lnTo>
                        <a:pt x="343" y="95"/>
                      </a:lnTo>
                      <a:lnTo>
                        <a:pt x="351" y="72"/>
                      </a:lnTo>
                      <a:lnTo>
                        <a:pt x="364" y="46"/>
                      </a:lnTo>
                      <a:lnTo>
                        <a:pt x="381" y="27"/>
                      </a:lnTo>
                      <a:lnTo>
                        <a:pt x="399" y="14"/>
                      </a:lnTo>
                      <a:lnTo>
                        <a:pt x="419" y="6"/>
                      </a:lnTo>
                      <a:lnTo>
                        <a:pt x="437" y="1"/>
                      </a:lnTo>
                      <a:lnTo>
                        <a:pt x="454" y="0"/>
                      </a:lnTo>
                      <a:lnTo>
                        <a:pt x="466" y="0"/>
                      </a:lnTo>
                      <a:lnTo>
                        <a:pt x="473" y="0"/>
                      </a:lnTo>
                      <a:lnTo>
                        <a:pt x="479" y="0"/>
                      </a:lnTo>
                      <a:lnTo>
                        <a:pt x="486" y="1"/>
                      </a:lnTo>
                      <a:lnTo>
                        <a:pt x="495" y="3"/>
                      </a:lnTo>
                      <a:lnTo>
                        <a:pt x="505" y="4"/>
                      </a:lnTo>
                      <a:lnTo>
                        <a:pt x="517" y="6"/>
                      </a:lnTo>
                      <a:lnTo>
                        <a:pt x="527" y="9"/>
                      </a:lnTo>
                      <a:lnTo>
                        <a:pt x="539" y="13"/>
                      </a:lnTo>
                      <a:lnTo>
                        <a:pt x="548" y="18"/>
                      </a:lnTo>
                      <a:lnTo>
                        <a:pt x="557" y="22"/>
                      </a:lnTo>
                      <a:lnTo>
                        <a:pt x="568" y="26"/>
                      </a:lnTo>
                      <a:lnTo>
                        <a:pt x="579" y="28"/>
                      </a:lnTo>
                      <a:lnTo>
                        <a:pt x="589" y="30"/>
                      </a:lnTo>
                      <a:lnTo>
                        <a:pt x="601" y="31"/>
                      </a:lnTo>
                      <a:lnTo>
                        <a:pt x="611" y="31"/>
                      </a:lnTo>
                      <a:lnTo>
                        <a:pt x="621" y="31"/>
                      </a:lnTo>
                      <a:lnTo>
                        <a:pt x="630" y="30"/>
                      </a:lnTo>
                      <a:lnTo>
                        <a:pt x="640" y="30"/>
                      </a:lnTo>
                      <a:lnTo>
                        <a:pt x="640" y="35"/>
                      </a:lnTo>
                      <a:lnTo>
                        <a:pt x="636" y="39"/>
                      </a:lnTo>
                      <a:lnTo>
                        <a:pt x="631" y="44"/>
                      </a:lnTo>
                      <a:lnTo>
                        <a:pt x="622" y="57"/>
                      </a:lnTo>
                      <a:lnTo>
                        <a:pt x="610" y="73"/>
                      </a:lnTo>
                      <a:lnTo>
                        <a:pt x="596" y="90"/>
                      </a:lnTo>
                      <a:lnTo>
                        <a:pt x="583" y="107"/>
                      </a:lnTo>
                      <a:lnTo>
                        <a:pt x="568" y="125"/>
                      </a:lnTo>
                      <a:lnTo>
                        <a:pt x="553" y="140"/>
                      </a:lnTo>
                      <a:lnTo>
                        <a:pt x="538" y="151"/>
                      </a:lnTo>
                      <a:lnTo>
                        <a:pt x="524" y="158"/>
                      </a:lnTo>
                      <a:lnTo>
                        <a:pt x="515" y="160"/>
                      </a:lnTo>
                      <a:lnTo>
                        <a:pt x="504" y="164"/>
                      </a:lnTo>
                      <a:lnTo>
                        <a:pt x="490" y="169"/>
                      </a:lnTo>
                      <a:lnTo>
                        <a:pt x="477" y="172"/>
                      </a:lnTo>
                      <a:lnTo>
                        <a:pt x="463" y="177"/>
                      </a:lnTo>
                      <a:lnTo>
                        <a:pt x="449" y="180"/>
                      </a:lnTo>
                      <a:lnTo>
                        <a:pt x="436" y="182"/>
                      </a:lnTo>
                      <a:lnTo>
                        <a:pt x="425" y="184"/>
                      </a:lnTo>
                      <a:lnTo>
                        <a:pt x="414" y="182"/>
                      </a:lnTo>
                      <a:lnTo>
                        <a:pt x="402" y="180"/>
                      </a:lnTo>
                      <a:lnTo>
                        <a:pt x="388" y="177"/>
                      </a:lnTo>
                      <a:lnTo>
                        <a:pt x="375" y="172"/>
                      </a:lnTo>
                      <a:lnTo>
                        <a:pt x="364" y="169"/>
                      </a:lnTo>
                      <a:lnTo>
                        <a:pt x="353" y="164"/>
                      </a:lnTo>
                      <a:lnTo>
                        <a:pt x="345" y="160"/>
                      </a:lnTo>
                      <a:lnTo>
                        <a:pt x="341" y="158"/>
                      </a:lnTo>
                      <a:lnTo>
                        <a:pt x="336" y="155"/>
                      </a:lnTo>
                      <a:lnTo>
                        <a:pt x="331" y="151"/>
                      </a:lnTo>
                      <a:lnTo>
                        <a:pt x="326" y="148"/>
                      </a:lnTo>
                      <a:lnTo>
                        <a:pt x="321" y="145"/>
                      </a:lnTo>
                      <a:lnTo>
                        <a:pt x="318" y="144"/>
                      </a:lnTo>
                      <a:lnTo>
                        <a:pt x="313" y="144"/>
                      </a:lnTo>
                      <a:lnTo>
                        <a:pt x="307" y="144"/>
                      </a:lnTo>
                      <a:lnTo>
                        <a:pt x="302" y="145"/>
                      </a:lnTo>
                      <a:lnTo>
                        <a:pt x="296" y="147"/>
                      </a:lnTo>
                      <a:lnTo>
                        <a:pt x="291" y="148"/>
                      </a:lnTo>
                      <a:lnTo>
                        <a:pt x="287" y="150"/>
                      </a:lnTo>
                      <a:lnTo>
                        <a:pt x="283" y="151"/>
                      </a:lnTo>
                      <a:lnTo>
                        <a:pt x="279" y="155"/>
                      </a:lnTo>
                      <a:lnTo>
                        <a:pt x="277" y="158"/>
                      </a:lnTo>
                      <a:lnTo>
                        <a:pt x="279" y="160"/>
                      </a:lnTo>
                      <a:lnTo>
                        <a:pt x="282" y="163"/>
                      </a:lnTo>
                      <a:lnTo>
                        <a:pt x="285" y="164"/>
                      </a:lnTo>
                      <a:lnTo>
                        <a:pt x="290" y="164"/>
                      </a:lnTo>
                      <a:lnTo>
                        <a:pt x="295" y="163"/>
                      </a:lnTo>
                      <a:lnTo>
                        <a:pt x="300" y="163"/>
                      </a:lnTo>
                      <a:lnTo>
                        <a:pt x="306" y="162"/>
                      </a:lnTo>
                      <a:lnTo>
                        <a:pt x="313" y="162"/>
                      </a:lnTo>
                      <a:lnTo>
                        <a:pt x="320" y="160"/>
                      </a:lnTo>
                      <a:lnTo>
                        <a:pt x="326" y="159"/>
                      </a:lnTo>
                      <a:lnTo>
                        <a:pt x="333" y="158"/>
                      </a:lnTo>
                      <a:lnTo>
                        <a:pt x="338" y="158"/>
                      </a:lnTo>
                      <a:lnTo>
                        <a:pt x="346" y="159"/>
                      </a:lnTo>
                      <a:lnTo>
                        <a:pt x="355" y="160"/>
                      </a:lnTo>
                      <a:lnTo>
                        <a:pt x="365" y="164"/>
                      </a:lnTo>
                      <a:lnTo>
                        <a:pt x="376" y="169"/>
                      </a:lnTo>
                      <a:lnTo>
                        <a:pt x="391" y="174"/>
                      </a:lnTo>
                      <a:lnTo>
                        <a:pt x="409" y="182"/>
                      </a:lnTo>
                      <a:lnTo>
                        <a:pt x="422" y="190"/>
                      </a:lnTo>
                      <a:lnTo>
                        <a:pt x="434" y="202"/>
                      </a:lnTo>
                      <a:lnTo>
                        <a:pt x="446" y="216"/>
                      </a:lnTo>
                      <a:lnTo>
                        <a:pt x="455" y="231"/>
                      </a:lnTo>
                      <a:lnTo>
                        <a:pt x="464" y="248"/>
                      </a:lnTo>
                      <a:lnTo>
                        <a:pt x="470" y="265"/>
                      </a:lnTo>
                      <a:lnTo>
                        <a:pt x="475" y="285"/>
                      </a:lnTo>
                      <a:lnTo>
                        <a:pt x="479" y="303"/>
                      </a:lnTo>
                      <a:lnTo>
                        <a:pt x="480" y="316"/>
                      </a:lnTo>
                      <a:lnTo>
                        <a:pt x="481" y="328"/>
                      </a:lnTo>
                      <a:lnTo>
                        <a:pt x="480" y="339"/>
                      </a:lnTo>
                      <a:lnTo>
                        <a:pt x="479" y="351"/>
                      </a:lnTo>
                      <a:lnTo>
                        <a:pt x="472" y="343"/>
                      </a:lnTo>
                      <a:lnTo>
                        <a:pt x="460" y="335"/>
                      </a:lnTo>
                      <a:lnTo>
                        <a:pt x="448" y="328"/>
                      </a:lnTo>
                      <a:lnTo>
                        <a:pt x="433" y="321"/>
                      </a:lnTo>
                      <a:lnTo>
                        <a:pt x="417" y="316"/>
                      </a:lnTo>
                      <a:lnTo>
                        <a:pt x="401" y="312"/>
                      </a:lnTo>
                      <a:lnTo>
                        <a:pt x="386" y="308"/>
                      </a:lnTo>
                      <a:lnTo>
                        <a:pt x="372" y="306"/>
                      </a:lnTo>
                      <a:lnTo>
                        <a:pt x="364" y="305"/>
                      </a:lnTo>
                      <a:lnTo>
                        <a:pt x="355" y="302"/>
                      </a:lnTo>
                      <a:lnTo>
                        <a:pt x="344" y="300"/>
                      </a:lnTo>
                      <a:lnTo>
                        <a:pt x="335" y="297"/>
                      </a:lnTo>
                      <a:lnTo>
                        <a:pt x="326" y="292"/>
                      </a:lnTo>
                      <a:lnTo>
                        <a:pt x="317" y="284"/>
                      </a:lnTo>
                      <a:lnTo>
                        <a:pt x="310" y="275"/>
                      </a:lnTo>
                      <a:lnTo>
                        <a:pt x="304" y="263"/>
                      </a:lnTo>
                      <a:lnTo>
                        <a:pt x="296" y="247"/>
                      </a:lnTo>
                      <a:lnTo>
                        <a:pt x="289" y="234"/>
                      </a:lnTo>
                      <a:lnTo>
                        <a:pt x="284" y="219"/>
                      </a:lnTo>
                      <a:lnTo>
                        <a:pt x="284" y="199"/>
                      </a:lnTo>
                      <a:lnTo>
                        <a:pt x="284" y="193"/>
                      </a:lnTo>
                      <a:lnTo>
                        <a:pt x="281" y="186"/>
                      </a:lnTo>
                      <a:lnTo>
                        <a:pt x="277" y="181"/>
                      </a:lnTo>
                      <a:lnTo>
                        <a:pt x="272" y="175"/>
                      </a:lnTo>
                      <a:lnTo>
                        <a:pt x="266" y="172"/>
                      </a:lnTo>
                      <a:lnTo>
                        <a:pt x="260" y="167"/>
                      </a:lnTo>
                      <a:lnTo>
                        <a:pt x="255" y="165"/>
                      </a:lnTo>
                      <a:lnTo>
                        <a:pt x="251" y="163"/>
                      </a:lnTo>
                      <a:lnTo>
                        <a:pt x="245" y="160"/>
                      </a:lnTo>
                      <a:lnTo>
                        <a:pt x="239" y="158"/>
                      </a:lnTo>
                      <a:lnTo>
                        <a:pt x="236" y="159"/>
                      </a:lnTo>
                      <a:lnTo>
                        <a:pt x="235" y="162"/>
                      </a:lnTo>
                      <a:lnTo>
                        <a:pt x="236" y="166"/>
                      </a:lnTo>
                      <a:lnTo>
                        <a:pt x="236" y="172"/>
                      </a:lnTo>
                      <a:lnTo>
                        <a:pt x="238" y="177"/>
                      </a:lnTo>
                      <a:lnTo>
                        <a:pt x="241" y="182"/>
                      </a:lnTo>
                      <a:lnTo>
                        <a:pt x="244" y="186"/>
                      </a:lnTo>
                      <a:lnTo>
                        <a:pt x="251" y="192"/>
                      </a:lnTo>
                      <a:lnTo>
                        <a:pt x="259" y="200"/>
                      </a:lnTo>
                      <a:lnTo>
                        <a:pt x="269" y="209"/>
                      </a:lnTo>
                      <a:lnTo>
                        <a:pt x="280" y="220"/>
                      </a:lnTo>
                      <a:lnTo>
                        <a:pt x="290" y="233"/>
                      </a:lnTo>
                      <a:lnTo>
                        <a:pt x="298" y="248"/>
                      </a:lnTo>
                      <a:lnTo>
                        <a:pt x="305" y="265"/>
                      </a:lnTo>
                      <a:close/>
                    </a:path>
                  </a:pathLst>
                </a:custGeom>
                <a:solidFill>
                  <a:srgbClr val="FF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" name="Freeform 315">
                  <a:extLst>
                    <a:ext uri="{FF2B5EF4-FFF2-40B4-BE49-F238E27FC236}">
                      <a16:creationId xmlns:a16="http://schemas.microsoft.com/office/drawing/2014/main" xmlns="" id="{194A7695-324E-473D-9AA1-A9492AB791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" y="250"/>
                  <a:ext cx="96" cy="98"/>
                </a:xfrm>
                <a:custGeom>
                  <a:avLst/>
                  <a:gdLst>
                    <a:gd name="T0" fmla="*/ 146 w 193"/>
                    <a:gd name="T1" fmla="*/ 189 h 196"/>
                    <a:gd name="T2" fmla="*/ 152 w 193"/>
                    <a:gd name="T3" fmla="*/ 179 h 196"/>
                    <a:gd name="T4" fmla="*/ 164 w 193"/>
                    <a:gd name="T5" fmla="*/ 175 h 196"/>
                    <a:gd name="T6" fmla="*/ 173 w 193"/>
                    <a:gd name="T7" fmla="*/ 179 h 196"/>
                    <a:gd name="T8" fmla="*/ 175 w 193"/>
                    <a:gd name="T9" fmla="*/ 184 h 196"/>
                    <a:gd name="T10" fmla="*/ 181 w 193"/>
                    <a:gd name="T11" fmla="*/ 185 h 196"/>
                    <a:gd name="T12" fmla="*/ 190 w 193"/>
                    <a:gd name="T13" fmla="*/ 187 h 196"/>
                    <a:gd name="T14" fmla="*/ 193 w 193"/>
                    <a:gd name="T15" fmla="*/ 186 h 196"/>
                    <a:gd name="T16" fmla="*/ 189 w 193"/>
                    <a:gd name="T17" fmla="*/ 179 h 196"/>
                    <a:gd name="T18" fmla="*/ 182 w 193"/>
                    <a:gd name="T19" fmla="*/ 173 h 196"/>
                    <a:gd name="T20" fmla="*/ 175 w 193"/>
                    <a:gd name="T21" fmla="*/ 172 h 196"/>
                    <a:gd name="T22" fmla="*/ 166 w 193"/>
                    <a:gd name="T23" fmla="*/ 173 h 196"/>
                    <a:gd name="T24" fmla="*/ 159 w 193"/>
                    <a:gd name="T25" fmla="*/ 166 h 196"/>
                    <a:gd name="T26" fmla="*/ 157 w 193"/>
                    <a:gd name="T27" fmla="*/ 156 h 196"/>
                    <a:gd name="T28" fmla="*/ 158 w 193"/>
                    <a:gd name="T29" fmla="*/ 150 h 196"/>
                    <a:gd name="T30" fmla="*/ 161 w 193"/>
                    <a:gd name="T31" fmla="*/ 147 h 196"/>
                    <a:gd name="T32" fmla="*/ 166 w 193"/>
                    <a:gd name="T33" fmla="*/ 141 h 196"/>
                    <a:gd name="T34" fmla="*/ 174 w 193"/>
                    <a:gd name="T35" fmla="*/ 137 h 196"/>
                    <a:gd name="T36" fmla="*/ 182 w 193"/>
                    <a:gd name="T37" fmla="*/ 118 h 196"/>
                    <a:gd name="T38" fmla="*/ 176 w 193"/>
                    <a:gd name="T39" fmla="*/ 81 h 196"/>
                    <a:gd name="T40" fmla="*/ 151 w 193"/>
                    <a:gd name="T41" fmla="*/ 50 h 196"/>
                    <a:gd name="T42" fmla="*/ 107 w 193"/>
                    <a:gd name="T43" fmla="*/ 28 h 196"/>
                    <a:gd name="T44" fmla="*/ 67 w 193"/>
                    <a:gd name="T45" fmla="*/ 20 h 196"/>
                    <a:gd name="T46" fmla="*/ 44 w 193"/>
                    <a:gd name="T47" fmla="*/ 14 h 196"/>
                    <a:gd name="T48" fmla="*/ 22 w 193"/>
                    <a:gd name="T49" fmla="*/ 8 h 196"/>
                    <a:gd name="T50" fmla="*/ 6 w 193"/>
                    <a:gd name="T51" fmla="*/ 3 h 196"/>
                    <a:gd name="T52" fmla="*/ 7 w 193"/>
                    <a:gd name="T53" fmla="*/ 9 h 196"/>
                    <a:gd name="T54" fmla="*/ 19 w 193"/>
                    <a:gd name="T55" fmla="*/ 34 h 196"/>
                    <a:gd name="T56" fmla="*/ 27 w 193"/>
                    <a:gd name="T57" fmla="*/ 60 h 196"/>
                    <a:gd name="T58" fmla="*/ 35 w 193"/>
                    <a:gd name="T59" fmla="*/ 86 h 196"/>
                    <a:gd name="T60" fmla="*/ 40 w 193"/>
                    <a:gd name="T61" fmla="*/ 110 h 196"/>
                    <a:gd name="T62" fmla="*/ 53 w 193"/>
                    <a:gd name="T63" fmla="*/ 141 h 196"/>
                    <a:gd name="T64" fmla="*/ 77 w 193"/>
                    <a:gd name="T65" fmla="*/ 172 h 196"/>
                    <a:gd name="T66" fmla="*/ 119 w 193"/>
                    <a:gd name="T67" fmla="*/ 193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93" h="196">
                      <a:moveTo>
                        <a:pt x="146" y="196"/>
                      </a:moveTo>
                      <a:lnTo>
                        <a:pt x="146" y="189"/>
                      </a:lnTo>
                      <a:lnTo>
                        <a:pt x="149" y="184"/>
                      </a:lnTo>
                      <a:lnTo>
                        <a:pt x="152" y="179"/>
                      </a:lnTo>
                      <a:lnTo>
                        <a:pt x="158" y="177"/>
                      </a:lnTo>
                      <a:lnTo>
                        <a:pt x="164" y="175"/>
                      </a:lnTo>
                      <a:lnTo>
                        <a:pt x="169" y="177"/>
                      </a:lnTo>
                      <a:lnTo>
                        <a:pt x="173" y="179"/>
                      </a:lnTo>
                      <a:lnTo>
                        <a:pt x="174" y="181"/>
                      </a:lnTo>
                      <a:lnTo>
                        <a:pt x="175" y="184"/>
                      </a:lnTo>
                      <a:lnTo>
                        <a:pt x="178" y="184"/>
                      </a:lnTo>
                      <a:lnTo>
                        <a:pt x="181" y="185"/>
                      </a:lnTo>
                      <a:lnTo>
                        <a:pt x="186" y="186"/>
                      </a:lnTo>
                      <a:lnTo>
                        <a:pt x="190" y="187"/>
                      </a:lnTo>
                      <a:lnTo>
                        <a:pt x="193" y="187"/>
                      </a:lnTo>
                      <a:lnTo>
                        <a:pt x="193" y="186"/>
                      </a:lnTo>
                      <a:lnTo>
                        <a:pt x="191" y="182"/>
                      </a:lnTo>
                      <a:lnTo>
                        <a:pt x="189" y="179"/>
                      </a:lnTo>
                      <a:lnTo>
                        <a:pt x="186" y="177"/>
                      </a:lnTo>
                      <a:lnTo>
                        <a:pt x="182" y="173"/>
                      </a:lnTo>
                      <a:lnTo>
                        <a:pt x="178" y="171"/>
                      </a:lnTo>
                      <a:lnTo>
                        <a:pt x="175" y="172"/>
                      </a:lnTo>
                      <a:lnTo>
                        <a:pt x="171" y="173"/>
                      </a:lnTo>
                      <a:lnTo>
                        <a:pt x="166" y="173"/>
                      </a:lnTo>
                      <a:lnTo>
                        <a:pt x="163" y="171"/>
                      </a:lnTo>
                      <a:lnTo>
                        <a:pt x="159" y="166"/>
                      </a:lnTo>
                      <a:lnTo>
                        <a:pt x="157" y="160"/>
                      </a:lnTo>
                      <a:lnTo>
                        <a:pt x="157" y="156"/>
                      </a:lnTo>
                      <a:lnTo>
                        <a:pt x="157" y="152"/>
                      </a:lnTo>
                      <a:lnTo>
                        <a:pt x="158" y="150"/>
                      </a:lnTo>
                      <a:lnTo>
                        <a:pt x="159" y="148"/>
                      </a:lnTo>
                      <a:lnTo>
                        <a:pt x="161" y="147"/>
                      </a:lnTo>
                      <a:lnTo>
                        <a:pt x="163" y="144"/>
                      </a:lnTo>
                      <a:lnTo>
                        <a:pt x="166" y="141"/>
                      </a:lnTo>
                      <a:lnTo>
                        <a:pt x="171" y="139"/>
                      </a:lnTo>
                      <a:lnTo>
                        <a:pt x="174" y="137"/>
                      </a:lnTo>
                      <a:lnTo>
                        <a:pt x="178" y="137"/>
                      </a:lnTo>
                      <a:lnTo>
                        <a:pt x="182" y="118"/>
                      </a:lnTo>
                      <a:lnTo>
                        <a:pt x="181" y="99"/>
                      </a:lnTo>
                      <a:lnTo>
                        <a:pt x="176" y="81"/>
                      </a:lnTo>
                      <a:lnTo>
                        <a:pt x="166" y="65"/>
                      </a:lnTo>
                      <a:lnTo>
                        <a:pt x="151" y="50"/>
                      </a:lnTo>
                      <a:lnTo>
                        <a:pt x="131" y="38"/>
                      </a:lnTo>
                      <a:lnTo>
                        <a:pt x="107" y="28"/>
                      </a:lnTo>
                      <a:lnTo>
                        <a:pt x="78" y="22"/>
                      </a:lnTo>
                      <a:lnTo>
                        <a:pt x="67" y="20"/>
                      </a:lnTo>
                      <a:lnTo>
                        <a:pt x="55" y="18"/>
                      </a:lnTo>
                      <a:lnTo>
                        <a:pt x="44" y="14"/>
                      </a:lnTo>
                      <a:lnTo>
                        <a:pt x="32" y="11"/>
                      </a:lnTo>
                      <a:lnTo>
                        <a:pt x="22" y="8"/>
                      </a:lnTo>
                      <a:lnTo>
                        <a:pt x="13" y="5"/>
                      </a:lnTo>
                      <a:lnTo>
                        <a:pt x="6" y="3"/>
                      </a:lnTo>
                      <a:lnTo>
                        <a:pt x="0" y="0"/>
                      </a:lnTo>
                      <a:lnTo>
                        <a:pt x="7" y="9"/>
                      </a:lnTo>
                      <a:lnTo>
                        <a:pt x="13" y="21"/>
                      </a:lnTo>
                      <a:lnTo>
                        <a:pt x="19" y="34"/>
                      </a:lnTo>
                      <a:lnTo>
                        <a:pt x="23" y="46"/>
                      </a:lnTo>
                      <a:lnTo>
                        <a:pt x="27" y="60"/>
                      </a:lnTo>
                      <a:lnTo>
                        <a:pt x="31" y="74"/>
                      </a:lnTo>
                      <a:lnTo>
                        <a:pt x="35" y="86"/>
                      </a:lnTo>
                      <a:lnTo>
                        <a:pt x="37" y="97"/>
                      </a:lnTo>
                      <a:lnTo>
                        <a:pt x="40" y="110"/>
                      </a:lnTo>
                      <a:lnTo>
                        <a:pt x="45" y="125"/>
                      </a:lnTo>
                      <a:lnTo>
                        <a:pt x="53" y="141"/>
                      </a:lnTo>
                      <a:lnTo>
                        <a:pt x="64" y="157"/>
                      </a:lnTo>
                      <a:lnTo>
                        <a:pt x="77" y="172"/>
                      </a:lnTo>
                      <a:lnTo>
                        <a:pt x="96" y="185"/>
                      </a:lnTo>
                      <a:lnTo>
                        <a:pt x="119" y="193"/>
                      </a:lnTo>
                      <a:lnTo>
                        <a:pt x="146" y="196"/>
                      </a:lnTo>
                      <a:close/>
                    </a:path>
                  </a:pathLst>
                </a:custGeom>
                <a:solidFill>
                  <a:srgbClr val="FF00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8" name="Freeform 316">
                  <a:extLst>
                    <a:ext uri="{FF2B5EF4-FFF2-40B4-BE49-F238E27FC236}">
                      <a16:creationId xmlns:a16="http://schemas.microsoft.com/office/drawing/2014/main" xmlns="" id="{25C13D5A-ECD2-4A90-859E-D7DBF2B752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" y="308"/>
                  <a:ext cx="10" cy="11"/>
                </a:xfrm>
                <a:custGeom>
                  <a:avLst/>
                  <a:gdLst>
                    <a:gd name="T0" fmla="*/ 0 w 20"/>
                    <a:gd name="T1" fmla="*/ 8 h 21"/>
                    <a:gd name="T2" fmla="*/ 2 w 20"/>
                    <a:gd name="T3" fmla="*/ 3 h 21"/>
                    <a:gd name="T4" fmla="*/ 4 w 20"/>
                    <a:gd name="T5" fmla="*/ 1 h 21"/>
                    <a:gd name="T6" fmla="*/ 7 w 20"/>
                    <a:gd name="T7" fmla="*/ 0 h 21"/>
                    <a:gd name="T8" fmla="*/ 11 w 20"/>
                    <a:gd name="T9" fmla="*/ 0 h 21"/>
                    <a:gd name="T10" fmla="*/ 14 w 20"/>
                    <a:gd name="T11" fmla="*/ 1 h 21"/>
                    <a:gd name="T12" fmla="*/ 18 w 20"/>
                    <a:gd name="T13" fmla="*/ 3 h 21"/>
                    <a:gd name="T14" fmla="*/ 19 w 20"/>
                    <a:gd name="T15" fmla="*/ 6 h 21"/>
                    <a:gd name="T16" fmla="*/ 20 w 20"/>
                    <a:gd name="T17" fmla="*/ 10 h 21"/>
                    <a:gd name="T18" fmla="*/ 19 w 20"/>
                    <a:gd name="T19" fmla="*/ 15 h 21"/>
                    <a:gd name="T20" fmla="*/ 18 w 20"/>
                    <a:gd name="T21" fmla="*/ 17 h 21"/>
                    <a:gd name="T22" fmla="*/ 14 w 20"/>
                    <a:gd name="T23" fmla="*/ 19 h 21"/>
                    <a:gd name="T24" fmla="*/ 12 w 20"/>
                    <a:gd name="T25" fmla="*/ 21 h 21"/>
                    <a:gd name="T26" fmla="*/ 9 w 20"/>
                    <a:gd name="T27" fmla="*/ 19 h 21"/>
                    <a:gd name="T28" fmla="*/ 4 w 20"/>
                    <a:gd name="T29" fmla="*/ 16 h 21"/>
                    <a:gd name="T30" fmla="*/ 2 w 20"/>
                    <a:gd name="T31" fmla="*/ 12 h 21"/>
                    <a:gd name="T32" fmla="*/ 0 w 20"/>
                    <a:gd name="T33" fmla="*/ 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21">
                      <a:moveTo>
                        <a:pt x="0" y="8"/>
                      </a:move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8" y="3"/>
                      </a:lnTo>
                      <a:lnTo>
                        <a:pt x="19" y="6"/>
                      </a:lnTo>
                      <a:lnTo>
                        <a:pt x="20" y="10"/>
                      </a:lnTo>
                      <a:lnTo>
                        <a:pt x="19" y="15"/>
                      </a:lnTo>
                      <a:lnTo>
                        <a:pt x="18" y="17"/>
                      </a:lnTo>
                      <a:lnTo>
                        <a:pt x="14" y="19"/>
                      </a:lnTo>
                      <a:lnTo>
                        <a:pt x="12" y="21"/>
                      </a:lnTo>
                      <a:lnTo>
                        <a:pt x="9" y="19"/>
                      </a:lnTo>
                      <a:lnTo>
                        <a:pt x="4" y="16"/>
                      </a:lnTo>
                      <a:lnTo>
                        <a:pt x="2" y="1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" name="Freeform 317">
                  <a:extLst>
                    <a:ext uri="{FF2B5EF4-FFF2-40B4-BE49-F238E27FC236}">
                      <a16:creationId xmlns:a16="http://schemas.microsoft.com/office/drawing/2014/main" xmlns="" id="{B8027663-5914-48A6-9BD0-521A3C4C49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" y="322"/>
                  <a:ext cx="11" cy="11"/>
                </a:xfrm>
                <a:custGeom>
                  <a:avLst/>
                  <a:gdLst>
                    <a:gd name="T0" fmla="*/ 2 w 22"/>
                    <a:gd name="T1" fmla="*/ 3 h 22"/>
                    <a:gd name="T2" fmla="*/ 6 w 22"/>
                    <a:gd name="T3" fmla="*/ 0 h 22"/>
                    <a:gd name="T4" fmla="*/ 11 w 22"/>
                    <a:gd name="T5" fmla="*/ 0 h 22"/>
                    <a:gd name="T6" fmla="*/ 16 w 22"/>
                    <a:gd name="T7" fmla="*/ 2 h 22"/>
                    <a:gd name="T8" fmla="*/ 19 w 22"/>
                    <a:gd name="T9" fmla="*/ 4 h 22"/>
                    <a:gd name="T10" fmla="*/ 22 w 22"/>
                    <a:gd name="T11" fmla="*/ 7 h 22"/>
                    <a:gd name="T12" fmla="*/ 22 w 22"/>
                    <a:gd name="T13" fmla="*/ 12 h 22"/>
                    <a:gd name="T14" fmla="*/ 22 w 22"/>
                    <a:gd name="T15" fmla="*/ 17 h 22"/>
                    <a:gd name="T16" fmla="*/ 21 w 22"/>
                    <a:gd name="T17" fmla="*/ 20 h 22"/>
                    <a:gd name="T18" fmla="*/ 17 w 22"/>
                    <a:gd name="T19" fmla="*/ 22 h 22"/>
                    <a:gd name="T20" fmla="*/ 11 w 22"/>
                    <a:gd name="T21" fmla="*/ 22 h 22"/>
                    <a:gd name="T22" fmla="*/ 7 w 22"/>
                    <a:gd name="T23" fmla="*/ 20 h 22"/>
                    <a:gd name="T24" fmla="*/ 3 w 22"/>
                    <a:gd name="T25" fmla="*/ 18 h 22"/>
                    <a:gd name="T26" fmla="*/ 1 w 22"/>
                    <a:gd name="T27" fmla="*/ 14 h 22"/>
                    <a:gd name="T28" fmla="*/ 0 w 22"/>
                    <a:gd name="T29" fmla="*/ 10 h 22"/>
                    <a:gd name="T30" fmla="*/ 0 w 22"/>
                    <a:gd name="T31" fmla="*/ 6 h 22"/>
                    <a:gd name="T32" fmla="*/ 2 w 22"/>
                    <a:gd name="T33" fmla="*/ 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" h="22">
                      <a:moveTo>
                        <a:pt x="2" y="3"/>
                      </a:move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2"/>
                      </a:lnTo>
                      <a:lnTo>
                        <a:pt x="19" y="4"/>
                      </a:lnTo>
                      <a:lnTo>
                        <a:pt x="22" y="7"/>
                      </a:lnTo>
                      <a:lnTo>
                        <a:pt x="22" y="12"/>
                      </a:lnTo>
                      <a:lnTo>
                        <a:pt x="22" y="17"/>
                      </a:lnTo>
                      <a:lnTo>
                        <a:pt x="21" y="20"/>
                      </a:lnTo>
                      <a:lnTo>
                        <a:pt x="17" y="22"/>
                      </a:lnTo>
                      <a:lnTo>
                        <a:pt x="11" y="22"/>
                      </a:lnTo>
                      <a:lnTo>
                        <a:pt x="7" y="20"/>
                      </a:lnTo>
                      <a:lnTo>
                        <a:pt x="3" y="18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" name="Freeform 318">
                  <a:extLst>
                    <a:ext uri="{FF2B5EF4-FFF2-40B4-BE49-F238E27FC236}">
                      <a16:creationId xmlns:a16="http://schemas.microsoft.com/office/drawing/2014/main" xmlns="" id="{8039F545-1D57-42AD-9086-EF73D4FE8F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" y="335"/>
                  <a:ext cx="10" cy="11"/>
                </a:xfrm>
                <a:custGeom>
                  <a:avLst/>
                  <a:gdLst>
                    <a:gd name="T0" fmla="*/ 3 w 21"/>
                    <a:gd name="T1" fmla="*/ 4 h 22"/>
                    <a:gd name="T2" fmla="*/ 5 w 21"/>
                    <a:gd name="T3" fmla="*/ 2 h 22"/>
                    <a:gd name="T4" fmla="*/ 10 w 21"/>
                    <a:gd name="T5" fmla="*/ 0 h 22"/>
                    <a:gd name="T6" fmla="*/ 14 w 21"/>
                    <a:gd name="T7" fmla="*/ 0 h 22"/>
                    <a:gd name="T8" fmla="*/ 19 w 21"/>
                    <a:gd name="T9" fmla="*/ 2 h 22"/>
                    <a:gd name="T10" fmla="*/ 21 w 21"/>
                    <a:gd name="T11" fmla="*/ 7 h 22"/>
                    <a:gd name="T12" fmla="*/ 21 w 21"/>
                    <a:gd name="T13" fmla="*/ 11 h 22"/>
                    <a:gd name="T14" fmla="*/ 20 w 21"/>
                    <a:gd name="T15" fmla="*/ 16 h 22"/>
                    <a:gd name="T16" fmla="*/ 18 w 21"/>
                    <a:gd name="T17" fmla="*/ 19 h 22"/>
                    <a:gd name="T18" fmla="*/ 14 w 21"/>
                    <a:gd name="T19" fmla="*/ 21 h 22"/>
                    <a:gd name="T20" fmla="*/ 11 w 21"/>
                    <a:gd name="T21" fmla="*/ 22 h 22"/>
                    <a:gd name="T22" fmla="*/ 6 w 21"/>
                    <a:gd name="T23" fmla="*/ 22 h 22"/>
                    <a:gd name="T24" fmla="*/ 3 w 21"/>
                    <a:gd name="T25" fmla="*/ 19 h 22"/>
                    <a:gd name="T26" fmla="*/ 0 w 21"/>
                    <a:gd name="T27" fmla="*/ 16 h 22"/>
                    <a:gd name="T28" fmla="*/ 0 w 21"/>
                    <a:gd name="T29" fmla="*/ 11 h 22"/>
                    <a:gd name="T30" fmla="*/ 2 w 21"/>
                    <a:gd name="T31" fmla="*/ 8 h 22"/>
                    <a:gd name="T32" fmla="*/ 3 w 21"/>
                    <a:gd name="T33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" h="22">
                      <a:moveTo>
                        <a:pt x="3" y="4"/>
                      </a:move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2"/>
                      </a:lnTo>
                      <a:lnTo>
                        <a:pt x="21" y="7"/>
                      </a:lnTo>
                      <a:lnTo>
                        <a:pt x="21" y="11"/>
                      </a:lnTo>
                      <a:lnTo>
                        <a:pt x="20" y="16"/>
                      </a:lnTo>
                      <a:lnTo>
                        <a:pt x="18" y="19"/>
                      </a:lnTo>
                      <a:lnTo>
                        <a:pt x="14" y="21"/>
                      </a:lnTo>
                      <a:lnTo>
                        <a:pt x="11" y="22"/>
                      </a:lnTo>
                      <a:lnTo>
                        <a:pt x="6" y="22"/>
                      </a:lnTo>
                      <a:lnTo>
                        <a:pt x="3" y="19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1" name="Freeform 319">
                  <a:extLst>
                    <a:ext uri="{FF2B5EF4-FFF2-40B4-BE49-F238E27FC236}">
                      <a16:creationId xmlns:a16="http://schemas.microsoft.com/office/drawing/2014/main" xmlns="" id="{0D147DB0-2F19-46F6-ACFE-E0FEEC0ECD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" y="322"/>
                  <a:ext cx="11" cy="11"/>
                </a:xfrm>
                <a:custGeom>
                  <a:avLst/>
                  <a:gdLst>
                    <a:gd name="T0" fmla="*/ 3 w 22"/>
                    <a:gd name="T1" fmla="*/ 1 h 22"/>
                    <a:gd name="T2" fmla="*/ 1 w 22"/>
                    <a:gd name="T3" fmla="*/ 5 h 22"/>
                    <a:gd name="T4" fmla="*/ 0 w 22"/>
                    <a:gd name="T5" fmla="*/ 10 h 22"/>
                    <a:gd name="T6" fmla="*/ 0 w 22"/>
                    <a:gd name="T7" fmla="*/ 14 h 22"/>
                    <a:gd name="T8" fmla="*/ 1 w 22"/>
                    <a:gd name="T9" fmla="*/ 18 h 22"/>
                    <a:gd name="T10" fmla="*/ 4 w 22"/>
                    <a:gd name="T11" fmla="*/ 20 h 22"/>
                    <a:gd name="T12" fmla="*/ 10 w 22"/>
                    <a:gd name="T13" fmla="*/ 22 h 22"/>
                    <a:gd name="T14" fmla="*/ 15 w 22"/>
                    <a:gd name="T15" fmla="*/ 22 h 22"/>
                    <a:gd name="T16" fmla="*/ 18 w 22"/>
                    <a:gd name="T17" fmla="*/ 20 h 22"/>
                    <a:gd name="T18" fmla="*/ 21 w 22"/>
                    <a:gd name="T19" fmla="*/ 16 h 22"/>
                    <a:gd name="T20" fmla="*/ 22 w 22"/>
                    <a:gd name="T21" fmla="*/ 13 h 22"/>
                    <a:gd name="T22" fmla="*/ 22 w 22"/>
                    <a:gd name="T23" fmla="*/ 10 h 22"/>
                    <a:gd name="T24" fmla="*/ 21 w 22"/>
                    <a:gd name="T25" fmla="*/ 6 h 22"/>
                    <a:gd name="T26" fmla="*/ 17 w 22"/>
                    <a:gd name="T27" fmla="*/ 4 h 22"/>
                    <a:gd name="T28" fmla="*/ 13 w 22"/>
                    <a:gd name="T29" fmla="*/ 1 h 22"/>
                    <a:gd name="T30" fmla="*/ 7 w 22"/>
                    <a:gd name="T31" fmla="*/ 0 h 22"/>
                    <a:gd name="T32" fmla="*/ 3 w 22"/>
                    <a:gd name="T33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" h="22">
                      <a:moveTo>
                        <a:pt x="3" y="1"/>
                      </a:move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" y="18"/>
                      </a:lnTo>
                      <a:lnTo>
                        <a:pt x="4" y="20"/>
                      </a:lnTo>
                      <a:lnTo>
                        <a:pt x="10" y="22"/>
                      </a:lnTo>
                      <a:lnTo>
                        <a:pt x="15" y="22"/>
                      </a:lnTo>
                      <a:lnTo>
                        <a:pt x="18" y="20"/>
                      </a:lnTo>
                      <a:lnTo>
                        <a:pt x="21" y="16"/>
                      </a:lnTo>
                      <a:lnTo>
                        <a:pt x="22" y="13"/>
                      </a:lnTo>
                      <a:lnTo>
                        <a:pt x="22" y="10"/>
                      </a:lnTo>
                      <a:lnTo>
                        <a:pt x="21" y="6"/>
                      </a:lnTo>
                      <a:lnTo>
                        <a:pt x="17" y="4"/>
                      </a:lnTo>
                      <a:lnTo>
                        <a:pt x="13" y="1"/>
                      </a:lnTo>
                      <a:lnTo>
                        <a:pt x="7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2" name="Freeform 320">
                  <a:extLst>
                    <a:ext uri="{FF2B5EF4-FFF2-40B4-BE49-F238E27FC236}">
                      <a16:creationId xmlns:a16="http://schemas.microsoft.com/office/drawing/2014/main" xmlns="" id="{05C0290E-E9A5-4EBD-8854-9990794D39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" y="342"/>
                  <a:ext cx="9" cy="10"/>
                </a:xfrm>
                <a:custGeom>
                  <a:avLst/>
                  <a:gdLst>
                    <a:gd name="T0" fmla="*/ 0 w 19"/>
                    <a:gd name="T1" fmla="*/ 12 h 19"/>
                    <a:gd name="T2" fmla="*/ 0 w 19"/>
                    <a:gd name="T3" fmla="*/ 9 h 19"/>
                    <a:gd name="T4" fmla="*/ 0 w 19"/>
                    <a:gd name="T5" fmla="*/ 5 h 19"/>
                    <a:gd name="T6" fmla="*/ 3 w 19"/>
                    <a:gd name="T7" fmla="*/ 3 h 19"/>
                    <a:gd name="T8" fmla="*/ 6 w 19"/>
                    <a:gd name="T9" fmla="*/ 1 h 19"/>
                    <a:gd name="T10" fmla="*/ 12 w 19"/>
                    <a:gd name="T11" fmla="*/ 0 h 19"/>
                    <a:gd name="T12" fmla="*/ 15 w 19"/>
                    <a:gd name="T13" fmla="*/ 1 h 19"/>
                    <a:gd name="T14" fmla="*/ 17 w 19"/>
                    <a:gd name="T15" fmla="*/ 3 h 19"/>
                    <a:gd name="T16" fmla="*/ 19 w 19"/>
                    <a:gd name="T17" fmla="*/ 7 h 19"/>
                    <a:gd name="T18" fmla="*/ 19 w 19"/>
                    <a:gd name="T19" fmla="*/ 10 h 19"/>
                    <a:gd name="T20" fmla="*/ 17 w 19"/>
                    <a:gd name="T21" fmla="*/ 15 h 19"/>
                    <a:gd name="T22" fmla="*/ 14 w 19"/>
                    <a:gd name="T23" fmla="*/ 17 h 19"/>
                    <a:gd name="T24" fmla="*/ 12 w 19"/>
                    <a:gd name="T25" fmla="*/ 19 h 19"/>
                    <a:gd name="T26" fmla="*/ 8 w 19"/>
                    <a:gd name="T27" fmla="*/ 19 h 19"/>
                    <a:gd name="T28" fmla="*/ 5 w 19"/>
                    <a:gd name="T29" fmla="*/ 17 h 19"/>
                    <a:gd name="T30" fmla="*/ 1 w 19"/>
                    <a:gd name="T31" fmla="*/ 15 h 19"/>
                    <a:gd name="T32" fmla="*/ 0 w 19"/>
                    <a:gd name="T33" fmla="*/ 1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19">
                      <a:moveTo>
                        <a:pt x="0" y="12"/>
                      </a:move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6" y="1"/>
                      </a:lnTo>
                      <a:lnTo>
                        <a:pt x="12" y="0"/>
                      </a:lnTo>
                      <a:lnTo>
                        <a:pt x="15" y="1"/>
                      </a:lnTo>
                      <a:lnTo>
                        <a:pt x="17" y="3"/>
                      </a:lnTo>
                      <a:lnTo>
                        <a:pt x="19" y="7"/>
                      </a:lnTo>
                      <a:lnTo>
                        <a:pt x="19" y="10"/>
                      </a:lnTo>
                      <a:lnTo>
                        <a:pt x="17" y="15"/>
                      </a:lnTo>
                      <a:lnTo>
                        <a:pt x="14" y="17"/>
                      </a:lnTo>
                      <a:lnTo>
                        <a:pt x="12" y="19"/>
                      </a:lnTo>
                      <a:lnTo>
                        <a:pt x="8" y="19"/>
                      </a:lnTo>
                      <a:lnTo>
                        <a:pt x="5" y="17"/>
                      </a:lnTo>
                      <a:lnTo>
                        <a:pt x="1" y="1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" name="Freeform 321">
                  <a:extLst>
                    <a:ext uri="{FF2B5EF4-FFF2-40B4-BE49-F238E27FC236}">
                      <a16:creationId xmlns:a16="http://schemas.microsoft.com/office/drawing/2014/main" xmlns="" id="{37E34077-824B-40EA-AAAD-4AC5FED4CD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" y="357"/>
                  <a:ext cx="8" cy="11"/>
                </a:xfrm>
                <a:custGeom>
                  <a:avLst/>
                  <a:gdLst>
                    <a:gd name="T0" fmla="*/ 5 w 16"/>
                    <a:gd name="T1" fmla="*/ 22 h 22"/>
                    <a:gd name="T2" fmla="*/ 2 w 16"/>
                    <a:gd name="T3" fmla="*/ 20 h 22"/>
                    <a:gd name="T4" fmla="*/ 0 w 16"/>
                    <a:gd name="T5" fmla="*/ 18 h 22"/>
                    <a:gd name="T6" fmla="*/ 0 w 16"/>
                    <a:gd name="T7" fmla="*/ 15 h 22"/>
                    <a:gd name="T8" fmla="*/ 0 w 16"/>
                    <a:gd name="T9" fmla="*/ 10 h 22"/>
                    <a:gd name="T10" fmla="*/ 1 w 16"/>
                    <a:gd name="T11" fmla="*/ 7 h 22"/>
                    <a:gd name="T12" fmla="*/ 3 w 16"/>
                    <a:gd name="T13" fmla="*/ 3 h 22"/>
                    <a:gd name="T14" fmla="*/ 7 w 16"/>
                    <a:gd name="T15" fmla="*/ 1 h 22"/>
                    <a:gd name="T16" fmla="*/ 10 w 16"/>
                    <a:gd name="T17" fmla="*/ 0 h 22"/>
                    <a:gd name="T18" fmla="*/ 12 w 16"/>
                    <a:gd name="T19" fmla="*/ 1 h 22"/>
                    <a:gd name="T20" fmla="*/ 15 w 16"/>
                    <a:gd name="T21" fmla="*/ 3 h 22"/>
                    <a:gd name="T22" fmla="*/ 16 w 16"/>
                    <a:gd name="T23" fmla="*/ 8 h 22"/>
                    <a:gd name="T24" fmla="*/ 16 w 16"/>
                    <a:gd name="T25" fmla="*/ 11 h 22"/>
                    <a:gd name="T26" fmla="*/ 15 w 16"/>
                    <a:gd name="T27" fmla="*/ 15 h 22"/>
                    <a:gd name="T28" fmla="*/ 12 w 16"/>
                    <a:gd name="T29" fmla="*/ 18 h 22"/>
                    <a:gd name="T30" fmla="*/ 10 w 16"/>
                    <a:gd name="T31" fmla="*/ 20 h 22"/>
                    <a:gd name="T32" fmla="*/ 5 w 16"/>
                    <a:gd name="T3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" h="22">
                      <a:moveTo>
                        <a:pt x="5" y="22"/>
                      </a:move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5" y="3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5" y="15"/>
                      </a:lnTo>
                      <a:lnTo>
                        <a:pt x="12" y="18"/>
                      </a:lnTo>
                      <a:lnTo>
                        <a:pt x="10" y="20"/>
                      </a:lnTo>
                      <a:lnTo>
                        <a:pt x="5" y="22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" name="Freeform 322">
                  <a:extLst>
                    <a:ext uri="{FF2B5EF4-FFF2-40B4-BE49-F238E27FC236}">
                      <a16:creationId xmlns:a16="http://schemas.microsoft.com/office/drawing/2014/main" xmlns="" id="{14E1C47D-D067-48A0-ACC6-994BBC8CAD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" y="346"/>
                  <a:ext cx="10" cy="13"/>
                </a:xfrm>
                <a:custGeom>
                  <a:avLst/>
                  <a:gdLst>
                    <a:gd name="T0" fmla="*/ 2 w 20"/>
                    <a:gd name="T1" fmla="*/ 14 h 25"/>
                    <a:gd name="T2" fmla="*/ 4 w 20"/>
                    <a:gd name="T3" fmla="*/ 9 h 25"/>
                    <a:gd name="T4" fmla="*/ 6 w 20"/>
                    <a:gd name="T5" fmla="*/ 5 h 25"/>
                    <a:gd name="T6" fmla="*/ 8 w 20"/>
                    <a:gd name="T7" fmla="*/ 1 h 25"/>
                    <a:gd name="T8" fmla="*/ 13 w 20"/>
                    <a:gd name="T9" fmla="*/ 0 h 25"/>
                    <a:gd name="T10" fmla="*/ 18 w 20"/>
                    <a:gd name="T11" fmla="*/ 1 h 25"/>
                    <a:gd name="T12" fmla="*/ 20 w 20"/>
                    <a:gd name="T13" fmla="*/ 5 h 25"/>
                    <a:gd name="T14" fmla="*/ 20 w 20"/>
                    <a:gd name="T15" fmla="*/ 8 h 25"/>
                    <a:gd name="T16" fmla="*/ 20 w 20"/>
                    <a:gd name="T17" fmla="*/ 13 h 25"/>
                    <a:gd name="T18" fmla="*/ 18 w 20"/>
                    <a:gd name="T19" fmla="*/ 17 h 25"/>
                    <a:gd name="T20" fmla="*/ 15 w 20"/>
                    <a:gd name="T21" fmla="*/ 21 h 25"/>
                    <a:gd name="T22" fmla="*/ 11 w 20"/>
                    <a:gd name="T23" fmla="*/ 24 h 25"/>
                    <a:gd name="T24" fmla="*/ 7 w 20"/>
                    <a:gd name="T25" fmla="*/ 25 h 25"/>
                    <a:gd name="T26" fmla="*/ 4 w 20"/>
                    <a:gd name="T27" fmla="*/ 24 h 25"/>
                    <a:gd name="T28" fmla="*/ 2 w 20"/>
                    <a:gd name="T29" fmla="*/ 21 h 25"/>
                    <a:gd name="T30" fmla="*/ 0 w 20"/>
                    <a:gd name="T31" fmla="*/ 17 h 25"/>
                    <a:gd name="T32" fmla="*/ 2 w 20"/>
                    <a:gd name="T33" fmla="*/ 1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25">
                      <a:moveTo>
                        <a:pt x="2" y="14"/>
                      </a:moveTo>
                      <a:lnTo>
                        <a:pt x="4" y="9"/>
                      </a:lnTo>
                      <a:lnTo>
                        <a:pt x="6" y="5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0" y="5"/>
                      </a:lnTo>
                      <a:lnTo>
                        <a:pt x="20" y="8"/>
                      </a:lnTo>
                      <a:lnTo>
                        <a:pt x="20" y="13"/>
                      </a:lnTo>
                      <a:lnTo>
                        <a:pt x="18" y="17"/>
                      </a:lnTo>
                      <a:lnTo>
                        <a:pt x="15" y="21"/>
                      </a:lnTo>
                      <a:lnTo>
                        <a:pt x="11" y="24"/>
                      </a:lnTo>
                      <a:lnTo>
                        <a:pt x="7" y="25"/>
                      </a:lnTo>
                      <a:lnTo>
                        <a:pt x="4" y="24"/>
                      </a:lnTo>
                      <a:lnTo>
                        <a:pt x="2" y="21"/>
                      </a:lnTo>
                      <a:lnTo>
                        <a:pt x="0" y="17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5" name="Freeform 323">
                  <a:extLst>
                    <a:ext uri="{FF2B5EF4-FFF2-40B4-BE49-F238E27FC236}">
                      <a16:creationId xmlns:a16="http://schemas.microsoft.com/office/drawing/2014/main" xmlns="" id="{4BD7101D-D589-4E92-924E-CFE7249FA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" y="349"/>
                  <a:ext cx="10" cy="10"/>
                </a:xfrm>
                <a:custGeom>
                  <a:avLst/>
                  <a:gdLst>
                    <a:gd name="T0" fmla="*/ 15 w 19"/>
                    <a:gd name="T1" fmla="*/ 1 h 19"/>
                    <a:gd name="T2" fmla="*/ 17 w 19"/>
                    <a:gd name="T3" fmla="*/ 3 h 19"/>
                    <a:gd name="T4" fmla="*/ 18 w 19"/>
                    <a:gd name="T5" fmla="*/ 7 h 19"/>
                    <a:gd name="T6" fmla="*/ 19 w 19"/>
                    <a:gd name="T7" fmla="*/ 9 h 19"/>
                    <a:gd name="T8" fmla="*/ 18 w 19"/>
                    <a:gd name="T9" fmla="*/ 12 h 19"/>
                    <a:gd name="T10" fmla="*/ 15 w 19"/>
                    <a:gd name="T11" fmla="*/ 16 h 19"/>
                    <a:gd name="T12" fmla="*/ 13 w 19"/>
                    <a:gd name="T13" fmla="*/ 18 h 19"/>
                    <a:gd name="T14" fmla="*/ 9 w 19"/>
                    <a:gd name="T15" fmla="*/ 19 h 19"/>
                    <a:gd name="T16" fmla="*/ 6 w 19"/>
                    <a:gd name="T17" fmla="*/ 19 h 19"/>
                    <a:gd name="T18" fmla="*/ 3 w 19"/>
                    <a:gd name="T19" fmla="*/ 18 h 19"/>
                    <a:gd name="T20" fmla="*/ 1 w 19"/>
                    <a:gd name="T21" fmla="*/ 15 h 19"/>
                    <a:gd name="T22" fmla="*/ 0 w 19"/>
                    <a:gd name="T23" fmla="*/ 11 h 19"/>
                    <a:gd name="T24" fmla="*/ 0 w 19"/>
                    <a:gd name="T25" fmla="*/ 8 h 19"/>
                    <a:gd name="T26" fmla="*/ 2 w 19"/>
                    <a:gd name="T27" fmla="*/ 3 h 19"/>
                    <a:gd name="T28" fmla="*/ 6 w 19"/>
                    <a:gd name="T29" fmla="*/ 1 h 19"/>
                    <a:gd name="T30" fmla="*/ 9 w 19"/>
                    <a:gd name="T31" fmla="*/ 0 h 19"/>
                    <a:gd name="T32" fmla="*/ 15 w 19"/>
                    <a:gd name="T33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19">
                      <a:moveTo>
                        <a:pt x="15" y="1"/>
                      </a:moveTo>
                      <a:lnTo>
                        <a:pt x="17" y="3"/>
                      </a:lnTo>
                      <a:lnTo>
                        <a:pt x="18" y="7"/>
                      </a:lnTo>
                      <a:lnTo>
                        <a:pt x="19" y="9"/>
                      </a:lnTo>
                      <a:lnTo>
                        <a:pt x="18" y="12"/>
                      </a:lnTo>
                      <a:lnTo>
                        <a:pt x="15" y="16"/>
                      </a:lnTo>
                      <a:lnTo>
                        <a:pt x="13" y="18"/>
                      </a:lnTo>
                      <a:lnTo>
                        <a:pt x="9" y="19"/>
                      </a:lnTo>
                      <a:lnTo>
                        <a:pt x="6" y="19"/>
                      </a:lnTo>
                      <a:lnTo>
                        <a:pt x="3" y="18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007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" name="Freeform 324">
                  <a:extLst>
                    <a:ext uri="{FF2B5EF4-FFF2-40B4-BE49-F238E27FC236}">
                      <a16:creationId xmlns:a16="http://schemas.microsoft.com/office/drawing/2014/main" xmlns="" id="{346E372E-F723-4EC2-BC3B-2EC073DB39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" y="363"/>
                  <a:ext cx="82" cy="57"/>
                </a:xfrm>
                <a:custGeom>
                  <a:avLst/>
                  <a:gdLst>
                    <a:gd name="T0" fmla="*/ 160 w 163"/>
                    <a:gd name="T1" fmla="*/ 12 h 113"/>
                    <a:gd name="T2" fmla="*/ 156 w 163"/>
                    <a:gd name="T3" fmla="*/ 10 h 113"/>
                    <a:gd name="T4" fmla="*/ 155 w 163"/>
                    <a:gd name="T5" fmla="*/ 5 h 113"/>
                    <a:gd name="T6" fmla="*/ 147 w 163"/>
                    <a:gd name="T7" fmla="*/ 13 h 113"/>
                    <a:gd name="T8" fmla="*/ 131 w 163"/>
                    <a:gd name="T9" fmla="*/ 10 h 113"/>
                    <a:gd name="T10" fmla="*/ 97 w 163"/>
                    <a:gd name="T11" fmla="*/ 3 h 113"/>
                    <a:gd name="T12" fmla="*/ 70 w 163"/>
                    <a:gd name="T13" fmla="*/ 1 h 113"/>
                    <a:gd name="T14" fmla="*/ 65 w 163"/>
                    <a:gd name="T15" fmla="*/ 6 h 113"/>
                    <a:gd name="T16" fmla="*/ 88 w 163"/>
                    <a:gd name="T17" fmla="*/ 5 h 113"/>
                    <a:gd name="T18" fmla="*/ 117 w 163"/>
                    <a:gd name="T19" fmla="*/ 12 h 113"/>
                    <a:gd name="T20" fmla="*/ 137 w 163"/>
                    <a:gd name="T21" fmla="*/ 21 h 113"/>
                    <a:gd name="T22" fmla="*/ 135 w 163"/>
                    <a:gd name="T23" fmla="*/ 26 h 113"/>
                    <a:gd name="T24" fmla="*/ 122 w 163"/>
                    <a:gd name="T25" fmla="*/ 33 h 113"/>
                    <a:gd name="T26" fmla="*/ 108 w 163"/>
                    <a:gd name="T27" fmla="*/ 35 h 113"/>
                    <a:gd name="T28" fmla="*/ 83 w 163"/>
                    <a:gd name="T29" fmla="*/ 28 h 113"/>
                    <a:gd name="T30" fmla="*/ 55 w 163"/>
                    <a:gd name="T31" fmla="*/ 26 h 113"/>
                    <a:gd name="T32" fmla="*/ 41 w 163"/>
                    <a:gd name="T33" fmla="*/ 31 h 113"/>
                    <a:gd name="T34" fmla="*/ 50 w 163"/>
                    <a:gd name="T35" fmla="*/ 31 h 113"/>
                    <a:gd name="T36" fmla="*/ 64 w 163"/>
                    <a:gd name="T37" fmla="*/ 31 h 113"/>
                    <a:gd name="T38" fmla="*/ 80 w 163"/>
                    <a:gd name="T39" fmla="*/ 34 h 113"/>
                    <a:gd name="T40" fmla="*/ 100 w 163"/>
                    <a:gd name="T41" fmla="*/ 40 h 113"/>
                    <a:gd name="T42" fmla="*/ 102 w 163"/>
                    <a:gd name="T43" fmla="*/ 46 h 113"/>
                    <a:gd name="T44" fmla="*/ 78 w 163"/>
                    <a:gd name="T45" fmla="*/ 55 h 113"/>
                    <a:gd name="T46" fmla="*/ 55 w 163"/>
                    <a:gd name="T47" fmla="*/ 51 h 113"/>
                    <a:gd name="T48" fmla="*/ 35 w 163"/>
                    <a:gd name="T49" fmla="*/ 46 h 113"/>
                    <a:gd name="T50" fmla="*/ 42 w 163"/>
                    <a:gd name="T51" fmla="*/ 52 h 113"/>
                    <a:gd name="T52" fmla="*/ 61 w 163"/>
                    <a:gd name="T53" fmla="*/ 60 h 113"/>
                    <a:gd name="T54" fmla="*/ 40 w 163"/>
                    <a:gd name="T55" fmla="*/ 67 h 113"/>
                    <a:gd name="T56" fmla="*/ 14 w 163"/>
                    <a:gd name="T57" fmla="*/ 75 h 113"/>
                    <a:gd name="T58" fmla="*/ 0 w 163"/>
                    <a:gd name="T59" fmla="*/ 80 h 113"/>
                    <a:gd name="T60" fmla="*/ 8 w 163"/>
                    <a:gd name="T61" fmla="*/ 81 h 113"/>
                    <a:gd name="T62" fmla="*/ 30 w 163"/>
                    <a:gd name="T63" fmla="*/ 79 h 113"/>
                    <a:gd name="T64" fmla="*/ 56 w 163"/>
                    <a:gd name="T65" fmla="*/ 72 h 113"/>
                    <a:gd name="T66" fmla="*/ 67 w 163"/>
                    <a:gd name="T67" fmla="*/ 76 h 113"/>
                    <a:gd name="T68" fmla="*/ 56 w 163"/>
                    <a:gd name="T69" fmla="*/ 109 h 113"/>
                    <a:gd name="T70" fmla="*/ 57 w 163"/>
                    <a:gd name="T71" fmla="*/ 113 h 113"/>
                    <a:gd name="T72" fmla="*/ 71 w 163"/>
                    <a:gd name="T73" fmla="*/ 89 h 113"/>
                    <a:gd name="T74" fmla="*/ 83 w 163"/>
                    <a:gd name="T75" fmla="*/ 66 h 113"/>
                    <a:gd name="T76" fmla="*/ 99 w 163"/>
                    <a:gd name="T77" fmla="*/ 59 h 113"/>
                    <a:gd name="T78" fmla="*/ 114 w 163"/>
                    <a:gd name="T79" fmla="*/ 52 h 113"/>
                    <a:gd name="T80" fmla="*/ 115 w 163"/>
                    <a:gd name="T81" fmla="*/ 75 h 113"/>
                    <a:gd name="T82" fmla="*/ 108 w 163"/>
                    <a:gd name="T83" fmla="*/ 104 h 113"/>
                    <a:gd name="T84" fmla="*/ 114 w 163"/>
                    <a:gd name="T85" fmla="*/ 98 h 113"/>
                    <a:gd name="T86" fmla="*/ 126 w 163"/>
                    <a:gd name="T87" fmla="*/ 61 h 113"/>
                    <a:gd name="T88" fmla="*/ 138 w 163"/>
                    <a:gd name="T89" fmla="*/ 36 h 113"/>
                    <a:gd name="T90" fmla="*/ 148 w 163"/>
                    <a:gd name="T91" fmla="*/ 26 h 113"/>
                    <a:gd name="T92" fmla="*/ 152 w 163"/>
                    <a:gd name="T93" fmla="*/ 31 h 113"/>
                    <a:gd name="T94" fmla="*/ 148 w 163"/>
                    <a:gd name="T95" fmla="*/ 70 h 113"/>
                    <a:gd name="T96" fmla="*/ 158 w 163"/>
                    <a:gd name="T97" fmla="*/ 49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63" h="113">
                      <a:moveTo>
                        <a:pt x="163" y="14"/>
                      </a:moveTo>
                      <a:lnTo>
                        <a:pt x="162" y="13"/>
                      </a:lnTo>
                      <a:lnTo>
                        <a:pt x="160" y="12"/>
                      </a:lnTo>
                      <a:lnTo>
                        <a:pt x="159" y="12"/>
                      </a:lnTo>
                      <a:lnTo>
                        <a:pt x="158" y="11"/>
                      </a:lnTo>
                      <a:lnTo>
                        <a:pt x="156" y="10"/>
                      </a:lnTo>
                      <a:lnTo>
                        <a:pt x="156" y="7"/>
                      </a:lnTo>
                      <a:lnTo>
                        <a:pt x="155" y="6"/>
                      </a:lnTo>
                      <a:lnTo>
                        <a:pt x="155" y="5"/>
                      </a:lnTo>
                      <a:lnTo>
                        <a:pt x="153" y="8"/>
                      </a:lnTo>
                      <a:lnTo>
                        <a:pt x="151" y="11"/>
                      </a:lnTo>
                      <a:lnTo>
                        <a:pt x="147" y="13"/>
                      </a:lnTo>
                      <a:lnTo>
                        <a:pt x="146" y="14"/>
                      </a:lnTo>
                      <a:lnTo>
                        <a:pt x="139" y="12"/>
                      </a:lnTo>
                      <a:lnTo>
                        <a:pt x="131" y="10"/>
                      </a:lnTo>
                      <a:lnTo>
                        <a:pt x="120" y="7"/>
                      </a:lnTo>
                      <a:lnTo>
                        <a:pt x="108" y="4"/>
                      </a:lnTo>
                      <a:lnTo>
                        <a:pt x="97" y="3"/>
                      </a:lnTo>
                      <a:lnTo>
                        <a:pt x="85" y="1"/>
                      </a:lnTo>
                      <a:lnTo>
                        <a:pt x="77" y="0"/>
                      </a:lnTo>
                      <a:lnTo>
                        <a:pt x="70" y="1"/>
                      </a:lnTo>
                      <a:lnTo>
                        <a:pt x="63" y="4"/>
                      </a:lnTo>
                      <a:lnTo>
                        <a:pt x="62" y="5"/>
                      </a:lnTo>
                      <a:lnTo>
                        <a:pt x="65" y="6"/>
                      </a:lnTo>
                      <a:lnTo>
                        <a:pt x="70" y="5"/>
                      </a:lnTo>
                      <a:lnTo>
                        <a:pt x="79" y="4"/>
                      </a:lnTo>
                      <a:lnTo>
                        <a:pt x="88" y="5"/>
                      </a:lnTo>
                      <a:lnTo>
                        <a:pt x="98" y="6"/>
                      </a:lnTo>
                      <a:lnTo>
                        <a:pt x="108" y="8"/>
                      </a:lnTo>
                      <a:lnTo>
                        <a:pt x="117" y="12"/>
                      </a:lnTo>
                      <a:lnTo>
                        <a:pt x="125" y="14"/>
                      </a:lnTo>
                      <a:lnTo>
                        <a:pt x="132" y="18"/>
                      </a:lnTo>
                      <a:lnTo>
                        <a:pt x="137" y="21"/>
                      </a:lnTo>
                      <a:lnTo>
                        <a:pt x="139" y="23"/>
                      </a:lnTo>
                      <a:lnTo>
                        <a:pt x="138" y="25"/>
                      </a:lnTo>
                      <a:lnTo>
                        <a:pt x="135" y="26"/>
                      </a:lnTo>
                      <a:lnTo>
                        <a:pt x="131" y="28"/>
                      </a:lnTo>
                      <a:lnTo>
                        <a:pt x="126" y="30"/>
                      </a:lnTo>
                      <a:lnTo>
                        <a:pt x="122" y="33"/>
                      </a:lnTo>
                      <a:lnTo>
                        <a:pt x="117" y="35"/>
                      </a:lnTo>
                      <a:lnTo>
                        <a:pt x="114" y="37"/>
                      </a:lnTo>
                      <a:lnTo>
                        <a:pt x="108" y="35"/>
                      </a:lnTo>
                      <a:lnTo>
                        <a:pt x="101" y="33"/>
                      </a:lnTo>
                      <a:lnTo>
                        <a:pt x="92" y="30"/>
                      </a:lnTo>
                      <a:lnTo>
                        <a:pt x="83" y="28"/>
                      </a:lnTo>
                      <a:lnTo>
                        <a:pt x="72" y="27"/>
                      </a:lnTo>
                      <a:lnTo>
                        <a:pt x="63" y="26"/>
                      </a:lnTo>
                      <a:lnTo>
                        <a:pt x="55" y="26"/>
                      </a:lnTo>
                      <a:lnTo>
                        <a:pt x="48" y="28"/>
                      </a:lnTo>
                      <a:lnTo>
                        <a:pt x="44" y="30"/>
                      </a:lnTo>
                      <a:lnTo>
                        <a:pt x="41" y="31"/>
                      </a:lnTo>
                      <a:lnTo>
                        <a:pt x="41" y="33"/>
                      </a:lnTo>
                      <a:lnTo>
                        <a:pt x="47" y="31"/>
                      </a:lnTo>
                      <a:lnTo>
                        <a:pt x="50" y="31"/>
                      </a:lnTo>
                      <a:lnTo>
                        <a:pt x="55" y="31"/>
                      </a:lnTo>
                      <a:lnTo>
                        <a:pt x="60" y="31"/>
                      </a:lnTo>
                      <a:lnTo>
                        <a:pt x="64" y="31"/>
                      </a:lnTo>
                      <a:lnTo>
                        <a:pt x="70" y="31"/>
                      </a:lnTo>
                      <a:lnTo>
                        <a:pt x="75" y="33"/>
                      </a:lnTo>
                      <a:lnTo>
                        <a:pt x="80" y="34"/>
                      </a:lnTo>
                      <a:lnTo>
                        <a:pt x="85" y="35"/>
                      </a:lnTo>
                      <a:lnTo>
                        <a:pt x="93" y="37"/>
                      </a:lnTo>
                      <a:lnTo>
                        <a:pt x="100" y="40"/>
                      </a:lnTo>
                      <a:lnTo>
                        <a:pt x="105" y="41"/>
                      </a:lnTo>
                      <a:lnTo>
                        <a:pt x="108" y="43"/>
                      </a:lnTo>
                      <a:lnTo>
                        <a:pt x="102" y="46"/>
                      </a:lnTo>
                      <a:lnTo>
                        <a:pt x="93" y="50"/>
                      </a:lnTo>
                      <a:lnTo>
                        <a:pt x="84" y="52"/>
                      </a:lnTo>
                      <a:lnTo>
                        <a:pt x="78" y="55"/>
                      </a:lnTo>
                      <a:lnTo>
                        <a:pt x="72" y="56"/>
                      </a:lnTo>
                      <a:lnTo>
                        <a:pt x="64" y="53"/>
                      </a:lnTo>
                      <a:lnTo>
                        <a:pt x="55" y="51"/>
                      </a:lnTo>
                      <a:lnTo>
                        <a:pt x="48" y="49"/>
                      </a:lnTo>
                      <a:lnTo>
                        <a:pt x="41" y="46"/>
                      </a:lnTo>
                      <a:lnTo>
                        <a:pt x="35" y="46"/>
                      </a:lnTo>
                      <a:lnTo>
                        <a:pt x="32" y="48"/>
                      </a:lnTo>
                      <a:lnTo>
                        <a:pt x="35" y="50"/>
                      </a:lnTo>
                      <a:lnTo>
                        <a:pt x="42" y="52"/>
                      </a:lnTo>
                      <a:lnTo>
                        <a:pt x="50" y="55"/>
                      </a:lnTo>
                      <a:lnTo>
                        <a:pt x="56" y="58"/>
                      </a:lnTo>
                      <a:lnTo>
                        <a:pt x="61" y="60"/>
                      </a:lnTo>
                      <a:lnTo>
                        <a:pt x="56" y="61"/>
                      </a:lnTo>
                      <a:lnTo>
                        <a:pt x="49" y="64"/>
                      </a:lnTo>
                      <a:lnTo>
                        <a:pt x="40" y="67"/>
                      </a:lnTo>
                      <a:lnTo>
                        <a:pt x="31" y="70"/>
                      </a:lnTo>
                      <a:lnTo>
                        <a:pt x="22" y="72"/>
                      </a:lnTo>
                      <a:lnTo>
                        <a:pt x="14" y="75"/>
                      </a:lnTo>
                      <a:lnTo>
                        <a:pt x="7" y="78"/>
                      </a:lnTo>
                      <a:lnTo>
                        <a:pt x="3" y="79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2" y="81"/>
                      </a:lnTo>
                      <a:lnTo>
                        <a:pt x="8" y="81"/>
                      </a:lnTo>
                      <a:lnTo>
                        <a:pt x="14" y="81"/>
                      </a:lnTo>
                      <a:lnTo>
                        <a:pt x="22" y="80"/>
                      </a:lnTo>
                      <a:lnTo>
                        <a:pt x="30" y="79"/>
                      </a:lnTo>
                      <a:lnTo>
                        <a:pt x="40" y="76"/>
                      </a:lnTo>
                      <a:lnTo>
                        <a:pt x="48" y="74"/>
                      </a:lnTo>
                      <a:lnTo>
                        <a:pt x="56" y="72"/>
                      </a:lnTo>
                      <a:lnTo>
                        <a:pt x="63" y="70"/>
                      </a:lnTo>
                      <a:lnTo>
                        <a:pt x="68" y="67"/>
                      </a:lnTo>
                      <a:lnTo>
                        <a:pt x="67" y="76"/>
                      </a:lnTo>
                      <a:lnTo>
                        <a:pt x="64" y="89"/>
                      </a:lnTo>
                      <a:lnTo>
                        <a:pt x="61" y="101"/>
                      </a:lnTo>
                      <a:lnTo>
                        <a:pt x="56" y="109"/>
                      </a:lnTo>
                      <a:lnTo>
                        <a:pt x="54" y="112"/>
                      </a:lnTo>
                      <a:lnTo>
                        <a:pt x="55" y="113"/>
                      </a:lnTo>
                      <a:lnTo>
                        <a:pt x="57" y="113"/>
                      </a:lnTo>
                      <a:lnTo>
                        <a:pt x="60" y="110"/>
                      </a:lnTo>
                      <a:lnTo>
                        <a:pt x="64" y="102"/>
                      </a:lnTo>
                      <a:lnTo>
                        <a:pt x="71" y="89"/>
                      </a:lnTo>
                      <a:lnTo>
                        <a:pt x="77" y="76"/>
                      </a:lnTo>
                      <a:lnTo>
                        <a:pt x="79" y="67"/>
                      </a:lnTo>
                      <a:lnTo>
                        <a:pt x="83" y="66"/>
                      </a:lnTo>
                      <a:lnTo>
                        <a:pt x="88" y="64"/>
                      </a:lnTo>
                      <a:lnTo>
                        <a:pt x="93" y="61"/>
                      </a:lnTo>
                      <a:lnTo>
                        <a:pt x="99" y="59"/>
                      </a:lnTo>
                      <a:lnTo>
                        <a:pt x="105" y="57"/>
                      </a:lnTo>
                      <a:lnTo>
                        <a:pt x="109" y="55"/>
                      </a:lnTo>
                      <a:lnTo>
                        <a:pt x="114" y="52"/>
                      </a:lnTo>
                      <a:lnTo>
                        <a:pt x="116" y="51"/>
                      </a:lnTo>
                      <a:lnTo>
                        <a:pt x="116" y="61"/>
                      </a:lnTo>
                      <a:lnTo>
                        <a:pt x="115" y="75"/>
                      </a:lnTo>
                      <a:lnTo>
                        <a:pt x="113" y="89"/>
                      </a:lnTo>
                      <a:lnTo>
                        <a:pt x="110" y="98"/>
                      </a:lnTo>
                      <a:lnTo>
                        <a:pt x="108" y="104"/>
                      </a:lnTo>
                      <a:lnTo>
                        <a:pt x="108" y="105"/>
                      </a:lnTo>
                      <a:lnTo>
                        <a:pt x="110" y="104"/>
                      </a:lnTo>
                      <a:lnTo>
                        <a:pt x="114" y="98"/>
                      </a:lnTo>
                      <a:lnTo>
                        <a:pt x="118" y="89"/>
                      </a:lnTo>
                      <a:lnTo>
                        <a:pt x="123" y="75"/>
                      </a:lnTo>
                      <a:lnTo>
                        <a:pt x="126" y="61"/>
                      </a:lnTo>
                      <a:lnTo>
                        <a:pt x="126" y="48"/>
                      </a:lnTo>
                      <a:lnTo>
                        <a:pt x="133" y="42"/>
                      </a:lnTo>
                      <a:lnTo>
                        <a:pt x="138" y="36"/>
                      </a:lnTo>
                      <a:lnTo>
                        <a:pt x="143" y="31"/>
                      </a:lnTo>
                      <a:lnTo>
                        <a:pt x="146" y="28"/>
                      </a:lnTo>
                      <a:lnTo>
                        <a:pt x="148" y="26"/>
                      </a:lnTo>
                      <a:lnTo>
                        <a:pt x="151" y="26"/>
                      </a:lnTo>
                      <a:lnTo>
                        <a:pt x="152" y="28"/>
                      </a:lnTo>
                      <a:lnTo>
                        <a:pt x="152" y="31"/>
                      </a:lnTo>
                      <a:lnTo>
                        <a:pt x="151" y="42"/>
                      </a:lnTo>
                      <a:lnTo>
                        <a:pt x="149" y="56"/>
                      </a:lnTo>
                      <a:lnTo>
                        <a:pt x="148" y="70"/>
                      </a:lnTo>
                      <a:lnTo>
                        <a:pt x="147" y="80"/>
                      </a:lnTo>
                      <a:lnTo>
                        <a:pt x="153" y="68"/>
                      </a:lnTo>
                      <a:lnTo>
                        <a:pt x="158" y="49"/>
                      </a:lnTo>
                      <a:lnTo>
                        <a:pt x="161" y="29"/>
                      </a:lnTo>
                      <a:lnTo>
                        <a:pt x="163" y="14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7" name="Freeform 325">
                  <a:extLst>
                    <a:ext uri="{FF2B5EF4-FFF2-40B4-BE49-F238E27FC236}">
                      <a16:creationId xmlns:a16="http://schemas.microsoft.com/office/drawing/2014/main" xmlns="" id="{00752ADA-11B9-428D-8418-ECC4356F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" y="263"/>
                  <a:ext cx="66" cy="63"/>
                </a:xfrm>
                <a:custGeom>
                  <a:avLst/>
                  <a:gdLst>
                    <a:gd name="T0" fmla="*/ 128 w 133"/>
                    <a:gd name="T1" fmla="*/ 122 h 124"/>
                    <a:gd name="T2" fmla="*/ 131 w 133"/>
                    <a:gd name="T3" fmla="*/ 119 h 124"/>
                    <a:gd name="T4" fmla="*/ 127 w 133"/>
                    <a:gd name="T5" fmla="*/ 112 h 124"/>
                    <a:gd name="T6" fmla="*/ 119 w 133"/>
                    <a:gd name="T7" fmla="*/ 101 h 124"/>
                    <a:gd name="T8" fmla="*/ 116 w 133"/>
                    <a:gd name="T9" fmla="*/ 87 h 124"/>
                    <a:gd name="T10" fmla="*/ 113 w 133"/>
                    <a:gd name="T11" fmla="*/ 58 h 124"/>
                    <a:gd name="T12" fmla="*/ 107 w 133"/>
                    <a:gd name="T13" fmla="*/ 43 h 124"/>
                    <a:gd name="T14" fmla="*/ 104 w 133"/>
                    <a:gd name="T15" fmla="*/ 43 h 124"/>
                    <a:gd name="T16" fmla="*/ 106 w 133"/>
                    <a:gd name="T17" fmla="*/ 56 h 124"/>
                    <a:gd name="T18" fmla="*/ 107 w 133"/>
                    <a:gd name="T19" fmla="*/ 82 h 124"/>
                    <a:gd name="T20" fmla="*/ 99 w 133"/>
                    <a:gd name="T21" fmla="*/ 85 h 124"/>
                    <a:gd name="T22" fmla="*/ 85 w 133"/>
                    <a:gd name="T23" fmla="*/ 75 h 124"/>
                    <a:gd name="T24" fmla="*/ 77 w 133"/>
                    <a:gd name="T25" fmla="*/ 63 h 124"/>
                    <a:gd name="T26" fmla="*/ 72 w 133"/>
                    <a:gd name="T27" fmla="*/ 39 h 124"/>
                    <a:gd name="T28" fmla="*/ 70 w 133"/>
                    <a:gd name="T29" fmla="*/ 23 h 124"/>
                    <a:gd name="T30" fmla="*/ 69 w 133"/>
                    <a:gd name="T31" fmla="*/ 9 h 124"/>
                    <a:gd name="T32" fmla="*/ 65 w 133"/>
                    <a:gd name="T33" fmla="*/ 2 h 124"/>
                    <a:gd name="T34" fmla="*/ 65 w 133"/>
                    <a:gd name="T35" fmla="*/ 7 h 124"/>
                    <a:gd name="T36" fmla="*/ 66 w 133"/>
                    <a:gd name="T37" fmla="*/ 18 h 124"/>
                    <a:gd name="T38" fmla="*/ 63 w 133"/>
                    <a:gd name="T39" fmla="*/ 29 h 124"/>
                    <a:gd name="T40" fmla="*/ 63 w 133"/>
                    <a:gd name="T41" fmla="*/ 39 h 124"/>
                    <a:gd name="T42" fmla="*/ 66 w 133"/>
                    <a:gd name="T43" fmla="*/ 56 h 124"/>
                    <a:gd name="T44" fmla="*/ 58 w 133"/>
                    <a:gd name="T45" fmla="*/ 55 h 124"/>
                    <a:gd name="T46" fmla="*/ 39 w 133"/>
                    <a:gd name="T47" fmla="*/ 36 h 124"/>
                    <a:gd name="T48" fmla="*/ 21 w 133"/>
                    <a:gd name="T49" fmla="*/ 16 h 124"/>
                    <a:gd name="T50" fmla="*/ 6 w 133"/>
                    <a:gd name="T51" fmla="*/ 2 h 124"/>
                    <a:gd name="T52" fmla="*/ 8 w 133"/>
                    <a:gd name="T53" fmla="*/ 11 h 124"/>
                    <a:gd name="T54" fmla="*/ 27 w 133"/>
                    <a:gd name="T55" fmla="*/ 36 h 124"/>
                    <a:gd name="T56" fmla="*/ 37 w 133"/>
                    <a:gd name="T57" fmla="*/ 51 h 124"/>
                    <a:gd name="T58" fmla="*/ 54 w 133"/>
                    <a:gd name="T59" fmla="*/ 66 h 124"/>
                    <a:gd name="T60" fmla="*/ 54 w 133"/>
                    <a:gd name="T61" fmla="*/ 70 h 124"/>
                    <a:gd name="T62" fmla="*/ 37 w 133"/>
                    <a:gd name="T63" fmla="*/ 67 h 124"/>
                    <a:gd name="T64" fmla="*/ 28 w 133"/>
                    <a:gd name="T65" fmla="*/ 61 h 124"/>
                    <a:gd name="T66" fmla="*/ 23 w 133"/>
                    <a:gd name="T67" fmla="*/ 62 h 124"/>
                    <a:gd name="T68" fmla="*/ 29 w 133"/>
                    <a:gd name="T69" fmla="*/ 68 h 124"/>
                    <a:gd name="T70" fmla="*/ 40 w 133"/>
                    <a:gd name="T71" fmla="*/ 75 h 124"/>
                    <a:gd name="T72" fmla="*/ 55 w 133"/>
                    <a:gd name="T73" fmla="*/ 81 h 124"/>
                    <a:gd name="T74" fmla="*/ 70 w 133"/>
                    <a:gd name="T75" fmla="*/ 84 h 124"/>
                    <a:gd name="T76" fmla="*/ 83 w 133"/>
                    <a:gd name="T77" fmla="*/ 86 h 124"/>
                    <a:gd name="T78" fmla="*/ 98 w 133"/>
                    <a:gd name="T79" fmla="*/ 97 h 124"/>
                    <a:gd name="T80" fmla="*/ 99 w 133"/>
                    <a:gd name="T81" fmla="*/ 104 h 124"/>
                    <a:gd name="T82" fmla="*/ 89 w 133"/>
                    <a:gd name="T83" fmla="*/ 107 h 124"/>
                    <a:gd name="T84" fmla="*/ 77 w 133"/>
                    <a:gd name="T85" fmla="*/ 108 h 124"/>
                    <a:gd name="T86" fmla="*/ 67 w 133"/>
                    <a:gd name="T87" fmla="*/ 108 h 124"/>
                    <a:gd name="T88" fmla="*/ 57 w 133"/>
                    <a:gd name="T89" fmla="*/ 107 h 124"/>
                    <a:gd name="T90" fmla="*/ 55 w 133"/>
                    <a:gd name="T91" fmla="*/ 111 h 124"/>
                    <a:gd name="T92" fmla="*/ 69 w 133"/>
                    <a:gd name="T93" fmla="*/ 114 h 124"/>
                    <a:gd name="T94" fmla="*/ 84 w 133"/>
                    <a:gd name="T95" fmla="*/ 114 h 124"/>
                    <a:gd name="T96" fmla="*/ 98 w 133"/>
                    <a:gd name="T97" fmla="*/ 114 h 124"/>
                    <a:gd name="T98" fmla="*/ 110 w 133"/>
                    <a:gd name="T99" fmla="*/ 113 h 124"/>
                    <a:gd name="T100" fmla="*/ 119 w 133"/>
                    <a:gd name="T101" fmla="*/ 114 h 124"/>
                    <a:gd name="T102" fmla="*/ 125 w 133"/>
                    <a:gd name="T103" fmla="*/ 12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33" h="124">
                      <a:moveTo>
                        <a:pt x="127" y="124"/>
                      </a:moveTo>
                      <a:lnTo>
                        <a:pt x="128" y="122"/>
                      </a:lnTo>
                      <a:lnTo>
                        <a:pt x="129" y="120"/>
                      </a:lnTo>
                      <a:lnTo>
                        <a:pt x="131" y="119"/>
                      </a:lnTo>
                      <a:lnTo>
                        <a:pt x="133" y="116"/>
                      </a:lnTo>
                      <a:lnTo>
                        <a:pt x="127" y="112"/>
                      </a:lnTo>
                      <a:lnTo>
                        <a:pt x="122" y="107"/>
                      </a:lnTo>
                      <a:lnTo>
                        <a:pt x="119" y="101"/>
                      </a:lnTo>
                      <a:lnTo>
                        <a:pt x="118" y="97"/>
                      </a:lnTo>
                      <a:lnTo>
                        <a:pt x="116" y="87"/>
                      </a:lnTo>
                      <a:lnTo>
                        <a:pt x="115" y="73"/>
                      </a:lnTo>
                      <a:lnTo>
                        <a:pt x="113" y="58"/>
                      </a:lnTo>
                      <a:lnTo>
                        <a:pt x="111" y="47"/>
                      </a:lnTo>
                      <a:lnTo>
                        <a:pt x="107" y="43"/>
                      </a:lnTo>
                      <a:lnTo>
                        <a:pt x="105" y="41"/>
                      </a:lnTo>
                      <a:lnTo>
                        <a:pt x="104" y="43"/>
                      </a:lnTo>
                      <a:lnTo>
                        <a:pt x="105" y="47"/>
                      </a:lnTo>
                      <a:lnTo>
                        <a:pt x="106" y="56"/>
                      </a:lnTo>
                      <a:lnTo>
                        <a:pt x="107" y="69"/>
                      </a:lnTo>
                      <a:lnTo>
                        <a:pt x="107" y="82"/>
                      </a:lnTo>
                      <a:lnTo>
                        <a:pt x="106" y="90"/>
                      </a:lnTo>
                      <a:lnTo>
                        <a:pt x="99" y="85"/>
                      </a:lnTo>
                      <a:lnTo>
                        <a:pt x="92" y="81"/>
                      </a:lnTo>
                      <a:lnTo>
                        <a:pt x="85" y="75"/>
                      </a:lnTo>
                      <a:lnTo>
                        <a:pt x="81" y="70"/>
                      </a:lnTo>
                      <a:lnTo>
                        <a:pt x="77" y="63"/>
                      </a:lnTo>
                      <a:lnTo>
                        <a:pt x="74" y="52"/>
                      </a:lnTo>
                      <a:lnTo>
                        <a:pt x="72" y="39"/>
                      </a:lnTo>
                      <a:lnTo>
                        <a:pt x="70" y="30"/>
                      </a:lnTo>
                      <a:lnTo>
                        <a:pt x="70" y="23"/>
                      </a:lnTo>
                      <a:lnTo>
                        <a:pt x="70" y="16"/>
                      </a:lnTo>
                      <a:lnTo>
                        <a:pt x="69" y="9"/>
                      </a:lnTo>
                      <a:lnTo>
                        <a:pt x="67" y="4"/>
                      </a:lnTo>
                      <a:lnTo>
                        <a:pt x="65" y="2"/>
                      </a:lnTo>
                      <a:lnTo>
                        <a:pt x="65" y="3"/>
                      </a:lnTo>
                      <a:lnTo>
                        <a:pt x="65" y="7"/>
                      </a:lnTo>
                      <a:lnTo>
                        <a:pt x="66" y="13"/>
                      </a:lnTo>
                      <a:lnTo>
                        <a:pt x="66" y="18"/>
                      </a:lnTo>
                      <a:lnTo>
                        <a:pt x="65" y="24"/>
                      </a:lnTo>
                      <a:lnTo>
                        <a:pt x="63" y="29"/>
                      </a:lnTo>
                      <a:lnTo>
                        <a:pt x="63" y="33"/>
                      </a:lnTo>
                      <a:lnTo>
                        <a:pt x="63" y="39"/>
                      </a:lnTo>
                      <a:lnTo>
                        <a:pt x="65" y="48"/>
                      </a:lnTo>
                      <a:lnTo>
                        <a:pt x="66" y="56"/>
                      </a:lnTo>
                      <a:lnTo>
                        <a:pt x="67" y="63"/>
                      </a:lnTo>
                      <a:lnTo>
                        <a:pt x="58" y="55"/>
                      </a:lnTo>
                      <a:lnTo>
                        <a:pt x="48" y="46"/>
                      </a:lnTo>
                      <a:lnTo>
                        <a:pt x="39" y="36"/>
                      </a:lnTo>
                      <a:lnTo>
                        <a:pt x="30" y="25"/>
                      </a:lnTo>
                      <a:lnTo>
                        <a:pt x="21" y="16"/>
                      </a:lnTo>
                      <a:lnTo>
                        <a:pt x="13" y="8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8" y="11"/>
                      </a:lnTo>
                      <a:lnTo>
                        <a:pt x="19" y="24"/>
                      </a:lnTo>
                      <a:lnTo>
                        <a:pt x="27" y="36"/>
                      </a:lnTo>
                      <a:lnTo>
                        <a:pt x="32" y="44"/>
                      </a:lnTo>
                      <a:lnTo>
                        <a:pt x="37" y="51"/>
                      </a:lnTo>
                      <a:lnTo>
                        <a:pt x="46" y="59"/>
                      </a:lnTo>
                      <a:lnTo>
                        <a:pt x="54" y="66"/>
                      </a:lnTo>
                      <a:lnTo>
                        <a:pt x="61" y="70"/>
                      </a:lnTo>
                      <a:lnTo>
                        <a:pt x="54" y="70"/>
                      </a:lnTo>
                      <a:lnTo>
                        <a:pt x="45" y="69"/>
                      </a:lnTo>
                      <a:lnTo>
                        <a:pt x="37" y="67"/>
                      </a:lnTo>
                      <a:lnTo>
                        <a:pt x="31" y="63"/>
                      </a:lnTo>
                      <a:lnTo>
                        <a:pt x="28" y="61"/>
                      </a:lnTo>
                      <a:lnTo>
                        <a:pt x="24" y="61"/>
                      </a:lnTo>
                      <a:lnTo>
                        <a:pt x="23" y="62"/>
                      </a:lnTo>
                      <a:lnTo>
                        <a:pt x="25" y="66"/>
                      </a:lnTo>
                      <a:lnTo>
                        <a:pt x="29" y="68"/>
                      </a:lnTo>
                      <a:lnTo>
                        <a:pt x="35" y="71"/>
                      </a:lnTo>
                      <a:lnTo>
                        <a:pt x="40" y="75"/>
                      </a:lnTo>
                      <a:lnTo>
                        <a:pt x="47" y="77"/>
                      </a:lnTo>
                      <a:lnTo>
                        <a:pt x="55" y="81"/>
                      </a:lnTo>
                      <a:lnTo>
                        <a:pt x="62" y="82"/>
                      </a:lnTo>
                      <a:lnTo>
                        <a:pt x="70" y="84"/>
                      </a:lnTo>
                      <a:lnTo>
                        <a:pt x="76" y="84"/>
                      </a:lnTo>
                      <a:lnTo>
                        <a:pt x="83" y="86"/>
                      </a:lnTo>
                      <a:lnTo>
                        <a:pt x="91" y="91"/>
                      </a:lnTo>
                      <a:lnTo>
                        <a:pt x="98" y="97"/>
                      </a:lnTo>
                      <a:lnTo>
                        <a:pt x="103" y="102"/>
                      </a:lnTo>
                      <a:lnTo>
                        <a:pt x="99" y="104"/>
                      </a:lnTo>
                      <a:lnTo>
                        <a:pt x="95" y="106"/>
                      </a:lnTo>
                      <a:lnTo>
                        <a:pt x="89" y="107"/>
                      </a:lnTo>
                      <a:lnTo>
                        <a:pt x="83" y="107"/>
                      </a:lnTo>
                      <a:lnTo>
                        <a:pt x="77" y="108"/>
                      </a:lnTo>
                      <a:lnTo>
                        <a:pt x="72" y="108"/>
                      </a:lnTo>
                      <a:lnTo>
                        <a:pt x="67" y="108"/>
                      </a:lnTo>
                      <a:lnTo>
                        <a:pt x="62" y="108"/>
                      </a:lnTo>
                      <a:lnTo>
                        <a:pt x="57" y="107"/>
                      </a:lnTo>
                      <a:lnTo>
                        <a:pt x="53" y="108"/>
                      </a:lnTo>
                      <a:lnTo>
                        <a:pt x="55" y="111"/>
                      </a:lnTo>
                      <a:lnTo>
                        <a:pt x="63" y="113"/>
                      </a:lnTo>
                      <a:lnTo>
                        <a:pt x="69" y="114"/>
                      </a:lnTo>
                      <a:lnTo>
                        <a:pt x="76" y="114"/>
                      </a:lnTo>
                      <a:lnTo>
                        <a:pt x="84" y="114"/>
                      </a:lnTo>
                      <a:lnTo>
                        <a:pt x="91" y="114"/>
                      </a:lnTo>
                      <a:lnTo>
                        <a:pt x="98" y="114"/>
                      </a:lnTo>
                      <a:lnTo>
                        <a:pt x="105" y="113"/>
                      </a:lnTo>
                      <a:lnTo>
                        <a:pt x="110" y="113"/>
                      </a:lnTo>
                      <a:lnTo>
                        <a:pt x="113" y="113"/>
                      </a:lnTo>
                      <a:lnTo>
                        <a:pt x="119" y="114"/>
                      </a:lnTo>
                      <a:lnTo>
                        <a:pt x="122" y="116"/>
                      </a:lnTo>
                      <a:lnTo>
                        <a:pt x="125" y="121"/>
                      </a:lnTo>
                      <a:lnTo>
                        <a:pt x="127" y="124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8" name="Freeform 326">
                  <a:extLst>
                    <a:ext uri="{FF2B5EF4-FFF2-40B4-BE49-F238E27FC236}">
                      <a16:creationId xmlns:a16="http://schemas.microsoft.com/office/drawing/2014/main" xmlns="" id="{6934EC49-4F13-431D-9E0C-EDC0306F6C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" y="240"/>
                  <a:ext cx="40" cy="94"/>
                </a:xfrm>
                <a:custGeom>
                  <a:avLst/>
                  <a:gdLst>
                    <a:gd name="T0" fmla="*/ 8 w 81"/>
                    <a:gd name="T1" fmla="*/ 156 h 189"/>
                    <a:gd name="T2" fmla="*/ 14 w 81"/>
                    <a:gd name="T3" fmla="*/ 148 h 189"/>
                    <a:gd name="T4" fmla="*/ 18 w 81"/>
                    <a:gd name="T5" fmla="*/ 151 h 189"/>
                    <a:gd name="T6" fmla="*/ 22 w 81"/>
                    <a:gd name="T7" fmla="*/ 134 h 189"/>
                    <a:gd name="T8" fmla="*/ 8 w 81"/>
                    <a:gd name="T9" fmla="*/ 107 h 189"/>
                    <a:gd name="T10" fmla="*/ 0 w 81"/>
                    <a:gd name="T11" fmla="*/ 77 h 189"/>
                    <a:gd name="T12" fmla="*/ 3 w 81"/>
                    <a:gd name="T13" fmla="*/ 78 h 189"/>
                    <a:gd name="T14" fmla="*/ 17 w 81"/>
                    <a:gd name="T15" fmla="*/ 109 h 189"/>
                    <a:gd name="T16" fmla="*/ 31 w 81"/>
                    <a:gd name="T17" fmla="*/ 88 h 189"/>
                    <a:gd name="T18" fmla="*/ 30 w 81"/>
                    <a:gd name="T19" fmla="*/ 53 h 189"/>
                    <a:gd name="T20" fmla="*/ 29 w 81"/>
                    <a:gd name="T21" fmla="*/ 22 h 189"/>
                    <a:gd name="T22" fmla="*/ 32 w 81"/>
                    <a:gd name="T23" fmla="*/ 23 h 189"/>
                    <a:gd name="T24" fmla="*/ 33 w 81"/>
                    <a:gd name="T25" fmla="*/ 41 h 189"/>
                    <a:gd name="T26" fmla="*/ 41 w 81"/>
                    <a:gd name="T27" fmla="*/ 41 h 189"/>
                    <a:gd name="T28" fmla="*/ 60 w 81"/>
                    <a:gd name="T29" fmla="*/ 2 h 189"/>
                    <a:gd name="T30" fmla="*/ 64 w 81"/>
                    <a:gd name="T31" fmla="*/ 2 h 189"/>
                    <a:gd name="T32" fmla="*/ 52 w 81"/>
                    <a:gd name="T33" fmla="*/ 28 h 189"/>
                    <a:gd name="T34" fmla="*/ 51 w 81"/>
                    <a:gd name="T35" fmla="*/ 51 h 189"/>
                    <a:gd name="T36" fmla="*/ 68 w 81"/>
                    <a:gd name="T37" fmla="*/ 43 h 189"/>
                    <a:gd name="T38" fmla="*/ 71 w 81"/>
                    <a:gd name="T39" fmla="*/ 43 h 189"/>
                    <a:gd name="T40" fmla="*/ 56 w 81"/>
                    <a:gd name="T41" fmla="*/ 56 h 189"/>
                    <a:gd name="T42" fmla="*/ 41 w 81"/>
                    <a:gd name="T43" fmla="*/ 78 h 189"/>
                    <a:gd name="T44" fmla="*/ 33 w 81"/>
                    <a:gd name="T45" fmla="*/ 116 h 189"/>
                    <a:gd name="T46" fmla="*/ 51 w 81"/>
                    <a:gd name="T47" fmla="*/ 115 h 189"/>
                    <a:gd name="T48" fmla="*/ 68 w 81"/>
                    <a:gd name="T49" fmla="*/ 110 h 189"/>
                    <a:gd name="T50" fmla="*/ 76 w 81"/>
                    <a:gd name="T51" fmla="*/ 106 h 189"/>
                    <a:gd name="T52" fmla="*/ 75 w 81"/>
                    <a:gd name="T53" fmla="*/ 110 h 189"/>
                    <a:gd name="T54" fmla="*/ 62 w 81"/>
                    <a:gd name="T55" fmla="*/ 118 h 189"/>
                    <a:gd name="T56" fmla="*/ 43 w 81"/>
                    <a:gd name="T57" fmla="*/ 126 h 189"/>
                    <a:gd name="T58" fmla="*/ 31 w 81"/>
                    <a:gd name="T59" fmla="*/ 132 h 189"/>
                    <a:gd name="T60" fmla="*/ 28 w 81"/>
                    <a:gd name="T61" fmla="*/ 152 h 189"/>
                    <a:gd name="T62" fmla="*/ 39 w 81"/>
                    <a:gd name="T63" fmla="*/ 155 h 189"/>
                    <a:gd name="T64" fmla="*/ 62 w 81"/>
                    <a:gd name="T65" fmla="*/ 145 h 189"/>
                    <a:gd name="T66" fmla="*/ 78 w 81"/>
                    <a:gd name="T67" fmla="*/ 134 h 189"/>
                    <a:gd name="T68" fmla="*/ 78 w 81"/>
                    <a:gd name="T69" fmla="*/ 139 h 189"/>
                    <a:gd name="T70" fmla="*/ 57 w 81"/>
                    <a:gd name="T71" fmla="*/ 164 h 189"/>
                    <a:gd name="T72" fmla="*/ 49 w 81"/>
                    <a:gd name="T73" fmla="*/ 166 h 189"/>
                    <a:gd name="T74" fmla="*/ 41 w 81"/>
                    <a:gd name="T75" fmla="*/ 158 h 189"/>
                    <a:gd name="T76" fmla="*/ 21 w 81"/>
                    <a:gd name="T77" fmla="*/ 160 h 189"/>
                    <a:gd name="T78" fmla="*/ 17 w 81"/>
                    <a:gd name="T79" fmla="*/ 171 h 189"/>
                    <a:gd name="T80" fmla="*/ 8 w 81"/>
                    <a:gd name="T81" fmla="*/ 183 h 189"/>
                    <a:gd name="T82" fmla="*/ 6 w 81"/>
                    <a:gd name="T83" fmla="*/ 183 h 189"/>
                    <a:gd name="T84" fmla="*/ 13 w 81"/>
                    <a:gd name="T85" fmla="*/ 168 h 189"/>
                    <a:gd name="T86" fmla="*/ 3 w 81"/>
                    <a:gd name="T87" fmla="*/ 161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" h="189">
                      <a:moveTo>
                        <a:pt x="0" y="163"/>
                      </a:moveTo>
                      <a:lnTo>
                        <a:pt x="5" y="160"/>
                      </a:lnTo>
                      <a:lnTo>
                        <a:pt x="8" y="156"/>
                      </a:lnTo>
                      <a:lnTo>
                        <a:pt x="11" y="151"/>
                      </a:lnTo>
                      <a:lnTo>
                        <a:pt x="13" y="146"/>
                      </a:lnTo>
                      <a:lnTo>
                        <a:pt x="14" y="148"/>
                      </a:lnTo>
                      <a:lnTo>
                        <a:pt x="16" y="149"/>
                      </a:lnTo>
                      <a:lnTo>
                        <a:pt x="17" y="151"/>
                      </a:lnTo>
                      <a:lnTo>
                        <a:pt x="18" y="151"/>
                      </a:lnTo>
                      <a:lnTo>
                        <a:pt x="19" y="147"/>
                      </a:lnTo>
                      <a:lnTo>
                        <a:pt x="21" y="141"/>
                      </a:lnTo>
                      <a:lnTo>
                        <a:pt x="22" y="134"/>
                      </a:lnTo>
                      <a:lnTo>
                        <a:pt x="21" y="130"/>
                      </a:lnTo>
                      <a:lnTo>
                        <a:pt x="15" y="121"/>
                      </a:lnTo>
                      <a:lnTo>
                        <a:pt x="8" y="107"/>
                      </a:lnTo>
                      <a:lnTo>
                        <a:pt x="2" y="92"/>
                      </a:lnTo>
                      <a:lnTo>
                        <a:pt x="0" y="83"/>
                      </a:lnTo>
                      <a:lnTo>
                        <a:pt x="0" y="77"/>
                      </a:lnTo>
                      <a:lnTo>
                        <a:pt x="2" y="75"/>
                      </a:lnTo>
                      <a:lnTo>
                        <a:pt x="3" y="75"/>
                      </a:lnTo>
                      <a:lnTo>
                        <a:pt x="3" y="78"/>
                      </a:lnTo>
                      <a:lnTo>
                        <a:pt x="6" y="86"/>
                      </a:lnTo>
                      <a:lnTo>
                        <a:pt x="10" y="98"/>
                      </a:lnTo>
                      <a:lnTo>
                        <a:pt x="17" y="109"/>
                      </a:lnTo>
                      <a:lnTo>
                        <a:pt x="24" y="115"/>
                      </a:lnTo>
                      <a:lnTo>
                        <a:pt x="28" y="103"/>
                      </a:lnTo>
                      <a:lnTo>
                        <a:pt x="31" y="88"/>
                      </a:lnTo>
                      <a:lnTo>
                        <a:pt x="32" y="73"/>
                      </a:lnTo>
                      <a:lnTo>
                        <a:pt x="32" y="62"/>
                      </a:lnTo>
                      <a:lnTo>
                        <a:pt x="30" y="53"/>
                      </a:lnTo>
                      <a:lnTo>
                        <a:pt x="29" y="40"/>
                      </a:lnTo>
                      <a:lnTo>
                        <a:pt x="28" y="28"/>
                      </a:lnTo>
                      <a:lnTo>
                        <a:pt x="29" y="22"/>
                      </a:lnTo>
                      <a:lnTo>
                        <a:pt x="31" y="19"/>
                      </a:lnTo>
                      <a:lnTo>
                        <a:pt x="32" y="19"/>
                      </a:lnTo>
                      <a:lnTo>
                        <a:pt x="32" y="23"/>
                      </a:lnTo>
                      <a:lnTo>
                        <a:pt x="32" y="27"/>
                      </a:lnTo>
                      <a:lnTo>
                        <a:pt x="32" y="34"/>
                      </a:lnTo>
                      <a:lnTo>
                        <a:pt x="33" y="41"/>
                      </a:lnTo>
                      <a:lnTo>
                        <a:pt x="34" y="48"/>
                      </a:lnTo>
                      <a:lnTo>
                        <a:pt x="37" y="53"/>
                      </a:lnTo>
                      <a:lnTo>
                        <a:pt x="41" y="41"/>
                      </a:lnTo>
                      <a:lnTo>
                        <a:pt x="46" y="25"/>
                      </a:lnTo>
                      <a:lnTo>
                        <a:pt x="52" y="11"/>
                      </a:lnTo>
                      <a:lnTo>
                        <a:pt x="60" y="2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4" y="2"/>
                      </a:lnTo>
                      <a:lnTo>
                        <a:pt x="62" y="5"/>
                      </a:lnTo>
                      <a:lnTo>
                        <a:pt x="57" y="13"/>
                      </a:lnTo>
                      <a:lnTo>
                        <a:pt x="52" y="28"/>
                      </a:lnTo>
                      <a:lnTo>
                        <a:pt x="47" y="43"/>
                      </a:lnTo>
                      <a:lnTo>
                        <a:pt x="45" y="53"/>
                      </a:lnTo>
                      <a:lnTo>
                        <a:pt x="51" y="51"/>
                      </a:lnTo>
                      <a:lnTo>
                        <a:pt x="57" y="49"/>
                      </a:lnTo>
                      <a:lnTo>
                        <a:pt x="63" y="47"/>
                      </a:lnTo>
                      <a:lnTo>
                        <a:pt x="68" y="43"/>
                      </a:lnTo>
                      <a:lnTo>
                        <a:pt x="70" y="42"/>
                      </a:lnTo>
                      <a:lnTo>
                        <a:pt x="72" y="42"/>
                      </a:lnTo>
                      <a:lnTo>
                        <a:pt x="71" y="43"/>
                      </a:lnTo>
                      <a:lnTo>
                        <a:pt x="69" y="47"/>
                      </a:lnTo>
                      <a:lnTo>
                        <a:pt x="63" y="50"/>
                      </a:lnTo>
                      <a:lnTo>
                        <a:pt x="56" y="56"/>
                      </a:lnTo>
                      <a:lnTo>
                        <a:pt x="48" y="61"/>
                      </a:lnTo>
                      <a:lnTo>
                        <a:pt x="44" y="64"/>
                      </a:lnTo>
                      <a:lnTo>
                        <a:pt x="41" y="78"/>
                      </a:lnTo>
                      <a:lnTo>
                        <a:pt x="38" y="93"/>
                      </a:lnTo>
                      <a:lnTo>
                        <a:pt x="36" y="108"/>
                      </a:lnTo>
                      <a:lnTo>
                        <a:pt x="33" y="116"/>
                      </a:lnTo>
                      <a:lnTo>
                        <a:pt x="39" y="116"/>
                      </a:lnTo>
                      <a:lnTo>
                        <a:pt x="45" y="115"/>
                      </a:lnTo>
                      <a:lnTo>
                        <a:pt x="51" y="115"/>
                      </a:lnTo>
                      <a:lnTo>
                        <a:pt x="57" y="114"/>
                      </a:lnTo>
                      <a:lnTo>
                        <a:pt x="62" y="113"/>
                      </a:lnTo>
                      <a:lnTo>
                        <a:pt x="68" y="110"/>
                      </a:lnTo>
                      <a:lnTo>
                        <a:pt x="71" y="109"/>
                      </a:lnTo>
                      <a:lnTo>
                        <a:pt x="74" y="108"/>
                      </a:lnTo>
                      <a:lnTo>
                        <a:pt x="76" y="106"/>
                      </a:lnTo>
                      <a:lnTo>
                        <a:pt x="77" y="106"/>
                      </a:lnTo>
                      <a:lnTo>
                        <a:pt x="77" y="108"/>
                      </a:lnTo>
                      <a:lnTo>
                        <a:pt x="75" y="110"/>
                      </a:lnTo>
                      <a:lnTo>
                        <a:pt x="72" y="113"/>
                      </a:lnTo>
                      <a:lnTo>
                        <a:pt x="68" y="115"/>
                      </a:lnTo>
                      <a:lnTo>
                        <a:pt x="62" y="118"/>
                      </a:lnTo>
                      <a:lnTo>
                        <a:pt x="55" y="121"/>
                      </a:lnTo>
                      <a:lnTo>
                        <a:pt x="48" y="124"/>
                      </a:lnTo>
                      <a:lnTo>
                        <a:pt x="43" y="126"/>
                      </a:lnTo>
                      <a:lnTo>
                        <a:pt x="38" y="128"/>
                      </a:lnTo>
                      <a:lnTo>
                        <a:pt x="34" y="129"/>
                      </a:lnTo>
                      <a:lnTo>
                        <a:pt x="31" y="132"/>
                      </a:lnTo>
                      <a:lnTo>
                        <a:pt x="29" y="139"/>
                      </a:lnTo>
                      <a:lnTo>
                        <a:pt x="28" y="147"/>
                      </a:lnTo>
                      <a:lnTo>
                        <a:pt x="28" y="152"/>
                      </a:lnTo>
                      <a:lnTo>
                        <a:pt x="30" y="154"/>
                      </a:lnTo>
                      <a:lnTo>
                        <a:pt x="33" y="155"/>
                      </a:lnTo>
                      <a:lnTo>
                        <a:pt x="39" y="155"/>
                      </a:lnTo>
                      <a:lnTo>
                        <a:pt x="43" y="154"/>
                      </a:lnTo>
                      <a:lnTo>
                        <a:pt x="53" y="149"/>
                      </a:lnTo>
                      <a:lnTo>
                        <a:pt x="62" y="145"/>
                      </a:lnTo>
                      <a:lnTo>
                        <a:pt x="70" y="140"/>
                      </a:lnTo>
                      <a:lnTo>
                        <a:pt x="75" y="137"/>
                      </a:lnTo>
                      <a:lnTo>
                        <a:pt x="78" y="134"/>
                      </a:lnTo>
                      <a:lnTo>
                        <a:pt x="81" y="133"/>
                      </a:lnTo>
                      <a:lnTo>
                        <a:pt x="81" y="134"/>
                      </a:lnTo>
                      <a:lnTo>
                        <a:pt x="78" y="139"/>
                      </a:lnTo>
                      <a:lnTo>
                        <a:pt x="72" y="147"/>
                      </a:lnTo>
                      <a:lnTo>
                        <a:pt x="64" y="156"/>
                      </a:lnTo>
                      <a:lnTo>
                        <a:pt x="57" y="164"/>
                      </a:lnTo>
                      <a:lnTo>
                        <a:pt x="51" y="170"/>
                      </a:lnTo>
                      <a:lnTo>
                        <a:pt x="51" y="168"/>
                      </a:lnTo>
                      <a:lnTo>
                        <a:pt x="49" y="166"/>
                      </a:lnTo>
                      <a:lnTo>
                        <a:pt x="47" y="163"/>
                      </a:lnTo>
                      <a:lnTo>
                        <a:pt x="46" y="161"/>
                      </a:lnTo>
                      <a:lnTo>
                        <a:pt x="41" y="158"/>
                      </a:lnTo>
                      <a:lnTo>
                        <a:pt x="34" y="156"/>
                      </a:lnTo>
                      <a:lnTo>
                        <a:pt x="26" y="158"/>
                      </a:lnTo>
                      <a:lnTo>
                        <a:pt x="21" y="160"/>
                      </a:lnTo>
                      <a:lnTo>
                        <a:pt x="17" y="163"/>
                      </a:lnTo>
                      <a:lnTo>
                        <a:pt x="17" y="167"/>
                      </a:lnTo>
                      <a:lnTo>
                        <a:pt x="17" y="171"/>
                      </a:lnTo>
                      <a:lnTo>
                        <a:pt x="17" y="175"/>
                      </a:lnTo>
                      <a:lnTo>
                        <a:pt x="13" y="179"/>
                      </a:lnTo>
                      <a:lnTo>
                        <a:pt x="8" y="183"/>
                      </a:lnTo>
                      <a:lnTo>
                        <a:pt x="3" y="186"/>
                      </a:lnTo>
                      <a:lnTo>
                        <a:pt x="1" y="189"/>
                      </a:lnTo>
                      <a:lnTo>
                        <a:pt x="6" y="183"/>
                      </a:lnTo>
                      <a:lnTo>
                        <a:pt x="10" y="177"/>
                      </a:lnTo>
                      <a:lnTo>
                        <a:pt x="13" y="171"/>
                      </a:lnTo>
                      <a:lnTo>
                        <a:pt x="13" y="168"/>
                      </a:lnTo>
                      <a:lnTo>
                        <a:pt x="10" y="164"/>
                      </a:lnTo>
                      <a:lnTo>
                        <a:pt x="7" y="162"/>
                      </a:lnTo>
                      <a:lnTo>
                        <a:pt x="3" y="161"/>
                      </a:lnTo>
                      <a:lnTo>
                        <a:pt x="0" y="163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" name="Freeform 327">
                  <a:extLst>
                    <a:ext uri="{FF2B5EF4-FFF2-40B4-BE49-F238E27FC236}">
                      <a16:creationId xmlns:a16="http://schemas.microsoft.com/office/drawing/2014/main" xmlns="" id="{781C5503-EAAF-473A-8267-C5AD2C4758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" y="292"/>
                  <a:ext cx="7" cy="12"/>
                </a:xfrm>
                <a:custGeom>
                  <a:avLst/>
                  <a:gdLst>
                    <a:gd name="T0" fmla="*/ 13 w 13"/>
                    <a:gd name="T1" fmla="*/ 23 h 24"/>
                    <a:gd name="T2" fmla="*/ 10 w 13"/>
                    <a:gd name="T3" fmla="*/ 21 h 24"/>
                    <a:gd name="T4" fmla="*/ 8 w 13"/>
                    <a:gd name="T5" fmla="*/ 21 h 24"/>
                    <a:gd name="T6" fmla="*/ 4 w 13"/>
                    <a:gd name="T7" fmla="*/ 23 h 24"/>
                    <a:gd name="T8" fmla="*/ 2 w 13"/>
                    <a:gd name="T9" fmla="*/ 24 h 24"/>
                    <a:gd name="T10" fmla="*/ 1 w 13"/>
                    <a:gd name="T11" fmla="*/ 18 h 24"/>
                    <a:gd name="T12" fmla="*/ 0 w 13"/>
                    <a:gd name="T13" fmla="*/ 12 h 24"/>
                    <a:gd name="T14" fmla="*/ 0 w 13"/>
                    <a:gd name="T15" fmla="*/ 8 h 24"/>
                    <a:gd name="T16" fmla="*/ 0 w 13"/>
                    <a:gd name="T17" fmla="*/ 2 h 24"/>
                    <a:gd name="T18" fmla="*/ 0 w 13"/>
                    <a:gd name="T19" fmla="*/ 0 h 24"/>
                    <a:gd name="T20" fmla="*/ 1 w 13"/>
                    <a:gd name="T21" fmla="*/ 0 h 24"/>
                    <a:gd name="T22" fmla="*/ 2 w 13"/>
                    <a:gd name="T23" fmla="*/ 1 h 24"/>
                    <a:gd name="T24" fmla="*/ 2 w 13"/>
                    <a:gd name="T25" fmla="*/ 3 h 24"/>
                    <a:gd name="T26" fmla="*/ 3 w 13"/>
                    <a:gd name="T27" fmla="*/ 8 h 24"/>
                    <a:gd name="T28" fmla="*/ 7 w 13"/>
                    <a:gd name="T29" fmla="*/ 12 h 24"/>
                    <a:gd name="T30" fmla="*/ 10 w 13"/>
                    <a:gd name="T31" fmla="*/ 18 h 24"/>
                    <a:gd name="T32" fmla="*/ 13 w 13"/>
                    <a:gd name="T33" fmla="*/ 2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24">
                      <a:moveTo>
                        <a:pt x="13" y="23"/>
                      </a:move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4" y="23"/>
                      </a:lnTo>
                      <a:lnTo>
                        <a:pt x="2" y="24"/>
                      </a:lnTo>
                      <a:lnTo>
                        <a:pt x="1" y="18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3" y="8"/>
                      </a:lnTo>
                      <a:lnTo>
                        <a:pt x="7" y="12"/>
                      </a:lnTo>
                      <a:lnTo>
                        <a:pt x="10" y="18"/>
                      </a:lnTo>
                      <a:lnTo>
                        <a:pt x="13" y="23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0" name="Freeform 328">
                  <a:extLst>
                    <a:ext uri="{FF2B5EF4-FFF2-40B4-BE49-F238E27FC236}">
                      <a16:creationId xmlns:a16="http://schemas.microsoft.com/office/drawing/2014/main" xmlns="" id="{1E659681-0891-4ED5-8854-6FCE56CDD5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" y="289"/>
                  <a:ext cx="129" cy="79"/>
                </a:xfrm>
                <a:custGeom>
                  <a:avLst/>
                  <a:gdLst>
                    <a:gd name="T0" fmla="*/ 25 w 258"/>
                    <a:gd name="T1" fmla="*/ 110 h 157"/>
                    <a:gd name="T2" fmla="*/ 50 w 258"/>
                    <a:gd name="T3" fmla="*/ 95 h 157"/>
                    <a:gd name="T4" fmla="*/ 65 w 258"/>
                    <a:gd name="T5" fmla="*/ 57 h 157"/>
                    <a:gd name="T6" fmla="*/ 84 w 258"/>
                    <a:gd name="T7" fmla="*/ 29 h 157"/>
                    <a:gd name="T8" fmla="*/ 108 w 258"/>
                    <a:gd name="T9" fmla="*/ 3 h 157"/>
                    <a:gd name="T10" fmla="*/ 116 w 258"/>
                    <a:gd name="T11" fmla="*/ 1 h 157"/>
                    <a:gd name="T12" fmla="*/ 100 w 258"/>
                    <a:gd name="T13" fmla="*/ 19 h 157"/>
                    <a:gd name="T14" fmla="*/ 77 w 258"/>
                    <a:gd name="T15" fmla="*/ 48 h 157"/>
                    <a:gd name="T16" fmla="*/ 67 w 258"/>
                    <a:gd name="T17" fmla="*/ 77 h 157"/>
                    <a:gd name="T18" fmla="*/ 69 w 258"/>
                    <a:gd name="T19" fmla="*/ 84 h 157"/>
                    <a:gd name="T20" fmla="*/ 86 w 258"/>
                    <a:gd name="T21" fmla="*/ 74 h 157"/>
                    <a:gd name="T22" fmla="*/ 105 w 258"/>
                    <a:gd name="T23" fmla="*/ 61 h 157"/>
                    <a:gd name="T24" fmla="*/ 130 w 258"/>
                    <a:gd name="T25" fmla="*/ 31 h 157"/>
                    <a:gd name="T26" fmla="*/ 167 w 258"/>
                    <a:gd name="T27" fmla="*/ 4 h 157"/>
                    <a:gd name="T28" fmla="*/ 182 w 258"/>
                    <a:gd name="T29" fmla="*/ 2 h 157"/>
                    <a:gd name="T30" fmla="*/ 151 w 258"/>
                    <a:gd name="T31" fmla="*/ 24 h 157"/>
                    <a:gd name="T32" fmla="*/ 121 w 258"/>
                    <a:gd name="T33" fmla="*/ 56 h 157"/>
                    <a:gd name="T34" fmla="*/ 124 w 258"/>
                    <a:gd name="T35" fmla="*/ 63 h 157"/>
                    <a:gd name="T36" fmla="*/ 154 w 258"/>
                    <a:gd name="T37" fmla="*/ 57 h 157"/>
                    <a:gd name="T38" fmla="*/ 185 w 258"/>
                    <a:gd name="T39" fmla="*/ 39 h 157"/>
                    <a:gd name="T40" fmla="*/ 223 w 258"/>
                    <a:gd name="T41" fmla="*/ 22 h 157"/>
                    <a:gd name="T42" fmla="*/ 234 w 258"/>
                    <a:gd name="T43" fmla="*/ 22 h 157"/>
                    <a:gd name="T44" fmla="*/ 205 w 258"/>
                    <a:gd name="T45" fmla="*/ 34 h 157"/>
                    <a:gd name="T46" fmla="*/ 180 w 258"/>
                    <a:gd name="T47" fmla="*/ 54 h 157"/>
                    <a:gd name="T48" fmla="*/ 206 w 258"/>
                    <a:gd name="T49" fmla="*/ 57 h 157"/>
                    <a:gd name="T50" fmla="*/ 243 w 258"/>
                    <a:gd name="T51" fmla="*/ 48 h 157"/>
                    <a:gd name="T52" fmla="*/ 258 w 258"/>
                    <a:gd name="T53" fmla="*/ 44 h 157"/>
                    <a:gd name="T54" fmla="*/ 236 w 258"/>
                    <a:gd name="T55" fmla="*/ 57 h 157"/>
                    <a:gd name="T56" fmla="*/ 192 w 258"/>
                    <a:gd name="T57" fmla="*/ 69 h 157"/>
                    <a:gd name="T58" fmla="*/ 197 w 258"/>
                    <a:gd name="T59" fmla="*/ 82 h 157"/>
                    <a:gd name="T60" fmla="*/ 225 w 258"/>
                    <a:gd name="T61" fmla="*/ 97 h 157"/>
                    <a:gd name="T62" fmla="*/ 236 w 258"/>
                    <a:gd name="T63" fmla="*/ 105 h 157"/>
                    <a:gd name="T64" fmla="*/ 206 w 258"/>
                    <a:gd name="T65" fmla="*/ 95 h 157"/>
                    <a:gd name="T66" fmla="*/ 169 w 258"/>
                    <a:gd name="T67" fmla="*/ 78 h 157"/>
                    <a:gd name="T68" fmla="*/ 150 w 258"/>
                    <a:gd name="T69" fmla="*/ 76 h 157"/>
                    <a:gd name="T70" fmla="*/ 129 w 258"/>
                    <a:gd name="T71" fmla="*/ 78 h 157"/>
                    <a:gd name="T72" fmla="*/ 137 w 258"/>
                    <a:gd name="T73" fmla="*/ 92 h 157"/>
                    <a:gd name="T74" fmla="*/ 158 w 258"/>
                    <a:gd name="T75" fmla="*/ 109 h 157"/>
                    <a:gd name="T76" fmla="*/ 182 w 258"/>
                    <a:gd name="T77" fmla="*/ 123 h 157"/>
                    <a:gd name="T78" fmla="*/ 191 w 258"/>
                    <a:gd name="T79" fmla="*/ 135 h 157"/>
                    <a:gd name="T80" fmla="*/ 157 w 258"/>
                    <a:gd name="T81" fmla="*/ 114 h 157"/>
                    <a:gd name="T82" fmla="*/ 123 w 258"/>
                    <a:gd name="T83" fmla="*/ 92 h 157"/>
                    <a:gd name="T84" fmla="*/ 106 w 258"/>
                    <a:gd name="T85" fmla="*/ 85 h 157"/>
                    <a:gd name="T86" fmla="*/ 75 w 258"/>
                    <a:gd name="T87" fmla="*/ 97 h 157"/>
                    <a:gd name="T88" fmla="*/ 69 w 258"/>
                    <a:gd name="T89" fmla="*/ 106 h 157"/>
                    <a:gd name="T90" fmla="*/ 93 w 258"/>
                    <a:gd name="T91" fmla="*/ 125 h 157"/>
                    <a:gd name="T92" fmla="*/ 128 w 258"/>
                    <a:gd name="T93" fmla="*/ 150 h 157"/>
                    <a:gd name="T94" fmla="*/ 132 w 258"/>
                    <a:gd name="T95" fmla="*/ 157 h 157"/>
                    <a:gd name="T96" fmla="*/ 99 w 258"/>
                    <a:gd name="T97" fmla="*/ 136 h 157"/>
                    <a:gd name="T98" fmla="*/ 62 w 258"/>
                    <a:gd name="T99" fmla="*/ 114 h 157"/>
                    <a:gd name="T100" fmla="*/ 40 w 258"/>
                    <a:gd name="T101" fmla="*/ 117 h 157"/>
                    <a:gd name="T102" fmla="*/ 7 w 258"/>
                    <a:gd name="T103" fmla="*/ 128 h 157"/>
                    <a:gd name="T104" fmla="*/ 6 w 258"/>
                    <a:gd name="T105" fmla="*/ 125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8" h="157">
                      <a:moveTo>
                        <a:pt x="10" y="121"/>
                      </a:moveTo>
                      <a:lnTo>
                        <a:pt x="14" y="117"/>
                      </a:lnTo>
                      <a:lnTo>
                        <a:pt x="20" y="114"/>
                      </a:lnTo>
                      <a:lnTo>
                        <a:pt x="25" y="110"/>
                      </a:lnTo>
                      <a:lnTo>
                        <a:pt x="33" y="106"/>
                      </a:lnTo>
                      <a:lnTo>
                        <a:pt x="39" y="102"/>
                      </a:lnTo>
                      <a:lnTo>
                        <a:pt x="46" y="99"/>
                      </a:lnTo>
                      <a:lnTo>
                        <a:pt x="50" y="95"/>
                      </a:lnTo>
                      <a:lnTo>
                        <a:pt x="52" y="93"/>
                      </a:lnTo>
                      <a:lnTo>
                        <a:pt x="54" y="85"/>
                      </a:lnTo>
                      <a:lnTo>
                        <a:pt x="59" y="72"/>
                      </a:lnTo>
                      <a:lnTo>
                        <a:pt x="65" y="57"/>
                      </a:lnTo>
                      <a:lnTo>
                        <a:pt x="70" y="47"/>
                      </a:lnTo>
                      <a:lnTo>
                        <a:pt x="74" y="42"/>
                      </a:lnTo>
                      <a:lnTo>
                        <a:pt x="78" y="35"/>
                      </a:lnTo>
                      <a:lnTo>
                        <a:pt x="84" y="29"/>
                      </a:lnTo>
                      <a:lnTo>
                        <a:pt x="90" y="21"/>
                      </a:lnTo>
                      <a:lnTo>
                        <a:pt x="97" y="14"/>
                      </a:lnTo>
                      <a:lnTo>
                        <a:pt x="103" y="8"/>
                      </a:lnTo>
                      <a:lnTo>
                        <a:pt x="108" y="3"/>
                      </a:lnTo>
                      <a:lnTo>
                        <a:pt x="112" y="1"/>
                      </a:lnTo>
                      <a:lnTo>
                        <a:pt x="116" y="0"/>
                      </a:lnTo>
                      <a:lnTo>
                        <a:pt x="118" y="0"/>
                      </a:lnTo>
                      <a:lnTo>
                        <a:pt x="116" y="1"/>
                      </a:lnTo>
                      <a:lnTo>
                        <a:pt x="114" y="4"/>
                      </a:lnTo>
                      <a:lnTo>
                        <a:pt x="112" y="8"/>
                      </a:lnTo>
                      <a:lnTo>
                        <a:pt x="107" y="12"/>
                      </a:lnTo>
                      <a:lnTo>
                        <a:pt x="100" y="19"/>
                      </a:lnTo>
                      <a:lnTo>
                        <a:pt x="94" y="26"/>
                      </a:lnTo>
                      <a:lnTo>
                        <a:pt x="88" y="34"/>
                      </a:lnTo>
                      <a:lnTo>
                        <a:pt x="82" y="42"/>
                      </a:lnTo>
                      <a:lnTo>
                        <a:pt x="77" y="48"/>
                      </a:lnTo>
                      <a:lnTo>
                        <a:pt x="74" y="53"/>
                      </a:lnTo>
                      <a:lnTo>
                        <a:pt x="70" y="61"/>
                      </a:lnTo>
                      <a:lnTo>
                        <a:pt x="68" y="69"/>
                      </a:lnTo>
                      <a:lnTo>
                        <a:pt x="67" y="77"/>
                      </a:lnTo>
                      <a:lnTo>
                        <a:pt x="66" y="82"/>
                      </a:lnTo>
                      <a:lnTo>
                        <a:pt x="66" y="85"/>
                      </a:lnTo>
                      <a:lnTo>
                        <a:pt x="67" y="85"/>
                      </a:lnTo>
                      <a:lnTo>
                        <a:pt x="69" y="84"/>
                      </a:lnTo>
                      <a:lnTo>
                        <a:pt x="74" y="82"/>
                      </a:lnTo>
                      <a:lnTo>
                        <a:pt x="77" y="79"/>
                      </a:lnTo>
                      <a:lnTo>
                        <a:pt x="81" y="77"/>
                      </a:lnTo>
                      <a:lnTo>
                        <a:pt x="86" y="74"/>
                      </a:lnTo>
                      <a:lnTo>
                        <a:pt x="91" y="70"/>
                      </a:lnTo>
                      <a:lnTo>
                        <a:pt x="96" y="67"/>
                      </a:lnTo>
                      <a:lnTo>
                        <a:pt x="101" y="63"/>
                      </a:lnTo>
                      <a:lnTo>
                        <a:pt x="105" y="61"/>
                      </a:lnTo>
                      <a:lnTo>
                        <a:pt x="108" y="60"/>
                      </a:lnTo>
                      <a:lnTo>
                        <a:pt x="114" y="50"/>
                      </a:lnTo>
                      <a:lnTo>
                        <a:pt x="121" y="40"/>
                      </a:lnTo>
                      <a:lnTo>
                        <a:pt x="130" y="31"/>
                      </a:lnTo>
                      <a:lnTo>
                        <a:pt x="141" y="22"/>
                      </a:lnTo>
                      <a:lnTo>
                        <a:pt x="151" y="15"/>
                      </a:lnTo>
                      <a:lnTo>
                        <a:pt x="160" y="9"/>
                      </a:lnTo>
                      <a:lnTo>
                        <a:pt x="167" y="4"/>
                      </a:lnTo>
                      <a:lnTo>
                        <a:pt x="173" y="2"/>
                      </a:lnTo>
                      <a:lnTo>
                        <a:pt x="179" y="1"/>
                      </a:lnTo>
                      <a:lnTo>
                        <a:pt x="182" y="1"/>
                      </a:lnTo>
                      <a:lnTo>
                        <a:pt x="182" y="2"/>
                      </a:lnTo>
                      <a:lnTo>
                        <a:pt x="177" y="4"/>
                      </a:lnTo>
                      <a:lnTo>
                        <a:pt x="169" y="9"/>
                      </a:lnTo>
                      <a:lnTo>
                        <a:pt x="160" y="16"/>
                      </a:lnTo>
                      <a:lnTo>
                        <a:pt x="151" y="24"/>
                      </a:lnTo>
                      <a:lnTo>
                        <a:pt x="142" y="32"/>
                      </a:lnTo>
                      <a:lnTo>
                        <a:pt x="134" y="41"/>
                      </a:lnTo>
                      <a:lnTo>
                        <a:pt x="127" y="49"/>
                      </a:lnTo>
                      <a:lnTo>
                        <a:pt x="121" y="56"/>
                      </a:lnTo>
                      <a:lnTo>
                        <a:pt x="120" y="61"/>
                      </a:lnTo>
                      <a:lnTo>
                        <a:pt x="120" y="63"/>
                      </a:lnTo>
                      <a:lnTo>
                        <a:pt x="122" y="63"/>
                      </a:lnTo>
                      <a:lnTo>
                        <a:pt x="124" y="63"/>
                      </a:lnTo>
                      <a:lnTo>
                        <a:pt x="130" y="62"/>
                      </a:lnTo>
                      <a:lnTo>
                        <a:pt x="138" y="61"/>
                      </a:lnTo>
                      <a:lnTo>
                        <a:pt x="146" y="59"/>
                      </a:lnTo>
                      <a:lnTo>
                        <a:pt x="154" y="57"/>
                      </a:lnTo>
                      <a:lnTo>
                        <a:pt x="160" y="56"/>
                      </a:lnTo>
                      <a:lnTo>
                        <a:pt x="167" y="50"/>
                      </a:lnTo>
                      <a:lnTo>
                        <a:pt x="175" y="45"/>
                      </a:lnTo>
                      <a:lnTo>
                        <a:pt x="185" y="39"/>
                      </a:lnTo>
                      <a:lnTo>
                        <a:pt x="197" y="33"/>
                      </a:lnTo>
                      <a:lnTo>
                        <a:pt x="207" y="29"/>
                      </a:lnTo>
                      <a:lnTo>
                        <a:pt x="217" y="24"/>
                      </a:lnTo>
                      <a:lnTo>
                        <a:pt x="223" y="22"/>
                      </a:lnTo>
                      <a:lnTo>
                        <a:pt x="228" y="19"/>
                      </a:lnTo>
                      <a:lnTo>
                        <a:pt x="233" y="18"/>
                      </a:lnTo>
                      <a:lnTo>
                        <a:pt x="235" y="19"/>
                      </a:lnTo>
                      <a:lnTo>
                        <a:pt x="234" y="22"/>
                      </a:lnTo>
                      <a:lnTo>
                        <a:pt x="228" y="24"/>
                      </a:lnTo>
                      <a:lnTo>
                        <a:pt x="221" y="26"/>
                      </a:lnTo>
                      <a:lnTo>
                        <a:pt x="213" y="31"/>
                      </a:lnTo>
                      <a:lnTo>
                        <a:pt x="205" y="34"/>
                      </a:lnTo>
                      <a:lnTo>
                        <a:pt x="197" y="39"/>
                      </a:lnTo>
                      <a:lnTo>
                        <a:pt x="190" y="45"/>
                      </a:lnTo>
                      <a:lnTo>
                        <a:pt x="184" y="49"/>
                      </a:lnTo>
                      <a:lnTo>
                        <a:pt x="180" y="54"/>
                      </a:lnTo>
                      <a:lnTo>
                        <a:pt x="177" y="59"/>
                      </a:lnTo>
                      <a:lnTo>
                        <a:pt x="185" y="60"/>
                      </a:lnTo>
                      <a:lnTo>
                        <a:pt x="196" y="59"/>
                      </a:lnTo>
                      <a:lnTo>
                        <a:pt x="206" y="57"/>
                      </a:lnTo>
                      <a:lnTo>
                        <a:pt x="217" y="55"/>
                      </a:lnTo>
                      <a:lnTo>
                        <a:pt x="227" y="53"/>
                      </a:lnTo>
                      <a:lnTo>
                        <a:pt x="236" y="50"/>
                      </a:lnTo>
                      <a:lnTo>
                        <a:pt x="243" y="48"/>
                      </a:lnTo>
                      <a:lnTo>
                        <a:pt x="248" y="47"/>
                      </a:lnTo>
                      <a:lnTo>
                        <a:pt x="253" y="44"/>
                      </a:lnTo>
                      <a:lnTo>
                        <a:pt x="258" y="42"/>
                      </a:lnTo>
                      <a:lnTo>
                        <a:pt x="258" y="44"/>
                      </a:lnTo>
                      <a:lnTo>
                        <a:pt x="255" y="47"/>
                      </a:lnTo>
                      <a:lnTo>
                        <a:pt x="250" y="50"/>
                      </a:lnTo>
                      <a:lnTo>
                        <a:pt x="244" y="54"/>
                      </a:lnTo>
                      <a:lnTo>
                        <a:pt x="236" y="57"/>
                      </a:lnTo>
                      <a:lnTo>
                        <a:pt x="226" y="62"/>
                      </a:lnTo>
                      <a:lnTo>
                        <a:pt x="215" y="65"/>
                      </a:lnTo>
                      <a:lnTo>
                        <a:pt x="204" y="68"/>
                      </a:lnTo>
                      <a:lnTo>
                        <a:pt x="192" y="69"/>
                      </a:lnTo>
                      <a:lnTo>
                        <a:pt x="181" y="69"/>
                      </a:lnTo>
                      <a:lnTo>
                        <a:pt x="184" y="74"/>
                      </a:lnTo>
                      <a:lnTo>
                        <a:pt x="190" y="77"/>
                      </a:lnTo>
                      <a:lnTo>
                        <a:pt x="197" y="82"/>
                      </a:lnTo>
                      <a:lnTo>
                        <a:pt x="205" y="86"/>
                      </a:lnTo>
                      <a:lnTo>
                        <a:pt x="212" y="90"/>
                      </a:lnTo>
                      <a:lnTo>
                        <a:pt x="219" y="94"/>
                      </a:lnTo>
                      <a:lnTo>
                        <a:pt x="225" y="97"/>
                      </a:lnTo>
                      <a:lnTo>
                        <a:pt x="229" y="99"/>
                      </a:lnTo>
                      <a:lnTo>
                        <a:pt x="235" y="101"/>
                      </a:lnTo>
                      <a:lnTo>
                        <a:pt x="237" y="104"/>
                      </a:lnTo>
                      <a:lnTo>
                        <a:pt x="236" y="105"/>
                      </a:lnTo>
                      <a:lnTo>
                        <a:pt x="230" y="104"/>
                      </a:lnTo>
                      <a:lnTo>
                        <a:pt x="225" y="102"/>
                      </a:lnTo>
                      <a:lnTo>
                        <a:pt x="217" y="99"/>
                      </a:lnTo>
                      <a:lnTo>
                        <a:pt x="206" y="95"/>
                      </a:lnTo>
                      <a:lnTo>
                        <a:pt x="196" y="91"/>
                      </a:lnTo>
                      <a:lnTo>
                        <a:pt x="185" y="86"/>
                      </a:lnTo>
                      <a:lnTo>
                        <a:pt x="176" y="83"/>
                      </a:lnTo>
                      <a:lnTo>
                        <a:pt x="169" y="78"/>
                      </a:lnTo>
                      <a:lnTo>
                        <a:pt x="165" y="75"/>
                      </a:lnTo>
                      <a:lnTo>
                        <a:pt x="160" y="75"/>
                      </a:lnTo>
                      <a:lnTo>
                        <a:pt x="156" y="76"/>
                      </a:lnTo>
                      <a:lnTo>
                        <a:pt x="150" y="76"/>
                      </a:lnTo>
                      <a:lnTo>
                        <a:pt x="144" y="76"/>
                      </a:lnTo>
                      <a:lnTo>
                        <a:pt x="138" y="77"/>
                      </a:lnTo>
                      <a:lnTo>
                        <a:pt x="134" y="77"/>
                      </a:lnTo>
                      <a:lnTo>
                        <a:pt x="129" y="78"/>
                      </a:lnTo>
                      <a:lnTo>
                        <a:pt x="126" y="78"/>
                      </a:lnTo>
                      <a:lnTo>
                        <a:pt x="128" y="83"/>
                      </a:lnTo>
                      <a:lnTo>
                        <a:pt x="132" y="87"/>
                      </a:lnTo>
                      <a:lnTo>
                        <a:pt x="137" y="92"/>
                      </a:lnTo>
                      <a:lnTo>
                        <a:pt x="143" y="97"/>
                      </a:lnTo>
                      <a:lnTo>
                        <a:pt x="147" y="101"/>
                      </a:lnTo>
                      <a:lnTo>
                        <a:pt x="153" y="106"/>
                      </a:lnTo>
                      <a:lnTo>
                        <a:pt x="158" y="109"/>
                      </a:lnTo>
                      <a:lnTo>
                        <a:pt x="161" y="112"/>
                      </a:lnTo>
                      <a:lnTo>
                        <a:pt x="168" y="116"/>
                      </a:lnTo>
                      <a:lnTo>
                        <a:pt x="176" y="120"/>
                      </a:lnTo>
                      <a:lnTo>
                        <a:pt x="182" y="123"/>
                      </a:lnTo>
                      <a:lnTo>
                        <a:pt x="188" y="127"/>
                      </a:lnTo>
                      <a:lnTo>
                        <a:pt x="191" y="130"/>
                      </a:lnTo>
                      <a:lnTo>
                        <a:pt x="194" y="133"/>
                      </a:lnTo>
                      <a:lnTo>
                        <a:pt x="191" y="135"/>
                      </a:lnTo>
                      <a:lnTo>
                        <a:pt x="182" y="130"/>
                      </a:lnTo>
                      <a:lnTo>
                        <a:pt x="175" y="125"/>
                      </a:lnTo>
                      <a:lnTo>
                        <a:pt x="166" y="120"/>
                      </a:lnTo>
                      <a:lnTo>
                        <a:pt x="157" y="114"/>
                      </a:lnTo>
                      <a:lnTo>
                        <a:pt x="147" y="108"/>
                      </a:lnTo>
                      <a:lnTo>
                        <a:pt x="137" y="102"/>
                      </a:lnTo>
                      <a:lnTo>
                        <a:pt x="129" y="97"/>
                      </a:lnTo>
                      <a:lnTo>
                        <a:pt x="123" y="92"/>
                      </a:lnTo>
                      <a:lnTo>
                        <a:pt x="119" y="89"/>
                      </a:lnTo>
                      <a:lnTo>
                        <a:pt x="114" y="85"/>
                      </a:lnTo>
                      <a:lnTo>
                        <a:pt x="109" y="84"/>
                      </a:lnTo>
                      <a:lnTo>
                        <a:pt x="106" y="85"/>
                      </a:lnTo>
                      <a:lnTo>
                        <a:pt x="101" y="87"/>
                      </a:lnTo>
                      <a:lnTo>
                        <a:pt x="94" y="90"/>
                      </a:lnTo>
                      <a:lnTo>
                        <a:pt x="84" y="93"/>
                      </a:lnTo>
                      <a:lnTo>
                        <a:pt x="75" y="97"/>
                      </a:lnTo>
                      <a:lnTo>
                        <a:pt x="69" y="99"/>
                      </a:lnTo>
                      <a:lnTo>
                        <a:pt x="68" y="101"/>
                      </a:lnTo>
                      <a:lnTo>
                        <a:pt x="68" y="104"/>
                      </a:lnTo>
                      <a:lnTo>
                        <a:pt x="69" y="106"/>
                      </a:lnTo>
                      <a:lnTo>
                        <a:pt x="74" y="110"/>
                      </a:lnTo>
                      <a:lnTo>
                        <a:pt x="78" y="114"/>
                      </a:lnTo>
                      <a:lnTo>
                        <a:pt x="85" y="119"/>
                      </a:lnTo>
                      <a:lnTo>
                        <a:pt x="93" y="125"/>
                      </a:lnTo>
                      <a:lnTo>
                        <a:pt x="103" y="131"/>
                      </a:lnTo>
                      <a:lnTo>
                        <a:pt x="112" y="138"/>
                      </a:lnTo>
                      <a:lnTo>
                        <a:pt x="121" y="144"/>
                      </a:lnTo>
                      <a:lnTo>
                        <a:pt x="128" y="150"/>
                      </a:lnTo>
                      <a:lnTo>
                        <a:pt x="134" y="152"/>
                      </a:lnTo>
                      <a:lnTo>
                        <a:pt x="138" y="155"/>
                      </a:lnTo>
                      <a:lnTo>
                        <a:pt x="137" y="157"/>
                      </a:lnTo>
                      <a:lnTo>
                        <a:pt x="132" y="157"/>
                      </a:lnTo>
                      <a:lnTo>
                        <a:pt x="123" y="152"/>
                      </a:lnTo>
                      <a:lnTo>
                        <a:pt x="118" y="147"/>
                      </a:lnTo>
                      <a:lnTo>
                        <a:pt x="108" y="142"/>
                      </a:lnTo>
                      <a:lnTo>
                        <a:pt x="99" y="136"/>
                      </a:lnTo>
                      <a:lnTo>
                        <a:pt x="89" y="129"/>
                      </a:lnTo>
                      <a:lnTo>
                        <a:pt x="78" y="123"/>
                      </a:lnTo>
                      <a:lnTo>
                        <a:pt x="69" y="119"/>
                      </a:lnTo>
                      <a:lnTo>
                        <a:pt x="62" y="114"/>
                      </a:lnTo>
                      <a:lnTo>
                        <a:pt x="59" y="113"/>
                      </a:lnTo>
                      <a:lnTo>
                        <a:pt x="55" y="113"/>
                      </a:lnTo>
                      <a:lnTo>
                        <a:pt x="48" y="115"/>
                      </a:lnTo>
                      <a:lnTo>
                        <a:pt x="40" y="117"/>
                      </a:lnTo>
                      <a:lnTo>
                        <a:pt x="31" y="121"/>
                      </a:lnTo>
                      <a:lnTo>
                        <a:pt x="22" y="123"/>
                      </a:lnTo>
                      <a:lnTo>
                        <a:pt x="14" y="127"/>
                      </a:lnTo>
                      <a:lnTo>
                        <a:pt x="7" y="128"/>
                      </a:lnTo>
                      <a:lnTo>
                        <a:pt x="2" y="129"/>
                      </a:lnTo>
                      <a:lnTo>
                        <a:pt x="0" y="129"/>
                      </a:lnTo>
                      <a:lnTo>
                        <a:pt x="1" y="128"/>
                      </a:lnTo>
                      <a:lnTo>
                        <a:pt x="6" y="125"/>
                      </a:lnTo>
                      <a:lnTo>
                        <a:pt x="10" y="121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1" name="Freeform 329">
                  <a:extLst>
                    <a:ext uri="{FF2B5EF4-FFF2-40B4-BE49-F238E27FC236}">
                      <a16:creationId xmlns:a16="http://schemas.microsoft.com/office/drawing/2014/main" xmlns="" id="{3861AA26-4CCC-4243-9DA2-4D3B68FC4A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" y="368"/>
                  <a:ext cx="93" cy="79"/>
                </a:xfrm>
                <a:custGeom>
                  <a:avLst/>
                  <a:gdLst>
                    <a:gd name="T0" fmla="*/ 21 w 187"/>
                    <a:gd name="T1" fmla="*/ 14 h 157"/>
                    <a:gd name="T2" fmla="*/ 45 w 187"/>
                    <a:gd name="T3" fmla="*/ 16 h 157"/>
                    <a:gd name="T4" fmla="*/ 84 w 187"/>
                    <a:gd name="T5" fmla="*/ 10 h 157"/>
                    <a:gd name="T6" fmla="*/ 119 w 187"/>
                    <a:gd name="T7" fmla="*/ 10 h 157"/>
                    <a:gd name="T8" fmla="*/ 130 w 187"/>
                    <a:gd name="T9" fmla="*/ 17 h 157"/>
                    <a:gd name="T10" fmla="*/ 110 w 187"/>
                    <a:gd name="T11" fmla="*/ 16 h 157"/>
                    <a:gd name="T12" fmla="*/ 80 w 187"/>
                    <a:gd name="T13" fmla="*/ 18 h 157"/>
                    <a:gd name="T14" fmla="*/ 51 w 187"/>
                    <a:gd name="T15" fmla="*/ 24 h 157"/>
                    <a:gd name="T16" fmla="*/ 55 w 187"/>
                    <a:gd name="T17" fmla="*/ 31 h 157"/>
                    <a:gd name="T18" fmla="*/ 72 w 187"/>
                    <a:gd name="T19" fmla="*/ 38 h 157"/>
                    <a:gd name="T20" fmla="*/ 82 w 187"/>
                    <a:gd name="T21" fmla="*/ 42 h 157"/>
                    <a:gd name="T22" fmla="*/ 117 w 187"/>
                    <a:gd name="T23" fmla="*/ 41 h 157"/>
                    <a:gd name="T24" fmla="*/ 155 w 187"/>
                    <a:gd name="T25" fmla="*/ 47 h 157"/>
                    <a:gd name="T26" fmla="*/ 174 w 187"/>
                    <a:gd name="T27" fmla="*/ 60 h 157"/>
                    <a:gd name="T28" fmla="*/ 165 w 187"/>
                    <a:gd name="T29" fmla="*/ 59 h 157"/>
                    <a:gd name="T30" fmla="*/ 141 w 187"/>
                    <a:gd name="T31" fmla="*/ 53 h 157"/>
                    <a:gd name="T32" fmla="*/ 108 w 187"/>
                    <a:gd name="T33" fmla="*/ 49 h 157"/>
                    <a:gd name="T34" fmla="*/ 103 w 187"/>
                    <a:gd name="T35" fmla="*/ 57 h 157"/>
                    <a:gd name="T36" fmla="*/ 119 w 187"/>
                    <a:gd name="T37" fmla="*/ 70 h 157"/>
                    <a:gd name="T38" fmla="*/ 144 w 187"/>
                    <a:gd name="T39" fmla="*/ 72 h 157"/>
                    <a:gd name="T40" fmla="*/ 174 w 187"/>
                    <a:gd name="T41" fmla="*/ 85 h 157"/>
                    <a:gd name="T42" fmla="*/ 181 w 187"/>
                    <a:gd name="T43" fmla="*/ 99 h 157"/>
                    <a:gd name="T44" fmla="*/ 160 w 187"/>
                    <a:gd name="T45" fmla="*/ 86 h 157"/>
                    <a:gd name="T46" fmla="*/ 138 w 187"/>
                    <a:gd name="T47" fmla="*/ 80 h 157"/>
                    <a:gd name="T48" fmla="*/ 148 w 187"/>
                    <a:gd name="T49" fmla="*/ 98 h 157"/>
                    <a:gd name="T50" fmla="*/ 170 w 187"/>
                    <a:gd name="T51" fmla="*/ 121 h 157"/>
                    <a:gd name="T52" fmla="*/ 180 w 187"/>
                    <a:gd name="T53" fmla="*/ 133 h 157"/>
                    <a:gd name="T54" fmla="*/ 184 w 187"/>
                    <a:gd name="T55" fmla="*/ 151 h 157"/>
                    <a:gd name="T56" fmla="*/ 174 w 187"/>
                    <a:gd name="T57" fmla="*/ 139 h 157"/>
                    <a:gd name="T58" fmla="*/ 145 w 187"/>
                    <a:gd name="T59" fmla="*/ 105 h 157"/>
                    <a:gd name="T60" fmla="*/ 126 w 187"/>
                    <a:gd name="T61" fmla="*/ 85 h 157"/>
                    <a:gd name="T62" fmla="*/ 120 w 187"/>
                    <a:gd name="T63" fmla="*/ 91 h 157"/>
                    <a:gd name="T64" fmla="*/ 128 w 187"/>
                    <a:gd name="T65" fmla="*/ 116 h 157"/>
                    <a:gd name="T66" fmla="*/ 138 w 187"/>
                    <a:gd name="T67" fmla="*/ 142 h 157"/>
                    <a:gd name="T68" fmla="*/ 132 w 187"/>
                    <a:gd name="T69" fmla="*/ 136 h 157"/>
                    <a:gd name="T70" fmla="*/ 112 w 187"/>
                    <a:gd name="T71" fmla="*/ 91 h 157"/>
                    <a:gd name="T72" fmla="*/ 92 w 187"/>
                    <a:gd name="T73" fmla="*/ 63 h 157"/>
                    <a:gd name="T74" fmla="*/ 79 w 187"/>
                    <a:gd name="T75" fmla="*/ 55 h 157"/>
                    <a:gd name="T76" fmla="*/ 74 w 187"/>
                    <a:gd name="T77" fmla="*/ 60 h 157"/>
                    <a:gd name="T78" fmla="*/ 84 w 187"/>
                    <a:gd name="T79" fmla="*/ 105 h 157"/>
                    <a:gd name="T80" fmla="*/ 97 w 187"/>
                    <a:gd name="T81" fmla="*/ 128 h 157"/>
                    <a:gd name="T82" fmla="*/ 83 w 187"/>
                    <a:gd name="T83" fmla="*/ 114 h 157"/>
                    <a:gd name="T84" fmla="*/ 67 w 187"/>
                    <a:gd name="T85" fmla="*/ 49 h 157"/>
                    <a:gd name="T86" fmla="*/ 44 w 187"/>
                    <a:gd name="T87" fmla="*/ 35 h 157"/>
                    <a:gd name="T88" fmla="*/ 37 w 187"/>
                    <a:gd name="T89" fmla="*/ 50 h 157"/>
                    <a:gd name="T90" fmla="*/ 43 w 187"/>
                    <a:gd name="T91" fmla="*/ 80 h 157"/>
                    <a:gd name="T92" fmla="*/ 50 w 187"/>
                    <a:gd name="T93" fmla="*/ 113 h 157"/>
                    <a:gd name="T94" fmla="*/ 44 w 187"/>
                    <a:gd name="T95" fmla="*/ 109 h 157"/>
                    <a:gd name="T96" fmla="*/ 34 w 187"/>
                    <a:gd name="T97" fmla="*/ 64 h 157"/>
                    <a:gd name="T98" fmla="*/ 17 w 187"/>
                    <a:gd name="T99" fmla="*/ 20 h 157"/>
                    <a:gd name="T100" fmla="*/ 0 w 187"/>
                    <a:gd name="T101" fmla="*/ 2 h 157"/>
                    <a:gd name="T102" fmla="*/ 4 w 187"/>
                    <a:gd name="T103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87" h="157">
                      <a:moveTo>
                        <a:pt x="6" y="2"/>
                      </a:moveTo>
                      <a:lnTo>
                        <a:pt x="13" y="8"/>
                      </a:lnTo>
                      <a:lnTo>
                        <a:pt x="21" y="14"/>
                      </a:lnTo>
                      <a:lnTo>
                        <a:pt x="29" y="17"/>
                      </a:lnTo>
                      <a:lnTo>
                        <a:pt x="36" y="18"/>
                      </a:lnTo>
                      <a:lnTo>
                        <a:pt x="45" y="16"/>
                      </a:lnTo>
                      <a:lnTo>
                        <a:pt x="57" y="14"/>
                      </a:lnTo>
                      <a:lnTo>
                        <a:pt x="70" y="11"/>
                      </a:lnTo>
                      <a:lnTo>
                        <a:pt x="84" y="10"/>
                      </a:lnTo>
                      <a:lnTo>
                        <a:pt x="97" y="9"/>
                      </a:lnTo>
                      <a:lnTo>
                        <a:pt x="108" y="9"/>
                      </a:lnTo>
                      <a:lnTo>
                        <a:pt x="119" y="10"/>
                      </a:lnTo>
                      <a:lnTo>
                        <a:pt x="125" y="11"/>
                      </a:lnTo>
                      <a:lnTo>
                        <a:pt x="130" y="15"/>
                      </a:lnTo>
                      <a:lnTo>
                        <a:pt x="130" y="17"/>
                      </a:lnTo>
                      <a:lnTo>
                        <a:pt x="126" y="17"/>
                      </a:lnTo>
                      <a:lnTo>
                        <a:pt x="117" y="16"/>
                      </a:lnTo>
                      <a:lnTo>
                        <a:pt x="110" y="16"/>
                      </a:lnTo>
                      <a:lnTo>
                        <a:pt x="102" y="16"/>
                      </a:lnTo>
                      <a:lnTo>
                        <a:pt x="90" y="17"/>
                      </a:lnTo>
                      <a:lnTo>
                        <a:pt x="80" y="18"/>
                      </a:lnTo>
                      <a:lnTo>
                        <a:pt x="68" y="19"/>
                      </a:lnTo>
                      <a:lnTo>
                        <a:pt x="59" y="22"/>
                      </a:lnTo>
                      <a:lnTo>
                        <a:pt x="51" y="24"/>
                      </a:lnTo>
                      <a:lnTo>
                        <a:pt x="46" y="26"/>
                      </a:lnTo>
                      <a:lnTo>
                        <a:pt x="50" y="29"/>
                      </a:lnTo>
                      <a:lnTo>
                        <a:pt x="55" y="31"/>
                      </a:lnTo>
                      <a:lnTo>
                        <a:pt x="60" y="33"/>
                      </a:lnTo>
                      <a:lnTo>
                        <a:pt x="66" y="35"/>
                      </a:lnTo>
                      <a:lnTo>
                        <a:pt x="72" y="38"/>
                      </a:lnTo>
                      <a:lnTo>
                        <a:pt x="76" y="39"/>
                      </a:lnTo>
                      <a:lnTo>
                        <a:pt x="80" y="41"/>
                      </a:lnTo>
                      <a:lnTo>
                        <a:pt x="82" y="42"/>
                      </a:lnTo>
                      <a:lnTo>
                        <a:pt x="91" y="41"/>
                      </a:lnTo>
                      <a:lnTo>
                        <a:pt x="104" y="40"/>
                      </a:lnTo>
                      <a:lnTo>
                        <a:pt x="117" y="41"/>
                      </a:lnTo>
                      <a:lnTo>
                        <a:pt x="130" y="42"/>
                      </a:lnTo>
                      <a:lnTo>
                        <a:pt x="143" y="45"/>
                      </a:lnTo>
                      <a:lnTo>
                        <a:pt x="155" y="47"/>
                      </a:lnTo>
                      <a:lnTo>
                        <a:pt x="164" y="50"/>
                      </a:lnTo>
                      <a:lnTo>
                        <a:pt x="170" y="54"/>
                      </a:lnTo>
                      <a:lnTo>
                        <a:pt x="174" y="60"/>
                      </a:lnTo>
                      <a:lnTo>
                        <a:pt x="175" y="62"/>
                      </a:lnTo>
                      <a:lnTo>
                        <a:pt x="172" y="61"/>
                      </a:lnTo>
                      <a:lnTo>
                        <a:pt x="165" y="59"/>
                      </a:lnTo>
                      <a:lnTo>
                        <a:pt x="159" y="56"/>
                      </a:lnTo>
                      <a:lnTo>
                        <a:pt x="151" y="54"/>
                      </a:lnTo>
                      <a:lnTo>
                        <a:pt x="141" y="53"/>
                      </a:lnTo>
                      <a:lnTo>
                        <a:pt x="130" y="50"/>
                      </a:lnTo>
                      <a:lnTo>
                        <a:pt x="119" y="49"/>
                      </a:lnTo>
                      <a:lnTo>
                        <a:pt x="108" y="49"/>
                      </a:lnTo>
                      <a:lnTo>
                        <a:pt x="100" y="49"/>
                      </a:lnTo>
                      <a:lnTo>
                        <a:pt x="95" y="50"/>
                      </a:lnTo>
                      <a:lnTo>
                        <a:pt x="103" y="57"/>
                      </a:lnTo>
                      <a:lnTo>
                        <a:pt x="111" y="62"/>
                      </a:lnTo>
                      <a:lnTo>
                        <a:pt x="117" y="67"/>
                      </a:lnTo>
                      <a:lnTo>
                        <a:pt x="119" y="70"/>
                      </a:lnTo>
                      <a:lnTo>
                        <a:pt x="126" y="70"/>
                      </a:lnTo>
                      <a:lnTo>
                        <a:pt x="134" y="71"/>
                      </a:lnTo>
                      <a:lnTo>
                        <a:pt x="144" y="72"/>
                      </a:lnTo>
                      <a:lnTo>
                        <a:pt x="155" y="75"/>
                      </a:lnTo>
                      <a:lnTo>
                        <a:pt x="165" y="79"/>
                      </a:lnTo>
                      <a:lnTo>
                        <a:pt x="174" y="85"/>
                      </a:lnTo>
                      <a:lnTo>
                        <a:pt x="181" y="93"/>
                      </a:lnTo>
                      <a:lnTo>
                        <a:pt x="187" y="103"/>
                      </a:lnTo>
                      <a:lnTo>
                        <a:pt x="181" y="99"/>
                      </a:lnTo>
                      <a:lnTo>
                        <a:pt x="175" y="94"/>
                      </a:lnTo>
                      <a:lnTo>
                        <a:pt x="167" y="91"/>
                      </a:lnTo>
                      <a:lnTo>
                        <a:pt x="160" y="86"/>
                      </a:lnTo>
                      <a:lnTo>
                        <a:pt x="153" y="84"/>
                      </a:lnTo>
                      <a:lnTo>
                        <a:pt x="145" y="82"/>
                      </a:lnTo>
                      <a:lnTo>
                        <a:pt x="138" y="80"/>
                      </a:lnTo>
                      <a:lnTo>
                        <a:pt x="132" y="80"/>
                      </a:lnTo>
                      <a:lnTo>
                        <a:pt x="140" y="90"/>
                      </a:lnTo>
                      <a:lnTo>
                        <a:pt x="148" y="98"/>
                      </a:lnTo>
                      <a:lnTo>
                        <a:pt x="156" y="107"/>
                      </a:lnTo>
                      <a:lnTo>
                        <a:pt x="163" y="114"/>
                      </a:lnTo>
                      <a:lnTo>
                        <a:pt x="170" y="121"/>
                      </a:lnTo>
                      <a:lnTo>
                        <a:pt x="175" y="127"/>
                      </a:lnTo>
                      <a:lnTo>
                        <a:pt x="179" y="131"/>
                      </a:lnTo>
                      <a:lnTo>
                        <a:pt x="180" y="133"/>
                      </a:lnTo>
                      <a:lnTo>
                        <a:pt x="181" y="138"/>
                      </a:lnTo>
                      <a:lnTo>
                        <a:pt x="182" y="144"/>
                      </a:lnTo>
                      <a:lnTo>
                        <a:pt x="184" y="151"/>
                      </a:lnTo>
                      <a:lnTo>
                        <a:pt x="187" y="157"/>
                      </a:lnTo>
                      <a:lnTo>
                        <a:pt x="181" y="148"/>
                      </a:lnTo>
                      <a:lnTo>
                        <a:pt x="174" y="139"/>
                      </a:lnTo>
                      <a:lnTo>
                        <a:pt x="165" y="128"/>
                      </a:lnTo>
                      <a:lnTo>
                        <a:pt x="155" y="116"/>
                      </a:lnTo>
                      <a:lnTo>
                        <a:pt x="145" y="105"/>
                      </a:lnTo>
                      <a:lnTo>
                        <a:pt x="137" y="95"/>
                      </a:lnTo>
                      <a:lnTo>
                        <a:pt x="130" y="88"/>
                      </a:lnTo>
                      <a:lnTo>
                        <a:pt x="126" y="85"/>
                      </a:lnTo>
                      <a:lnTo>
                        <a:pt x="121" y="84"/>
                      </a:lnTo>
                      <a:lnTo>
                        <a:pt x="120" y="86"/>
                      </a:lnTo>
                      <a:lnTo>
                        <a:pt x="120" y="91"/>
                      </a:lnTo>
                      <a:lnTo>
                        <a:pt x="121" y="95"/>
                      </a:lnTo>
                      <a:lnTo>
                        <a:pt x="123" y="103"/>
                      </a:lnTo>
                      <a:lnTo>
                        <a:pt x="128" y="116"/>
                      </a:lnTo>
                      <a:lnTo>
                        <a:pt x="134" y="130"/>
                      </a:lnTo>
                      <a:lnTo>
                        <a:pt x="137" y="138"/>
                      </a:lnTo>
                      <a:lnTo>
                        <a:pt x="138" y="142"/>
                      </a:lnTo>
                      <a:lnTo>
                        <a:pt x="137" y="142"/>
                      </a:lnTo>
                      <a:lnTo>
                        <a:pt x="134" y="140"/>
                      </a:lnTo>
                      <a:lnTo>
                        <a:pt x="132" y="136"/>
                      </a:lnTo>
                      <a:lnTo>
                        <a:pt x="126" y="125"/>
                      </a:lnTo>
                      <a:lnTo>
                        <a:pt x="118" y="108"/>
                      </a:lnTo>
                      <a:lnTo>
                        <a:pt x="112" y="91"/>
                      </a:lnTo>
                      <a:lnTo>
                        <a:pt x="112" y="78"/>
                      </a:lnTo>
                      <a:lnTo>
                        <a:pt x="102" y="70"/>
                      </a:lnTo>
                      <a:lnTo>
                        <a:pt x="92" y="63"/>
                      </a:lnTo>
                      <a:lnTo>
                        <a:pt x="84" y="59"/>
                      </a:lnTo>
                      <a:lnTo>
                        <a:pt x="81" y="56"/>
                      </a:lnTo>
                      <a:lnTo>
                        <a:pt x="79" y="55"/>
                      </a:lnTo>
                      <a:lnTo>
                        <a:pt x="76" y="54"/>
                      </a:lnTo>
                      <a:lnTo>
                        <a:pt x="75" y="55"/>
                      </a:lnTo>
                      <a:lnTo>
                        <a:pt x="74" y="60"/>
                      </a:lnTo>
                      <a:lnTo>
                        <a:pt x="75" y="70"/>
                      </a:lnTo>
                      <a:lnTo>
                        <a:pt x="79" y="87"/>
                      </a:lnTo>
                      <a:lnTo>
                        <a:pt x="84" y="105"/>
                      </a:lnTo>
                      <a:lnTo>
                        <a:pt x="93" y="120"/>
                      </a:lnTo>
                      <a:lnTo>
                        <a:pt x="98" y="125"/>
                      </a:lnTo>
                      <a:lnTo>
                        <a:pt x="97" y="128"/>
                      </a:lnTo>
                      <a:lnTo>
                        <a:pt x="95" y="127"/>
                      </a:lnTo>
                      <a:lnTo>
                        <a:pt x="90" y="123"/>
                      </a:lnTo>
                      <a:lnTo>
                        <a:pt x="83" y="114"/>
                      </a:lnTo>
                      <a:lnTo>
                        <a:pt x="74" y="97"/>
                      </a:lnTo>
                      <a:lnTo>
                        <a:pt x="67" y="73"/>
                      </a:lnTo>
                      <a:lnTo>
                        <a:pt x="67" y="49"/>
                      </a:lnTo>
                      <a:lnTo>
                        <a:pt x="60" y="44"/>
                      </a:lnTo>
                      <a:lnTo>
                        <a:pt x="52" y="39"/>
                      </a:lnTo>
                      <a:lnTo>
                        <a:pt x="44" y="35"/>
                      </a:lnTo>
                      <a:lnTo>
                        <a:pt x="38" y="33"/>
                      </a:lnTo>
                      <a:lnTo>
                        <a:pt x="37" y="40"/>
                      </a:lnTo>
                      <a:lnTo>
                        <a:pt x="37" y="50"/>
                      </a:lnTo>
                      <a:lnTo>
                        <a:pt x="39" y="62"/>
                      </a:lnTo>
                      <a:lnTo>
                        <a:pt x="42" y="71"/>
                      </a:lnTo>
                      <a:lnTo>
                        <a:pt x="43" y="80"/>
                      </a:lnTo>
                      <a:lnTo>
                        <a:pt x="45" y="93"/>
                      </a:lnTo>
                      <a:lnTo>
                        <a:pt x="47" y="106"/>
                      </a:lnTo>
                      <a:lnTo>
                        <a:pt x="50" y="113"/>
                      </a:lnTo>
                      <a:lnTo>
                        <a:pt x="51" y="115"/>
                      </a:lnTo>
                      <a:lnTo>
                        <a:pt x="47" y="114"/>
                      </a:lnTo>
                      <a:lnTo>
                        <a:pt x="44" y="109"/>
                      </a:lnTo>
                      <a:lnTo>
                        <a:pt x="41" y="101"/>
                      </a:lnTo>
                      <a:lnTo>
                        <a:pt x="38" y="86"/>
                      </a:lnTo>
                      <a:lnTo>
                        <a:pt x="34" y="64"/>
                      </a:lnTo>
                      <a:lnTo>
                        <a:pt x="30" y="44"/>
                      </a:lnTo>
                      <a:lnTo>
                        <a:pt x="28" y="31"/>
                      </a:lnTo>
                      <a:lnTo>
                        <a:pt x="17" y="20"/>
                      </a:lnTo>
                      <a:lnTo>
                        <a:pt x="9" y="12"/>
                      </a:lnTo>
                      <a:lnTo>
                        <a:pt x="4" y="7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2" name="Freeform 330">
                  <a:extLst>
                    <a:ext uri="{FF2B5EF4-FFF2-40B4-BE49-F238E27FC236}">
                      <a16:creationId xmlns:a16="http://schemas.microsoft.com/office/drawing/2014/main" xmlns="" id="{E24A0E38-FCAE-4772-A748-C145D00B27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" y="378"/>
                  <a:ext cx="64" cy="107"/>
                </a:xfrm>
                <a:custGeom>
                  <a:avLst/>
                  <a:gdLst>
                    <a:gd name="T0" fmla="*/ 58 w 129"/>
                    <a:gd name="T1" fmla="*/ 2 h 215"/>
                    <a:gd name="T2" fmla="*/ 62 w 129"/>
                    <a:gd name="T3" fmla="*/ 26 h 215"/>
                    <a:gd name="T4" fmla="*/ 65 w 129"/>
                    <a:gd name="T5" fmla="*/ 35 h 215"/>
                    <a:gd name="T6" fmla="*/ 74 w 129"/>
                    <a:gd name="T7" fmla="*/ 42 h 215"/>
                    <a:gd name="T8" fmla="*/ 87 w 129"/>
                    <a:gd name="T9" fmla="*/ 53 h 215"/>
                    <a:gd name="T10" fmla="*/ 100 w 129"/>
                    <a:gd name="T11" fmla="*/ 69 h 215"/>
                    <a:gd name="T12" fmla="*/ 114 w 129"/>
                    <a:gd name="T13" fmla="*/ 96 h 215"/>
                    <a:gd name="T14" fmla="*/ 127 w 129"/>
                    <a:gd name="T15" fmla="*/ 115 h 215"/>
                    <a:gd name="T16" fmla="*/ 129 w 129"/>
                    <a:gd name="T17" fmla="*/ 125 h 215"/>
                    <a:gd name="T18" fmla="*/ 126 w 129"/>
                    <a:gd name="T19" fmla="*/ 125 h 215"/>
                    <a:gd name="T20" fmla="*/ 120 w 129"/>
                    <a:gd name="T21" fmla="*/ 114 h 215"/>
                    <a:gd name="T22" fmla="*/ 112 w 129"/>
                    <a:gd name="T23" fmla="*/ 99 h 215"/>
                    <a:gd name="T24" fmla="*/ 101 w 129"/>
                    <a:gd name="T25" fmla="*/ 82 h 215"/>
                    <a:gd name="T26" fmla="*/ 90 w 129"/>
                    <a:gd name="T27" fmla="*/ 67 h 215"/>
                    <a:gd name="T28" fmla="*/ 81 w 129"/>
                    <a:gd name="T29" fmla="*/ 59 h 215"/>
                    <a:gd name="T30" fmla="*/ 73 w 129"/>
                    <a:gd name="T31" fmla="*/ 53 h 215"/>
                    <a:gd name="T32" fmla="*/ 68 w 129"/>
                    <a:gd name="T33" fmla="*/ 64 h 215"/>
                    <a:gd name="T34" fmla="*/ 70 w 129"/>
                    <a:gd name="T35" fmla="*/ 88 h 215"/>
                    <a:gd name="T36" fmla="*/ 76 w 129"/>
                    <a:gd name="T37" fmla="*/ 100 h 215"/>
                    <a:gd name="T38" fmla="*/ 91 w 129"/>
                    <a:gd name="T39" fmla="*/ 114 h 215"/>
                    <a:gd name="T40" fmla="*/ 108 w 129"/>
                    <a:gd name="T41" fmla="*/ 134 h 215"/>
                    <a:gd name="T42" fmla="*/ 119 w 129"/>
                    <a:gd name="T43" fmla="*/ 158 h 215"/>
                    <a:gd name="T44" fmla="*/ 121 w 129"/>
                    <a:gd name="T45" fmla="*/ 177 h 215"/>
                    <a:gd name="T46" fmla="*/ 114 w 129"/>
                    <a:gd name="T47" fmla="*/ 167 h 215"/>
                    <a:gd name="T48" fmla="*/ 106 w 129"/>
                    <a:gd name="T49" fmla="*/ 147 h 215"/>
                    <a:gd name="T50" fmla="*/ 97 w 129"/>
                    <a:gd name="T51" fmla="*/ 133 h 215"/>
                    <a:gd name="T52" fmla="*/ 87 w 129"/>
                    <a:gd name="T53" fmla="*/ 122 h 215"/>
                    <a:gd name="T54" fmla="*/ 76 w 129"/>
                    <a:gd name="T55" fmla="*/ 114 h 215"/>
                    <a:gd name="T56" fmla="*/ 79 w 129"/>
                    <a:gd name="T57" fmla="*/ 132 h 215"/>
                    <a:gd name="T58" fmla="*/ 86 w 129"/>
                    <a:gd name="T59" fmla="*/ 186 h 215"/>
                    <a:gd name="T60" fmla="*/ 83 w 129"/>
                    <a:gd name="T61" fmla="*/ 215 h 215"/>
                    <a:gd name="T62" fmla="*/ 81 w 129"/>
                    <a:gd name="T63" fmla="*/ 211 h 215"/>
                    <a:gd name="T64" fmla="*/ 79 w 129"/>
                    <a:gd name="T65" fmla="*/ 189 h 215"/>
                    <a:gd name="T66" fmla="*/ 67 w 129"/>
                    <a:gd name="T67" fmla="*/ 137 h 215"/>
                    <a:gd name="T68" fmla="*/ 53 w 129"/>
                    <a:gd name="T69" fmla="*/ 129 h 215"/>
                    <a:gd name="T70" fmla="*/ 35 w 129"/>
                    <a:gd name="T71" fmla="*/ 155 h 215"/>
                    <a:gd name="T72" fmla="*/ 28 w 129"/>
                    <a:gd name="T73" fmla="*/ 174 h 215"/>
                    <a:gd name="T74" fmla="*/ 25 w 129"/>
                    <a:gd name="T75" fmla="*/ 170 h 215"/>
                    <a:gd name="T76" fmla="*/ 33 w 129"/>
                    <a:gd name="T77" fmla="*/ 149 h 215"/>
                    <a:gd name="T78" fmla="*/ 50 w 129"/>
                    <a:gd name="T79" fmla="*/ 115 h 215"/>
                    <a:gd name="T80" fmla="*/ 58 w 129"/>
                    <a:gd name="T81" fmla="*/ 91 h 215"/>
                    <a:gd name="T82" fmla="*/ 58 w 129"/>
                    <a:gd name="T83" fmla="*/ 62 h 215"/>
                    <a:gd name="T84" fmla="*/ 51 w 129"/>
                    <a:gd name="T85" fmla="*/ 59 h 215"/>
                    <a:gd name="T86" fmla="*/ 35 w 129"/>
                    <a:gd name="T87" fmla="*/ 74 h 215"/>
                    <a:gd name="T88" fmla="*/ 20 w 129"/>
                    <a:gd name="T89" fmla="*/ 92 h 215"/>
                    <a:gd name="T90" fmla="*/ 9 w 129"/>
                    <a:gd name="T91" fmla="*/ 112 h 215"/>
                    <a:gd name="T92" fmla="*/ 3 w 129"/>
                    <a:gd name="T93" fmla="*/ 126 h 215"/>
                    <a:gd name="T94" fmla="*/ 0 w 129"/>
                    <a:gd name="T95" fmla="*/ 124 h 215"/>
                    <a:gd name="T96" fmla="*/ 4 w 129"/>
                    <a:gd name="T97" fmla="*/ 111 h 215"/>
                    <a:gd name="T98" fmla="*/ 15 w 129"/>
                    <a:gd name="T99" fmla="*/ 90 h 215"/>
                    <a:gd name="T100" fmla="*/ 30 w 129"/>
                    <a:gd name="T101" fmla="*/ 67 h 215"/>
                    <a:gd name="T102" fmla="*/ 47 w 129"/>
                    <a:gd name="T103" fmla="*/ 46 h 215"/>
                    <a:gd name="T104" fmla="*/ 57 w 129"/>
                    <a:gd name="T105" fmla="*/ 34 h 215"/>
                    <a:gd name="T106" fmla="*/ 55 w 129"/>
                    <a:gd name="T107" fmla="*/ 15 h 215"/>
                    <a:gd name="T108" fmla="*/ 53 w 129"/>
                    <a:gd name="T109" fmla="*/ 6 h 215"/>
                    <a:gd name="T110" fmla="*/ 55 w 129"/>
                    <a:gd name="T111" fmla="*/ 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9" h="215">
                      <a:moveTo>
                        <a:pt x="56" y="0"/>
                      </a:moveTo>
                      <a:lnTo>
                        <a:pt x="58" y="2"/>
                      </a:lnTo>
                      <a:lnTo>
                        <a:pt x="59" y="13"/>
                      </a:lnTo>
                      <a:lnTo>
                        <a:pt x="62" y="26"/>
                      </a:lnTo>
                      <a:lnTo>
                        <a:pt x="63" y="32"/>
                      </a:lnTo>
                      <a:lnTo>
                        <a:pt x="65" y="35"/>
                      </a:lnTo>
                      <a:lnTo>
                        <a:pt x="68" y="37"/>
                      </a:lnTo>
                      <a:lnTo>
                        <a:pt x="74" y="42"/>
                      </a:lnTo>
                      <a:lnTo>
                        <a:pt x="80" y="46"/>
                      </a:lnTo>
                      <a:lnTo>
                        <a:pt x="87" y="53"/>
                      </a:lnTo>
                      <a:lnTo>
                        <a:pt x="94" y="60"/>
                      </a:lnTo>
                      <a:lnTo>
                        <a:pt x="100" y="69"/>
                      </a:lnTo>
                      <a:lnTo>
                        <a:pt x="105" y="79"/>
                      </a:lnTo>
                      <a:lnTo>
                        <a:pt x="114" y="96"/>
                      </a:lnTo>
                      <a:lnTo>
                        <a:pt x="123" y="107"/>
                      </a:lnTo>
                      <a:lnTo>
                        <a:pt x="127" y="115"/>
                      </a:lnTo>
                      <a:lnTo>
                        <a:pt x="129" y="121"/>
                      </a:lnTo>
                      <a:lnTo>
                        <a:pt x="129" y="125"/>
                      </a:lnTo>
                      <a:lnTo>
                        <a:pt x="128" y="126"/>
                      </a:lnTo>
                      <a:lnTo>
                        <a:pt x="126" y="125"/>
                      </a:lnTo>
                      <a:lnTo>
                        <a:pt x="123" y="119"/>
                      </a:lnTo>
                      <a:lnTo>
                        <a:pt x="120" y="114"/>
                      </a:lnTo>
                      <a:lnTo>
                        <a:pt x="117" y="107"/>
                      </a:lnTo>
                      <a:lnTo>
                        <a:pt x="112" y="99"/>
                      </a:lnTo>
                      <a:lnTo>
                        <a:pt x="106" y="90"/>
                      </a:lnTo>
                      <a:lnTo>
                        <a:pt x="101" y="82"/>
                      </a:lnTo>
                      <a:lnTo>
                        <a:pt x="95" y="74"/>
                      </a:lnTo>
                      <a:lnTo>
                        <a:pt x="90" y="67"/>
                      </a:lnTo>
                      <a:lnTo>
                        <a:pt x="87" y="64"/>
                      </a:lnTo>
                      <a:lnTo>
                        <a:pt x="81" y="59"/>
                      </a:lnTo>
                      <a:lnTo>
                        <a:pt x="76" y="55"/>
                      </a:lnTo>
                      <a:lnTo>
                        <a:pt x="73" y="53"/>
                      </a:lnTo>
                      <a:lnTo>
                        <a:pt x="70" y="52"/>
                      </a:lnTo>
                      <a:lnTo>
                        <a:pt x="68" y="64"/>
                      </a:lnTo>
                      <a:lnTo>
                        <a:pt x="68" y="75"/>
                      </a:lnTo>
                      <a:lnTo>
                        <a:pt x="70" y="88"/>
                      </a:lnTo>
                      <a:lnTo>
                        <a:pt x="71" y="96"/>
                      </a:lnTo>
                      <a:lnTo>
                        <a:pt x="76" y="100"/>
                      </a:lnTo>
                      <a:lnTo>
                        <a:pt x="83" y="106"/>
                      </a:lnTo>
                      <a:lnTo>
                        <a:pt x="91" y="114"/>
                      </a:lnTo>
                      <a:lnTo>
                        <a:pt x="100" y="124"/>
                      </a:lnTo>
                      <a:lnTo>
                        <a:pt x="108" y="134"/>
                      </a:lnTo>
                      <a:lnTo>
                        <a:pt x="114" y="145"/>
                      </a:lnTo>
                      <a:lnTo>
                        <a:pt x="119" y="158"/>
                      </a:lnTo>
                      <a:lnTo>
                        <a:pt x="121" y="172"/>
                      </a:lnTo>
                      <a:lnTo>
                        <a:pt x="121" y="177"/>
                      </a:lnTo>
                      <a:lnTo>
                        <a:pt x="119" y="175"/>
                      </a:lnTo>
                      <a:lnTo>
                        <a:pt x="114" y="167"/>
                      </a:lnTo>
                      <a:lnTo>
                        <a:pt x="110" y="155"/>
                      </a:lnTo>
                      <a:lnTo>
                        <a:pt x="106" y="147"/>
                      </a:lnTo>
                      <a:lnTo>
                        <a:pt x="103" y="140"/>
                      </a:lnTo>
                      <a:lnTo>
                        <a:pt x="97" y="133"/>
                      </a:lnTo>
                      <a:lnTo>
                        <a:pt x="93" y="127"/>
                      </a:lnTo>
                      <a:lnTo>
                        <a:pt x="87" y="122"/>
                      </a:lnTo>
                      <a:lnTo>
                        <a:pt x="81" y="118"/>
                      </a:lnTo>
                      <a:lnTo>
                        <a:pt x="76" y="114"/>
                      </a:lnTo>
                      <a:lnTo>
                        <a:pt x="72" y="113"/>
                      </a:lnTo>
                      <a:lnTo>
                        <a:pt x="79" y="132"/>
                      </a:lnTo>
                      <a:lnTo>
                        <a:pt x="83" y="157"/>
                      </a:lnTo>
                      <a:lnTo>
                        <a:pt x="86" y="186"/>
                      </a:lnTo>
                      <a:lnTo>
                        <a:pt x="85" y="209"/>
                      </a:lnTo>
                      <a:lnTo>
                        <a:pt x="83" y="215"/>
                      </a:lnTo>
                      <a:lnTo>
                        <a:pt x="82" y="215"/>
                      </a:lnTo>
                      <a:lnTo>
                        <a:pt x="81" y="211"/>
                      </a:lnTo>
                      <a:lnTo>
                        <a:pt x="81" y="205"/>
                      </a:lnTo>
                      <a:lnTo>
                        <a:pt x="79" y="189"/>
                      </a:lnTo>
                      <a:lnTo>
                        <a:pt x="74" y="163"/>
                      </a:lnTo>
                      <a:lnTo>
                        <a:pt x="67" y="137"/>
                      </a:lnTo>
                      <a:lnTo>
                        <a:pt x="63" y="122"/>
                      </a:lnTo>
                      <a:lnTo>
                        <a:pt x="53" y="129"/>
                      </a:lnTo>
                      <a:lnTo>
                        <a:pt x="43" y="141"/>
                      </a:lnTo>
                      <a:lnTo>
                        <a:pt x="35" y="155"/>
                      </a:lnTo>
                      <a:lnTo>
                        <a:pt x="30" y="170"/>
                      </a:lnTo>
                      <a:lnTo>
                        <a:pt x="28" y="174"/>
                      </a:lnTo>
                      <a:lnTo>
                        <a:pt x="26" y="174"/>
                      </a:lnTo>
                      <a:lnTo>
                        <a:pt x="25" y="170"/>
                      </a:lnTo>
                      <a:lnTo>
                        <a:pt x="26" y="162"/>
                      </a:lnTo>
                      <a:lnTo>
                        <a:pt x="33" y="149"/>
                      </a:lnTo>
                      <a:lnTo>
                        <a:pt x="42" y="132"/>
                      </a:lnTo>
                      <a:lnTo>
                        <a:pt x="50" y="115"/>
                      </a:lnTo>
                      <a:lnTo>
                        <a:pt x="57" y="105"/>
                      </a:lnTo>
                      <a:lnTo>
                        <a:pt x="58" y="91"/>
                      </a:lnTo>
                      <a:lnTo>
                        <a:pt x="59" y="76"/>
                      </a:lnTo>
                      <a:lnTo>
                        <a:pt x="58" y="62"/>
                      </a:lnTo>
                      <a:lnTo>
                        <a:pt x="58" y="54"/>
                      </a:lnTo>
                      <a:lnTo>
                        <a:pt x="51" y="59"/>
                      </a:lnTo>
                      <a:lnTo>
                        <a:pt x="43" y="66"/>
                      </a:lnTo>
                      <a:lnTo>
                        <a:pt x="35" y="74"/>
                      </a:lnTo>
                      <a:lnTo>
                        <a:pt x="27" y="83"/>
                      </a:lnTo>
                      <a:lnTo>
                        <a:pt x="20" y="92"/>
                      </a:lnTo>
                      <a:lnTo>
                        <a:pt x="13" y="103"/>
                      </a:lnTo>
                      <a:lnTo>
                        <a:pt x="9" y="112"/>
                      </a:lnTo>
                      <a:lnTo>
                        <a:pt x="5" y="121"/>
                      </a:lnTo>
                      <a:lnTo>
                        <a:pt x="3" y="126"/>
                      </a:lnTo>
                      <a:lnTo>
                        <a:pt x="2" y="126"/>
                      </a:lnTo>
                      <a:lnTo>
                        <a:pt x="0" y="124"/>
                      </a:lnTo>
                      <a:lnTo>
                        <a:pt x="2" y="117"/>
                      </a:lnTo>
                      <a:lnTo>
                        <a:pt x="4" y="111"/>
                      </a:lnTo>
                      <a:lnTo>
                        <a:pt x="9" y="102"/>
                      </a:lnTo>
                      <a:lnTo>
                        <a:pt x="15" y="90"/>
                      </a:lnTo>
                      <a:lnTo>
                        <a:pt x="22" y="79"/>
                      </a:lnTo>
                      <a:lnTo>
                        <a:pt x="30" y="67"/>
                      </a:lnTo>
                      <a:lnTo>
                        <a:pt x="38" y="55"/>
                      </a:lnTo>
                      <a:lnTo>
                        <a:pt x="47" y="46"/>
                      </a:lnTo>
                      <a:lnTo>
                        <a:pt x="53" y="41"/>
                      </a:lnTo>
                      <a:lnTo>
                        <a:pt x="57" y="34"/>
                      </a:lnTo>
                      <a:lnTo>
                        <a:pt x="57" y="23"/>
                      </a:lnTo>
                      <a:lnTo>
                        <a:pt x="55" y="15"/>
                      </a:lnTo>
                      <a:lnTo>
                        <a:pt x="53" y="9"/>
                      </a:lnTo>
                      <a:lnTo>
                        <a:pt x="53" y="6"/>
                      </a:lnTo>
                      <a:lnTo>
                        <a:pt x="53" y="5"/>
                      </a:lnTo>
                      <a:lnTo>
                        <a:pt x="55" y="2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3" name="Freeform 331">
                  <a:extLst>
                    <a:ext uri="{FF2B5EF4-FFF2-40B4-BE49-F238E27FC236}">
                      <a16:creationId xmlns:a16="http://schemas.microsoft.com/office/drawing/2014/main" xmlns="" id="{AEE11CB2-1A51-4FFC-9191-2E2D3A7568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" y="239"/>
                  <a:ext cx="78" cy="111"/>
                </a:xfrm>
                <a:custGeom>
                  <a:avLst/>
                  <a:gdLst>
                    <a:gd name="T0" fmla="*/ 4 w 155"/>
                    <a:gd name="T1" fmla="*/ 212 h 223"/>
                    <a:gd name="T2" fmla="*/ 17 w 155"/>
                    <a:gd name="T3" fmla="*/ 182 h 223"/>
                    <a:gd name="T4" fmla="*/ 26 w 155"/>
                    <a:gd name="T5" fmla="*/ 162 h 223"/>
                    <a:gd name="T6" fmla="*/ 39 w 155"/>
                    <a:gd name="T7" fmla="*/ 133 h 223"/>
                    <a:gd name="T8" fmla="*/ 36 w 155"/>
                    <a:gd name="T9" fmla="*/ 119 h 223"/>
                    <a:gd name="T10" fmla="*/ 28 w 155"/>
                    <a:gd name="T11" fmla="*/ 108 h 223"/>
                    <a:gd name="T12" fmla="*/ 27 w 155"/>
                    <a:gd name="T13" fmla="*/ 94 h 223"/>
                    <a:gd name="T14" fmla="*/ 30 w 155"/>
                    <a:gd name="T15" fmla="*/ 97 h 223"/>
                    <a:gd name="T16" fmla="*/ 35 w 155"/>
                    <a:gd name="T17" fmla="*/ 105 h 223"/>
                    <a:gd name="T18" fmla="*/ 45 w 155"/>
                    <a:gd name="T19" fmla="*/ 111 h 223"/>
                    <a:gd name="T20" fmla="*/ 53 w 155"/>
                    <a:gd name="T21" fmla="*/ 106 h 223"/>
                    <a:gd name="T22" fmla="*/ 65 w 155"/>
                    <a:gd name="T23" fmla="*/ 93 h 223"/>
                    <a:gd name="T24" fmla="*/ 77 w 155"/>
                    <a:gd name="T25" fmla="*/ 79 h 223"/>
                    <a:gd name="T26" fmla="*/ 84 w 155"/>
                    <a:gd name="T27" fmla="*/ 67 h 223"/>
                    <a:gd name="T28" fmla="*/ 86 w 155"/>
                    <a:gd name="T29" fmla="*/ 56 h 223"/>
                    <a:gd name="T30" fmla="*/ 79 w 155"/>
                    <a:gd name="T31" fmla="*/ 29 h 223"/>
                    <a:gd name="T32" fmla="*/ 71 w 155"/>
                    <a:gd name="T33" fmla="*/ 14 h 223"/>
                    <a:gd name="T34" fmla="*/ 70 w 155"/>
                    <a:gd name="T35" fmla="*/ 11 h 223"/>
                    <a:gd name="T36" fmla="*/ 79 w 155"/>
                    <a:gd name="T37" fmla="*/ 20 h 223"/>
                    <a:gd name="T38" fmla="*/ 91 w 155"/>
                    <a:gd name="T39" fmla="*/ 45 h 223"/>
                    <a:gd name="T40" fmla="*/ 100 w 155"/>
                    <a:gd name="T41" fmla="*/ 42 h 223"/>
                    <a:gd name="T42" fmla="*/ 117 w 155"/>
                    <a:gd name="T43" fmla="*/ 11 h 223"/>
                    <a:gd name="T44" fmla="*/ 130 w 155"/>
                    <a:gd name="T45" fmla="*/ 0 h 223"/>
                    <a:gd name="T46" fmla="*/ 130 w 155"/>
                    <a:gd name="T47" fmla="*/ 4 h 223"/>
                    <a:gd name="T48" fmla="*/ 121 w 155"/>
                    <a:gd name="T49" fmla="*/ 19 h 223"/>
                    <a:gd name="T50" fmla="*/ 103 w 155"/>
                    <a:gd name="T51" fmla="*/ 54 h 223"/>
                    <a:gd name="T52" fmla="*/ 104 w 155"/>
                    <a:gd name="T53" fmla="*/ 61 h 223"/>
                    <a:gd name="T54" fmla="*/ 119 w 155"/>
                    <a:gd name="T55" fmla="*/ 57 h 223"/>
                    <a:gd name="T56" fmla="*/ 131 w 155"/>
                    <a:gd name="T57" fmla="*/ 53 h 223"/>
                    <a:gd name="T58" fmla="*/ 140 w 155"/>
                    <a:gd name="T59" fmla="*/ 49 h 223"/>
                    <a:gd name="T60" fmla="*/ 149 w 155"/>
                    <a:gd name="T61" fmla="*/ 43 h 223"/>
                    <a:gd name="T62" fmla="*/ 155 w 155"/>
                    <a:gd name="T63" fmla="*/ 43 h 223"/>
                    <a:gd name="T64" fmla="*/ 147 w 155"/>
                    <a:gd name="T65" fmla="*/ 50 h 223"/>
                    <a:gd name="T66" fmla="*/ 133 w 155"/>
                    <a:gd name="T67" fmla="*/ 59 h 223"/>
                    <a:gd name="T68" fmla="*/ 115 w 155"/>
                    <a:gd name="T69" fmla="*/ 68 h 223"/>
                    <a:gd name="T70" fmla="*/ 99 w 155"/>
                    <a:gd name="T71" fmla="*/ 74 h 223"/>
                    <a:gd name="T72" fmla="*/ 87 w 155"/>
                    <a:gd name="T73" fmla="*/ 80 h 223"/>
                    <a:gd name="T74" fmla="*/ 73 w 155"/>
                    <a:gd name="T75" fmla="*/ 97 h 223"/>
                    <a:gd name="T76" fmla="*/ 73 w 155"/>
                    <a:gd name="T77" fmla="*/ 105 h 223"/>
                    <a:gd name="T78" fmla="*/ 79 w 155"/>
                    <a:gd name="T79" fmla="*/ 109 h 223"/>
                    <a:gd name="T80" fmla="*/ 77 w 155"/>
                    <a:gd name="T81" fmla="*/ 112 h 223"/>
                    <a:gd name="T82" fmla="*/ 70 w 155"/>
                    <a:gd name="T83" fmla="*/ 118 h 223"/>
                    <a:gd name="T84" fmla="*/ 65 w 155"/>
                    <a:gd name="T85" fmla="*/ 119 h 223"/>
                    <a:gd name="T86" fmla="*/ 62 w 155"/>
                    <a:gd name="T87" fmla="*/ 119 h 223"/>
                    <a:gd name="T88" fmla="*/ 58 w 155"/>
                    <a:gd name="T89" fmla="*/ 124 h 223"/>
                    <a:gd name="T90" fmla="*/ 48 w 155"/>
                    <a:gd name="T91" fmla="*/ 143 h 223"/>
                    <a:gd name="T92" fmla="*/ 35 w 155"/>
                    <a:gd name="T93" fmla="*/ 169 h 223"/>
                    <a:gd name="T94" fmla="*/ 28 w 155"/>
                    <a:gd name="T95" fmla="*/ 192 h 223"/>
                    <a:gd name="T96" fmla="*/ 25 w 155"/>
                    <a:gd name="T97" fmla="*/ 204 h 223"/>
                    <a:gd name="T98" fmla="*/ 20 w 155"/>
                    <a:gd name="T99" fmla="*/ 214 h 223"/>
                    <a:gd name="T100" fmla="*/ 15 w 155"/>
                    <a:gd name="T101" fmla="*/ 218 h 223"/>
                    <a:gd name="T102" fmla="*/ 3 w 155"/>
                    <a:gd name="T103" fmla="*/ 222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55" h="223">
                      <a:moveTo>
                        <a:pt x="0" y="223"/>
                      </a:moveTo>
                      <a:lnTo>
                        <a:pt x="4" y="212"/>
                      </a:lnTo>
                      <a:lnTo>
                        <a:pt x="11" y="197"/>
                      </a:lnTo>
                      <a:lnTo>
                        <a:pt x="17" y="182"/>
                      </a:lnTo>
                      <a:lnTo>
                        <a:pt x="21" y="172"/>
                      </a:lnTo>
                      <a:lnTo>
                        <a:pt x="26" y="162"/>
                      </a:lnTo>
                      <a:lnTo>
                        <a:pt x="32" y="147"/>
                      </a:lnTo>
                      <a:lnTo>
                        <a:pt x="39" y="133"/>
                      </a:lnTo>
                      <a:lnTo>
                        <a:pt x="42" y="125"/>
                      </a:lnTo>
                      <a:lnTo>
                        <a:pt x="36" y="119"/>
                      </a:lnTo>
                      <a:lnTo>
                        <a:pt x="32" y="113"/>
                      </a:lnTo>
                      <a:lnTo>
                        <a:pt x="28" y="108"/>
                      </a:lnTo>
                      <a:lnTo>
                        <a:pt x="27" y="99"/>
                      </a:lnTo>
                      <a:lnTo>
                        <a:pt x="27" y="94"/>
                      </a:lnTo>
                      <a:lnTo>
                        <a:pt x="28" y="94"/>
                      </a:lnTo>
                      <a:lnTo>
                        <a:pt x="30" y="97"/>
                      </a:lnTo>
                      <a:lnTo>
                        <a:pt x="32" y="102"/>
                      </a:lnTo>
                      <a:lnTo>
                        <a:pt x="35" y="105"/>
                      </a:lnTo>
                      <a:lnTo>
                        <a:pt x="40" y="109"/>
                      </a:lnTo>
                      <a:lnTo>
                        <a:pt x="45" y="111"/>
                      </a:lnTo>
                      <a:lnTo>
                        <a:pt x="48" y="112"/>
                      </a:lnTo>
                      <a:lnTo>
                        <a:pt x="53" y="106"/>
                      </a:lnTo>
                      <a:lnTo>
                        <a:pt x="59" y="101"/>
                      </a:lnTo>
                      <a:lnTo>
                        <a:pt x="65" y="93"/>
                      </a:lnTo>
                      <a:lnTo>
                        <a:pt x="71" y="86"/>
                      </a:lnTo>
                      <a:lnTo>
                        <a:pt x="77" y="79"/>
                      </a:lnTo>
                      <a:lnTo>
                        <a:pt x="81" y="73"/>
                      </a:lnTo>
                      <a:lnTo>
                        <a:pt x="84" y="67"/>
                      </a:lnTo>
                      <a:lnTo>
                        <a:pt x="86" y="64"/>
                      </a:lnTo>
                      <a:lnTo>
                        <a:pt x="86" y="56"/>
                      </a:lnTo>
                      <a:lnTo>
                        <a:pt x="84" y="42"/>
                      </a:lnTo>
                      <a:lnTo>
                        <a:pt x="79" y="29"/>
                      </a:lnTo>
                      <a:lnTo>
                        <a:pt x="74" y="20"/>
                      </a:lnTo>
                      <a:lnTo>
                        <a:pt x="71" y="14"/>
                      </a:lnTo>
                      <a:lnTo>
                        <a:pt x="69" y="11"/>
                      </a:lnTo>
                      <a:lnTo>
                        <a:pt x="70" y="11"/>
                      </a:lnTo>
                      <a:lnTo>
                        <a:pt x="73" y="13"/>
                      </a:lnTo>
                      <a:lnTo>
                        <a:pt x="79" y="20"/>
                      </a:lnTo>
                      <a:lnTo>
                        <a:pt x="86" y="33"/>
                      </a:lnTo>
                      <a:lnTo>
                        <a:pt x="91" y="45"/>
                      </a:lnTo>
                      <a:lnTo>
                        <a:pt x="93" y="56"/>
                      </a:lnTo>
                      <a:lnTo>
                        <a:pt x="100" y="42"/>
                      </a:lnTo>
                      <a:lnTo>
                        <a:pt x="109" y="26"/>
                      </a:lnTo>
                      <a:lnTo>
                        <a:pt x="117" y="11"/>
                      </a:lnTo>
                      <a:lnTo>
                        <a:pt x="125" y="3"/>
                      </a:lnTo>
                      <a:lnTo>
                        <a:pt x="130" y="0"/>
                      </a:lnTo>
                      <a:lnTo>
                        <a:pt x="131" y="0"/>
                      </a:lnTo>
                      <a:lnTo>
                        <a:pt x="130" y="4"/>
                      </a:lnTo>
                      <a:lnTo>
                        <a:pt x="126" y="7"/>
                      </a:lnTo>
                      <a:lnTo>
                        <a:pt x="121" y="19"/>
                      </a:lnTo>
                      <a:lnTo>
                        <a:pt x="112" y="37"/>
                      </a:lnTo>
                      <a:lnTo>
                        <a:pt x="103" y="54"/>
                      </a:lnTo>
                      <a:lnTo>
                        <a:pt x="98" y="64"/>
                      </a:lnTo>
                      <a:lnTo>
                        <a:pt x="104" y="61"/>
                      </a:lnTo>
                      <a:lnTo>
                        <a:pt x="112" y="59"/>
                      </a:lnTo>
                      <a:lnTo>
                        <a:pt x="119" y="57"/>
                      </a:lnTo>
                      <a:lnTo>
                        <a:pt x="125" y="54"/>
                      </a:lnTo>
                      <a:lnTo>
                        <a:pt x="131" y="53"/>
                      </a:lnTo>
                      <a:lnTo>
                        <a:pt x="137" y="51"/>
                      </a:lnTo>
                      <a:lnTo>
                        <a:pt x="140" y="49"/>
                      </a:lnTo>
                      <a:lnTo>
                        <a:pt x="144" y="46"/>
                      </a:lnTo>
                      <a:lnTo>
                        <a:pt x="149" y="43"/>
                      </a:lnTo>
                      <a:lnTo>
                        <a:pt x="154" y="42"/>
                      </a:lnTo>
                      <a:lnTo>
                        <a:pt x="155" y="43"/>
                      </a:lnTo>
                      <a:lnTo>
                        <a:pt x="152" y="46"/>
                      </a:lnTo>
                      <a:lnTo>
                        <a:pt x="147" y="50"/>
                      </a:lnTo>
                      <a:lnTo>
                        <a:pt x="141" y="53"/>
                      </a:lnTo>
                      <a:lnTo>
                        <a:pt x="133" y="59"/>
                      </a:lnTo>
                      <a:lnTo>
                        <a:pt x="124" y="64"/>
                      </a:lnTo>
                      <a:lnTo>
                        <a:pt x="115" y="68"/>
                      </a:lnTo>
                      <a:lnTo>
                        <a:pt x="106" y="72"/>
                      </a:lnTo>
                      <a:lnTo>
                        <a:pt x="99" y="74"/>
                      </a:lnTo>
                      <a:lnTo>
                        <a:pt x="94" y="75"/>
                      </a:lnTo>
                      <a:lnTo>
                        <a:pt x="87" y="80"/>
                      </a:lnTo>
                      <a:lnTo>
                        <a:pt x="79" y="88"/>
                      </a:lnTo>
                      <a:lnTo>
                        <a:pt x="73" y="97"/>
                      </a:lnTo>
                      <a:lnTo>
                        <a:pt x="71" y="103"/>
                      </a:lnTo>
                      <a:lnTo>
                        <a:pt x="73" y="105"/>
                      </a:lnTo>
                      <a:lnTo>
                        <a:pt x="76" y="108"/>
                      </a:lnTo>
                      <a:lnTo>
                        <a:pt x="79" y="109"/>
                      </a:lnTo>
                      <a:lnTo>
                        <a:pt x="81" y="109"/>
                      </a:lnTo>
                      <a:lnTo>
                        <a:pt x="77" y="112"/>
                      </a:lnTo>
                      <a:lnTo>
                        <a:pt x="73" y="114"/>
                      </a:lnTo>
                      <a:lnTo>
                        <a:pt x="70" y="118"/>
                      </a:lnTo>
                      <a:lnTo>
                        <a:pt x="68" y="120"/>
                      </a:lnTo>
                      <a:lnTo>
                        <a:pt x="65" y="119"/>
                      </a:lnTo>
                      <a:lnTo>
                        <a:pt x="63" y="119"/>
                      </a:lnTo>
                      <a:lnTo>
                        <a:pt x="62" y="119"/>
                      </a:lnTo>
                      <a:lnTo>
                        <a:pt x="62" y="119"/>
                      </a:lnTo>
                      <a:lnTo>
                        <a:pt x="58" y="124"/>
                      </a:lnTo>
                      <a:lnTo>
                        <a:pt x="54" y="133"/>
                      </a:lnTo>
                      <a:lnTo>
                        <a:pt x="48" y="143"/>
                      </a:lnTo>
                      <a:lnTo>
                        <a:pt x="41" y="156"/>
                      </a:lnTo>
                      <a:lnTo>
                        <a:pt x="35" y="169"/>
                      </a:lnTo>
                      <a:lnTo>
                        <a:pt x="31" y="180"/>
                      </a:lnTo>
                      <a:lnTo>
                        <a:pt x="28" y="192"/>
                      </a:lnTo>
                      <a:lnTo>
                        <a:pt x="27" y="200"/>
                      </a:lnTo>
                      <a:lnTo>
                        <a:pt x="25" y="204"/>
                      </a:lnTo>
                      <a:lnTo>
                        <a:pt x="23" y="209"/>
                      </a:lnTo>
                      <a:lnTo>
                        <a:pt x="20" y="214"/>
                      </a:lnTo>
                      <a:lnTo>
                        <a:pt x="18" y="216"/>
                      </a:lnTo>
                      <a:lnTo>
                        <a:pt x="15" y="218"/>
                      </a:lnTo>
                      <a:lnTo>
                        <a:pt x="9" y="221"/>
                      </a:lnTo>
                      <a:lnTo>
                        <a:pt x="3" y="222"/>
                      </a:lnTo>
                      <a:lnTo>
                        <a:pt x="0" y="223"/>
                      </a:lnTo>
                      <a:close/>
                    </a:path>
                  </a:pathLst>
                </a:cu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4" name="Freeform 332">
                  <a:extLst>
                    <a:ext uri="{FF2B5EF4-FFF2-40B4-BE49-F238E27FC236}">
                      <a16:creationId xmlns:a16="http://schemas.microsoft.com/office/drawing/2014/main" xmlns="" id="{09A7EBEE-9CC6-4A9C-B6E9-446876A5BF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" y="416"/>
                  <a:ext cx="50" cy="86"/>
                </a:xfrm>
                <a:custGeom>
                  <a:avLst/>
                  <a:gdLst>
                    <a:gd name="T0" fmla="*/ 65 w 100"/>
                    <a:gd name="T1" fmla="*/ 11 h 172"/>
                    <a:gd name="T2" fmla="*/ 55 w 100"/>
                    <a:gd name="T3" fmla="*/ 30 h 172"/>
                    <a:gd name="T4" fmla="*/ 47 w 100"/>
                    <a:gd name="T5" fmla="*/ 36 h 172"/>
                    <a:gd name="T6" fmla="*/ 31 w 100"/>
                    <a:gd name="T7" fmla="*/ 42 h 172"/>
                    <a:gd name="T8" fmla="*/ 15 w 100"/>
                    <a:gd name="T9" fmla="*/ 51 h 172"/>
                    <a:gd name="T10" fmla="*/ 3 w 100"/>
                    <a:gd name="T11" fmla="*/ 59 h 172"/>
                    <a:gd name="T12" fmla="*/ 0 w 100"/>
                    <a:gd name="T13" fmla="*/ 66 h 172"/>
                    <a:gd name="T14" fmla="*/ 1 w 100"/>
                    <a:gd name="T15" fmla="*/ 67 h 172"/>
                    <a:gd name="T16" fmla="*/ 8 w 100"/>
                    <a:gd name="T17" fmla="*/ 64 h 172"/>
                    <a:gd name="T18" fmla="*/ 18 w 100"/>
                    <a:gd name="T19" fmla="*/ 57 h 172"/>
                    <a:gd name="T20" fmla="*/ 32 w 100"/>
                    <a:gd name="T21" fmla="*/ 50 h 172"/>
                    <a:gd name="T22" fmla="*/ 45 w 100"/>
                    <a:gd name="T23" fmla="*/ 44 h 172"/>
                    <a:gd name="T24" fmla="*/ 47 w 100"/>
                    <a:gd name="T25" fmla="*/ 51 h 172"/>
                    <a:gd name="T26" fmla="*/ 42 w 100"/>
                    <a:gd name="T27" fmla="*/ 74 h 172"/>
                    <a:gd name="T28" fmla="*/ 37 w 100"/>
                    <a:gd name="T29" fmla="*/ 86 h 172"/>
                    <a:gd name="T30" fmla="*/ 26 w 100"/>
                    <a:gd name="T31" fmla="*/ 97 h 172"/>
                    <a:gd name="T32" fmla="*/ 14 w 100"/>
                    <a:gd name="T33" fmla="*/ 110 h 172"/>
                    <a:gd name="T34" fmla="*/ 5 w 100"/>
                    <a:gd name="T35" fmla="*/ 119 h 172"/>
                    <a:gd name="T36" fmla="*/ 3 w 100"/>
                    <a:gd name="T37" fmla="*/ 126 h 172"/>
                    <a:gd name="T38" fmla="*/ 5 w 100"/>
                    <a:gd name="T39" fmla="*/ 128 h 172"/>
                    <a:gd name="T40" fmla="*/ 14 w 100"/>
                    <a:gd name="T41" fmla="*/ 118 h 172"/>
                    <a:gd name="T42" fmla="*/ 34 w 100"/>
                    <a:gd name="T43" fmla="*/ 99 h 172"/>
                    <a:gd name="T44" fmla="*/ 42 w 100"/>
                    <a:gd name="T45" fmla="*/ 107 h 172"/>
                    <a:gd name="T46" fmla="*/ 46 w 100"/>
                    <a:gd name="T47" fmla="*/ 154 h 172"/>
                    <a:gd name="T48" fmla="*/ 49 w 100"/>
                    <a:gd name="T49" fmla="*/ 171 h 172"/>
                    <a:gd name="T50" fmla="*/ 50 w 100"/>
                    <a:gd name="T51" fmla="*/ 171 h 172"/>
                    <a:gd name="T52" fmla="*/ 50 w 100"/>
                    <a:gd name="T53" fmla="*/ 150 h 172"/>
                    <a:gd name="T54" fmla="*/ 49 w 100"/>
                    <a:gd name="T55" fmla="*/ 101 h 172"/>
                    <a:gd name="T56" fmla="*/ 53 w 100"/>
                    <a:gd name="T57" fmla="*/ 84 h 172"/>
                    <a:gd name="T58" fmla="*/ 55 w 100"/>
                    <a:gd name="T59" fmla="*/ 86 h 172"/>
                    <a:gd name="T60" fmla="*/ 61 w 100"/>
                    <a:gd name="T61" fmla="*/ 99 h 172"/>
                    <a:gd name="T62" fmla="*/ 82 w 100"/>
                    <a:gd name="T63" fmla="*/ 124 h 172"/>
                    <a:gd name="T64" fmla="*/ 93 w 100"/>
                    <a:gd name="T65" fmla="*/ 129 h 172"/>
                    <a:gd name="T66" fmla="*/ 88 w 100"/>
                    <a:gd name="T67" fmla="*/ 122 h 172"/>
                    <a:gd name="T68" fmla="*/ 78 w 100"/>
                    <a:gd name="T69" fmla="*/ 109 h 172"/>
                    <a:gd name="T70" fmla="*/ 63 w 100"/>
                    <a:gd name="T71" fmla="*/ 88 h 172"/>
                    <a:gd name="T72" fmla="*/ 58 w 100"/>
                    <a:gd name="T73" fmla="*/ 72 h 172"/>
                    <a:gd name="T74" fmla="*/ 60 w 100"/>
                    <a:gd name="T75" fmla="*/ 51 h 172"/>
                    <a:gd name="T76" fmla="*/ 62 w 100"/>
                    <a:gd name="T77" fmla="*/ 43 h 172"/>
                    <a:gd name="T78" fmla="*/ 65 w 100"/>
                    <a:gd name="T79" fmla="*/ 45 h 172"/>
                    <a:gd name="T80" fmla="*/ 76 w 100"/>
                    <a:gd name="T81" fmla="*/ 56 h 172"/>
                    <a:gd name="T82" fmla="*/ 93 w 100"/>
                    <a:gd name="T83" fmla="*/ 72 h 172"/>
                    <a:gd name="T84" fmla="*/ 100 w 100"/>
                    <a:gd name="T85" fmla="*/ 76 h 172"/>
                    <a:gd name="T86" fmla="*/ 93 w 100"/>
                    <a:gd name="T87" fmla="*/ 67 h 172"/>
                    <a:gd name="T88" fmla="*/ 84 w 100"/>
                    <a:gd name="T89" fmla="*/ 56 h 172"/>
                    <a:gd name="T90" fmla="*/ 73 w 100"/>
                    <a:gd name="T91" fmla="*/ 43 h 172"/>
                    <a:gd name="T92" fmla="*/ 70 w 100"/>
                    <a:gd name="T93" fmla="*/ 35 h 172"/>
                    <a:gd name="T94" fmla="*/ 70 w 100"/>
                    <a:gd name="T95" fmla="*/ 18 h 172"/>
                    <a:gd name="T96" fmla="*/ 76 w 100"/>
                    <a:gd name="T97" fmla="*/ 3 h 172"/>
                    <a:gd name="T98" fmla="*/ 73 w 100"/>
                    <a:gd name="T99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00" h="172">
                      <a:moveTo>
                        <a:pt x="70" y="4"/>
                      </a:moveTo>
                      <a:lnTo>
                        <a:pt x="65" y="11"/>
                      </a:lnTo>
                      <a:lnTo>
                        <a:pt x="60" y="21"/>
                      </a:lnTo>
                      <a:lnTo>
                        <a:pt x="55" y="30"/>
                      </a:lnTo>
                      <a:lnTo>
                        <a:pt x="53" y="36"/>
                      </a:lnTo>
                      <a:lnTo>
                        <a:pt x="47" y="36"/>
                      </a:lnTo>
                      <a:lnTo>
                        <a:pt x="40" y="38"/>
                      </a:lnTo>
                      <a:lnTo>
                        <a:pt x="31" y="42"/>
                      </a:lnTo>
                      <a:lnTo>
                        <a:pt x="23" y="46"/>
                      </a:lnTo>
                      <a:lnTo>
                        <a:pt x="15" y="51"/>
                      </a:lnTo>
                      <a:lnTo>
                        <a:pt x="8" y="56"/>
                      </a:lnTo>
                      <a:lnTo>
                        <a:pt x="3" y="59"/>
                      </a:lnTo>
                      <a:lnTo>
                        <a:pt x="1" y="63"/>
                      </a:lnTo>
                      <a:lnTo>
                        <a:pt x="0" y="66"/>
                      </a:lnTo>
                      <a:lnTo>
                        <a:pt x="0" y="67"/>
                      </a:lnTo>
                      <a:lnTo>
                        <a:pt x="1" y="67"/>
                      </a:lnTo>
                      <a:lnTo>
                        <a:pt x="4" y="65"/>
                      </a:lnTo>
                      <a:lnTo>
                        <a:pt x="8" y="64"/>
                      </a:lnTo>
                      <a:lnTo>
                        <a:pt x="12" y="60"/>
                      </a:lnTo>
                      <a:lnTo>
                        <a:pt x="18" y="57"/>
                      </a:lnTo>
                      <a:lnTo>
                        <a:pt x="25" y="53"/>
                      </a:lnTo>
                      <a:lnTo>
                        <a:pt x="32" y="50"/>
                      </a:lnTo>
                      <a:lnTo>
                        <a:pt x="39" y="46"/>
                      </a:lnTo>
                      <a:lnTo>
                        <a:pt x="45" y="44"/>
                      </a:lnTo>
                      <a:lnTo>
                        <a:pt x="49" y="43"/>
                      </a:lnTo>
                      <a:lnTo>
                        <a:pt x="47" y="51"/>
                      </a:lnTo>
                      <a:lnTo>
                        <a:pt x="45" y="63"/>
                      </a:lnTo>
                      <a:lnTo>
                        <a:pt x="42" y="74"/>
                      </a:lnTo>
                      <a:lnTo>
                        <a:pt x="41" y="81"/>
                      </a:lnTo>
                      <a:lnTo>
                        <a:pt x="37" y="86"/>
                      </a:lnTo>
                      <a:lnTo>
                        <a:pt x="32" y="90"/>
                      </a:lnTo>
                      <a:lnTo>
                        <a:pt x="26" y="97"/>
                      </a:lnTo>
                      <a:lnTo>
                        <a:pt x="19" y="103"/>
                      </a:lnTo>
                      <a:lnTo>
                        <a:pt x="14" y="110"/>
                      </a:lnTo>
                      <a:lnTo>
                        <a:pt x="9" y="114"/>
                      </a:lnTo>
                      <a:lnTo>
                        <a:pt x="5" y="119"/>
                      </a:lnTo>
                      <a:lnTo>
                        <a:pt x="3" y="122"/>
                      </a:lnTo>
                      <a:lnTo>
                        <a:pt x="3" y="126"/>
                      </a:lnTo>
                      <a:lnTo>
                        <a:pt x="3" y="128"/>
                      </a:lnTo>
                      <a:lnTo>
                        <a:pt x="5" y="128"/>
                      </a:lnTo>
                      <a:lnTo>
                        <a:pt x="8" y="125"/>
                      </a:lnTo>
                      <a:lnTo>
                        <a:pt x="14" y="118"/>
                      </a:lnTo>
                      <a:lnTo>
                        <a:pt x="24" y="107"/>
                      </a:lnTo>
                      <a:lnTo>
                        <a:pt x="34" y="99"/>
                      </a:lnTo>
                      <a:lnTo>
                        <a:pt x="41" y="94"/>
                      </a:lnTo>
                      <a:lnTo>
                        <a:pt x="42" y="107"/>
                      </a:lnTo>
                      <a:lnTo>
                        <a:pt x="44" y="131"/>
                      </a:lnTo>
                      <a:lnTo>
                        <a:pt x="46" y="154"/>
                      </a:lnTo>
                      <a:lnTo>
                        <a:pt x="48" y="166"/>
                      </a:lnTo>
                      <a:lnTo>
                        <a:pt x="49" y="171"/>
                      </a:lnTo>
                      <a:lnTo>
                        <a:pt x="50" y="172"/>
                      </a:lnTo>
                      <a:lnTo>
                        <a:pt x="50" y="171"/>
                      </a:lnTo>
                      <a:lnTo>
                        <a:pt x="52" y="165"/>
                      </a:lnTo>
                      <a:lnTo>
                        <a:pt x="50" y="150"/>
                      </a:lnTo>
                      <a:lnTo>
                        <a:pt x="50" y="125"/>
                      </a:lnTo>
                      <a:lnTo>
                        <a:pt x="49" y="101"/>
                      </a:lnTo>
                      <a:lnTo>
                        <a:pt x="52" y="86"/>
                      </a:lnTo>
                      <a:lnTo>
                        <a:pt x="53" y="84"/>
                      </a:lnTo>
                      <a:lnTo>
                        <a:pt x="54" y="84"/>
                      </a:lnTo>
                      <a:lnTo>
                        <a:pt x="55" y="86"/>
                      </a:lnTo>
                      <a:lnTo>
                        <a:pt x="56" y="90"/>
                      </a:lnTo>
                      <a:lnTo>
                        <a:pt x="61" y="99"/>
                      </a:lnTo>
                      <a:lnTo>
                        <a:pt x="71" y="111"/>
                      </a:lnTo>
                      <a:lnTo>
                        <a:pt x="82" y="124"/>
                      </a:lnTo>
                      <a:lnTo>
                        <a:pt x="90" y="129"/>
                      </a:lnTo>
                      <a:lnTo>
                        <a:pt x="93" y="129"/>
                      </a:lnTo>
                      <a:lnTo>
                        <a:pt x="92" y="127"/>
                      </a:lnTo>
                      <a:lnTo>
                        <a:pt x="88" y="122"/>
                      </a:lnTo>
                      <a:lnTo>
                        <a:pt x="84" y="117"/>
                      </a:lnTo>
                      <a:lnTo>
                        <a:pt x="78" y="109"/>
                      </a:lnTo>
                      <a:lnTo>
                        <a:pt x="70" y="98"/>
                      </a:lnTo>
                      <a:lnTo>
                        <a:pt x="63" y="88"/>
                      </a:lnTo>
                      <a:lnTo>
                        <a:pt x="58" y="80"/>
                      </a:lnTo>
                      <a:lnTo>
                        <a:pt x="58" y="72"/>
                      </a:lnTo>
                      <a:lnTo>
                        <a:pt x="58" y="61"/>
                      </a:lnTo>
                      <a:lnTo>
                        <a:pt x="60" y="51"/>
                      </a:lnTo>
                      <a:lnTo>
                        <a:pt x="61" y="45"/>
                      </a:lnTo>
                      <a:lnTo>
                        <a:pt x="62" y="43"/>
                      </a:lnTo>
                      <a:lnTo>
                        <a:pt x="63" y="43"/>
                      </a:lnTo>
                      <a:lnTo>
                        <a:pt x="65" y="45"/>
                      </a:lnTo>
                      <a:lnTo>
                        <a:pt x="69" y="49"/>
                      </a:lnTo>
                      <a:lnTo>
                        <a:pt x="76" y="56"/>
                      </a:lnTo>
                      <a:lnTo>
                        <a:pt x="84" y="64"/>
                      </a:lnTo>
                      <a:lnTo>
                        <a:pt x="93" y="72"/>
                      </a:lnTo>
                      <a:lnTo>
                        <a:pt x="99" y="76"/>
                      </a:lnTo>
                      <a:lnTo>
                        <a:pt x="100" y="76"/>
                      </a:lnTo>
                      <a:lnTo>
                        <a:pt x="98" y="72"/>
                      </a:lnTo>
                      <a:lnTo>
                        <a:pt x="93" y="67"/>
                      </a:lnTo>
                      <a:lnTo>
                        <a:pt x="88" y="61"/>
                      </a:lnTo>
                      <a:lnTo>
                        <a:pt x="84" y="56"/>
                      </a:lnTo>
                      <a:lnTo>
                        <a:pt x="78" y="49"/>
                      </a:lnTo>
                      <a:lnTo>
                        <a:pt x="73" y="43"/>
                      </a:lnTo>
                      <a:lnTo>
                        <a:pt x="71" y="39"/>
                      </a:lnTo>
                      <a:lnTo>
                        <a:pt x="70" y="35"/>
                      </a:lnTo>
                      <a:lnTo>
                        <a:pt x="69" y="27"/>
                      </a:lnTo>
                      <a:lnTo>
                        <a:pt x="70" y="18"/>
                      </a:lnTo>
                      <a:lnTo>
                        <a:pt x="73" y="8"/>
                      </a:lnTo>
                      <a:lnTo>
                        <a:pt x="76" y="3"/>
                      </a:lnTo>
                      <a:lnTo>
                        <a:pt x="76" y="0"/>
                      </a:lnTo>
                      <a:lnTo>
                        <a:pt x="73" y="0"/>
                      </a:lnTo>
                      <a:lnTo>
                        <a:pt x="70" y="4"/>
                      </a:lnTo>
                      <a:close/>
                    </a:path>
                  </a:pathLst>
                </a:cu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" name="Freeform 333">
                  <a:extLst>
                    <a:ext uri="{FF2B5EF4-FFF2-40B4-BE49-F238E27FC236}">
                      <a16:creationId xmlns:a16="http://schemas.microsoft.com/office/drawing/2014/main" xmlns="" id="{08BB9DAB-A2BC-4865-9B54-71B137A747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" y="377"/>
                  <a:ext cx="100" cy="79"/>
                </a:xfrm>
                <a:custGeom>
                  <a:avLst/>
                  <a:gdLst>
                    <a:gd name="T0" fmla="*/ 4 w 200"/>
                    <a:gd name="T1" fmla="*/ 16 h 158"/>
                    <a:gd name="T2" fmla="*/ 15 w 200"/>
                    <a:gd name="T3" fmla="*/ 25 h 158"/>
                    <a:gd name="T4" fmla="*/ 23 w 200"/>
                    <a:gd name="T5" fmla="*/ 31 h 158"/>
                    <a:gd name="T6" fmla="*/ 39 w 200"/>
                    <a:gd name="T7" fmla="*/ 38 h 158"/>
                    <a:gd name="T8" fmla="*/ 44 w 200"/>
                    <a:gd name="T9" fmla="*/ 58 h 158"/>
                    <a:gd name="T10" fmla="*/ 45 w 200"/>
                    <a:gd name="T11" fmla="*/ 89 h 158"/>
                    <a:gd name="T12" fmla="*/ 49 w 200"/>
                    <a:gd name="T13" fmla="*/ 105 h 158"/>
                    <a:gd name="T14" fmla="*/ 51 w 200"/>
                    <a:gd name="T15" fmla="*/ 100 h 158"/>
                    <a:gd name="T16" fmla="*/ 50 w 200"/>
                    <a:gd name="T17" fmla="*/ 84 h 158"/>
                    <a:gd name="T18" fmla="*/ 53 w 200"/>
                    <a:gd name="T19" fmla="*/ 52 h 158"/>
                    <a:gd name="T20" fmla="*/ 58 w 200"/>
                    <a:gd name="T21" fmla="*/ 45 h 158"/>
                    <a:gd name="T22" fmla="*/ 67 w 200"/>
                    <a:gd name="T23" fmla="*/ 54 h 158"/>
                    <a:gd name="T24" fmla="*/ 79 w 200"/>
                    <a:gd name="T25" fmla="*/ 65 h 158"/>
                    <a:gd name="T26" fmla="*/ 88 w 200"/>
                    <a:gd name="T27" fmla="*/ 73 h 158"/>
                    <a:gd name="T28" fmla="*/ 94 w 200"/>
                    <a:gd name="T29" fmla="*/ 92 h 158"/>
                    <a:gd name="T30" fmla="*/ 103 w 200"/>
                    <a:gd name="T31" fmla="*/ 141 h 158"/>
                    <a:gd name="T32" fmla="*/ 112 w 200"/>
                    <a:gd name="T33" fmla="*/ 158 h 158"/>
                    <a:gd name="T34" fmla="*/ 112 w 200"/>
                    <a:gd name="T35" fmla="*/ 150 h 158"/>
                    <a:gd name="T36" fmla="*/ 106 w 200"/>
                    <a:gd name="T37" fmla="*/ 130 h 158"/>
                    <a:gd name="T38" fmla="*/ 100 w 200"/>
                    <a:gd name="T39" fmla="*/ 93 h 158"/>
                    <a:gd name="T40" fmla="*/ 110 w 200"/>
                    <a:gd name="T41" fmla="*/ 85 h 158"/>
                    <a:gd name="T42" fmla="*/ 137 w 200"/>
                    <a:gd name="T43" fmla="*/ 100 h 158"/>
                    <a:gd name="T44" fmla="*/ 167 w 200"/>
                    <a:gd name="T45" fmla="*/ 118 h 158"/>
                    <a:gd name="T46" fmla="*/ 191 w 200"/>
                    <a:gd name="T47" fmla="*/ 131 h 158"/>
                    <a:gd name="T48" fmla="*/ 198 w 200"/>
                    <a:gd name="T49" fmla="*/ 137 h 158"/>
                    <a:gd name="T50" fmla="*/ 197 w 200"/>
                    <a:gd name="T51" fmla="*/ 133 h 158"/>
                    <a:gd name="T52" fmla="*/ 186 w 200"/>
                    <a:gd name="T53" fmla="*/ 122 h 158"/>
                    <a:gd name="T54" fmla="*/ 163 w 200"/>
                    <a:gd name="T55" fmla="*/ 107 h 158"/>
                    <a:gd name="T56" fmla="*/ 135 w 200"/>
                    <a:gd name="T57" fmla="*/ 90 h 158"/>
                    <a:gd name="T58" fmla="*/ 112 w 200"/>
                    <a:gd name="T59" fmla="*/ 77 h 158"/>
                    <a:gd name="T60" fmla="*/ 100 w 200"/>
                    <a:gd name="T61" fmla="*/ 71 h 158"/>
                    <a:gd name="T62" fmla="*/ 107 w 200"/>
                    <a:gd name="T63" fmla="*/ 70 h 158"/>
                    <a:gd name="T64" fmla="*/ 121 w 200"/>
                    <a:gd name="T65" fmla="*/ 66 h 158"/>
                    <a:gd name="T66" fmla="*/ 142 w 200"/>
                    <a:gd name="T67" fmla="*/ 62 h 158"/>
                    <a:gd name="T68" fmla="*/ 166 w 200"/>
                    <a:gd name="T69" fmla="*/ 61 h 158"/>
                    <a:gd name="T70" fmla="*/ 186 w 200"/>
                    <a:gd name="T71" fmla="*/ 63 h 158"/>
                    <a:gd name="T72" fmla="*/ 200 w 200"/>
                    <a:gd name="T73" fmla="*/ 68 h 158"/>
                    <a:gd name="T74" fmla="*/ 196 w 200"/>
                    <a:gd name="T75" fmla="*/ 62 h 158"/>
                    <a:gd name="T76" fmla="*/ 185 w 200"/>
                    <a:gd name="T77" fmla="*/ 58 h 158"/>
                    <a:gd name="T78" fmla="*/ 162 w 200"/>
                    <a:gd name="T79" fmla="*/ 56 h 158"/>
                    <a:gd name="T80" fmla="*/ 133 w 200"/>
                    <a:gd name="T81" fmla="*/ 58 h 158"/>
                    <a:gd name="T82" fmla="*/ 110 w 200"/>
                    <a:gd name="T83" fmla="*/ 59 h 158"/>
                    <a:gd name="T84" fmla="*/ 100 w 200"/>
                    <a:gd name="T85" fmla="*/ 58 h 158"/>
                    <a:gd name="T86" fmla="*/ 90 w 200"/>
                    <a:gd name="T87" fmla="*/ 52 h 158"/>
                    <a:gd name="T88" fmla="*/ 77 w 200"/>
                    <a:gd name="T89" fmla="*/ 44 h 158"/>
                    <a:gd name="T90" fmla="*/ 68 w 200"/>
                    <a:gd name="T91" fmla="*/ 36 h 158"/>
                    <a:gd name="T92" fmla="*/ 72 w 200"/>
                    <a:gd name="T93" fmla="*/ 30 h 158"/>
                    <a:gd name="T94" fmla="*/ 88 w 200"/>
                    <a:gd name="T95" fmla="*/ 22 h 158"/>
                    <a:gd name="T96" fmla="*/ 104 w 200"/>
                    <a:gd name="T97" fmla="*/ 13 h 158"/>
                    <a:gd name="T98" fmla="*/ 119 w 200"/>
                    <a:gd name="T99" fmla="*/ 6 h 158"/>
                    <a:gd name="T100" fmla="*/ 128 w 200"/>
                    <a:gd name="T101" fmla="*/ 3 h 158"/>
                    <a:gd name="T102" fmla="*/ 121 w 200"/>
                    <a:gd name="T103" fmla="*/ 0 h 158"/>
                    <a:gd name="T104" fmla="*/ 107 w 200"/>
                    <a:gd name="T105" fmla="*/ 5 h 158"/>
                    <a:gd name="T106" fmla="*/ 92 w 200"/>
                    <a:gd name="T107" fmla="*/ 10 h 158"/>
                    <a:gd name="T108" fmla="*/ 75 w 200"/>
                    <a:gd name="T109" fmla="*/ 20 h 158"/>
                    <a:gd name="T110" fmla="*/ 61 w 200"/>
                    <a:gd name="T111" fmla="*/ 25 h 158"/>
                    <a:gd name="T112" fmla="*/ 53 w 200"/>
                    <a:gd name="T113" fmla="*/ 30 h 158"/>
                    <a:gd name="T114" fmla="*/ 43 w 200"/>
                    <a:gd name="T115" fmla="*/ 29 h 158"/>
                    <a:gd name="T116" fmla="*/ 31 w 200"/>
                    <a:gd name="T117" fmla="*/ 23 h 158"/>
                    <a:gd name="T118" fmla="*/ 21 w 200"/>
                    <a:gd name="T119" fmla="*/ 18 h 158"/>
                    <a:gd name="T120" fmla="*/ 11 w 200"/>
                    <a:gd name="T121" fmla="*/ 15 h 158"/>
                    <a:gd name="T122" fmla="*/ 3 w 200"/>
                    <a:gd name="T123" fmla="*/ 13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00" h="158">
                      <a:moveTo>
                        <a:pt x="0" y="13"/>
                      </a:moveTo>
                      <a:lnTo>
                        <a:pt x="4" y="16"/>
                      </a:lnTo>
                      <a:lnTo>
                        <a:pt x="10" y="21"/>
                      </a:lnTo>
                      <a:lnTo>
                        <a:pt x="15" y="25"/>
                      </a:lnTo>
                      <a:lnTo>
                        <a:pt x="19" y="29"/>
                      </a:lnTo>
                      <a:lnTo>
                        <a:pt x="23" y="31"/>
                      </a:lnTo>
                      <a:lnTo>
                        <a:pt x="31" y="35"/>
                      </a:lnTo>
                      <a:lnTo>
                        <a:pt x="39" y="38"/>
                      </a:lnTo>
                      <a:lnTo>
                        <a:pt x="44" y="43"/>
                      </a:lnTo>
                      <a:lnTo>
                        <a:pt x="44" y="58"/>
                      </a:lnTo>
                      <a:lnTo>
                        <a:pt x="44" y="74"/>
                      </a:lnTo>
                      <a:lnTo>
                        <a:pt x="45" y="89"/>
                      </a:lnTo>
                      <a:lnTo>
                        <a:pt x="46" y="100"/>
                      </a:lnTo>
                      <a:lnTo>
                        <a:pt x="49" y="105"/>
                      </a:lnTo>
                      <a:lnTo>
                        <a:pt x="50" y="104"/>
                      </a:lnTo>
                      <a:lnTo>
                        <a:pt x="51" y="100"/>
                      </a:lnTo>
                      <a:lnTo>
                        <a:pt x="50" y="95"/>
                      </a:lnTo>
                      <a:lnTo>
                        <a:pt x="50" y="84"/>
                      </a:lnTo>
                      <a:lnTo>
                        <a:pt x="51" y="68"/>
                      </a:lnTo>
                      <a:lnTo>
                        <a:pt x="53" y="52"/>
                      </a:lnTo>
                      <a:lnTo>
                        <a:pt x="54" y="43"/>
                      </a:lnTo>
                      <a:lnTo>
                        <a:pt x="58" y="45"/>
                      </a:lnTo>
                      <a:lnTo>
                        <a:pt x="62" y="50"/>
                      </a:lnTo>
                      <a:lnTo>
                        <a:pt x="67" y="54"/>
                      </a:lnTo>
                      <a:lnTo>
                        <a:pt x="73" y="60"/>
                      </a:lnTo>
                      <a:lnTo>
                        <a:pt x="79" y="65"/>
                      </a:lnTo>
                      <a:lnTo>
                        <a:pt x="84" y="69"/>
                      </a:lnTo>
                      <a:lnTo>
                        <a:pt x="88" y="73"/>
                      </a:lnTo>
                      <a:lnTo>
                        <a:pt x="91" y="74"/>
                      </a:lnTo>
                      <a:lnTo>
                        <a:pt x="94" y="92"/>
                      </a:lnTo>
                      <a:lnTo>
                        <a:pt x="97" y="116"/>
                      </a:lnTo>
                      <a:lnTo>
                        <a:pt x="103" y="141"/>
                      </a:lnTo>
                      <a:lnTo>
                        <a:pt x="109" y="154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2" y="150"/>
                      </a:lnTo>
                      <a:lnTo>
                        <a:pt x="110" y="143"/>
                      </a:lnTo>
                      <a:lnTo>
                        <a:pt x="106" y="130"/>
                      </a:lnTo>
                      <a:lnTo>
                        <a:pt x="103" y="112"/>
                      </a:lnTo>
                      <a:lnTo>
                        <a:pt x="100" y="93"/>
                      </a:lnTo>
                      <a:lnTo>
                        <a:pt x="100" y="81"/>
                      </a:lnTo>
                      <a:lnTo>
                        <a:pt x="110" y="85"/>
                      </a:lnTo>
                      <a:lnTo>
                        <a:pt x="122" y="92"/>
                      </a:lnTo>
                      <a:lnTo>
                        <a:pt x="137" y="100"/>
                      </a:lnTo>
                      <a:lnTo>
                        <a:pt x="152" y="110"/>
                      </a:lnTo>
                      <a:lnTo>
                        <a:pt x="167" y="118"/>
                      </a:lnTo>
                      <a:lnTo>
                        <a:pt x="181" y="126"/>
                      </a:lnTo>
                      <a:lnTo>
                        <a:pt x="191" y="131"/>
                      </a:lnTo>
                      <a:lnTo>
                        <a:pt x="196" y="135"/>
                      </a:lnTo>
                      <a:lnTo>
                        <a:pt x="198" y="137"/>
                      </a:lnTo>
                      <a:lnTo>
                        <a:pt x="200" y="136"/>
                      </a:lnTo>
                      <a:lnTo>
                        <a:pt x="197" y="133"/>
                      </a:lnTo>
                      <a:lnTo>
                        <a:pt x="191" y="127"/>
                      </a:lnTo>
                      <a:lnTo>
                        <a:pt x="186" y="122"/>
                      </a:lnTo>
                      <a:lnTo>
                        <a:pt x="175" y="115"/>
                      </a:lnTo>
                      <a:lnTo>
                        <a:pt x="163" y="107"/>
                      </a:lnTo>
                      <a:lnTo>
                        <a:pt x="149" y="99"/>
                      </a:lnTo>
                      <a:lnTo>
                        <a:pt x="135" y="90"/>
                      </a:lnTo>
                      <a:lnTo>
                        <a:pt x="122" y="83"/>
                      </a:lnTo>
                      <a:lnTo>
                        <a:pt x="112" y="77"/>
                      </a:lnTo>
                      <a:lnTo>
                        <a:pt x="105" y="74"/>
                      </a:lnTo>
                      <a:lnTo>
                        <a:pt x="100" y="71"/>
                      </a:lnTo>
                      <a:lnTo>
                        <a:pt x="102" y="70"/>
                      </a:lnTo>
                      <a:lnTo>
                        <a:pt x="107" y="70"/>
                      </a:lnTo>
                      <a:lnTo>
                        <a:pt x="114" y="68"/>
                      </a:lnTo>
                      <a:lnTo>
                        <a:pt x="121" y="66"/>
                      </a:lnTo>
                      <a:lnTo>
                        <a:pt x="132" y="63"/>
                      </a:lnTo>
                      <a:lnTo>
                        <a:pt x="142" y="62"/>
                      </a:lnTo>
                      <a:lnTo>
                        <a:pt x="155" y="61"/>
                      </a:lnTo>
                      <a:lnTo>
                        <a:pt x="166" y="61"/>
                      </a:lnTo>
                      <a:lnTo>
                        <a:pt x="178" y="62"/>
                      </a:lnTo>
                      <a:lnTo>
                        <a:pt x="186" y="63"/>
                      </a:lnTo>
                      <a:lnTo>
                        <a:pt x="193" y="66"/>
                      </a:lnTo>
                      <a:lnTo>
                        <a:pt x="200" y="68"/>
                      </a:lnTo>
                      <a:lnTo>
                        <a:pt x="200" y="67"/>
                      </a:lnTo>
                      <a:lnTo>
                        <a:pt x="196" y="62"/>
                      </a:lnTo>
                      <a:lnTo>
                        <a:pt x="190" y="59"/>
                      </a:lnTo>
                      <a:lnTo>
                        <a:pt x="185" y="58"/>
                      </a:lnTo>
                      <a:lnTo>
                        <a:pt x="174" y="58"/>
                      </a:lnTo>
                      <a:lnTo>
                        <a:pt x="162" y="56"/>
                      </a:lnTo>
                      <a:lnTo>
                        <a:pt x="148" y="56"/>
                      </a:lnTo>
                      <a:lnTo>
                        <a:pt x="133" y="58"/>
                      </a:lnTo>
                      <a:lnTo>
                        <a:pt x="120" y="58"/>
                      </a:lnTo>
                      <a:lnTo>
                        <a:pt x="110" y="59"/>
                      </a:lnTo>
                      <a:lnTo>
                        <a:pt x="104" y="59"/>
                      </a:lnTo>
                      <a:lnTo>
                        <a:pt x="100" y="58"/>
                      </a:lnTo>
                      <a:lnTo>
                        <a:pt x="95" y="55"/>
                      </a:lnTo>
                      <a:lnTo>
                        <a:pt x="90" y="52"/>
                      </a:lnTo>
                      <a:lnTo>
                        <a:pt x="83" y="47"/>
                      </a:lnTo>
                      <a:lnTo>
                        <a:pt x="77" y="44"/>
                      </a:lnTo>
                      <a:lnTo>
                        <a:pt x="73" y="39"/>
                      </a:lnTo>
                      <a:lnTo>
                        <a:pt x="68" y="36"/>
                      </a:lnTo>
                      <a:lnTo>
                        <a:pt x="66" y="33"/>
                      </a:lnTo>
                      <a:lnTo>
                        <a:pt x="72" y="30"/>
                      </a:lnTo>
                      <a:lnTo>
                        <a:pt x="80" y="27"/>
                      </a:lnTo>
                      <a:lnTo>
                        <a:pt x="88" y="22"/>
                      </a:lnTo>
                      <a:lnTo>
                        <a:pt x="96" y="17"/>
                      </a:lnTo>
                      <a:lnTo>
                        <a:pt x="104" y="13"/>
                      </a:lnTo>
                      <a:lnTo>
                        <a:pt x="112" y="8"/>
                      </a:lnTo>
                      <a:lnTo>
                        <a:pt x="119" y="6"/>
                      </a:lnTo>
                      <a:lnTo>
                        <a:pt x="124" y="5"/>
                      </a:lnTo>
                      <a:lnTo>
                        <a:pt x="128" y="3"/>
                      </a:lnTo>
                      <a:lnTo>
                        <a:pt x="127" y="1"/>
                      </a:lnTo>
                      <a:lnTo>
                        <a:pt x="121" y="0"/>
                      </a:lnTo>
                      <a:lnTo>
                        <a:pt x="113" y="2"/>
                      </a:lnTo>
                      <a:lnTo>
                        <a:pt x="107" y="5"/>
                      </a:lnTo>
                      <a:lnTo>
                        <a:pt x="100" y="7"/>
                      </a:lnTo>
                      <a:lnTo>
                        <a:pt x="92" y="10"/>
                      </a:lnTo>
                      <a:lnTo>
                        <a:pt x="83" y="15"/>
                      </a:lnTo>
                      <a:lnTo>
                        <a:pt x="75" y="20"/>
                      </a:lnTo>
                      <a:lnTo>
                        <a:pt x="67" y="23"/>
                      </a:lnTo>
                      <a:lnTo>
                        <a:pt x="61" y="25"/>
                      </a:lnTo>
                      <a:lnTo>
                        <a:pt x="58" y="28"/>
                      </a:lnTo>
                      <a:lnTo>
                        <a:pt x="53" y="30"/>
                      </a:lnTo>
                      <a:lnTo>
                        <a:pt x="49" y="30"/>
                      </a:lnTo>
                      <a:lnTo>
                        <a:pt x="43" y="29"/>
                      </a:lnTo>
                      <a:lnTo>
                        <a:pt x="36" y="25"/>
                      </a:lnTo>
                      <a:lnTo>
                        <a:pt x="31" y="23"/>
                      </a:lnTo>
                      <a:lnTo>
                        <a:pt x="27" y="21"/>
                      </a:lnTo>
                      <a:lnTo>
                        <a:pt x="21" y="18"/>
                      </a:lnTo>
                      <a:lnTo>
                        <a:pt x="16" y="16"/>
                      </a:lnTo>
                      <a:lnTo>
                        <a:pt x="11" y="15"/>
                      </a:lnTo>
                      <a:lnTo>
                        <a:pt x="6" y="14"/>
                      </a:lnTo>
                      <a:lnTo>
                        <a:pt x="3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3406" name="Picture 334" descr="POINSET2">
              <a:extLst>
                <a:ext uri="{FF2B5EF4-FFF2-40B4-BE49-F238E27FC236}">
                  <a16:creationId xmlns:a16="http://schemas.microsoft.com/office/drawing/2014/main" xmlns="" id="{18BAB281-5BD5-448D-A955-63C470A53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38" y="1"/>
              <a:ext cx="624" cy="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07" name="Picture 335" descr="POINSET2">
              <a:extLst>
                <a:ext uri="{FF2B5EF4-FFF2-40B4-BE49-F238E27FC236}">
                  <a16:creationId xmlns:a16="http://schemas.microsoft.com/office/drawing/2014/main" xmlns="" id="{EA93415B-6050-4CE5-BB4D-EF834C391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067281">
              <a:off x="-1" y="3697"/>
              <a:ext cx="624" cy="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Text Box 5">
            <a:extLst>
              <a:ext uri="{FF2B5EF4-FFF2-40B4-BE49-F238E27FC236}">
                <a16:creationId xmlns:a16="http://schemas.microsoft.com/office/drawing/2014/main" xmlns="" id="{AC0DA650-E1AF-4A00-87D1-1731F97E3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81200"/>
            <a:ext cx="8077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80" name="WordArt 8">
            <a:extLst>
              <a:ext uri="{FF2B5EF4-FFF2-40B4-BE49-F238E27FC236}">
                <a16:creationId xmlns:a16="http://schemas.microsoft.com/office/drawing/2014/main" xmlns="" id="{E592E66C-8A7F-418D-AFE5-0EF639E5D5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838200"/>
            <a:ext cx="3352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9509" name="Text Box 5">
            <a:extLst>
              <a:ext uri="{FF2B5EF4-FFF2-40B4-BE49-F238E27FC236}">
                <a16:creationId xmlns:a16="http://schemas.microsoft.com/office/drawing/2014/main" xmlns="" id="{3436FC70-E19F-4E0B-98A2-43D57E016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8382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40232187-230786sm">
            <a:extLst>
              <a:ext uri="{FF2B5EF4-FFF2-40B4-BE49-F238E27FC236}">
                <a16:creationId xmlns:a16="http://schemas.microsoft.com/office/drawing/2014/main" xmlns="" id="{C8839C26-8511-43C3-A6FA-474280250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3505200" cy="2773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6" descr="dam-cuoi-tay-nguyen1">
            <a:extLst>
              <a:ext uri="{FF2B5EF4-FFF2-40B4-BE49-F238E27FC236}">
                <a16:creationId xmlns:a16="http://schemas.microsoft.com/office/drawing/2014/main" xmlns="" id="{5EF53ABD-5697-4C96-BA2C-F1910E485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533400"/>
            <a:ext cx="38735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7" descr="kontum-to-chuc-ngay-hoi-van-hoa-cac-dan-toc-tay-nguyen">
            <a:extLst>
              <a:ext uri="{FF2B5EF4-FFF2-40B4-BE49-F238E27FC236}">
                <a16:creationId xmlns:a16="http://schemas.microsoft.com/office/drawing/2014/main" xmlns="" id="{B7200456-F192-4279-9870-94FB00523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55988"/>
            <a:ext cx="3505200" cy="2868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8" descr="27_cong_chieng_tay_nguyen-2">
            <a:extLst>
              <a:ext uri="{FF2B5EF4-FFF2-40B4-BE49-F238E27FC236}">
                <a16:creationId xmlns:a16="http://schemas.microsoft.com/office/drawing/2014/main" xmlns="" id="{069F769C-C103-48BA-9805-CC96E8B05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3390900"/>
            <a:ext cx="3973513" cy="2857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xmlns="" id="{673598CF-37A3-4101-A330-0DC4EC243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752850"/>
            <a:ext cx="2552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7">
            <a:extLst>
              <a:ext uri="{FF2B5EF4-FFF2-40B4-BE49-F238E27FC236}">
                <a16:creationId xmlns:a16="http://schemas.microsoft.com/office/drawing/2014/main" xmlns="" id="{11221926-E86E-45DB-936D-71BB8E4A5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066800"/>
            <a:ext cx="6400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3556" name="Rectangle 9">
            <a:extLst>
              <a:ext uri="{FF2B5EF4-FFF2-40B4-BE49-F238E27FC236}">
                <a16:creationId xmlns:a16="http://schemas.microsoft.com/office/drawing/2014/main" xmlns="" id="{C9EA9EAE-86F2-446F-AAD7-C2604E6C2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191000"/>
            <a:ext cx="784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Rectangle 21">
            <a:extLst>
              <a:ext uri="{FF2B5EF4-FFF2-40B4-BE49-F238E27FC236}">
                <a16:creationId xmlns:a16="http://schemas.microsoft.com/office/drawing/2014/main" xmlns="" id="{CA0221E5-C750-4363-AD7B-F55FB7E7D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81000"/>
            <a:ext cx="3681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Trang </a:t>
            </a:r>
            <a:r>
              <a:rPr lang="en-US" altLang="en-US" sz="28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8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en-US" sz="2800" b="1" u="sng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34" name="Text Box 30">
            <a:extLst>
              <a:ext uri="{FF2B5EF4-FFF2-40B4-BE49-F238E27FC236}">
                <a16:creationId xmlns:a16="http://schemas.microsoft.com/office/drawing/2014/main" xmlns="" id="{D84499E2-B67F-47CD-8EF6-89474E94B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67200"/>
            <a:ext cx="84582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3940" name="Picture 36" descr="Ede">
            <a:extLst>
              <a:ext uri="{FF2B5EF4-FFF2-40B4-BE49-F238E27FC236}">
                <a16:creationId xmlns:a16="http://schemas.microsoft.com/office/drawing/2014/main" xmlns="" id="{38D955A1-E7D8-424E-B13E-CE514D078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038600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Rectangle 17">
            <a:extLst>
              <a:ext uri="{FF2B5EF4-FFF2-40B4-BE49-F238E27FC236}">
                <a16:creationId xmlns:a16="http://schemas.microsoft.com/office/drawing/2014/main" xmlns="" id="{B3B8E29E-6027-4403-A7F4-6147B85CF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143000"/>
            <a:ext cx="3733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Em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xmlns="" id="{7AD67987-67E0-4A1A-8B8C-6B3A68159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135313"/>
            <a:ext cx="2552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9">
            <a:extLst>
              <a:ext uri="{FF2B5EF4-FFF2-40B4-BE49-F238E27FC236}">
                <a16:creationId xmlns:a16="http://schemas.microsoft.com/office/drawing/2014/main" xmlns="" id="{8F2C42BC-C74E-4995-80BC-146394F1B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9263"/>
            <a:ext cx="64008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4580" name="Text Box 19">
            <a:extLst>
              <a:ext uri="{FF2B5EF4-FFF2-40B4-BE49-F238E27FC236}">
                <a16:creationId xmlns:a16="http://schemas.microsoft.com/office/drawing/2014/main" xmlns="" id="{A8788C74-A73E-4CD0-B75C-598C869FC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040063"/>
            <a:ext cx="723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Rectangle 22">
            <a:extLst>
              <a:ext uri="{FF2B5EF4-FFF2-40B4-BE49-F238E27FC236}">
                <a16:creationId xmlns:a16="http://schemas.microsoft.com/office/drawing/2014/main" xmlns="" id="{C396667D-F328-4251-91C7-F149674FB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"/>
            <a:ext cx="3681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Trang </a:t>
            </a:r>
            <a:r>
              <a:rPr lang="en-US" altLang="en-US" sz="28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8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en-US" sz="2800" b="1" u="sng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713" name="Text Box 25">
            <a:extLst>
              <a:ext uri="{FF2B5EF4-FFF2-40B4-BE49-F238E27FC236}">
                <a16:creationId xmlns:a16="http://schemas.microsoft.com/office/drawing/2014/main" xmlns="" id="{4CACCFFF-B6C4-4B32-AE22-44742E709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67000"/>
            <a:ext cx="81534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4586" name="Rectangle 17">
            <a:extLst>
              <a:ext uri="{FF2B5EF4-FFF2-40B4-BE49-F238E27FC236}">
                <a16:creationId xmlns:a16="http://schemas.microsoft.com/office/drawing/2014/main" xmlns="" id="{8CD9086A-544D-4E99-9F5B-CF9944EAE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7924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12cchieng">
            <a:hlinkClick r:id="rId3"/>
            <a:extLst>
              <a:ext uri="{FF2B5EF4-FFF2-40B4-BE49-F238E27FC236}">
                <a16:creationId xmlns:a16="http://schemas.microsoft.com/office/drawing/2014/main" xmlns="" id="{4A75ECA8-9BE0-4FBB-921B-01DC66D95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3581400" cy="2590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5" name="Picture 5" descr="images37022_115968">
            <a:hlinkClick r:id="rId5"/>
            <a:extLst>
              <a:ext uri="{FF2B5EF4-FFF2-40B4-BE49-F238E27FC236}">
                <a16:creationId xmlns:a16="http://schemas.microsoft.com/office/drawing/2014/main" xmlns="" id="{09E14CEF-1614-4955-B26D-0B574D103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3962400" cy="2667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6" name="Text Box 6">
            <a:extLst>
              <a:ext uri="{FF2B5EF4-FFF2-40B4-BE49-F238E27FC236}">
                <a16:creationId xmlns:a16="http://schemas.microsoft.com/office/drawing/2014/main" xmlns="" id="{6A7A0C16-AD27-4898-BC76-97FD5609F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895600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C0000"/>
                </a:solidFill>
                <a:latin typeface="Arial" panose="020B0604020202020204" pitchFamily="34" charset="0"/>
              </a:rPr>
              <a:t>LỄ HỘI CỒNG CHIÊNG</a:t>
            </a:r>
          </a:p>
        </p:txBody>
      </p:sp>
      <p:pic>
        <p:nvPicPr>
          <p:cNvPr id="138247" name="Picture 7" descr="len-tay-nguyen-tham-du-le-hoi-dua-voi">
            <a:extLst>
              <a:ext uri="{FF2B5EF4-FFF2-40B4-BE49-F238E27FC236}">
                <a16:creationId xmlns:a16="http://schemas.microsoft.com/office/drawing/2014/main" xmlns="" id="{0BD59F0C-A08D-4BCA-8A77-B6FA68918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3657600" cy="2819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8" name="Picture 8" descr="duavoi3">
            <a:extLst>
              <a:ext uri="{FF2B5EF4-FFF2-40B4-BE49-F238E27FC236}">
                <a16:creationId xmlns:a16="http://schemas.microsoft.com/office/drawing/2014/main" xmlns="" id="{3515796A-127B-4E41-9E0B-38F9F3029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3810000" cy="29337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9" name="Text Box 9">
            <a:extLst>
              <a:ext uri="{FF2B5EF4-FFF2-40B4-BE49-F238E27FC236}">
                <a16:creationId xmlns:a16="http://schemas.microsoft.com/office/drawing/2014/main" xmlns="" id="{02CA2E51-FFCE-4D1E-A267-3BD198FFD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248400"/>
            <a:ext cx="586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C0000"/>
                </a:solidFill>
                <a:latin typeface="Arial" panose="020B0604020202020204" pitchFamily="34" charset="0"/>
              </a:rPr>
              <a:t>HỘI ĐUA VOI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/>
      <p:bldP spid="1382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>
            <a:extLst>
              <a:ext uri="{FF2B5EF4-FFF2-40B4-BE49-F238E27FC236}">
                <a16:creationId xmlns:a16="http://schemas.microsoft.com/office/drawing/2014/main" xmlns="" id="{E3781786-D922-496D-999F-324203852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6400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</a:pPr>
            <a:r>
              <a:rPr lang="en-US" altLang="en-US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92174" name="Rectangle 14">
            <a:extLst>
              <a:ext uri="{FF2B5EF4-FFF2-40B4-BE49-F238E27FC236}">
                <a16:creationId xmlns:a16="http://schemas.microsoft.com/office/drawing/2014/main" xmlns="" id="{A5436648-787F-4D2A-83B0-B76513F83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29013"/>
            <a:ext cx="46910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200" b="1">
                <a:solidFill>
                  <a:srgbClr val="0000FF"/>
                </a:solidFill>
                <a:latin typeface="Arial" panose="020B0604020202020204" pitchFamily="34" charset="0"/>
              </a:rPr>
              <a:t>Lễ hội đâm trâu của người Gia-rai</a:t>
            </a:r>
          </a:p>
        </p:txBody>
      </p:sp>
      <p:pic>
        <p:nvPicPr>
          <p:cNvPr id="92177" name="Picture 17" descr="dam trau">
            <a:extLst>
              <a:ext uri="{FF2B5EF4-FFF2-40B4-BE49-F238E27FC236}">
                <a16:creationId xmlns:a16="http://schemas.microsoft.com/office/drawing/2014/main" xmlns="" id="{8BA86A6E-7F3F-4FBB-A2FE-0660512E6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191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2" name="Picture 22" descr="Le-hoi-van-hoa-cac-dan-toc-Tay-nguyen-128736-1">
            <a:extLst>
              <a:ext uri="{FF2B5EF4-FFF2-40B4-BE49-F238E27FC236}">
                <a16:creationId xmlns:a16="http://schemas.microsoft.com/office/drawing/2014/main" xmlns="" id="{EE06BCD7-2746-4C20-9E2A-B50781B5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38766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3" name="Rectangle 23">
            <a:extLst>
              <a:ext uri="{FF2B5EF4-FFF2-40B4-BE49-F238E27FC236}">
                <a16:creationId xmlns:a16="http://schemas.microsoft.com/office/drawing/2014/main" xmlns="" id="{8CE20BF2-FA50-4DD2-82F8-3B10C34E7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529013"/>
            <a:ext cx="3267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200" b="1">
                <a:solidFill>
                  <a:srgbClr val="0000FF"/>
                </a:solidFill>
                <a:latin typeface="Arial" panose="020B0604020202020204" pitchFamily="34" charset="0"/>
              </a:rPr>
              <a:t>Múa hát trong hội xuân</a:t>
            </a:r>
          </a:p>
        </p:txBody>
      </p:sp>
      <p:sp>
        <p:nvSpPr>
          <p:cNvPr id="92184" name="Rectangle 24">
            <a:extLst>
              <a:ext uri="{FF2B5EF4-FFF2-40B4-BE49-F238E27FC236}">
                <a16:creationId xmlns:a16="http://schemas.microsoft.com/office/drawing/2014/main" xmlns="" id="{59E15614-811B-4D25-BF87-8F4F743E3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400800"/>
            <a:ext cx="2379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Lễ ăn cơm mới</a:t>
            </a:r>
          </a:p>
        </p:txBody>
      </p:sp>
      <p:pic>
        <p:nvPicPr>
          <p:cNvPr id="92185" name="Picture 25" descr="Le-an-com-moi">
            <a:hlinkClick r:id="rId5"/>
            <a:extLst>
              <a:ext uri="{FF2B5EF4-FFF2-40B4-BE49-F238E27FC236}">
                <a16:creationId xmlns:a16="http://schemas.microsoft.com/office/drawing/2014/main" xmlns="" id="{D5A3BF12-0982-45EE-91C4-54594A7FF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114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6" name="Picture 26" descr="LE%2520MUNG%2520LUA%2520MOI">
            <a:hlinkClick r:id="rId7"/>
            <a:extLst>
              <a:ext uri="{FF2B5EF4-FFF2-40B4-BE49-F238E27FC236}">
                <a16:creationId xmlns:a16="http://schemas.microsoft.com/office/drawing/2014/main" xmlns="" id="{AAADFD35-5D08-4C7F-BED3-48F2D55B9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4194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4" grpId="0"/>
      <p:bldP spid="92183" grpId="0"/>
      <p:bldP spid="921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Text Box 5" descr="Small grid">
            <a:extLst>
              <a:ext uri="{FF2B5EF4-FFF2-40B4-BE49-F238E27FC236}">
                <a16:creationId xmlns:a16="http://schemas.microsoft.com/office/drawing/2014/main" xmlns="" id="{4680674C-B2D5-4889-A4B5-9E2C2F3B7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82296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0EAE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27654" name="Rectangle 13">
            <a:extLst>
              <a:ext uri="{FF2B5EF4-FFF2-40B4-BE49-F238E27FC236}">
                <a16:creationId xmlns:a16="http://schemas.microsoft.com/office/drawing/2014/main" xmlns="" id="{6C851338-0ED4-44F3-9F79-2EEDB32D8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33400"/>
            <a:ext cx="731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985" name="Text Box 337">
            <a:extLst>
              <a:ext uri="{FF2B5EF4-FFF2-40B4-BE49-F238E27FC236}">
                <a16:creationId xmlns:a16="http://schemas.microsoft.com/office/drawing/2014/main" xmlns="" id="{CE663B17-380A-496B-B9E8-D6EA0C79D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91000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/>
      <p:bldP spid="2798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xmlns="" id="{20411052-39AA-4120-8C93-79F2A8988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981450"/>
            <a:ext cx="2552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Rectangle 9">
            <a:extLst>
              <a:ext uri="{FF2B5EF4-FFF2-40B4-BE49-F238E27FC236}">
                <a16:creationId xmlns:a16="http://schemas.microsoft.com/office/drawing/2014/main" xmlns="" id="{C11095BD-9937-4167-B250-6530BA5A3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6400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0131" name="Rectangle 19">
            <a:extLst>
              <a:ext uri="{FF2B5EF4-FFF2-40B4-BE49-F238E27FC236}">
                <a16:creationId xmlns:a16="http://schemas.microsoft.com/office/drawing/2014/main" xmlns="" id="{E43EC4D3-CF6B-42B5-8082-82A6B5B70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052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Cồng, chiêng</a:t>
            </a:r>
          </a:p>
        </p:txBody>
      </p:sp>
      <p:sp>
        <p:nvSpPr>
          <p:cNvPr id="90148" name="Rectangle 36">
            <a:extLst>
              <a:ext uri="{FF2B5EF4-FFF2-40B4-BE49-F238E27FC236}">
                <a16:creationId xmlns:a16="http://schemas.microsoft.com/office/drawing/2014/main" xmlns="" id="{86D91709-9E3C-44B5-8D12-3E17E105E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6576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 Tơ rưng</a:t>
            </a:r>
          </a:p>
        </p:txBody>
      </p:sp>
      <p:sp>
        <p:nvSpPr>
          <p:cNvPr id="90149" name="Rectangle 37">
            <a:extLst>
              <a:ext uri="{FF2B5EF4-FFF2-40B4-BE49-F238E27FC236}">
                <a16:creationId xmlns:a16="http://schemas.microsoft.com/office/drawing/2014/main" xmlns="" id="{AB81F45C-52F5-43A6-A910-B20D43CCC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943600"/>
            <a:ext cx="2706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 Kroong-pút</a:t>
            </a:r>
          </a:p>
        </p:txBody>
      </p:sp>
      <p:sp>
        <p:nvSpPr>
          <p:cNvPr id="90150" name="Rectangle 38">
            <a:extLst>
              <a:ext uri="{FF2B5EF4-FFF2-40B4-BE49-F238E27FC236}">
                <a16:creationId xmlns:a16="http://schemas.microsoft.com/office/drawing/2014/main" xmlns="" id="{19952B15-0929-4C2B-91B7-37B6CCB9C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943600"/>
            <a:ext cx="1282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 đá</a:t>
            </a:r>
          </a:p>
        </p:txBody>
      </p:sp>
      <p:grpSp>
        <p:nvGrpSpPr>
          <p:cNvPr id="2" name="Group 79">
            <a:extLst>
              <a:ext uri="{FF2B5EF4-FFF2-40B4-BE49-F238E27FC236}">
                <a16:creationId xmlns:a16="http://schemas.microsoft.com/office/drawing/2014/main" xmlns="" id="{4D4A9BD7-3963-4F50-BE79-9009775EFD03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57200"/>
            <a:ext cx="8245475" cy="5157788"/>
            <a:chOff x="240" y="725"/>
            <a:chExt cx="5194" cy="3249"/>
          </a:xfrm>
        </p:grpSpPr>
        <p:grpSp>
          <p:nvGrpSpPr>
            <p:cNvPr id="29708" name="Group 60">
              <a:extLst>
                <a:ext uri="{FF2B5EF4-FFF2-40B4-BE49-F238E27FC236}">
                  <a16:creationId xmlns:a16="http://schemas.microsoft.com/office/drawing/2014/main" xmlns="" id="{9A6F2F4C-D16D-4605-857C-B0F77783A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008"/>
              <a:ext cx="2352" cy="1254"/>
              <a:chOff x="288" y="1689"/>
              <a:chExt cx="1920" cy="909"/>
            </a:xfrm>
          </p:grpSpPr>
          <p:pic>
            <p:nvPicPr>
              <p:cNvPr id="29719" name="Picture 61" descr="Meovang010">
                <a:hlinkClick r:id="rId3"/>
                <a:extLst>
                  <a:ext uri="{FF2B5EF4-FFF2-40B4-BE49-F238E27FC236}">
                    <a16:creationId xmlns:a16="http://schemas.microsoft.com/office/drawing/2014/main" xmlns="" id="{584BC0CC-2167-4E20-A6EA-9CDFC51A53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1689"/>
                <a:ext cx="960" cy="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20" name="Picture 62" descr="NLD_3754">
                <a:hlinkClick r:id="rId5"/>
                <a:extLst>
                  <a:ext uri="{FF2B5EF4-FFF2-40B4-BE49-F238E27FC236}">
                    <a16:creationId xmlns:a16="http://schemas.microsoft.com/office/drawing/2014/main" xmlns="" id="{2AAEF580-DFA5-46D5-AD7E-7C8E9E8850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1689"/>
                <a:ext cx="960" cy="9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09" name="Group 63">
              <a:extLst>
                <a:ext uri="{FF2B5EF4-FFF2-40B4-BE49-F238E27FC236}">
                  <a16:creationId xmlns:a16="http://schemas.microsoft.com/office/drawing/2014/main" xmlns="" id="{74C39BBD-4027-467C-8B39-EF17C3A2D2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1056"/>
              <a:ext cx="2544" cy="1195"/>
              <a:chOff x="2496" y="1536"/>
              <a:chExt cx="2544" cy="1099"/>
            </a:xfrm>
          </p:grpSpPr>
          <p:pic>
            <p:nvPicPr>
              <p:cNvPr id="29717" name="Picture 64" descr="congchieng">
                <a:extLst>
                  <a:ext uri="{FF2B5EF4-FFF2-40B4-BE49-F238E27FC236}">
                    <a16:creationId xmlns:a16="http://schemas.microsoft.com/office/drawing/2014/main" xmlns="" id="{49988BEA-DCC7-48A4-A592-7204A98FD1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1536"/>
                <a:ext cx="1146" cy="1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8" name="Picture 65" descr="CongChiengTayNguyen03">
                <a:hlinkClick r:id="rId8"/>
                <a:extLst>
                  <a:ext uri="{FF2B5EF4-FFF2-40B4-BE49-F238E27FC236}">
                    <a16:creationId xmlns:a16="http://schemas.microsoft.com/office/drawing/2014/main" xmlns="" id="{E7C8AF00-E45A-49BD-9CCA-5C162EDE7D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1536"/>
                <a:ext cx="1392" cy="1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10" name="Group 66">
              <a:extLst>
                <a:ext uri="{FF2B5EF4-FFF2-40B4-BE49-F238E27FC236}">
                  <a16:creationId xmlns:a16="http://schemas.microsoft.com/office/drawing/2014/main" xmlns="" id="{2E5EF960-D20D-4778-97A3-64189CB73E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2544"/>
              <a:ext cx="2400" cy="1404"/>
              <a:chOff x="240" y="3120"/>
              <a:chExt cx="2208" cy="828"/>
            </a:xfrm>
          </p:grpSpPr>
          <p:pic>
            <p:nvPicPr>
              <p:cNvPr id="29715" name="Picture 67" descr="Đàn Đá 1">
                <a:extLst>
                  <a:ext uri="{FF2B5EF4-FFF2-40B4-BE49-F238E27FC236}">
                    <a16:creationId xmlns:a16="http://schemas.microsoft.com/office/drawing/2014/main" xmlns="" id="{E394286D-2AF0-4C83-8715-07DEBEA60D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3120"/>
                <a:ext cx="1104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6" name="Picture 68" descr="dan%2520da">
                <a:hlinkClick r:id="rId11"/>
                <a:extLst>
                  <a:ext uri="{FF2B5EF4-FFF2-40B4-BE49-F238E27FC236}">
                    <a16:creationId xmlns:a16="http://schemas.microsoft.com/office/drawing/2014/main" xmlns="" id="{4A962783-DDAD-461F-BB20-6FA22DEBC5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3120"/>
                <a:ext cx="1104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11" name="Rectangle 69">
              <a:extLst>
                <a:ext uri="{FF2B5EF4-FFF2-40B4-BE49-F238E27FC236}">
                  <a16:creationId xmlns:a16="http://schemas.microsoft.com/office/drawing/2014/main" xmlns="" id="{311B6276-E901-4C60-A1BC-A9EA90124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725"/>
              <a:ext cx="41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nhạc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Tây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29712" name="Group 78">
              <a:extLst>
                <a:ext uri="{FF2B5EF4-FFF2-40B4-BE49-F238E27FC236}">
                  <a16:creationId xmlns:a16="http://schemas.microsoft.com/office/drawing/2014/main" xmlns="" id="{9B610255-D782-46BC-9F6D-76969BAC4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2" y="2496"/>
              <a:ext cx="2352" cy="1478"/>
              <a:chOff x="3082" y="2496"/>
              <a:chExt cx="2352" cy="1478"/>
            </a:xfrm>
          </p:grpSpPr>
          <p:pic>
            <p:nvPicPr>
              <p:cNvPr id="29713" name="Picture 71" descr="1087942">
                <a:hlinkClick r:id="rId13"/>
                <a:extLst>
                  <a:ext uri="{FF2B5EF4-FFF2-40B4-BE49-F238E27FC236}">
                    <a16:creationId xmlns:a16="http://schemas.microsoft.com/office/drawing/2014/main" xmlns="" id="{6E2105B7-B8A1-495A-9AB9-B175B52AE9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2" y="2496"/>
                <a:ext cx="1142" cy="1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4" name="Picture 72" descr="DANKRONG-PUT">
                <a:hlinkClick r:id="rId15"/>
                <a:extLst>
                  <a:ext uri="{FF2B5EF4-FFF2-40B4-BE49-F238E27FC236}">
                    <a16:creationId xmlns:a16="http://schemas.microsoft.com/office/drawing/2014/main" xmlns="" id="{E5C921FB-8008-46CF-840C-B989D53B26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2496"/>
                <a:ext cx="1210" cy="1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51" name="Rectangle 38">
            <a:extLst>
              <a:ext uri="{FF2B5EF4-FFF2-40B4-BE49-F238E27FC236}">
                <a16:creationId xmlns:a16="http://schemas.microsoft.com/office/drawing/2014/main" xmlns="" id="{19952B15-0929-4C2B-91B7-37B6CCB9C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745" y="2821643"/>
            <a:ext cx="19629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T.rưng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2" name="Rectangle 38">
            <a:extLst>
              <a:ext uri="{FF2B5EF4-FFF2-40B4-BE49-F238E27FC236}">
                <a16:creationId xmlns:a16="http://schemas.microsoft.com/office/drawing/2014/main" xmlns="" id="{19952B15-0929-4C2B-91B7-37B6CCB9C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691" y="2635578"/>
            <a:ext cx="1653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goòn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3" name="Rectangle 38">
            <a:extLst>
              <a:ext uri="{FF2B5EF4-FFF2-40B4-BE49-F238E27FC236}">
                <a16:creationId xmlns:a16="http://schemas.microsoft.com/office/drawing/2014/main" xmlns="" id="{19952B15-0929-4C2B-91B7-37B6CCB9C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685" y="2745443"/>
            <a:ext cx="20794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ồng, chiêng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1" grpId="0"/>
      <p:bldP spid="90148" grpId="0"/>
      <p:bldP spid="90149" grpId="0"/>
      <p:bldP spid="90150" grpId="0"/>
      <p:bldP spid="351" grpId="0"/>
      <p:bldP spid="352" grpId="0"/>
      <p:bldP spid="3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xmlns="" id="{3AB17D38-82DA-4D0A-A76C-7030765E9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981450"/>
            <a:ext cx="2552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Rectangle 9">
            <a:extLst>
              <a:ext uri="{FF2B5EF4-FFF2-40B4-BE49-F238E27FC236}">
                <a16:creationId xmlns:a16="http://schemas.microsoft.com/office/drawing/2014/main" xmlns="" id="{116FD21F-AACB-466E-BC5B-2151C9C9C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6400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7299" name="Text Box 19">
            <a:extLst>
              <a:ext uri="{FF2B5EF4-FFF2-40B4-BE49-F238E27FC236}">
                <a16:creationId xmlns:a16="http://schemas.microsoft.com/office/drawing/2014/main" xmlns="" id="{746F4C2B-3416-4C3C-AF51-FA8CC5B5F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5400"/>
            <a:ext cx="838200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Nam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7300" name="Text Box 20">
            <a:extLst>
              <a:ext uri="{FF2B5EF4-FFF2-40B4-BE49-F238E27FC236}">
                <a16:creationId xmlns:a16="http://schemas.microsoft.com/office/drawing/2014/main" xmlns="" id="{A4EF0F81-30C7-4326-8387-993343CA6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82" y="3165462"/>
            <a:ext cx="8382000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30726" name="Rectangle 22">
            <a:extLst>
              <a:ext uri="{FF2B5EF4-FFF2-40B4-BE49-F238E27FC236}">
                <a16:creationId xmlns:a16="http://schemas.microsoft.com/office/drawing/2014/main" xmlns="" id="{A6DB9DFF-F87A-41D3-B4F5-4B8AD1A3B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41815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Trang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en-US" sz="3200" b="1" u="sng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9" grpId="0"/>
      <p:bldP spid="9730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xmlns="" id="{B9E21CCA-0B18-4DDA-8576-160BC2673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981450"/>
            <a:ext cx="2552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latin typeface=".VnRevue" panose="020B7200000000000000" pitchFamily="34" charset="0"/>
            </a:endParaRPr>
          </a:p>
        </p:txBody>
      </p:sp>
      <p:sp>
        <p:nvSpPr>
          <p:cNvPr id="31747" name="Rectangle 9">
            <a:extLst>
              <a:ext uri="{FF2B5EF4-FFF2-40B4-BE49-F238E27FC236}">
                <a16:creationId xmlns:a16="http://schemas.microsoft.com/office/drawing/2014/main" xmlns="" id="{09CE9086-B53C-4F45-AA77-6F279E763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6400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</a:pPr>
            <a:r>
              <a:rPr lang="en-US" altLang="en-US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99344" name="Rectangle 16">
            <a:extLst>
              <a:ext uri="{FF2B5EF4-FFF2-40B4-BE49-F238E27FC236}">
                <a16:creationId xmlns:a16="http://schemas.microsoft.com/office/drawing/2014/main" xmlns="" id="{01C7B089-F935-4D3C-9D07-2DFFB8375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154" y="316087"/>
            <a:ext cx="2362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752" name="Rectangle 15">
            <a:extLst>
              <a:ext uri="{FF2B5EF4-FFF2-40B4-BE49-F238E27FC236}">
                <a16:creationId xmlns:a16="http://schemas.microsoft.com/office/drawing/2014/main" xmlns="" id="{6DECF533-6271-4808-B6D4-6DEB839ED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33" y="730707"/>
            <a:ext cx="8229600" cy="591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lvl="1" algn="just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xmlns="" id="{B9E21CCA-0B18-4DDA-8576-160BC2673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981450"/>
            <a:ext cx="2552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latin typeface=".VnRevue" panose="020B7200000000000000" pitchFamily="34" charset="0"/>
            </a:endParaRPr>
          </a:p>
        </p:txBody>
      </p:sp>
      <p:sp>
        <p:nvSpPr>
          <p:cNvPr id="31747" name="Rectangle 9">
            <a:extLst>
              <a:ext uri="{FF2B5EF4-FFF2-40B4-BE49-F238E27FC236}">
                <a16:creationId xmlns:a16="http://schemas.microsoft.com/office/drawing/2014/main" xmlns="" id="{09CE9086-B53C-4F45-AA77-6F279E763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6400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</a:pPr>
            <a:r>
              <a:rPr lang="en-US" altLang="en-US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99344" name="Rectangle 16">
            <a:extLst>
              <a:ext uri="{FF2B5EF4-FFF2-40B4-BE49-F238E27FC236}">
                <a16:creationId xmlns:a16="http://schemas.microsoft.com/office/drawing/2014/main" xmlns="" id="{01C7B089-F935-4D3C-9D07-2DFFB8375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73" y="116382"/>
            <a:ext cx="726216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en-US" sz="3200" b="1" u="sng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2" name="Rectangle 15">
            <a:extLst>
              <a:ext uri="{FF2B5EF4-FFF2-40B4-BE49-F238E27FC236}">
                <a16:creationId xmlns:a16="http://schemas.microsoft.com/office/drawing/2014/main" xmlns="" id="{6DECF533-6271-4808-B6D4-6DEB839ED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32" y="730707"/>
            <a:ext cx="8796468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lvl="1" algn="just"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Ê –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Ba –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Nùng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algn="just"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Tx/>
              <a:buChar char="-"/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Tx/>
              <a:buChar char="-"/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Tx/>
              <a:buChar char="-"/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+ Nam: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</a:t>
            </a: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+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Tx/>
              <a:buChar char="-"/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en-US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9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age 082">
            <a:extLst>
              <a:ext uri="{FF2B5EF4-FFF2-40B4-BE49-F238E27FC236}">
                <a16:creationId xmlns:a16="http://schemas.microsoft.com/office/drawing/2014/main" xmlns="" id="{CD7AABE8-2FA5-45B4-95A8-AC3A6779F10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324600" cy="6858000"/>
          </a:xfrm>
          <a:noFill/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01D9F03B-4887-460A-9337-2B53D2295D8F}"/>
              </a:ext>
            </a:extLst>
          </p:cNvPr>
          <p:cNvCxnSpPr>
            <a:cxnSpLocks noChangeShapeType="1"/>
            <a:stCxn id="21" idx="1"/>
          </p:cNvCxnSpPr>
          <p:nvPr/>
        </p:nvCxnSpPr>
        <p:spPr bwMode="auto">
          <a:xfrm rot="10800000" flipV="1">
            <a:off x="1905000" y="977900"/>
            <a:ext cx="4648200" cy="12319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D6907733-1DDF-45CF-87DD-7E0D1A8C25BE}"/>
              </a:ext>
            </a:extLst>
          </p:cNvPr>
          <p:cNvCxnSpPr>
            <a:cxnSpLocks noChangeShapeType="1"/>
            <a:stCxn id="22" idx="1"/>
          </p:cNvCxnSpPr>
          <p:nvPr/>
        </p:nvCxnSpPr>
        <p:spPr bwMode="auto">
          <a:xfrm rot="10800000" flipV="1">
            <a:off x="1981200" y="1816100"/>
            <a:ext cx="4648200" cy="9271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99B61DD-A46A-49B9-BBE8-30E41E6EC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85800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Tum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D7E86B-EC05-4831-B937-99732DB48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5240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Plây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099AB8A-2B3C-4948-BE8D-C90A1BF7A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438400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Đắk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lắk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0C3C561-8E67-4A77-917C-69B5C4B29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200400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89E55E3-DB74-4D32-9792-20D84426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8100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Linh</a:t>
            </a:r>
          </a:p>
          <a:p>
            <a:pPr eaLnBrk="1" hangingPunct="1"/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F58748C7-EFCF-4775-806F-F1D99F04B3D3}"/>
              </a:ext>
            </a:extLst>
          </p:cNvPr>
          <p:cNvCxnSpPr>
            <a:cxnSpLocks noChangeShapeType="1"/>
            <a:stCxn id="23" idx="1"/>
          </p:cNvCxnSpPr>
          <p:nvPr/>
        </p:nvCxnSpPr>
        <p:spPr bwMode="auto">
          <a:xfrm rot="10800000" flipV="1">
            <a:off x="2438400" y="2730500"/>
            <a:ext cx="4191000" cy="11557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F25EDA8D-9BC7-4526-A504-13D1D3AAC815}"/>
              </a:ext>
            </a:extLst>
          </p:cNvPr>
          <p:cNvCxnSpPr>
            <a:cxnSpLocks noChangeShapeType="1"/>
            <a:stCxn id="25" idx="1"/>
          </p:cNvCxnSpPr>
          <p:nvPr/>
        </p:nvCxnSpPr>
        <p:spPr bwMode="auto">
          <a:xfrm rot="10800000" flipV="1">
            <a:off x="2819400" y="3492500"/>
            <a:ext cx="3810000" cy="13081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552ACF35-F112-48F8-84A5-932B28E4992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1828800" y="4191000"/>
            <a:ext cx="4800600" cy="12906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>
            <a:extLst>
              <a:ext uri="{FF2B5EF4-FFF2-40B4-BE49-F238E27FC236}">
                <a16:creationId xmlns:a16="http://schemas.microsoft.com/office/drawing/2014/main" xmlns="" id="{B8FBF77B-46D4-4C66-BD9D-FEEC59031B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685800"/>
            <a:ext cx="1995488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xmlns="" id="{77730A08-B015-4F57-AE6D-BA6F24887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408238"/>
            <a:ext cx="1371600" cy="523875"/>
          </a:xfrm>
          <a:prstGeom prst="rect">
            <a:avLst/>
          </a:prstGeom>
          <a:solidFill>
            <a:srgbClr val="FFCCFF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Gia-rai</a:t>
            </a:r>
          </a:p>
        </p:txBody>
      </p:sp>
      <p:sp>
        <p:nvSpPr>
          <p:cNvPr id="156676" name="Rectangle 4">
            <a:extLst>
              <a:ext uri="{FF2B5EF4-FFF2-40B4-BE49-F238E27FC236}">
                <a16:creationId xmlns:a16="http://schemas.microsoft.com/office/drawing/2014/main" xmlns="" id="{2CAD2F4B-0394-474D-BD98-88A7269D1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408238"/>
            <a:ext cx="1066800" cy="523875"/>
          </a:xfrm>
          <a:prstGeom prst="rect">
            <a:avLst/>
          </a:prstGeom>
          <a:solidFill>
            <a:srgbClr val="FFCCFF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Ê-đê</a:t>
            </a:r>
          </a:p>
        </p:txBody>
      </p:sp>
      <p:sp>
        <p:nvSpPr>
          <p:cNvPr id="156677" name="Rectangle 5">
            <a:extLst>
              <a:ext uri="{FF2B5EF4-FFF2-40B4-BE49-F238E27FC236}">
                <a16:creationId xmlns:a16="http://schemas.microsoft.com/office/drawing/2014/main" xmlns="" id="{39F21E73-6D7E-4D74-BA85-9F85B6BBE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408238"/>
            <a:ext cx="1066800" cy="523875"/>
          </a:xfrm>
          <a:prstGeom prst="rect">
            <a:avLst/>
          </a:prstGeom>
          <a:solidFill>
            <a:srgbClr val="FFCCFF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</a:p>
        </p:txBody>
      </p:sp>
      <p:sp>
        <p:nvSpPr>
          <p:cNvPr id="156678" name="Rectangle 6">
            <a:extLst>
              <a:ext uri="{FF2B5EF4-FFF2-40B4-BE49-F238E27FC236}">
                <a16:creationId xmlns:a16="http://schemas.microsoft.com/office/drawing/2014/main" xmlns="" id="{AF1B02EA-FC10-404F-9F48-DD87BA5EA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408238"/>
            <a:ext cx="1219200" cy="523875"/>
          </a:xfrm>
          <a:prstGeom prst="rect">
            <a:avLst/>
          </a:prstGeom>
          <a:solidFill>
            <a:srgbClr val="FFCCFF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679" name="Rectangle 7">
            <a:extLst>
              <a:ext uri="{FF2B5EF4-FFF2-40B4-BE49-F238E27FC236}">
                <a16:creationId xmlns:a16="http://schemas.microsoft.com/office/drawing/2014/main" xmlns="" id="{499511BC-F223-4139-9332-208CB8405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408238"/>
            <a:ext cx="914400" cy="523875"/>
          </a:xfrm>
          <a:prstGeom prst="rect">
            <a:avLst/>
          </a:prstGeom>
          <a:solidFill>
            <a:srgbClr val="FFCCFF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Tày</a:t>
            </a:r>
          </a:p>
        </p:txBody>
      </p:sp>
      <p:sp>
        <p:nvSpPr>
          <p:cNvPr id="156680" name="Rectangle 8">
            <a:extLst>
              <a:ext uri="{FF2B5EF4-FFF2-40B4-BE49-F238E27FC236}">
                <a16:creationId xmlns:a16="http://schemas.microsoft.com/office/drawing/2014/main" xmlns="" id="{4E07C29B-E45A-473F-A57E-1E59A8DAD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408238"/>
            <a:ext cx="1447800" cy="523875"/>
          </a:xfrm>
          <a:prstGeom prst="rect">
            <a:avLst/>
          </a:prstGeom>
          <a:solidFill>
            <a:srgbClr val="FFCCFF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</a:p>
        </p:txBody>
      </p:sp>
      <p:sp>
        <p:nvSpPr>
          <p:cNvPr id="156681" name="Rectangle 9">
            <a:extLst>
              <a:ext uri="{FF2B5EF4-FFF2-40B4-BE49-F238E27FC236}">
                <a16:creationId xmlns:a16="http://schemas.microsoft.com/office/drawing/2014/main" xmlns="" id="{AE4BBE4B-5A06-42DB-8D41-136491EE6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408238"/>
            <a:ext cx="1219200" cy="523875"/>
          </a:xfrm>
          <a:prstGeom prst="rect">
            <a:avLst/>
          </a:prstGeom>
          <a:solidFill>
            <a:srgbClr val="FFCCFF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Ba-na</a:t>
            </a: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xmlns="" id="{74877FD3-CF40-4FC5-BCD8-6FBD75DDD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576638"/>
            <a:ext cx="4343400" cy="461962"/>
          </a:xfrm>
          <a:prstGeom prst="rect">
            <a:avLst/>
          </a:prstGeom>
          <a:solidFill>
            <a:srgbClr val="FFFF99"/>
          </a:solidFill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dân tộc từ nơi khác đến. </a:t>
            </a:r>
          </a:p>
        </p:txBody>
      </p:sp>
      <p:sp>
        <p:nvSpPr>
          <p:cNvPr id="32779" name="Text Box 11">
            <a:extLst>
              <a:ext uri="{FF2B5EF4-FFF2-40B4-BE49-F238E27FC236}">
                <a16:creationId xmlns:a16="http://schemas.microsoft.com/office/drawing/2014/main" xmlns="" id="{C67B8D53-D2BD-4AC8-86D0-B3CAEBA8B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576638"/>
            <a:ext cx="3886200" cy="461962"/>
          </a:xfrm>
          <a:prstGeom prst="rect">
            <a:avLst/>
          </a:prstGeom>
          <a:solidFill>
            <a:srgbClr val="FFFF99"/>
          </a:solidFill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6684" name="Text Box 12">
            <a:extLst>
              <a:ext uri="{FF2B5EF4-FFF2-40B4-BE49-F238E27FC236}">
                <a16:creationId xmlns:a16="http://schemas.microsoft.com/office/drawing/2014/main" xmlns="" id="{996CE2BC-28C4-419F-8B20-9846384D6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31913"/>
            <a:ext cx="868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hãy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chọn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tộc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1" name="Line 13">
            <a:extLst>
              <a:ext uri="{FF2B5EF4-FFF2-40B4-BE49-F238E27FC236}">
                <a16:creationId xmlns:a16="http://schemas.microsoft.com/office/drawing/2014/main" xmlns="" id="{5B498DA1-2409-4DB8-A7D6-829FD128AB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162300"/>
            <a:ext cx="0" cy="3657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6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2.77556E-17 0.285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68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6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4 0.3965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6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6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4 -0.00278 L -0.66667 0.5083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17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67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6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62916 0.263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68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6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2 0.363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67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6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04167 0.4631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6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6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33333 0.5631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678"/>
                  </p:tgtEl>
                </p:cond>
              </p:nextCondLst>
            </p:seq>
          </p:childTnLst>
        </p:cTn>
      </p:par>
    </p:tnLst>
    <p:bldLst>
      <p:bldP spid="156675" grpId="0" animBg="1"/>
      <p:bldP spid="156676" grpId="0" animBg="1"/>
      <p:bldP spid="156677" grpId="0" animBg="1"/>
      <p:bldP spid="156678" grpId="0" animBg="1"/>
      <p:bldP spid="156679" grpId="0" animBg="1"/>
      <p:bldP spid="156680" grpId="0" animBg="1"/>
      <p:bldP spid="156681" grpId="0" animBg="1"/>
      <p:bldP spid="15668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0" y="1447800"/>
            <a:ext cx="89154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5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5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NGOAN,  HỌC </a:t>
            </a:r>
            <a:r>
              <a:rPr lang="en-US" sz="5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5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3555" name="Picture 3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59436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3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4" descr="Mat troi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5825" y="0"/>
            <a:ext cx="63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5" descr="Mat troi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3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6" descr="hoa nam nga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17" descr="hoa nam nga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18" descr="Hoa h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100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19" descr="Hoa h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6750" y="38100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Rectangle 5">
            <a:extLst>
              <a:ext uri="{FF2B5EF4-FFF2-40B4-BE49-F238E27FC236}">
                <a16:creationId xmlns:a16="http://schemas.microsoft.com/office/drawing/2014/main" xmlns="" id="{D44C2406-0771-488C-A185-29A68C2E8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95400"/>
            <a:ext cx="7600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53606" name="Text Box 6">
            <a:extLst>
              <a:ext uri="{FF2B5EF4-FFF2-40B4-BE49-F238E27FC236}">
                <a16:creationId xmlns:a16="http://schemas.microsoft.com/office/drawing/2014/main" xmlns="" id="{9A69BEF5-664D-4B69-86A6-50CDF2898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89" y="2669489"/>
            <a:ext cx="8229600" cy="165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rệt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524000" y="990601"/>
            <a:ext cx="5791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 LÍ</a:t>
            </a:r>
            <a:endParaRPr lang="en-US" sz="5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1" name="Picture 3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59436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Mat troi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5825" y="0"/>
            <a:ext cx="63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Mat troi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3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hoa nam nga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hoa nam nga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Hoa h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100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Hoa h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6750" y="38100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95287" y="2240340"/>
            <a:ext cx="82915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dân tộc ở Tây </a:t>
            </a:r>
            <a:r>
              <a:rPr lang="en-US" alt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>
            <a:extLst>
              <a:ext uri="{FF2B5EF4-FFF2-40B4-BE49-F238E27FC236}">
                <a16:creationId xmlns:a16="http://schemas.microsoft.com/office/drawing/2014/main" xmlns="" id="{A989D541-24D1-4EA1-A0A8-9CD50AD7C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6400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4525" name="Rectangle 13">
            <a:extLst>
              <a:ext uri="{FF2B5EF4-FFF2-40B4-BE49-F238E27FC236}">
                <a16:creationId xmlns:a16="http://schemas.microsoft.com/office/drawing/2014/main" xmlns="" id="{FC70FB3B-A1F6-45AD-A644-B3C973E55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665" y="3790157"/>
            <a:ext cx="8382000" cy="165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Gia-rai, </a:t>
            </a:r>
            <a:r>
              <a:rPr lang="fr-FR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Xơ-đăng</a:t>
            </a:r>
            <a:r>
              <a:rPr lang="fr-FR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Ê- </a:t>
            </a:r>
            <a:r>
              <a:rPr lang="fr-FR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fr-FR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Ba-na</a:t>
            </a:r>
            <a:r>
              <a:rPr lang="fr-FR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fr-FR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Tày, </a:t>
            </a:r>
            <a:r>
              <a:rPr lang="fr-FR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Nùng</a:t>
            </a:r>
            <a:r>
              <a:rPr lang="fr-FR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fr-FR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ext Box 23">
            <a:extLst>
              <a:ext uri="{FF2B5EF4-FFF2-40B4-BE49-F238E27FC236}">
                <a16:creationId xmlns:a16="http://schemas.microsoft.com/office/drawing/2014/main" xmlns="" id="{1D36CAD0-549E-415F-B707-8403F81A5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165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6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6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6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3600" b="1" u="sng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Rectangle 14">
            <a:extLst>
              <a:ext uri="{FF2B5EF4-FFF2-40B4-BE49-F238E27FC236}">
                <a16:creationId xmlns:a16="http://schemas.microsoft.com/office/drawing/2014/main" xmlns="" id="{2C475BBC-84C3-4DFE-9DD6-799369B06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79" y="2826212"/>
            <a:ext cx="839948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5" grpId="0"/>
      <p:bldP spid="7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">
            <a:extLst>
              <a:ext uri="{FF2B5EF4-FFF2-40B4-BE49-F238E27FC236}">
                <a16:creationId xmlns:a16="http://schemas.microsoft.com/office/drawing/2014/main" xmlns="" id="{9B2F0B0D-4971-4771-B677-03193B166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4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4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2" name="Group 48">
            <a:extLst>
              <a:ext uri="{FF2B5EF4-FFF2-40B4-BE49-F238E27FC236}">
                <a16:creationId xmlns:a16="http://schemas.microsoft.com/office/drawing/2014/main" xmlns="" id="{59882216-F572-4EA6-B912-9A0F26E3987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95400"/>
            <a:ext cx="1608138" cy="2271713"/>
            <a:chOff x="336" y="1056"/>
            <a:chExt cx="1013" cy="1431"/>
          </a:xfrm>
        </p:grpSpPr>
        <p:pic>
          <p:nvPicPr>
            <p:cNvPr id="8221" name="Picture 15" descr="080920033344-730-560">
              <a:hlinkClick r:id="rId3"/>
              <a:extLst>
                <a:ext uri="{FF2B5EF4-FFF2-40B4-BE49-F238E27FC236}">
                  <a16:creationId xmlns:a16="http://schemas.microsoft.com/office/drawing/2014/main" xmlns="" id="{4E3AD1DF-E07B-4DE6-8436-B5BD2055D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56"/>
              <a:ext cx="1013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2" name="Rectangle 19">
              <a:extLst>
                <a:ext uri="{FF2B5EF4-FFF2-40B4-BE49-F238E27FC236}">
                  <a16:creationId xmlns:a16="http://schemas.microsoft.com/office/drawing/2014/main" xmlns="" id="{C2B14594-0798-4D25-BB23-A0333F219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2256"/>
              <a:ext cx="6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Gia-rai</a:t>
              </a:r>
              <a:endPara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49">
            <a:extLst>
              <a:ext uri="{FF2B5EF4-FFF2-40B4-BE49-F238E27FC236}">
                <a16:creationId xmlns:a16="http://schemas.microsoft.com/office/drawing/2014/main" xmlns="" id="{3A60578F-390E-48AB-AE3A-0D31441B54E9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295400"/>
            <a:ext cx="2133600" cy="2271713"/>
            <a:chOff x="1488" y="1056"/>
            <a:chExt cx="1344" cy="1431"/>
          </a:xfrm>
        </p:grpSpPr>
        <p:pic>
          <p:nvPicPr>
            <p:cNvPr id="8219" name="Picture 17" descr="6y5t2oLI1RzQIM">
              <a:extLst>
                <a:ext uri="{FF2B5EF4-FFF2-40B4-BE49-F238E27FC236}">
                  <a16:creationId xmlns:a16="http://schemas.microsoft.com/office/drawing/2014/main" xmlns="" id="{C67B38C9-DC7B-4E9F-B841-63300367D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056"/>
              <a:ext cx="134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0" name="Rectangle 20">
              <a:extLst>
                <a:ext uri="{FF2B5EF4-FFF2-40B4-BE49-F238E27FC236}">
                  <a16:creationId xmlns:a16="http://schemas.microsoft.com/office/drawing/2014/main" xmlns="" id="{3DAB0070-EE02-4D70-8047-B48A6089E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256"/>
              <a:ext cx="6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Xơ-đăng</a:t>
              </a:r>
              <a:endPara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53">
            <a:extLst>
              <a:ext uri="{FF2B5EF4-FFF2-40B4-BE49-F238E27FC236}">
                <a16:creationId xmlns:a16="http://schemas.microsoft.com/office/drawing/2014/main" xmlns="" id="{238239A9-A3E7-4B8E-B180-BA6A9E982AE3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1295400"/>
            <a:ext cx="1962150" cy="2271713"/>
            <a:chOff x="2976" y="1056"/>
            <a:chExt cx="1236" cy="1431"/>
          </a:xfrm>
        </p:grpSpPr>
        <p:pic>
          <p:nvPicPr>
            <p:cNvPr id="8217" name="Picture 22" descr="Ede">
              <a:extLst>
                <a:ext uri="{FF2B5EF4-FFF2-40B4-BE49-F238E27FC236}">
                  <a16:creationId xmlns:a16="http://schemas.microsoft.com/office/drawing/2014/main" xmlns="" id="{A0DFD09A-0C0D-4FE8-9E1F-26CB252741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056"/>
              <a:ext cx="1236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8" name="Rectangle 23">
              <a:extLst>
                <a:ext uri="{FF2B5EF4-FFF2-40B4-BE49-F238E27FC236}">
                  <a16:creationId xmlns:a16="http://schemas.microsoft.com/office/drawing/2014/main" xmlns="" id="{C7090DB4-6465-49DA-A8BE-AE33A3BED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2256"/>
              <a:ext cx="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Ê- đê</a:t>
              </a:r>
              <a:endPara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xmlns="" id="{68B4E023-1662-4BC8-9E14-80AA3B916886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1295400"/>
            <a:ext cx="2133600" cy="2271713"/>
            <a:chOff x="4272" y="1056"/>
            <a:chExt cx="1344" cy="1431"/>
          </a:xfrm>
        </p:grpSpPr>
        <p:pic>
          <p:nvPicPr>
            <p:cNvPr id="8215" name="Picture 25" descr="P8-9-10-X07-10">
              <a:hlinkClick r:id="rId7"/>
              <a:extLst>
                <a:ext uri="{FF2B5EF4-FFF2-40B4-BE49-F238E27FC236}">
                  <a16:creationId xmlns:a16="http://schemas.microsoft.com/office/drawing/2014/main" xmlns="" id="{240B9F40-EDF3-4455-A3CE-544199DA04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056"/>
              <a:ext cx="134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6" name="Rectangle 26">
              <a:extLst>
                <a:ext uri="{FF2B5EF4-FFF2-40B4-BE49-F238E27FC236}">
                  <a16:creationId xmlns:a16="http://schemas.microsoft.com/office/drawing/2014/main" xmlns="" id="{312B51EA-F8A4-44E2-BFFC-F2C629332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2256"/>
              <a:ext cx="4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Ba-na</a:t>
              </a:r>
              <a:endPara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0">
            <a:extLst>
              <a:ext uri="{FF2B5EF4-FFF2-40B4-BE49-F238E27FC236}">
                <a16:creationId xmlns:a16="http://schemas.microsoft.com/office/drawing/2014/main" xmlns="" id="{79E280BB-41CE-41E0-AB5A-449AF838CC79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810000"/>
            <a:ext cx="2057400" cy="2347913"/>
            <a:chOff x="384" y="2640"/>
            <a:chExt cx="1296" cy="1479"/>
          </a:xfrm>
        </p:grpSpPr>
        <p:pic>
          <p:nvPicPr>
            <p:cNvPr id="8213" name="Picture 28" descr="dan-toc-Mong31109-1">
              <a:extLst>
                <a:ext uri="{FF2B5EF4-FFF2-40B4-BE49-F238E27FC236}">
                  <a16:creationId xmlns:a16="http://schemas.microsoft.com/office/drawing/2014/main" xmlns="" id="{30A9291B-7A96-4E14-AF51-0475B3F1C9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640"/>
              <a:ext cx="1296" cy="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4" name="Rectangle 29">
              <a:extLst>
                <a:ext uri="{FF2B5EF4-FFF2-40B4-BE49-F238E27FC236}">
                  <a16:creationId xmlns:a16="http://schemas.microsoft.com/office/drawing/2014/main" xmlns="" id="{8FDA2111-1CB5-49D6-BCF4-9A3AE6C54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888"/>
              <a:ext cx="4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Mông</a:t>
              </a:r>
              <a:endPara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52">
            <a:extLst>
              <a:ext uri="{FF2B5EF4-FFF2-40B4-BE49-F238E27FC236}">
                <a16:creationId xmlns:a16="http://schemas.microsoft.com/office/drawing/2014/main" xmlns="" id="{C5E5922E-CB39-4680-8180-7A911420BD11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810000"/>
            <a:ext cx="1295400" cy="2362200"/>
            <a:chOff x="1968" y="2640"/>
            <a:chExt cx="816" cy="1488"/>
          </a:xfrm>
        </p:grpSpPr>
        <p:pic>
          <p:nvPicPr>
            <p:cNvPr id="8211" name="Picture 31" descr="2cc">
              <a:hlinkClick r:id="rId10"/>
              <a:extLst>
                <a:ext uri="{FF2B5EF4-FFF2-40B4-BE49-F238E27FC236}">
                  <a16:creationId xmlns:a16="http://schemas.microsoft.com/office/drawing/2014/main" xmlns="" id="{3094BC4F-D7EE-4AC6-BEEE-80F7E79D20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640"/>
              <a:ext cx="816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2" name="Rectangle 32">
              <a:extLst>
                <a:ext uri="{FF2B5EF4-FFF2-40B4-BE49-F238E27FC236}">
                  <a16:creationId xmlns:a16="http://schemas.microsoft.com/office/drawing/2014/main" xmlns="" id="{237DCFC3-6736-4911-8E59-94D9AF322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" y="3897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Tày</a:t>
              </a:r>
              <a:endPara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xmlns="" id="{23DE5034-00C9-472B-A48A-49300BAFAAE5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3810000"/>
            <a:ext cx="1473200" cy="2500313"/>
            <a:chOff x="3120" y="2640"/>
            <a:chExt cx="928" cy="1575"/>
          </a:xfrm>
        </p:grpSpPr>
        <p:pic>
          <p:nvPicPr>
            <p:cNvPr id="8209" name="Picture 34" descr="nung">
              <a:extLst>
                <a:ext uri="{FF2B5EF4-FFF2-40B4-BE49-F238E27FC236}">
                  <a16:creationId xmlns:a16="http://schemas.microsoft.com/office/drawing/2014/main" xmlns="" id="{A8A37A7F-1BB8-4EFB-B708-AE19C0A9A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640"/>
              <a:ext cx="928" cy="1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0" name="Rectangle 35">
              <a:extLst>
                <a:ext uri="{FF2B5EF4-FFF2-40B4-BE49-F238E27FC236}">
                  <a16:creationId xmlns:a16="http://schemas.microsoft.com/office/drawing/2014/main" xmlns="" id="{3D3D616F-8754-43F9-A7C8-4CBFE3721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984"/>
              <a:ext cx="4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Nùng</a:t>
              </a:r>
              <a:endPara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55">
            <a:extLst>
              <a:ext uri="{FF2B5EF4-FFF2-40B4-BE49-F238E27FC236}">
                <a16:creationId xmlns:a16="http://schemas.microsoft.com/office/drawing/2014/main" xmlns="" id="{2EF3FB88-E962-4F5B-83D6-EF5E620BD7C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3810000"/>
            <a:ext cx="1422400" cy="2500313"/>
            <a:chOff x="4512" y="2640"/>
            <a:chExt cx="896" cy="1575"/>
          </a:xfrm>
        </p:grpSpPr>
        <p:pic>
          <p:nvPicPr>
            <p:cNvPr id="8207" name="Picture 37" descr="aobaba1">
              <a:hlinkClick r:id="rId13"/>
              <a:extLst>
                <a:ext uri="{FF2B5EF4-FFF2-40B4-BE49-F238E27FC236}">
                  <a16:creationId xmlns:a16="http://schemas.microsoft.com/office/drawing/2014/main" xmlns="" id="{A4F00171-63A7-441E-84DD-5B779F0926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2640"/>
              <a:ext cx="89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Rectangle 38">
              <a:extLst>
                <a:ext uri="{FF2B5EF4-FFF2-40B4-BE49-F238E27FC236}">
                  <a16:creationId xmlns:a16="http://schemas.microsoft.com/office/drawing/2014/main" xmlns="" id="{34D903BA-738E-42A9-8A5C-2447F31C6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984"/>
              <a:ext cx="6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 …</a:t>
              </a:r>
              <a:endPara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4">
            <a:extLst>
              <a:ext uri="{FF2B5EF4-FFF2-40B4-BE49-F238E27FC236}">
                <a16:creationId xmlns:a16="http://schemas.microsoft.com/office/drawing/2014/main" xmlns="" id="{3668CACB-CA50-4A7A-9266-CF88B7259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30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6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6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6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22" name="Rectangle 14">
            <a:extLst>
              <a:ext uri="{FF2B5EF4-FFF2-40B4-BE49-F238E27FC236}">
                <a16:creationId xmlns:a16="http://schemas.microsoft.com/office/drawing/2014/main" xmlns="" id="{057AF9D6-AFF6-4F7B-87E8-3F0139EF4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14600"/>
            <a:ext cx="8153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Text Box 5">
            <a:extLst>
              <a:ext uri="{FF2B5EF4-FFF2-40B4-BE49-F238E27FC236}">
                <a16:creationId xmlns:a16="http://schemas.microsoft.com/office/drawing/2014/main" xmlns="" id="{34110DA6-2B43-493D-A018-22BB29B91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06" y="1314323"/>
            <a:ext cx="876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Ê-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Ba-Na, Gia-rai,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Xơ-đăng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xmlns="" id="{F0F2962A-D90B-4216-AC9B-EEBFAD92BC0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743200"/>
            <a:ext cx="8839200" cy="2871788"/>
            <a:chOff x="336" y="1929"/>
            <a:chExt cx="5280" cy="1375"/>
          </a:xfrm>
        </p:grpSpPr>
        <p:pic>
          <p:nvPicPr>
            <p:cNvPr id="10248" name="Picture 7" descr="080920033344-730-560">
              <a:hlinkClick r:id="rId3"/>
              <a:extLst>
                <a:ext uri="{FF2B5EF4-FFF2-40B4-BE49-F238E27FC236}">
                  <a16:creationId xmlns:a16="http://schemas.microsoft.com/office/drawing/2014/main" xmlns="" id="{F3E787E3-C8C3-415F-A320-3205BAF8F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929"/>
              <a:ext cx="1013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8" descr="6y5t2oLI1RzQIM">
              <a:extLst>
                <a:ext uri="{FF2B5EF4-FFF2-40B4-BE49-F238E27FC236}">
                  <a16:creationId xmlns:a16="http://schemas.microsoft.com/office/drawing/2014/main" xmlns="" id="{C45DF4C5-3D6B-4B26-9950-3E9720BD3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929"/>
              <a:ext cx="134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Rectangle 9">
              <a:extLst>
                <a:ext uri="{FF2B5EF4-FFF2-40B4-BE49-F238E27FC236}">
                  <a16:creationId xmlns:a16="http://schemas.microsoft.com/office/drawing/2014/main" xmlns="" id="{1DF1447D-E8E2-4B5E-89CA-33E3D6013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3129"/>
              <a:ext cx="5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Gia-rai</a:t>
              </a:r>
              <a:endParaRPr lang="en-US" alt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1" name="Rectangle 10">
              <a:extLst>
                <a:ext uri="{FF2B5EF4-FFF2-40B4-BE49-F238E27FC236}">
                  <a16:creationId xmlns:a16="http://schemas.microsoft.com/office/drawing/2014/main" xmlns="" id="{FD5852F4-9C04-432D-AC23-C562F5479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129"/>
              <a:ext cx="61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Xơ-đăng</a:t>
              </a:r>
              <a:endParaRPr lang="en-US" alt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52" name="Picture 11" descr="Ede">
              <a:extLst>
                <a:ext uri="{FF2B5EF4-FFF2-40B4-BE49-F238E27FC236}">
                  <a16:creationId xmlns:a16="http://schemas.microsoft.com/office/drawing/2014/main" xmlns="" id="{349777E5-4E2C-4BC4-AE8B-C844B4BCC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929"/>
              <a:ext cx="1236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Rectangle 12">
              <a:extLst>
                <a:ext uri="{FF2B5EF4-FFF2-40B4-BE49-F238E27FC236}">
                  <a16:creationId xmlns:a16="http://schemas.microsoft.com/office/drawing/2014/main" xmlns="" id="{45939845-E264-4824-9D04-60CD2F2BD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3129"/>
              <a:ext cx="417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Ê- đê</a:t>
              </a:r>
              <a:endParaRPr lang="en-US" alt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54" name="Picture 13" descr="P8-9-10-X07-10">
              <a:hlinkClick r:id="rId7"/>
              <a:extLst>
                <a:ext uri="{FF2B5EF4-FFF2-40B4-BE49-F238E27FC236}">
                  <a16:creationId xmlns:a16="http://schemas.microsoft.com/office/drawing/2014/main" xmlns="" id="{8B201FD6-4231-4406-9885-4A20739A76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929"/>
              <a:ext cx="134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5" name="Rectangle 14">
              <a:extLst>
                <a:ext uri="{FF2B5EF4-FFF2-40B4-BE49-F238E27FC236}">
                  <a16:creationId xmlns:a16="http://schemas.microsoft.com/office/drawing/2014/main" xmlns="" id="{46BA8449-7497-4D1B-8FE7-09D7661FC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3129"/>
              <a:ext cx="45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en-US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Ba-na</a:t>
              </a:r>
              <a:endParaRPr lang="en-US" alt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44" name="Text Box 18">
            <a:extLst>
              <a:ext uri="{FF2B5EF4-FFF2-40B4-BE49-F238E27FC236}">
                <a16:creationId xmlns:a16="http://schemas.microsoft.com/office/drawing/2014/main" xmlns="" id="{EBC69DD1-6F5A-44E3-AF45-0074F1FAD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56" y="428394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4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4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0.0&quot;&gt;&lt;object type=&quot;1&quot; unique_id=&quot;10001&quot;&gt;&lt;object type=&quot;8&quot; unique_id=&quot;10516&quot;&gt;&lt;/object&gt;&lt;object type=&quot;2&quot; unique_id=&quot;10517&quot;&gt;&lt;object type=&quot;3&quot; unique_id=&quot;10519&quot;&gt;&lt;property id=&quot;20148&quot; value=&quot;5&quot;/&gt;&lt;property id=&quot;20300&quot; value=&quot;Slide 2&quot;/&gt;&lt;property id=&quot;20307&quot; value=&quot;340&quot;/&gt;&lt;/object&gt;&lt;object type=&quot;3&quot; unique_id=&quot;10520&quot;&gt;&lt;property id=&quot;20148&quot; value=&quot;5&quot;/&gt;&lt;property id=&quot;20300&quot; value=&quot;Slide 3&quot;/&gt;&lt;property id=&quot;20307&quot; value=&quot;342&quot;/&gt;&lt;/object&gt;&lt;object type=&quot;3&quot; unique_id=&quot;10521&quot;&gt;&lt;property id=&quot;20148&quot; value=&quot;5&quot;/&gt;&lt;property id=&quot;20300&quot; value=&quot;Slide 4&quot;/&gt;&lt;property id=&quot;20307&quot; value=&quot;344&quot;/&gt;&lt;/object&gt;&lt;object type=&quot;3&quot; unique_id=&quot;10523&quot;&gt;&lt;property id=&quot;20148&quot; value=&quot;5&quot;/&gt;&lt;property id=&quot;20300&quot; value=&quot;Slide 6&quot;/&gt;&lt;property id=&quot;20307&quot; value=&quot;280&quot;/&gt;&lt;/object&gt;&lt;object type=&quot;3&quot; unique_id=&quot;10524&quot;&gt;&lt;property id=&quot;20148&quot; value=&quot;5&quot;/&gt;&lt;property id=&quot;20300&quot; value=&quot;Slide 7&quot;/&gt;&lt;property id=&quot;20307&quot; value=&quot;285&quot;/&gt;&lt;/object&gt;&lt;object type=&quot;3&quot; unique_id=&quot;10525&quot;&gt;&lt;property id=&quot;20148&quot; value=&quot;5&quot;/&gt;&lt;property id=&quot;20300&quot; value=&quot;Slide 8&quot;/&gt;&lt;property id=&quot;20307&quot; value=&quot;318&quot;/&gt;&lt;/object&gt;&lt;object type=&quot;3&quot; unique_id=&quot;10526&quot;&gt;&lt;property id=&quot;20148&quot; value=&quot;5&quot;/&gt;&lt;property id=&quot;20300&quot; value=&quot;Slide 9&quot;/&gt;&lt;property id=&quot;20307&quot; value=&quot;324&quot;/&gt;&lt;/object&gt;&lt;object type=&quot;3&quot; unique_id=&quot;10527&quot;&gt;&lt;property id=&quot;20148&quot; value=&quot;5&quot;/&gt;&lt;property id=&quot;20300&quot; value=&quot;Slide 10&quot;/&gt;&lt;property id=&quot;20307&quot; value=&quot;287&quot;/&gt;&lt;/object&gt;&lt;object type=&quot;3&quot; unique_id=&quot;10528&quot;&gt;&lt;property id=&quot;20148&quot; value=&quot;5&quot;/&gt;&lt;property id=&quot;20300&quot; value=&quot;Slide 11&quot;/&gt;&lt;property id=&quot;20307&quot; value=&quot;283&quot;/&gt;&lt;/object&gt;&lt;object type=&quot;3&quot; unique_id=&quot;10529&quot;&gt;&lt;property id=&quot;20148&quot; value=&quot;5&quot;/&gt;&lt;property id=&quot;20300&quot; value=&quot;Slide 12&quot;/&gt;&lt;property id=&quot;20307&quot; value=&quot;309&quot;/&gt;&lt;/object&gt;&lt;object type=&quot;3&quot; unique_id=&quot;10530&quot;&gt;&lt;property id=&quot;20148&quot; value=&quot;5&quot;/&gt;&lt;property id=&quot;20300&quot; value=&quot;Slide 13&quot;/&gt;&lt;property id=&quot;20307&quot; value=&quot;276&quot;/&gt;&lt;/object&gt;&lt;object type=&quot;3&quot; unique_id=&quot;10532&quot;&gt;&lt;property id=&quot;20148&quot; value=&quot;5&quot;/&gt;&lt;property id=&quot;20300&quot; value=&quot;Slide 14&quot;/&gt;&lt;property id=&quot;20307&quot; value=&quot;327&quot;/&gt;&lt;/object&gt;&lt;object type=&quot;3&quot; unique_id=&quot;10533&quot;&gt;&lt;property id=&quot;20148&quot; value=&quot;5&quot;/&gt;&lt;property id=&quot;20300&quot; value=&quot;Slide 15&quot;/&gt;&lt;property id=&quot;20307&quot; value=&quot;328&quot;/&gt;&lt;/object&gt;&lt;object type=&quot;3&quot; unique_id=&quot;10534&quot;&gt;&lt;property id=&quot;20148&quot; value=&quot;5&quot;/&gt;&lt;property id=&quot;20300&quot; value=&quot;Slide 16&quot;/&gt;&lt;property id=&quot;20307&quot; value=&quot;329&quot;/&gt;&lt;/object&gt;&lt;object type=&quot;3&quot; unique_id=&quot;10535&quot;&gt;&lt;property id=&quot;20148&quot; value=&quot;5&quot;/&gt;&lt;property id=&quot;20300&quot; value=&quot;Slide 17&quot;/&gt;&lt;property id=&quot;20307&quot; value=&quot;311&quot;/&gt;&lt;/object&gt;&lt;object type=&quot;3&quot; unique_id=&quot;10536&quot;&gt;&lt;property id=&quot;20148&quot; value=&quot;5&quot;/&gt;&lt;property id=&quot;20300&quot; value=&quot;Slide 18 - &amp;quot;Thảo luận theo cặp&amp;quot;&quot;/&gt;&lt;property id=&quot;20307&quot; value=&quot;332&quot;/&gt;&lt;/object&gt;&lt;object type=&quot;3&quot; unique_id=&quot;10537&quot;&gt;&lt;property id=&quot;20148&quot; value=&quot;5&quot;/&gt;&lt;property id=&quot;20300&quot; value=&quot;Slide 19&quot;/&gt;&lt;property id=&quot;20307&quot; value=&quot;331&quot;/&gt;&lt;/object&gt;&lt;object type=&quot;3&quot; unique_id=&quot;10538&quot;&gt;&lt;property id=&quot;20148&quot; value=&quot;5&quot;/&gt;&lt;property id=&quot;20300&quot; value=&quot;Slide 20&quot;/&gt;&lt;property id=&quot;20307&quot; value=&quot;330&quot;/&gt;&lt;/object&gt;&lt;object type=&quot;3&quot; unique_id=&quot;10539&quot;&gt;&lt;property id=&quot;20148&quot; value=&quot;5&quot;/&gt;&lt;property id=&quot;20300&quot; value=&quot;Slide 21&quot;/&gt;&lt;property id=&quot;20307&quot; value=&quot;323&quot;/&gt;&lt;/object&gt;&lt;object type=&quot;3&quot; unique_id=&quot;10540&quot;&gt;&lt;property id=&quot;20148&quot; value=&quot;5&quot;/&gt;&lt;property id=&quot;20300&quot; value=&quot;Slide 22&quot;/&gt;&lt;property id=&quot;20307&quot; value=&quot;315&quot;/&gt;&lt;/object&gt;&lt;object type=&quot;3&quot; unique_id=&quot;10541&quot;&gt;&lt;property id=&quot;20148&quot; value=&quot;5&quot;/&gt;&lt;property id=&quot;20300&quot; value=&quot;Slide 23&quot;/&gt;&lt;property id=&quot;20307&quot; value=&quot;334&quot;/&gt;&lt;/object&gt;&lt;object type=&quot;3&quot; unique_id=&quot;10542&quot;&gt;&lt;property id=&quot;20148&quot; value=&quot;5&quot;/&gt;&lt;property id=&quot;20300&quot; value=&quot;Slide 24&quot;/&gt;&lt;property id=&quot;20307&quot; value=&quot;299&quot;/&gt;&lt;/object&gt;&lt;object type=&quot;3&quot; unique_id=&quot;10543&quot;&gt;&lt;property id=&quot;20148&quot; value=&quot;5&quot;/&gt;&lt;property id=&quot;20300&quot; value=&quot;Slide 25&quot;/&gt;&lt;property id=&quot;20307&quot; value=&quot;335&quot;/&gt;&lt;/object&gt;&lt;object type=&quot;3&quot; unique_id=&quot;10545&quot;&gt;&lt;property id=&quot;20148&quot; value=&quot;5&quot;/&gt;&lt;property id=&quot;20300&quot; value=&quot;Slide 26&quot;/&gt;&lt;property id=&quot;20307&quot; value=&quot;297&quot;/&gt;&lt;/object&gt;&lt;object type=&quot;3&quot; unique_id=&quot;10546&quot;&gt;&lt;property id=&quot;20148&quot; value=&quot;5&quot;/&gt;&lt;property id=&quot;20300&quot; value=&quot;Slide 27&quot;/&gt;&lt;property id=&quot;20307&quot; value=&quot;304&quot;/&gt;&lt;/object&gt;&lt;object type=&quot;3&quot; unique_id=&quot;10547&quot;&gt;&lt;property id=&quot;20148&quot; value=&quot;5&quot;/&gt;&lt;property id=&quot;20300&quot; value=&quot;Slide 28&quot;/&gt;&lt;property id=&quot;20307&quot; value=&quot;306&quot;/&gt;&lt;/object&gt;&lt;object type=&quot;3&quot; unique_id=&quot;10548&quot;&gt;&lt;property id=&quot;20148&quot; value=&quot;5&quot;/&gt;&lt;property id=&quot;20300&quot; value=&quot;Slide 30&quot;/&gt;&lt;property id=&quot;20307&quot; value=&quot;345&quot;/&gt;&lt;/object&gt;&lt;object type=&quot;3&quot; unique_id=&quot;10579&quot;&gt;&lt;property id=&quot;20148&quot; value=&quot;5&quot;/&gt;&lt;property id=&quot;20300&quot; value=&quot;Slide 1&quot;/&gt;&lt;property id=&quot;20307&quot; value=&quot;346&quot;/&gt;&lt;/object&gt;&lt;object type=&quot;3&quot; unique_id=&quot;10702&quot;&gt;&lt;property id=&quot;20148&quot; value=&quot;5&quot;/&gt;&lt;property id=&quot;20300&quot; value=&quot;Slide 5&quot;/&gt;&lt;property id=&quot;20307&quot; value=&quot;347&quot;/&gt;&lt;/object&gt;&lt;object type=&quot;3&quot; unique_id=&quot;10734&quot;&gt;&lt;property id=&quot;20148&quot; value=&quot;5&quot;/&gt;&lt;property id=&quot;20300&quot; value=&quot;Slide 31&quot;/&gt;&lt;property id=&quot;20307&quot; value=&quot;348&quot;/&gt;&lt;/object&gt;&lt;object type=&quot;3&quot; unique_id=&quot;11078&quot;&gt;&lt;property id=&quot;20148&quot; value=&quot;5&quot;/&gt;&lt;property id=&quot;20300&quot; value=&quot;Slide 29&quot;/&gt;&lt;property id=&quot;20307&quot; value=&quot;34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2304</TotalTime>
  <Words>987</Words>
  <Application>Microsoft Office PowerPoint</Application>
  <PresentationFormat>On-screen Show (4:3)</PresentationFormat>
  <Paragraphs>150</Paragraphs>
  <Slides>31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Thảo luận theo cặp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AQ</dc:creator>
  <cp:lastModifiedBy>HUYEN</cp:lastModifiedBy>
  <cp:revision>190</cp:revision>
  <dcterms:created xsi:type="dcterms:W3CDTF">2010-09-19T07:29:51Z</dcterms:created>
  <dcterms:modified xsi:type="dcterms:W3CDTF">2020-10-12T13:33:40Z</dcterms:modified>
</cp:coreProperties>
</file>