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319" r:id="rId2"/>
    <p:sldId id="298" r:id="rId3"/>
    <p:sldId id="315" r:id="rId4"/>
    <p:sldId id="322" r:id="rId5"/>
    <p:sldId id="301" r:id="rId6"/>
    <p:sldId id="292" r:id="rId7"/>
    <p:sldId id="293" r:id="rId8"/>
    <p:sldId id="294" r:id="rId9"/>
    <p:sldId id="302" r:id="rId10"/>
    <p:sldId id="271" r:id="rId11"/>
    <p:sldId id="295" r:id="rId12"/>
    <p:sldId id="272" r:id="rId13"/>
    <p:sldId id="307" r:id="rId14"/>
    <p:sldId id="308" r:id="rId15"/>
    <p:sldId id="309" r:id="rId16"/>
    <p:sldId id="274" r:id="rId17"/>
    <p:sldId id="306" r:id="rId18"/>
    <p:sldId id="313" r:id="rId19"/>
    <p:sldId id="310" r:id="rId20"/>
    <p:sldId id="296" r:id="rId21"/>
    <p:sldId id="311" r:id="rId22"/>
    <p:sldId id="312" r:id="rId23"/>
    <p:sldId id="314" r:id="rId24"/>
    <p:sldId id="279" r:id="rId25"/>
    <p:sldId id="284" r:id="rId26"/>
    <p:sldId id="285" r:id="rId27"/>
    <p:sldId id="289" r:id="rId28"/>
    <p:sldId id="282" r:id="rId29"/>
    <p:sldId id="287" r:id="rId30"/>
    <p:sldId id="323" r:id="rId31"/>
    <p:sldId id="321" r:id="rId32"/>
  </p:sldIdLst>
  <p:sldSz cx="9144000" cy="6858000" type="screen4x3"/>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0BF5"/>
    <a:srgbClr val="3342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49" autoAdjust="0"/>
    <p:restoredTop sz="94607" autoAdjust="0"/>
  </p:normalViewPr>
  <p:slideViewPr>
    <p:cSldViewPr>
      <p:cViewPr>
        <p:scale>
          <a:sx n="80" d="100"/>
          <a:sy n="80" d="100"/>
        </p:scale>
        <p:origin x="-570"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EEF7503-006E-4C1D-9265-EF1C4E978059}" type="datetimeFigureOut">
              <a:rPr lang="en-US" smtClean="0"/>
              <a:pPr/>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86FA7-8A13-420B-B0C3-31AB7F8478B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EF7503-006E-4C1D-9265-EF1C4E978059}" type="datetimeFigureOut">
              <a:rPr lang="en-US" smtClean="0"/>
              <a:pPr/>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86FA7-8A13-420B-B0C3-31AB7F8478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EF7503-006E-4C1D-9265-EF1C4E978059}" type="datetimeFigureOut">
              <a:rPr lang="en-US" smtClean="0"/>
              <a:pPr/>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86FA7-8A13-420B-B0C3-31AB7F8478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EF7503-006E-4C1D-9265-EF1C4E978059}" type="datetimeFigureOut">
              <a:rPr lang="en-US" smtClean="0"/>
              <a:pPr/>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86FA7-8A13-420B-B0C3-31AB7F8478B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EF7503-006E-4C1D-9265-EF1C4E978059}" type="datetimeFigureOut">
              <a:rPr lang="en-US" smtClean="0"/>
              <a:pPr/>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86FA7-8A13-420B-B0C3-31AB7F8478B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EEF7503-006E-4C1D-9265-EF1C4E978059}" type="datetimeFigureOut">
              <a:rPr lang="en-US" smtClean="0"/>
              <a:pPr/>
              <a:t>12/16/2020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D86FA7-8A13-420B-B0C3-31AB7F8478B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EF7503-006E-4C1D-9265-EF1C4E978059}" type="datetimeFigureOut">
              <a:rPr lang="en-US" smtClean="0"/>
              <a:pPr/>
              <a:t>12/16/2020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D86FA7-8A13-420B-B0C3-31AB7F8478B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EF7503-006E-4C1D-9265-EF1C4E978059}" type="datetimeFigureOut">
              <a:rPr lang="en-US" smtClean="0"/>
              <a:pPr/>
              <a:t>12/16/2020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D86FA7-8A13-420B-B0C3-31AB7F8478B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EF7503-006E-4C1D-9265-EF1C4E978059}" type="datetimeFigureOut">
              <a:rPr lang="en-US" smtClean="0"/>
              <a:pPr/>
              <a:t>12/16/2020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D86FA7-8A13-420B-B0C3-31AB7F8478B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EF7503-006E-4C1D-9265-EF1C4E978059}" type="datetimeFigureOut">
              <a:rPr lang="en-US" smtClean="0"/>
              <a:pPr/>
              <a:t>12/16/2020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D86FA7-8A13-420B-B0C3-31AB7F8478B7}"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6EEF7503-006E-4C1D-9265-EF1C4E978059}" type="datetimeFigureOut">
              <a:rPr lang="en-US" smtClean="0"/>
              <a:pPr/>
              <a:t>12/16/2020</a:t>
            </a:fld>
            <a:endParaRPr lang="en-US"/>
          </a:p>
        </p:txBody>
      </p:sp>
      <p:sp>
        <p:nvSpPr>
          <p:cNvPr id="9" name="Slide Number Placeholder 8"/>
          <p:cNvSpPr>
            <a:spLocks noGrp="1"/>
          </p:cNvSpPr>
          <p:nvPr>
            <p:ph type="sldNum" sz="quarter" idx="11"/>
          </p:nvPr>
        </p:nvSpPr>
        <p:spPr/>
        <p:txBody>
          <a:bodyPr/>
          <a:lstStyle/>
          <a:p>
            <a:fld id="{2DD86FA7-8A13-420B-B0C3-31AB7F8478B7}"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2DD86FA7-8A13-420B-B0C3-31AB7F8478B7}"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6EEF7503-006E-4C1D-9265-EF1C4E978059}" type="datetimeFigureOut">
              <a:rPr lang="en-US" smtClean="0"/>
              <a:pPr/>
              <a:t>12/16/2020</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WordArt 8"/>
          <p:cNvSpPr>
            <a:spLocks noChangeArrowheads="1" noChangeShapeType="1" noTextEdit="1"/>
          </p:cNvSpPr>
          <p:nvPr/>
        </p:nvSpPr>
        <p:spPr bwMode="auto">
          <a:xfrm>
            <a:off x="3048000" y="1752600"/>
            <a:ext cx="2971800" cy="685800"/>
          </a:xfrm>
          <a:prstGeom prst="rect">
            <a:avLst/>
          </a:prstGeom>
        </p:spPr>
        <p:txBody>
          <a:bodyPr wrap="none" fromWordArt="1">
            <a:prstTxWarp prst="textPlain">
              <a:avLst>
                <a:gd name="adj" fmla="val 50000"/>
              </a:avLst>
            </a:prstTxWarp>
          </a:bodyPr>
          <a:lstStyle/>
          <a:p>
            <a:r>
              <a:rPr lang="vi-VN" b="1" kern="10">
                <a:ln w="9525">
                  <a:solidFill>
                    <a:srgbClr val="0000FF"/>
                  </a:solidFill>
                  <a:round/>
                  <a:headEnd/>
                  <a:tailEnd/>
                </a:ln>
                <a:solidFill>
                  <a:srgbClr val="000000"/>
                </a:solidFill>
                <a:effectLst>
                  <a:outerShdw dist="38100" dir="2700000" algn="tl" rotWithShape="0">
                    <a:srgbClr val="000000">
                      <a:alpha val="43137"/>
                    </a:srgbClr>
                  </a:outerShdw>
                </a:effectLst>
                <a:latin typeface="Times New Roman"/>
                <a:cs typeface="Times New Roman"/>
              </a:rPr>
              <a:t>KHOA HỌC</a:t>
            </a:r>
          </a:p>
        </p:txBody>
      </p:sp>
      <p:sp>
        <p:nvSpPr>
          <p:cNvPr id="2055" name="WordArt 11"/>
          <p:cNvSpPr>
            <a:spLocks noChangeArrowheads="1" noChangeShapeType="1" noTextEdit="1"/>
          </p:cNvSpPr>
          <p:nvPr/>
        </p:nvSpPr>
        <p:spPr bwMode="auto">
          <a:xfrm>
            <a:off x="457200" y="3352800"/>
            <a:ext cx="8153400" cy="1447800"/>
          </a:xfrm>
          <a:prstGeom prst="rect">
            <a:avLst/>
          </a:prstGeom>
        </p:spPr>
        <p:txBody>
          <a:bodyPr wrap="none" fromWordArt="1">
            <a:prstTxWarp prst="textPlain">
              <a:avLst>
                <a:gd name="adj" fmla="val 50000"/>
              </a:avLst>
            </a:prstTxWarp>
          </a:bodyPr>
          <a:lstStyle/>
          <a:p>
            <a:pPr algn="ctr"/>
            <a:r>
              <a:rPr lang="vi-VN"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Bài </a:t>
            </a:r>
            <a:r>
              <a:rPr lang="vi-VN"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31: Không khí có </a:t>
            </a:r>
          </a:p>
          <a:p>
            <a:pPr algn="ctr"/>
            <a:r>
              <a:rPr lang="vi-VN"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những tính chất gì?</a:t>
            </a:r>
            <a:endParaRPr lang="vi-VN"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sp>
        <p:nvSpPr>
          <p:cNvPr id="10" name="TextBox 3"/>
          <p:cNvSpPr txBox="1">
            <a:spLocks noChangeArrowheads="1"/>
          </p:cNvSpPr>
          <p:nvPr/>
        </p:nvSpPr>
        <p:spPr bwMode="auto">
          <a:xfrm>
            <a:off x="491331" y="268069"/>
            <a:ext cx="82375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US" b="1">
                <a:solidFill>
                  <a:srgbClr val="FF0000"/>
                </a:solidFill>
                <a:latin typeface="Times New Roman" pitchFamily="18" charset="0"/>
                <a:cs typeface="Times New Roman" pitchFamily="18" charset="0"/>
              </a:rPr>
              <a:t>PHÒNG GIÁO DỤC  VÀ  ĐÀO TẠO QUẬN LONG BIÊN</a:t>
            </a:r>
          </a:p>
          <a:p>
            <a:pPr algn="ctr" eaLnBrk="1" hangingPunct="1"/>
            <a:r>
              <a:rPr lang="en-US" b="1">
                <a:solidFill>
                  <a:srgbClr val="FF0000"/>
                </a:solidFill>
                <a:latin typeface="Times New Roman" pitchFamily="18" charset="0"/>
                <a:cs typeface="Times New Roman" pitchFamily="18" charset="0"/>
              </a:rPr>
              <a:t>TRƯỜNG TIỂU HỌC ÁI MỘ B</a:t>
            </a:r>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057364"/>
            <a:ext cx="7620000" cy="2123658"/>
          </a:xfrm>
          <a:prstGeom prst="rect">
            <a:avLst/>
          </a:prstGeom>
          <a:noFill/>
        </p:spPr>
        <p:txBody>
          <a:bodyPr wrap="square" rtlCol="0">
            <a:spAutoFit/>
          </a:bodyPr>
          <a:lstStyle/>
          <a:p>
            <a:r>
              <a:rPr lang="en-US" sz="6600" b="1" dirty="0" err="1" smtClean="0">
                <a:solidFill>
                  <a:srgbClr val="FF0000"/>
                </a:solidFill>
                <a:latin typeface="Times New Roman" pitchFamily="18" charset="0"/>
                <a:cs typeface="Times New Roman" pitchFamily="18" charset="0"/>
              </a:rPr>
              <a:t>Không</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khí</a:t>
            </a:r>
            <a:r>
              <a:rPr lang="en-US" sz="6600" b="1" dirty="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có</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những</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tính</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chất</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gì</a:t>
            </a:r>
            <a:r>
              <a:rPr lang="en-US" sz="6600" b="1" dirty="0" smtClean="0">
                <a:solidFill>
                  <a:srgbClr val="FF0000"/>
                </a:solidFill>
                <a:latin typeface="Times New Roman" pitchFamily="18" charset="0"/>
                <a:cs typeface="Times New Roman" pitchFamily="18" charset="0"/>
              </a:rPr>
              <a:t>?</a:t>
            </a:r>
            <a:endParaRPr lang="en-US" sz="6600" b="1" dirty="0">
              <a:solidFill>
                <a:srgbClr val="FF0000"/>
              </a:solidFill>
              <a:latin typeface="Times New Roman" pitchFamily="18" charset="0"/>
              <a:cs typeface="Times New Roman" pitchFamily="18" charset="0"/>
            </a:endParaRPr>
          </a:p>
        </p:txBody>
      </p:sp>
      <p:sp>
        <p:nvSpPr>
          <p:cNvPr id="5" name="Rectangle 4"/>
          <p:cNvSpPr/>
          <p:nvPr/>
        </p:nvSpPr>
        <p:spPr>
          <a:xfrm>
            <a:off x="228600" y="457200"/>
            <a:ext cx="8610600" cy="3416320"/>
          </a:xfrm>
          <a:prstGeom prst="rect">
            <a:avLst/>
          </a:prstGeom>
          <a:solidFill>
            <a:schemeClr val="bg1"/>
          </a:solidFill>
        </p:spPr>
        <p:txBody>
          <a:bodyPr wrap="square">
            <a:spAutoFit/>
          </a:bodyPr>
          <a:lstStyle/>
          <a:p>
            <a:r>
              <a:rPr lang="en-US" sz="5400" b="1" dirty="0" err="1" smtClean="0">
                <a:solidFill>
                  <a:srgbClr val="0B0BF5"/>
                </a:solidFill>
                <a:latin typeface="Times New Roman" pitchFamily="18" charset="0"/>
                <a:cs typeface="Times New Roman" pitchFamily="18" charset="0"/>
              </a:rPr>
              <a:t>Tính</a:t>
            </a:r>
            <a:r>
              <a:rPr lang="en-US" sz="5400" b="1" dirty="0" smtClean="0">
                <a:solidFill>
                  <a:srgbClr val="0B0BF5"/>
                </a:solidFill>
                <a:latin typeface="Times New Roman" pitchFamily="18" charset="0"/>
                <a:cs typeface="Times New Roman" pitchFamily="18" charset="0"/>
              </a:rPr>
              <a:t> </a:t>
            </a:r>
            <a:r>
              <a:rPr lang="en-US" sz="5400" b="1" dirty="0" err="1" smtClean="0">
                <a:solidFill>
                  <a:srgbClr val="0B0BF5"/>
                </a:solidFill>
                <a:latin typeface="Times New Roman" pitchFamily="18" charset="0"/>
                <a:cs typeface="Times New Roman" pitchFamily="18" charset="0"/>
              </a:rPr>
              <a:t>chất</a:t>
            </a:r>
            <a:r>
              <a:rPr lang="en-US" sz="5400" b="1" dirty="0" smtClean="0">
                <a:solidFill>
                  <a:srgbClr val="0B0BF5"/>
                </a:solidFill>
                <a:latin typeface="Times New Roman" pitchFamily="18" charset="0"/>
                <a:cs typeface="Times New Roman" pitchFamily="18" charset="0"/>
              </a:rPr>
              <a:t> </a:t>
            </a:r>
            <a:r>
              <a:rPr lang="en-US" sz="5400" b="1" dirty="0" err="1" smtClean="0">
                <a:solidFill>
                  <a:srgbClr val="0B0BF5"/>
                </a:solidFill>
                <a:latin typeface="Times New Roman" pitchFamily="18" charset="0"/>
                <a:cs typeface="Times New Roman" pitchFamily="18" charset="0"/>
              </a:rPr>
              <a:t>của</a:t>
            </a:r>
            <a:r>
              <a:rPr lang="en-US" sz="5400" b="1" dirty="0" smtClean="0">
                <a:solidFill>
                  <a:srgbClr val="0B0BF5"/>
                </a:solidFill>
                <a:latin typeface="Times New Roman" pitchFamily="18" charset="0"/>
                <a:cs typeface="Times New Roman" pitchFamily="18" charset="0"/>
              </a:rPr>
              <a:t> </a:t>
            </a:r>
            <a:r>
              <a:rPr lang="en-US" sz="5400" b="1" dirty="0" err="1" smtClean="0">
                <a:solidFill>
                  <a:srgbClr val="0B0BF5"/>
                </a:solidFill>
                <a:latin typeface="Times New Roman" pitchFamily="18" charset="0"/>
                <a:cs typeface="Times New Roman" pitchFamily="18" charset="0"/>
              </a:rPr>
              <a:t>không</a:t>
            </a:r>
            <a:r>
              <a:rPr lang="en-US" sz="5400" b="1" dirty="0" smtClean="0">
                <a:solidFill>
                  <a:srgbClr val="0B0BF5"/>
                </a:solidFill>
                <a:latin typeface="Times New Roman" pitchFamily="18" charset="0"/>
                <a:cs typeface="Times New Roman" pitchFamily="18" charset="0"/>
              </a:rPr>
              <a:t> </a:t>
            </a:r>
            <a:r>
              <a:rPr lang="en-US" sz="5400" b="1" dirty="0" err="1" smtClean="0">
                <a:solidFill>
                  <a:srgbClr val="0B0BF5"/>
                </a:solidFill>
                <a:latin typeface="Times New Roman" pitchFamily="18" charset="0"/>
                <a:cs typeface="Times New Roman" pitchFamily="18" charset="0"/>
              </a:rPr>
              <a:t>khí</a:t>
            </a:r>
            <a:r>
              <a:rPr lang="en-US" sz="5400" b="1" dirty="0" smtClean="0">
                <a:solidFill>
                  <a:srgbClr val="0B0BF5"/>
                </a:solidFill>
                <a:latin typeface="Times New Roman" pitchFamily="18" charset="0"/>
                <a:cs typeface="Times New Roman" pitchFamily="18" charset="0"/>
              </a:rPr>
              <a:t>:</a:t>
            </a:r>
          </a:p>
          <a:p>
            <a:r>
              <a:rPr lang="en-US" sz="5400" b="1" dirty="0" smtClean="0">
                <a:latin typeface="Times New Roman" pitchFamily="18" charset="0"/>
                <a:cs typeface="Times New Roman" pitchFamily="18" charset="0"/>
              </a:rPr>
              <a:t>- Trong suốt</a:t>
            </a:r>
          </a:p>
          <a:p>
            <a:r>
              <a:rPr lang="en-US" sz="5400" b="1" dirty="0" smtClean="0">
                <a:latin typeface="Times New Roman" pitchFamily="18" charset="0"/>
                <a:cs typeface="Times New Roman" pitchFamily="18" charset="0"/>
              </a:rPr>
              <a:t>- Không </a:t>
            </a:r>
            <a:r>
              <a:rPr lang="en-US" sz="5400" b="1" dirty="0">
                <a:latin typeface="Times New Roman" pitchFamily="18" charset="0"/>
                <a:cs typeface="Times New Roman" pitchFamily="18" charset="0"/>
              </a:rPr>
              <a:t>có </a:t>
            </a:r>
            <a:r>
              <a:rPr lang="en-US" sz="5400" b="1" dirty="0" smtClean="0">
                <a:latin typeface="Times New Roman" pitchFamily="18" charset="0"/>
                <a:cs typeface="Times New Roman" pitchFamily="18" charset="0"/>
              </a:rPr>
              <a:t>màu. </a:t>
            </a:r>
          </a:p>
          <a:p>
            <a:r>
              <a:rPr lang="en-US" sz="5400" b="1" dirty="0" smtClean="0">
                <a:latin typeface="Times New Roman" pitchFamily="18" charset="0"/>
                <a:cs typeface="Times New Roman" pitchFamily="18" charset="0"/>
              </a:rPr>
              <a:t>- Không </a:t>
            </a:r>
            <a:r>
              <a:rPr lang="en-US" sz="5400" b="1" dirty="0">
                <a:latin typeface="Times New Roman" pitchFamily="18" charset="0"/>
                <a:cs typeface="Times New Roman" pitchFamily="18" charset="0"/>
              </a:rPr>
              <a:t>có </a:t>
            </a:r>
            <a:r>
              <a:rPr lang="en-US" sz="5400" b="1" dirty="0" smtClean="0">
                <a:latin typeface="Times New Roman" pitchFamily="18" charset="0"/>
                <a:cs typeface="Times New Roman" pitchFamily="18" charset="0"/>
              </a:rPr>
              <a:t>mùi, không </a:t>
            </a:r>
            <a:r>
              <a:rPr lang="en-US" sz="5400" b="1" dirty="0">
                <a:latin typeface="Times New Roman" pitchFamily="18" charset="0"/>
                <a:cs typeface="Times New Roman" pitchFamily="18" charset="0"/>
              </a:rPr>
              <a:t>có vị.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213" y="1058883"/>
            <a:ext cx="8305800" cy="1754326"/>
          </a:xfrm>
          <a:prstGeom prst="rect">
            <a:avLst/>
          </a:prstGeom>
          <a:noFill/>
        </p:spPr>
        <p:txBody>
          <a:bodyPr wrap="square" rtlCol="0">
            <a:spAutoFit/>
          </a:bodyPr>
          <a:lstStyle/>
          <a:p>
            <a:r>
              <a:rPr lang="en-US" sz="5400" b="1" dirty="0" smtClean="0">
                <a:solidFill>
                  <a:srgbClr val="FF0000"/>
                </a:solidFill>
                <a:latin typeface="Times New Roman" pitchFamily="18" charset="0"/>
                <a:cs typeface="Times New Roman" pitchFamily="18" charset="0"/>
              </a:rPr>
              <a:t>2.Tìm </a:t>
            </a:r>
            <a:r>
              <a:rPr lang="en-US" sz="5400" b="1" dirty="0" err="1" smtClean="0">
                <a:solidFill>
                  <a:srgbClr val="FF0000"/>
                </a:solidFill>
                <a:latin typeface="Times New Roman" pitchFamily="18" charset="0"/>
                <a:cs typeface="Times New Roman" pitchFamily="18" charset="0"/>
              </a:rPr>
              <a:t>hiểu</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hình</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dạng</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của</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không</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khí</a:t>
            </a:r>
            <a:r>
              <a:rPr lang="en-US" sz="5400" b="1" dirty="0" smtClean="0">
                <a:solidFill>
                  <a:srgbClr val="FF0000"/>
                </a:solidFill>
                <a:latin typeface="Times New Roman" pitchFamily="18" charset="0"/>
                <a:cs typeface="Times New Roman" pitchFamily="18" charset="0"/>
              </a:rPr>
              <a:t> </a:t>
            </a:r>
            <a:endParaRPr lang="en-US" sz="5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6133217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7924800" y="3504264"/>
            <a:ext cx="838200" cy="1200329"/>
          </a:xfrm>
          <a:prstGeom prst="rect">
            <a:avLst/>
          </a:prstGeom>
          <a:noFill/>
          <a:ln w="9525">
            <a:noFill/>
            <a:miter lim="800000"/>
            <a:headEnd/>
            <a:tailEnd/>
          </a:ln>
          <a:effectLst/>
        </p:spPr>
        <p:txBody>
          <a:bodyPr wrap="square">
            <a:spAutoFit/>
          </a:bodyPr>
          <a:lstStyle/>
          <a:p>
            <a:pPr algn="ctr">
              <a:spcBef>
                <a:spcPct val="50000"/>
              </a:spcBef>
            </a:pPr>
            <a:endParaRPr lang="vi-VN" sz="7200">
              <a:latin typeface="Times New Roman" pitchFamily="18" charset="0"/>
            </a:endParaRPr>
          </a:p>
        </p:txBody>
      </p:sp>
      <p:pic>
        <p:nvPicPr>
          <p:cNvPr id="1026" name="Picture 2" descr="Kết quả hình ảnh cho thổi bong bó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62940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91440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6172200"/>
            <a:ext cx="91440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667000" y="6211669"/>
            <a:ext cx="2864887" cy="646331"/>
          </a:xfrm>
          <a:prstGeom prst="rect">
            <a:avLst/>
          </a:prstGeom>
        </p:spPr>
        <p:txBody>
          <a:bodyPr wrap="none">
            <a:spAutoFit/>
          </a:bodyPr>
          <a:lstStyle/>
          <a:p>
            <a:pPr algn="ctr"/>
            <a:r>
              <a:rPr lang="en-US" sz="3600" b="1" dirty="0" smtClean="0">
                <a:solidFill>
                  <a:srgbClr val="0B0BF5"/>
                </a:solidFill>
                <a:latin typeface="Times New Roman" pitchFamily="18" charset="0"/>
                <a:cs typeface="Times New Roman" pitchFamily="18" charset="0"/>
              </a:rPr>
              <a:t>THỔI </a:t>
            </a:r>
            <a:r>
              <a:rPr lang="en-US" sz="3600" b="1" dirty="0">
                <a:solidFill>
                  <a:srgbClr val="0B0BF5"/>
                </a:solidFill>
                <a:latin typeface="Times New Roman" pitchFamily="18" charset="0"/>
                <a:cs typeface="Times New Roman" pitchFamily="18" charset="0"/>
              </a:rPr>
              <a:t>BÓNG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610600" cy="1754326"/>
          </a:xfrm>
          <a:prstGeom prst="rect">
            <a:avLst/>
          </a:prstGeom>
        </p:spPr>
        <p:txBody>
          <a:bodyPr wrap="square">
            <a:spAutoFit/>
          </a:bodyPr>
          <a:lstStyle/>
          <a:p>
            <a:r>
              <a:rPr lang="en-US" sz="5400" b="1" dirty="0" err="1">
                <a:solidFill>
                  <a:srgbClr val="0B0BF5"/>
                </a:solidFill>
                <a:latin typeface="Times New Roman" pitchFamily="18" charset="0"/>
                <a:cs typeface="Times New Roman" pitchFamily="18" charset="0"/>
              </a:rPr>
              <a:t>Cái</a:t>
            </a:r>
            <a:r>
              <a:rPr lang="en-US" sz="5400" b="1" dirty="0">
                <a:solidFill>
                  <a:srgbClr val="0B0BF5"/>
                </a:solidFill>
                <a:latin typeface="Times New Roman" pitchFamily="18" charset="0"/>
                <a:cs typeface="Times New Roman" pitchFamily="18" charset="0"/>
              </a:rPr>
              <a:t> </a:t>
            </a:r>
            <a:r>
              <a:rPr lang="en-US" sz="5400" b="1" dirty="0" err="1">
                <a:solidFill>
                  <a:srgbClr val="0B0BF5"/>
                </a:solidFill>
                <a:latin typeface="Times New Roman" pitchFamily="18" charset="0"/>
                <a:cs typeface="Times New Roman" pitchFamily="18" charset="0"/>
              </a:rPr>
              <a:t>gì</a:t>
            </a:r>
            <a:r>
              <a:rPr lang="en-US" sz="5400" b="1" dirty="0">
                <a:solidFill>
                  <a:srgbClr val="0B0BF5"/>
                </a:solidFill>
                <a:latin typeface="Times New Roman" pitchFamily="18" charset="0"/>
                <a:cs typeface="Times New Roman" pitchFamily="18" charset="0"/>
              </a:rPr>
              <a:t> </a:t>
            </a:r>
            <a:r>
              <a:rPr lang="en-US" sz="5400" b="1" dirty="0" err="1">
                <a:solidFill>
                  <a:srgbClr val="0B0BF5"/>
                </a:solidFill>
                <a:latin typeface="Times New Roman" pitchFamily="18" charset="0"/>
                <a:cs typeface="Times New Roman" pitchFamily="18" charset="0"/>
              </a:rPr>
              <a:t>làm</a:t>
            </a:r>
            <a:r>
              <a:rPr lang="en-US" sz="5400" b="1" dirty="0">
                <a:solidFill>
                  <a:srgbClr val="0B0BF5"/>
                </a:solidFill>
                <a:latin typeface="Times New Roman" pitchFamily="18" charset="0"/>
                <a:cs typeface="Times New Roman" pitchFamily="18" charset="0"/>
              </a:rPr>
              <a:t> </a:t>
            </a:r>
            <a:r>
              <a:rPr lang="en-US" sz="5400" b="1" dirty="0" err="1">
                <a:solidFill>
                  <a:srgbClr val="0B0BF5"/>
                </a:solidFill>
                <a:latin typeface="Times New Roman" pitchFamily="18" charset="0"/>
                <a:cs typeface="Times New Roman" pitchFamily="18" charset="0"/>
              </a:rPr>
              <a:t>cho</a:t>
            </a:r>
            <a:r>
              <a:rPr lang="en-US" sz="5400" b="1" dirty="0">
                <a:solidFill>
                  <a:srgbClr val="0B0BF5"/>
                </a:solidFill>
                <a:latin typeface="Times New Roman" pitchFamily="18" charset="0"/>
                <a:cs typeface="Times New Roman" pitchFamily="18" charset="0"/>
              </a:rPr>
              <a:t> </a:t>
            </a:r>
            <a:r>
              <a:rPr lang="en-US" sz="5400" b="1" dirty="0" err="1">
                <a:solidFill>
                  <a:srgbClr val="0B0BF5"/>
                </a:solidFill>
                <a:latin typeface="Times New Roman" pitchFamily="18" charset="0"/>
                <a:cs typeface="Times New Roman" pitchFamily="18" charset="0"/>
              </a:rPr>
              <a:t>những</a:t>
            </a:r>
            <a:r>
              <a:rPr lang="en-US" sz="5400" b="1" dirty="0">
                <a:solidFill>
                  <a:srgbClr val="0B0BF5"/>
                </a:solidFill>
                <a:latin typeface="Times New Roman" pitchFamily="18" charset="0"/>
                <a:cs typeface="Times New Roman" pitchFamily="18" charset="0"/>
              </a:rPr>
              <a:t> </a:t>
            </a:r>
            <a:r>
              <a:rPr lang="en-US" sz="5400" b="1" dirty="0" err="1">
                <a:solidFill>
                  <a:srgbClr val="0B0BF5"/>
                </a:solidFill>
                <a:latin typeface="Times New Roman" pitchFamily="18" charset="0"/>
                <a:cs typeface="Times New Roman" pitchFamily="18" charset="0"/>
              </a:rPr>
              <a:t>quả</a:t>
            </a:r>
            <a:r>
              <a:rPr lang="en-US" sz="5400" b="1" dirty="0">
                <a:solidFill>
                  <a:srgbClr val="0B0BF5"/>
                </a:solidFill>
                <a:latin typeface="Times New Roman" pitchFamily="18" charset="0"/>
                <a:cs typeface="Times New Roman" pitchFamily="18" charset="0"/>
              </a:rPr>
              <a:t> </a:t>
            </a:r>
            <a:r>
              <a:rPr lang="en-US" sz="5400" b="1" dirty="0" err="1">
                <a:solidFill>
                  <a:srgbClr val="0B0BF5"/>
                </a:solidFill>
                <a:latin typeface="Times New Roman" pitchFamily="18" charset="0"/>
                <a:cs typeface="Times New Roman" pitchFamily="18" charset="0"/>
              </a:rPr>
              <a:t>bóng</a:t>
            </a:r>
            <a:r>
              <a:rPr lang="en-US" sz="5400" b="1" dirty="0">
                <a:solidFill>
                  <a:srgbClr val="0B0BF5"/>
                </a:solidFill>
                <a:latin typeface="Times New Roman" pitchFamily="18" charset="0"/>
                <a:cs typeface="Times New Roman" pitchFamily="18" charset="0"/>
              </a:rPr>
              <a:t> </a:t>
            </a:r>
            <a:r>
              <a:rPr lang="en-US" sz="5400" b="1" dirty="0" err="1">
                <a:solidFill>
                  <a:srgbClr val="0B0BF5"/>
                </a:solidFill>
                <a:latin typeface="Times New Roman" pitchFamily="18" charset="0"/>
                <a:cs typeface="Times New Roman" pitchFamily="18" charset="0"/>
              </a:rPr>
              <a:t>căng</a:t>
            </a:r>
            <a:r>
              <a:rPr lang="en-US" sz="5400" b="1" dirty="0">
                <a:solidFill>
                  <a:srgbClr val="0B0BF5"/>
                </a:solidFill>
                <a:latin typeface="Times New Roman" pitchFamily="18" charset="0"/>
                <a:cs typeface="Times New Roman" pitchFamily="18" charset="0"/>
              </a:rPr>
              <a:t> </a:t>
            </a:r>
            <a:r>
              <a:rPr lang="en-US" sz="5400" b="1" dirty="0" err="1">
                <a:solidFill>
                  <a:srgbClr val="0B0BF5"/>
                </a:solidFill>
                <a:latin typeface="Times New Roman" pitchFamily="18" charset="0"/>
                <a:cs typeface="Times New Roman" pitchFamily="18" charset="0"/>
              </a:rPr>
              <a:t>phồng</a:t>
            </a:r>
            <a:r>
              <a:rPr lang="en-US" sz="5400" b="1" dirty="0">
                <a:solidFill>
                  <a:srgbClr val="0B0BF5"/>
                </a:solidFill>
                <a:latin typeface="Times New Roman" pitchFamily="18" charset="0"/>
                <a:cs typeface="Times New Roman" pitchFamily="18" charset="0"/>
              </a:rPr>
              <a:t> </a:t>
            </a:r>
            <a:r>
              <a:rPr lang="en-US" sz="5400" b="1" dirty="0" err="1">
                <a:solidFill>
                  <a:srgbClr val="0B0BF5"/>
                </a:solidFill>
                <a:latin typeface="Times New Roman" pitchFamily="18" charset="0"/>
                <a:cs typeface="Times New Roman" pitchFamily="18" charset="0"/>
              </a:rPr>
              <a:t>lên</a:t>
            </a:r>
            <a:r>
              <a:rPr lang="en-US" sz="5400" b="1" dirty="0">
                <a:solidFill>
                  <a:srgbClr val="0B0BF5"/>
                </a:solidFill>
                <a:latin typeface="Times New Roman" pitchFamily="18" charset="0"/>
                <a:cs typeface="Times New Roman" pitchFamily="18" charset="0"/>
              </a:rPr>
              <a:t>?</a:t>
            </a:r>
          </a:p>
        </p:txBody>
      </p:sp>
      <p:sp>
        <p:nvSpPr>
          <p:cNvPr id="3" name="Rectangle 2"/>
          <p:cNvSpPr/>
          <p:nvPr/>
        </p:nvSpPr>
        <p:spPr>
          <a:xfrm>
            <a:off x="342900" y="2362200"/>
            <a:ext cx="8382000" cy="1754326"/>
          </a:xfrm>
          <a:prstGeom prst="rect">
            <a:avLst/>
          </a:prstGeom>
        </p:spPr>
        <p:txBody>
          <a:bodyPr wrap="square">
            <a:spAutoFit/>
          </a:bodyPr>
          <a:lstStyle/>
          <a:p>
            <a:r>
              <a:rPr lang="en-US" sz="5400" b="1" dirty="0" err="1">
                <a:latin typeface="Times New Roman" pitchFamily="18" charset="0"/>
                <a:cs typeface="Times New Roman" pitchFamily="18" charset="0"/>
              </a:rPr>
              <a:t>Không</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khí</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làm</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cho</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quả</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bóng</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căng</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phồng</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lên</a:t>
            </a:r>
            <a:r>
              <a:rPr lang="en-US" sz="5400" b="1" dirty="0">
                <a:latin typeface="Times New Roman" pitchFamily="18" charset="0"/>
                <a:cs typeface="Times New Roman" pitchFamily="18" charset="0"/>
              </a:rPr>
              <a:t>.</a:t>
            </a:r>
          </a:p>
        </p:txBody>
      </p:sp>
    </p:spTree>
    <p:extLst>
      <p:ext uri="{BB962C8B-B14F-4D97-AF65-F5344CB8AC3E}">
        <p14:creationId xmlns:p14="http://schemas.microsoft.com/office/powerpoint/2010/main" val="51565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Kết quả hình ảnh cho hình bong bó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676401"/>
            <a:ext cx="8458200" cy="50190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8718" y="304800"/>
            <a:ext cx="8638082" cy="1200329"/>
          </a:xfrm>
          <a:prstGeom prst="rect">
            <a:avLst/>
          </a:prstGeom>
        </p:spPr>
        <p:txBody>
          <a:bodyPr wrap="square">
            <a:spAutoFit/>
          </a:bodyPr>
          <a:lstStyle/>
          <a:p>
            <a:r>
              <a:rPr lang="vi-VN" sz="3600" b="1" dirty="0">
                <a:latin typeface="Arial" pitchFamily="34" charset="0"/>
                <a:cs typeface="Arial" pitchFamily="34" charset="0"/>
              </a:rPr>
              <a:t>Các quả bóng này có hình dạng như thế nào?</a:t>
            </a:r>
            <a:endParaRPr lang="en-US" sz="3600" b="1" dirty="0">
              <a:latin typeface="Arial" pitchFamily="34" charset="0"/>
              <a:cs typeface="Arial" pitchFamily="34" charset="0"/>
            </a:endParaRPr>
          </a:p>
        </p:txBody>
      </p:sp>
      <p:sp>
        <p:nvSpPr>
          <p:cNvPr id="3" name="Rectangle 2"/>
          <p:cNvSpPr/>
          <p:nvPr/>
        </p:nvSpPr>
        <p:spPr>
          <a:xfrm>
            <a:off x="152400" y="152400"/>
            <a:ext cx="8229600" cy="1200329"/>
          </a:xfrm>
          <a:prstGeom prst="rect">
            <a:avLst/>
          </a:prstGeom>
          <a:solidFill>
            <a:schemeClr val="bg1"/>
          </a:solidFill>
        </p:spPr>
        <p:txBody>
          <a:bodyPr wrap="square">
            <a:spAutoFit/>
          </a:bodyPr>
          <a:lstStyle/>
          <a:p>
            <a:r>
              <a:rPr lang="en-US" sz="3600" b="1" dirty="0" err="1" smtClean="0">
                <a:solidFill>
                  <a:srgbClr val="0B0BF5"/>
                </a:solidFill>
                <a:latin typeface="Times New Roman" pitchFamily="18" charset="0"/>
                <a:cs typeface="Times New Roman" pitchFamily="18" charset="0"/>
              </a:rPr>
              <a:t>Các</a:t>
            </a:r>
            <a:r>
              <a:rPr lang="en-US" sz="3600" b="1" dirty="0" smtClean="0">
                <a:solidFill>
                  <a:srgbClr val="0B0BF5"/>
                </a:solidFill>
                <a:latin typeface="Times New Roman" pitchFamily="18" charset="0"/>
                <a:cs typeface="Times New Roman" pitchFamily="18" charset="0"/>
              </a:rPr>
              <a:t> </a:t>
            </a:r>
            <a:r>
              <a:rPr lang="en-US" sz="3600" b="1" dirty="0" err="1" smtClean="0">
                <a:solidFill>
                  <a:srgbClr val="0B0BF5"/>
                </a:solidFill>
                <a:latin typeface="Times New Roman" pitchFamily="18" charset="0"/>
                <a:cs typeface="Times New Roman" pitchFamily="18" charset="0"/>
              </a:rPr>
              <a:t>quả</a:t>
            </a:r>
            <a:r>
              <a:rPr lang="en-US" sz="3600" b="1" dirty="0" smtClean="0">
                <a:solidFill>
                  <a:srgbClr val="0B0BF5"/>
                </a:solidFill>
                <a:latin typeface="Times New Roman" pitchFamily="18" charset="0"/>
                <a:cs typeface="Times New Roman" pitchFamily="18" charset="0"/>
              </a:rPr>
              <a:t> </a:t>
            </a:r>
            <a:r>
              <a:rPr lang="en-US" sz="3600" b="1" dirty="0" err="1" smtClean="0">
                <a:solidFill>
                  <a:srgbClr val="0B0BF5"/>
                </a:solidFill>
                <a:latin typeface="Times New Roman" pitchFamily="18" charset="0"/>
                <a:cs typeface="Times New Roman" pitchFamily="18" charset="0"/>
              </a:rPr>
              <a:t>bóng</a:t>
            </a:r>
            <a:r>
              <a:rPr lang="en-US" sz="3600" b="1" dirty="0" smtClean="0">
                <a:solidFill>
                  <a:srgbClr val="0B0BF5"/>
                </a:solidFill>
                <a:latin typeface="Times New Roman" pitchFamily="18" charset="0"/>
                <a:cs typeface="Times New Roman" pitchFamily="18" charset="0"/>
              </a:rPr>
              <a:t> </a:t>
            </a:r>
            <a:r>
              <a:rPr lang="en-US" sz="3600" b="1" dirty="0" err="1" smtClean="0">
                <a:solidFill>
                  <a:srgbClr val="0B0BF5"/>
                </a:solidFill>
                <a:latin typeface="Times New Roman" pitchFamily="18" charset="0"/>
                <a:cs typeface="Times New Roman" pitchFamily="18" charset="0"/>
              </a:rPr>
              <a:t>này</a:t>
            </a:r>
            <a:r>
              <a:rPr lang="en-US" sz="3600" b="1" dirty="0" smtClean="0">
                <a:solidFill>
                  <a:srgbClr val="0B0BF5"/>
                </a:solidFill>
                <a:latin typeface="Times New Roman" pitchFamily="18" charset="0"/>
                <a:cs typeface="Times New Roman" pitchFamily="18" charset="0"/>
              </a:rPr>
              <a:t>: To</a:t>
            </a:r>
            <a:r>
              <a:rPr lang="en-US" sz="3600" b="1" dirty="0">
                <a:solidFill>
                  <a:srgbClr val="0B0BF5"/>
                </a:solidFill>
                <a:latin typeface="Times New Roman" pitchFamily="18" charset="0"/>
                <a:cs typeface="Times New Roman" pitchFamily="18" charset="0"/>
              </a:rPr>
              <a:t>, </a:t>
            </a:r>
            <a:r>
              <a:rPr lang="en-US" sz="3600" b="1" dirty="0" err="1">
                <a:solidFill>
                  <a:srgbClr val="0B0BF5"/>
                </a:solidFill>
                <a:latin typeface="Times New Roman" pitchFamily="18" charset="0"/>
                <a:cs typeface="Times New Roman" pitchFamily="18" charset="0"/>
              </a:rPr>
              <a:t>nhỏ</a:t>
            </a:r>
            <a:r>
              <a:rPr lang="en-US" sz="3600" b="1" dirty="0">
                <a:solidFill>
                  <a:srgbClr val="0B0BF5"/>
                </a:solidFill>
                <a:latin typeface="Times New Roman" pitchFamily="18" charset="0"/>
                <a:cs typeface="Times New Roman" pitchFamily="18" charset="0"/>
              </a:rPr>
              <a:t>, </a:t>
            </a:r>
            <a:r>
              <a:rPr lang="en-US" sz="3600" b="1" dirty="0" err="1">
                <a:solidFill>
                  <a:srgbClr val="0B0BF5"/>
                </a:solidFill>
                <a:latin typeface="Times New Roman" pitchFamily="18" charset="0"/>
                <a:cs typeface="Times New Roman" pitchFamily="18" charset="0"/>
              </a:rPr>
              <a:t>hình</a:t>
            </a:r>
            <a:r>
              <a:rPr lang="en-US" sz="3600" b="1" dirty="0">
                <a:solidFill>
                  <a:srgbClr val="0B0BF5"/>
                </a:solidFill>
                <a:latin typeface="Times New Roman" pitchFamily="18" charset="0"/>
                <a:cs typeface="Times New Roman" pitchFamily="18" charset="0"/>
              </a:rPr>
              <a:t> </a:t>
            </a:r>
            <a:r>
              <a:rPr lang="en-US" sz="3600" b="1" dirty="0" err="1">
                <a:solidFill>
                  <a:srgbClr val="0B0BF5"/>
                </a:solidFill>
                <a:latin typeface="Times New Roman" pitchFamily="18" charset="0"/>
                <a:cs typeface="Times New Roman" pitchFamily="18" charset="0"/>
              </a:rPr>
              <a:t>thù</a:t>
            </a:r>
            <a:r>
              <a:rPr lang="en-US" sz="3600" b="1" dirty="0">
                <a:solidFill>
                  <a:srgbClr val="0B0BF5"/>
                </a:solidFill>
                <a:latin typeface="Times New Roman" pitchFamily="18" charset="0"/>
                <a:cs typeface="Times New Roman" pitchFamily="18" charset="0"/>
              </a:rPr>
              <a:t> </a:t>
            </a:r>
            <a:r>
              <a:rPr lang="en-US" sz="3600" b="1" dirty="0" err="1">
                <a:solidFill>
                  <a:srgbClr val="0B0BF5"/>
                </a:solidFill>
                <a:latin typeface="Times New Roman" pitchFamily="18" charset="0"/>
                <a:cs typeface="Times New Roman" pitchFamily="18" charset="0"/>
              </a:rPr>
              <a:t>các</a:t>
            </a:r>
            <a:r>
              <a:rPr lang="en-US" sz="3600" b="1" dirty="0">
                <a:solidFill>
                  <a:srgbClr val="0B0BF5"/>
                </a:solidFill>
                <a:latin typeface="Times New Roman" pitchFamily="18" charset="0"/>
                <a:cs typeface="Times New Roman" pitchFamily="18" charset="0"/>
              </a:rPr>
              <a:t> con </a:t>
            </a:r>
            <a:r>
              <a:rPr lang="en-US" sz="3600" b="1" dirty="0" err="1">
                <a:solidFill>
                  <a:srgbClr val="0B0BF5"/>
                </a:solidFill>
                <a:latin typeface="Times New Roman" pitchFamily="18" charset="0"/>
                <a:cs typeface="Times New Roman" pitchFamily="18" charset="0"/>
              </a:rPr>
              <a:t>vật</a:t>
            </a:r>
            <a:r>
              <a:rPr lang="en-US" sz="3600" b="1" dirty="0">
                <a:solidFill>
                  <a:srgbClr val="0B0BF5"/>
                </a:solidFill>
                <a:latin typeface="Times New Roman" pitchFamily="18" charset="0"/>
                <a:cs typeface="Times New Roman" pitchFamily="18" charset="0"/>
              </a:rPr>
              <a:t> </a:t>
            </a:r>
            <a:r>
              <a:rPr lang="en-US" sz="3600" b="1" dirty="0" err="1">
                <a:solidFill>
                  <a:srgbClr val="0B0BF5"/>
                </a:solidFill>
                <a:latin typeface="Times New Roman" pitchFamily="18" charset="0"/>
                <a:cs typeface="Times New Roman" pitchFamily="18" charset="0"/>
              </a:rPr>
              <a:t>khác</a:t>
            </a:r>
            <a:r>
              <a:rPr lang="en-US" sz="3600" b="1" dirty="0">
                <a:solidFill>
                  <a:srgbClr val="0B0BF5"/>
                </a:solidFill>
                <a:latin typeface="Times New Roman" pitchFamily="18" charset="0"/>
                <a:cs typeface="Times New Roman" pitchFamily="18" charset="0"/>
              </a:rPr>
              <a:t> </a:t>
            </a:r>
            <a:r>
              <a:rPr lang="en-US" sz="3600" b="1" dirty="0" err="1">
                <a:solidFill>
                  <a:srgbClr val="0B0BF5"/>
                </a:solidFill>
                <a:latin typeface="Times New Roman" pitchFamily="18" charset="0"/>
                <a:cs typeface="Times New Roman" pitchFamily="18" charset="0"/>
              </a:rPr>
              <a:t>nhau</a:t>
            </a:r>
            <a:r>
              <a:rPr lang="en-US" sz="3600" b="1" dirty="0">
                <a:solidFill>
                  <a:srgbClr val="0B0BF5"/>
                </a:solidFill>
                <a:latin typeface="Times New Roman" pitchFamily="18" charset="0"/>
                <a:cs typeface="Times New Roman" pitchFamily="18" charset="0"/>
              </a:rPr>
              <a:t> </a:t>
            </a:r>
          </a:p>
        </p:txBody>
      </p:sp>
    </p:spTree>
    <p:extLst>
      <p:ext uri="{BB962C8B-B14F-4D97-AF65-F5344CB8AC3E}">
        <p14:creationId xmlns:p14="http://schemas.microsoft.com/office/powerpoint/2010/main" val="37474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8534400" cy="2308324"/>
          </a:xfrm>
          <a:prstGeom prst="rect">
            <a:avLst/>
          </a:prstGeom>
        </p:spPr>
        <p:txBody>
          <a:bodyPr wrap="square">
            <a:spAutoFit/>
          </a:bodyPr>
          <a:lstStyle/>
          <a:p>
            <a:r>
              <a:rPr lang="vi-VN" sz="4800" b="1" dirty="0">
                <a:solidFill>
                  <a:srgbClr val="0B0BF5"/>
                </a:solidFill>
                <a:latin typeface="+mj-lt"/>
                <a:cs typeface="Arial" pitchFamily="34" charset="0"/>
              </a:rPr>
              <a:t>Điều đó chứng tỏ không khí có hình dạng nhất định không</a:t>
            </a:r>
            <a:r>
              <a:rPr lang="vi-VN" sz="4800" b="1">
                <a:solidFill>
                  <a:srgbClr val="0B0BF5"/>
                </a:solidFill>
                <a:latin typeface="+mj-lt"/>
                <a:cs typeface="Arial" pitchFamily="34" charset="0"/>
              </a:rPr>
              <a:t>? </a:t>
            </a:r>
            <a:endParaRPr lang="en-US" sz="4800" b="1" smtClean="0">
              <a:solidFill>
                <a:srgbClr val="0B0BF5"/>
              </a:solidFill>
              <a:latin typeface="+mj-lt"/>
              <a:cs typeface="Arial" pitchFamily="34" charset="0"/>
            </a:endParaRPr>
          </a:p>
          <a:p>
            <a:r>
              <a:rPr lang="en-US" sz="4800" b="1" smtClean="0">
                <a:solidFill>
                  <a:srgbClr val="0B0BF5"/>
                </a:solidFill>
                <a:latin typeface="Times New Roman" pitchFamily="18" charset="0"/>
                <a:cs typeface="Times New Roman" pitchFamily="18" charset="0"/>
              </a:rPr>
              <a:t>Vì </a:t>
            </a:r>
            <a:r>
              <a:rPr lang="en-US" sz="4800" b="1" dirty="0" err="1">
                <a:solidFill>
                  <a:srgbClr val="0B0BF5"/>
                </a:solidFill>
                <a:latin typeface="Times New Roman" pitchFamily="18" charset="0"/>
                <a:cs typeface="Times New Roman" pitchFamily="18" charset="0"/>
              </a:rPr>
              <a:t>sao</a:t>
            </a:r>
            <a:r>
              <a:rPr lang="en-US" sz="4800" b="1" dirty="0">
                <a:solidFill>
                  <a:srgbClr val="0B0BF5"/>
                </a:solidFill>
                <a:latin typeface="Times New Roman" pitchFamily="18" charset="0"/>
                <a:cs typeface="Times New Roman" pitchFamily="18" charset="0"/>
              </a:rPr>
              <a:t>?</a:t>
            </a:r>
          </a:p>
        </p:txBody>
      </p:sp>
      <p:sp>
        <p:nvSpPr>
          <p:cNvPr id="3" name="Rectangle 2"/>
          <p:cNvSpPr/>
          <p:nvPr/>
        </p:nvSpPr>
        <p:spPr>
          <a:xfrm>
            <a:off x="228600" y="2819400"/>
            <a:ext cx="8915400" cy="2308324"/>
          </a:xfrm>
          <a:prstGeom prst="rect">
            <a:avLst/>
          </a:prstGeom>
        </p:spPr>
        <p:txBody>
          <a:bodyPr wrap="square">
            <a:spAutoFit/>
          </a:bodyPr>
          <a:lstStyle/>
          <a:p>
            <a:r>
              <a:rPr lang="vi-VN" sz="4800" b="1" dirty="0">
                <a:latin typeface="+mj-lt"/>
                <a:cs typeface="Arial" pitchFamily="34" charset="0"/>
              </a:rPr>
              <a:t>Không khí không có hình dạng nhất định mà nó phụ thuộc vào hình dạng của vật chứa nó. </a:t>
            </a:r>
            <a:endParaRPr lang="en-US" sz="4800" b="1" dirty="0">
              <a:latin typeface="+mj-lt"/>
              <a:cs typeface="Arial" pitchFamily="34" charset="0"/>
            </a:endParaRPr>
          </a:p>
        </p:txBody>
      </p:sp>
    </p:spTree>
    <p:extLst>
      <p:ext uri="{BB962C8B-B14F-4D97-AF65-F5344CB8AC3E}">
        <p14:creationId xmlns:p14="http://schemas.microsoft.com/office/powerpoint/2010/main" val="172733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228600"/>
            <a:ext cx="8915400" cy="4247317"/>
          </a:xfrm>
          <a:prstGeom prst="rect">
            <a:avLst/>
          </a:prstGeom>
        </p:spPr>
        <p:txBody>
          <a:bodyPr wrap="square">
            <a:spAutoFit/>
          </a:bodyPr>
          <a:lstStyle/>
          <a:p>
            <a:r>
              <a:rPr lang="en-US" sz="5400" b="1" dirty="0" err="1">
                <a:latin typeface="Times New Roman" pitchFamily="18" charset="0"/>
                <a:cs typeface="Times New Roman" pitchFamily="18" charset="0"/>
              </a:rPr>
              <a:t>Không</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khí</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không</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có</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hình</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dạng</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nhất</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định</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mà</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nó</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có</a:t>
            </a:r>
            <a:r>
              <a:rPr lang="en-US" sz="5400" b="1" dirty="0">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hình</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dạng</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của</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toàn</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bộ</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khoảng</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trống</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bên</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trong</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của</a:t>
            </a:r>
            <a:r>
              <a:rPr lang="en-US" sz="5400" b="1" dirty="0">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vật</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chứa</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nó</a:t>
            </a:r>
            <a:r>
              <a:rPr lang="en-US" sz="5400" b="1" dirty="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374" y="228600"/>
            <a:ext cx="8686800" cy="4832092"/>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400" b="1" dirty="0" err="1" smtClean="0">
                <a:solidFill>
                  <a:srgbClr val="0B0BF5"/>
                </a:solidFill>
                <a:latin typeface="Times New Roman" pitchFamily="18" charset="0"/>
                <a:cs typeface="Times New Roman" pitchFamily="18" charset="0"/>
              </a:rPr>
              <a:t>Hình</a:t>
            </a:r>
            <a:r>
              <a:rPr lang="en-US" sz="4400" b="1" dirty="0" smtClean="0">
                <a:solidFill>
                  <a:srgbClr val="0B0BF5"/>
                </a:solidFill>
                <a:latin typeface="Times New Roman" pitchFamily="18" charset="0"/>
                <a:cs typeface="Times New Roman" pitchFamily="18" charset="0"/>
              </a:rPr>
              <a:t> 2a  </a:t>
            </a:r>
            <a:r>
              <a:rPr lang="en-US" sz="4400" b="1" dirty="0" err="1" smtClean="0">
                <a:solidFill>
                  <a:srgbClr val="0B0BF5"/>
                </a:solidFill>
                <a:latin typeface="Times New Roman" pitchFamily="18" charset="0"/>
                <a:cs typeface="Times New Roman" pitchFamily="18" charset="0"/>
              </a:rPr>
              <a:t>sơ</a:t>
            </a:r>
            <a:r>
              <a:rPr lang="en-US" sz="4400" b="1" dirty="0" smtClean="0">
                <a:solidFill>
                  <a:srgbClr val="0B0BF5"/>
                </a:solidFill>
                <a:latin typeface="Times New Roman" pitchFamily="18" charset="0"/>
                <a:cs typeface="Times New Roman" pitchFamily="18" charset="0"/>
              </a:rPr>
              <a:t> </a:t>
            </a:r>
            <a:r>
              <a:rPr lang="en-US" sz="4400" b="1" dirty="0" err="1" smtClean="0">
                <a:solidFill>
                  <a:srgbClr val="0B0BF5"/>
                </a:solidFill>
                <a:latin typeface="Times New Roman" pitchFamily="18" charset="0"/>
                <a:cs typeface="Times New Roman" pitchFamily="18" charset="0"/>
              </a:rPr>
              <a:t>đồ</a:t>
            </a:r>
            <a:r>
              <a:rPr lang="en-US" sz="4400" b="1" dirty="0" smtClean="0">
                <a:solidFill>
                  <a:srgbClr val="0B0BF5"/>
                </a:solidFill>
                <a:latin typeface="Times New Roman" pitchFamily="18" charset="0"/>
                <a:cs typeface="Times New Roman" pitchFamily="18" charset="0"/>
              </a:rPr>
              <a:t> </a:t>
            </a:r>
            <a:r>
              <a:rPr lang="en-US" sz="4400" b="1" dirty="0" err="1" smtClean="0">
                <a:solidFill>
                  <a:srgbClr val="0B0BF5"/>
                </a:solidFill>
                <a:latin typeface="Times New Roman" pitchFamily="18" charset="0"/>
                <a:cs typeface="Times New Roman" pitchFamily="18" charset="0"/>
              </a:rPr>
              <a:t>của</a:t>
            </a:r>
            <a:r>
              <a:rPr lang="en-US" sz="4400" b="1" dirty="0" smtClean="0">
                <a:solidFill>
                  <a:srgbClr val="0B0BF5"/>
                </a:solidFill>
                <a:latin typeface="Times New Roman" pitchFamily="18" charset="0"/>
                <a:cs typeface="Times New Roman" pitchFamily="18" charset="0"/>
              </a:rPr>
              <a:t> </a:t>
            </a:r>
            <a:r>
              <a:rPr lang="en-US" sz="4400" b="1" dirty="0" err="1" smtClean="0">
                <a:solidFill>
                  <a:srgbClr val="0B0BF5"/>
                </a:solidFill>
                <a:latin typeface="Times New Roman" pitchFamily="18" charset="0"/>
                <a:cs typeface="Times New Roman" pitchFamily="18" charset="0"/>
              </a:rPr>
              <a:t>một</a:t>
            </a:r>
            <a:r>
              <a:rPr lang="en-US" sz="4400" b="1" dirty="0" smtClean="0">
                <a:solidFill>
                  <a:srgbClr val="0B0BF5"/>
                </a:solidFill>
                <a:latin typeface="Times New Roman" pitchFamily="18" charset="0"/>
                <a:cs typeface="Times New Roman" pitchFamily="18" charset="0"/>
              </a:rPr>
              <a:t> </a:t>
            </a:r>
            <a:r>
              <a:rPr lang="en-US" sz="4400" b="1" dirty="0" err="1" smtClean="0">
                <a:solidFill>
                  <a:srgbClr val="0B0BF5"/>
                </a:solidFill>
                <a:latin typeface="Times New Roman" pitchFamily="18" charset="0"/>
                <a:cs typeface="Times New Roman" pitchFamily="18" charset="0"/>
              </a:rPr>
              <a:t>chiếc</a:t>
            </a:r>
            <a:r>
              <a:rPr lang="en-US" sz="4400" b="1" dirty="0" smtClean="0">
                <a:solidFill>
                  <a:srgbClr val="0B0BF5"/>
                </a:solidFill>
                <a:latin typeface="Times New Roman" pitchFamily="18" charset="0"/>
                <a:cs typeface="Times New Roman" pitchFamily="18" charset="0"/>
              </a:rPr>
              <a:t> </a:t>
            </a:r>
            <a:r>
              <a:rPr lang="en-US" sz="4400" b="1" dirty="0" err="1" smtClean="0">
                <a:solidFill>
                  <a:srgbClr val="0B0BF5"/>
                </a:solidFill>
                <a:latin typeface="Times New Roman" pitchFamily="18" charset="0"/>
                <a:cs typeface="Times New Roman" pitchFamily="18" charset="0"/>
              </a:rPr>
              <a:t>bơm</a:t>
            </a:r>
            <a:r>
              <a:rPr lang="en-US" sz="4400" b="1" dirty="0" smtClean="0">
                <a:solidFill>
                  <a:srgbClr val="0B0BF5"/>
                </a:solidFill>
                <a:latin typeface="Times New Roman" pitchFamily="18" charset="0"/>
                <a:cs typeface="Times New Roman" pitchFamily="18" charset="0"/>
              </a:rPr>
              <a:t> </a:t>
            </a:r>
            <a:r>
              <a:rPr lang="en-US" sz="4400" b="1" dirty="0" err="1" smtClean="0">
                <a:solidFill>
                  <a:srgbClr val="0B0BF5"/>
                </a:solidFill>
                <a:latin typeface="Times New Roman" pitchFamily="18" charset="0"/>
                <a:cs typeface="Times New Roman" pitchFamily="18" charset="0"/>
              </a:rPr>
              <a:t>tiêm</a:t>
            </a:r>
            <a:r>
              <a:rPr lang="en-US" sz="4400" b="1" dirty="0" smtClean="0">
                <a:solidFill>
                  <a:srgbClr val="0B0BF5"/>
                </a:solidFill>
                <a:latin typeface="Times New Roman" pitchFamily="18" charset="0"/>
                <a:cs typeface="Times New Roman" pitchFamily="18" charset="0"/>
              </a:rPr>
              <a:t> </a:t>
            </a:r>
            <a:r>
              <a:rPr lang="en-US" sz="4400" b="1" dirty="0" err="1" smtClean="0">
                <a:solidFill>
                  <a:srgbClr val="0B0BF5"/>
                </a:solidFill>
                <a:latin typeface="Times New Roman" pitchFamily="18" charset="0"/>
                <a:cs typeface="Times New Roman" pitchFamily="18" charset="0"/>
              </a:rPr>
              <a:t>đã</a:t>
            </a:r>
            <a:r>
              <a:rPr lang="en-US" sz="4400" b="1" dirty="0" smtClean="0">
                <a:solidFill>
                  <a:srgbClr val="0B0BF5"/>
                </a:solidFill>
                <a:latin typeface="Times New Roman" pitchFamily="18" charset="0"/>
                <a:cs typeface="Times New Roman" pitchFamily="18" charset="0"/>
              </a:rPr>
              <a:t> </a:t>
            </a:r>
            <a:r>
              <a:rPr lang="en-US" sz="4400" b="1" dirty="0" err="1" smtClean="0">
                <a:solidFill>
                  <a:srgbClr val="0B0BF5"/>
                </a:solidFill>
                <a:latin typeface="Times New Roman" pitchFamily="18" charset="0"/>
                <a:cs typeface="Times New Roman" pitchFamily="18" charset="0"/>
              </a:rPr>
              <a:t>được</a:t>
            </a:r>
            <a:r>
              <a:rPr lang="en-US" sz="4400" b="1" dirty="0" smtClean="0">
                <a:solidFill>
                  <a:srgbClr val="0B0BF5"/>
                </a:solidFill>
                <a:latin typeface="Times New Roman" pitchFamily="18" charset="0"/>
                <a:cs typeface="Times New Roman" pitchFamily="18" charset="0"/>
              </a:rPr>
              <a:t> </a:t>
            </a:r>
            <a:r>
              <a:rPr lang="en-US" sz="4400" b="1" dirty="0" err="1" smtClean="0">
                <a:solidFill>
                  <a:srgbClr val="0B0BF5"/>
                </a:solidFill>
                <a:latin typeface="Times New Roman" pitchFamily="18" charset="0"/>
                <a:cs typeface="Times New Roman" pitchFamily="18" charset="0"/>
              </a:rPr>
              <a:t>bịt</a:t>
            </a:r>
            <a:r>
              <a:rPr lang="en-US" sz="4400" b="1" dirty="0" smtClean="0">
                <a:solidFill>
                  <a:srgbClr val="0B0BF5"/>
                </a:solidFill>
                <a:latin typeface="Times New Roman" pitchFamily="18" charset="0"/>
                <a:cs typeface="Times New Roman" pitchFamily="18" charset="0"/>
              </a:rPr>
              <a:t> </a:t>
            </a:r>
            <a:r>
              <a:rPr lang="en-US" sz="4400" b="1" dirty="0" err="1" smtClean="0">
                <a:solidFill>
                  <a:srgbClr val="0B0BF5"/>
                </a:solidFill>
                <a:latin typeface="Times New Roman" pitchFamily="18" charset="0"/>
                <a:cs typeface="Times New Roman" pitchFamily="18" charset="0"/>
              </a:rPr>
              <a:t>kín</a:t>
            </a:r>
            <a:r>
              <a:rPr lang="en-US" sz="4400" b="1" dirty="0" smtClean="0">
                <a:solidFill>
                  <a:srgbClr val="0B0BF5"/>
                </a:solidFill>
                <a:latin typeface="Times New Roman" pitchFamily="18" charset="0"/>
                <a:cs typeface="Times New Roman" pitchFamily="18" charset="0"/>
              </a:rPr>
              <a:t> ở </a:t>
            </a:r>
            <a:r>
              <a:rPr lang="en-US" sz="4400" b="1" dirty="0" err="1" smtClean="0">
                <a:solidFill>
                  <a:srgbClr val="0B0BF5"/>
                </a:solidFill>
                <a:latin typeface="Times New Roman" pitchFamily="18" charset="0"/>
                <a:cs typeface="Times New Roman" pitchFamily="18" charset="0"/>
              </a:rPr>
              <a:t>đầu</a:t>
            </a:r>
            <a:r>
              <a:rPr lang="en-US" sz="4400" b="1" dirty="0" smtClean="0">
                <a:solidFill>
                  <a:srgbClr val="0B0BF5"/>
                </a:solidFill>
                <a:latin typeface="Times New Roman" pitchFamily="18" charset="0"/>
                <a:cs typeface="Times New Roman" pitchFamily="18" charset="0"/>
              </a:rPr>
              <a:t> </a:t>
            </a:r>
            <a:r>
              <a:rPr lang="en-US" sz="4400" b="1" dirty="0" err="1" smtClean="0">
                <a:solidFill>
                  <a:srgbClr val="0B0BF5"/>
                </a:solidFill>
                <a:latin typeface="Times New Roman" pitchFamily="18" charset="0"/>
                <a:cs typeface="Times New Roman" pitchFamily="18" charset="0"/>
              </a:rPr>
              <a:t>dưới</a:t>
            </a:r>
            <a:r>
              <a:rPr lang="en-US" sz="4400" b="1" dirty="0" smtClean="0">
                <a:solidFill>
                  <a:srgbClr val="0B0BF5"/>
                </a:solidFill>
                <a:latin typeface="Times New Roman" pitchFamily="18" charset="0"/>
                <a:cs typeface="Times New Roman" pitchFamily="18" charset="0"/>
              </a:rPr>
              <a:t>. </a:t>
            </a:r>
          </a:p>
          <a:p>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Hãy</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mô</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tả</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hiện</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tượng</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xảy</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ra</a:t>
            </a:r>
            <a:r>
              <a:rPr lang="en-US" sz="4400" b="1" dirty="0" smtClean="0">
                <a:solidFill>
                  <a:srgbClr val="FF0000"/>
                </a:solidFill>
                <a:latin typeface="Times New Roman" pitchFamily="18" charset="0"/>
                <a:cs typeface="Times New Roman" pitchFamily="18" charset="0"/>
              </a:rPr>
              <a:t> ở </a:t>
            </a:r>
            <a:r>
              <a:rPr lang="en-US" sz="4400" b="1" dirty="0" err="1" smtClean="0">
                <a:solidFill>
                  <a:srgbClr val="FF0000"/>
                </a:solidFill>
                <a:latin typeface="Times New Roman" pitchFamily="18" charset="0"/>
                <a:cs typeface="Times New Roman" pitchFamily="18" charset="0"/>
              </a:rPr>
              <a:t>hình</a:t>
            </a:r>
            <a:r>
              <a:rPr lang="en-US" sz="4400" b="1" dirty="0" smtClean="0">
                <a:solidFill>
                  <a:srgbClr val="FF0000"/>
                </a:solidFill>
                <a:latin typeface="Times New Roman" pitchFamily="18" charset="0"/>
                <a:cs typeface="Times New Roman" pitchFamily="18" charset="0"/>
              </a:rPr>
              <a:t> 2b </a:t>
            </a:r>
            <a:r>
              <a:rPr lang="en-US" sz="4400" b="1" dirty="0" err="1" smtClean="0">
                <a:solidFill>
                  <a:srgbClr val="FF0000"/>
                </a:solidFill>
                <a:latin typeface="Times New Roman" pitchFamily="18" charset="0"/>
                <a:cs typeface="Times New Roman" pitchFamily="18" charset="0"/>
              </a:rPr>
              <a:t>và</a:t>
            </a:r>
            <a:r>
              <a:rPr lang="en-US" sz="4400" b="1" dirty="0" smtClean="0">
                <a:solidFill>
                  <a:srgbClr val="FF0000"/>
                </a:solidFill>
                <a:latin typeface="Times New Roman" pitchFamily="18" charset="0"/>
                <a:cs typeface="Times New Roman" pitchFamily="18" charset="0"/>
              </a:rPr>
              <a:t> 2c. </a:t>
            </a:r>
          </a:p>
          <a:p>
            <a:r>
              <a:rPr lang="en-US" sz="4400" b="1" dirty="0" smtClean="0">
                <a:solidFill>
                  <a:srgbClr val="0B0BF5"/>
                </a:solidFill>
                <a:latin typeface="Times New Roman" pitchFamily="18" charset="0"/>
                <a:cs typeface="Times New Roman" pitchFamily="18" charset="0"/>
              </a:rPr>
              <a:t>- </a:t>
            </a:r>
            <a:r>
              <a:rPr lang="en-US" sz="4400" b="1" dirty="0" err="1" smtClean="0">
                <a:solidFill>
                  <a:srgbClr val="0B0BF5"/>
                </a:solidFill>
                <a:latin typeface="Times New Roman" pitchFamily="18" charset="0"/>
                <a:cs typeface="Times New Roman" pitchFamily="18" charset="0"/>
              </a:rPr>
              <a:t>Sử</a:t>
            </a:r>
            <a:r>
              <a:rPr lang="en-US" sz="4400" b="1" dirty="0" smtClean="0">
                <a:solidFill>
                  <a:srgbClr val="0B0BF5"/>
                </a:solidFill>
                <a:latin typeface="Times New Roman" pitchFamily="18" charset="0"/>
                <a:cs typeface="Times New Roman" pitchFamily="18" charset="0"/>
              </a:rPr>
              <a:t> </a:t>
            </a:r>
            <a:r>
              <a:rPr lang="en-US" sz="4400" b="1" dirty="0" err="1" smtClean="0">
                <a:solidFill>
                  <a:srgbClr val="0B0BF5"/>
                </a:solidFill>
                <a:latin typeface="Times New Roman" pitchFamily="18" charset="0"/>
                <a:cs typeface="Times New Roman" pitchFamily="18" charset="0"/>
              </a:rPr>
              <a:t>dụng</a:t>
            </a:r>
            <a:r>
              <a:rPr lang="en-US" sz="4400" b="1" dirty="0" smtClean="0">
                <a:solidFill>
                  <a:srgbClr val="0B0BF5"/>
                </a:solidFill>
                <a:latin typeface="Times New Roman" pitchFamily="18" charset="0"/>
                <a:cs typeface="Times New Roman" pitchFamily="18" charset="0"/>
              </a:rPr>
              <a:t> </a:t>
            </a:r>
            <a:r>
              <a:rPr lang="en-US" sz="4400" b="1" dirty="0" err="1" smtClean="0">
                <a:solidFill>
                  <a:srgbClr val="0B0BF5"/>
                </a:solidFill>
                <a:latin typeface="Times New Roman" pitchFamily="18" charset="0"/>
                <a:cs typeface="Times New Roman" pitchFamily="18" charset="0"/>
              </a:rPr>
              <a:t>các</a:t>
            </a:r>
            <a:r>
              <a:rPr lang="en-US" sz="4400" b="1" dirty="0" smtClean="0">
                <a:solidFill>
                  <a:srgbClr val="0B0BF5"/>
                </a:solidFill>
                <a:latin typeface="Times New Roman" pitchFamily="18" charset="0"/>
                <a:cs typeface="Times New Roman" pitchFamily="18" charset="0"/>
              </a:rPr>
              <a:t> </a:t>
            </a:r>
            <a:r>
              <a:rPr lang="en-US" sz="4400" b="1" dirty="0" err="1" smtClean="0">
                <a:solidFill>
                  <a:srgbClr val="0B0BF5"/>
                </a:solidFill>
                <a:latin typeface="Times New Roman" pitchFamily="18" charset="0"/>
                <a:cs typeface="Times New Roman" pitchFamily="18" charset="0"/>
              </a:rPr>
              <a:t>từ</a:t>
            </a:r>
            <a:r>
              <a:rPr lang="en-US" sz="4400" b="1" dirty="0" smtClean="0">
                <a:solidFill>
                  <a:srgbClr val="0B0BF5"/>
                </a:solidFill>
                <a:latin typeface="Times New Roman" pitchFamily="18" charset="0"/>
                <a:cs typeface="Times New Roman" pitchFamily="18" charset="0"/>
              </a:rPr>
              <a:t> </a:t>
            </a:r>
            <a:r>
              <a:rPr lang="en-US" sz="4400" b="1" i="1" dirty="0" err="1" smtClean="0">
                <a:solidFill>
                  <a:srgbClr val="0B0BF5"/>
                </a:solidFill>
                <a:latin typeface="Times New Roman" pitchFamily="18" charset="0"/>
                <a:cs typeface="Times New Roman" pitchFamily="18" charset="0"/>
              </a:rPr>
              <a:t>nén</a:t>
            </a:r>
            <a:r>
              <a:rPr lang="en-US" sz="4400" b="1" i="1" dirty="0" smtClean="0">
                <a:solidFill>
                  <a:srgbClr val="0B0BF5"/>
                </a:solidFill>
                <a:latin typeface="Times New Roman" pitchFamily="18" charset="0"/>
                <a:cs typeface="Times New Roman" pitchFamily="18" charset="0"/>
              </a:rPr>
              <a:t> </a:t>
            </a:r>
            <a:r>
              <a:rPr lang="en-US" sz="4400" b="1" i="1" dirty="0" err="1" smtClean="0">
                <a:solidFill>
                  <a:srgbClr val="0B0BF5"/>
                </a:solidFill>
                <a:latin typeface="Times New Roman" pitchFamily="18" charset="0"/>
                <a:cs typeface="Times New Roman" pitchFamily="18" charset="0"/>
              </a:rPr>
              <a:t>lại</a:t>
            </a:r>
            <a:r>
              <a:rPr lang="en-US" sz="4400" b="1" i="1" dirty="0" smtClean="0">
                <a:solidFill>
                  <a:srgbClr val="0B0BF5"/>
                </a:solidFill>
                <a:latin typeface="Times New Roman" pitchFamily="18" charset="0"/>
                <a:cs typeface="Times New Roman" pitchFamily="18" charset="0"/>
              </a:rPr>
              <a:t> </a:t>
            </a:r>
            <a:r>
              <a:rPr lang="en-US" sz="4400" b="1" dirty="0" err="1" smtClean="0">
                <a:solidFill>
                  <a:srgbClr val="0B0BF5"/>
                </a:solidFill>
                <a:latin typeface="Times New Roman" pitchFamily="18" charset="0"/>
                <a:cs typeface="Times New Roman" pitchFamily="18" charset="0"/>
              </a:rPr>
              <a:t>và</a:t>
            </a:r>
            <a:r>
              <a:rPr lang="en-US" sz="4400" b="1" dirty="0" smtClean="0">
                <a:solidFill>
                  <a:srgbClr val="0B0BF5"/>
                </a:solidFill>
                <a:latin typeface="Times New Roman" pitchFamily="18" charset="0"/>
                <a:cs typeface="Times New Roman" pitchFamily="18" charset="0"/>
              </a:rPr>
              <a:t> </a:t>
            </a:r>
            <a:r>
              <a:rPr lang="en-US" sz="4400" b="1" i="1" dirty="0" err="1" smtClean="0">
                <a:solidFill>
                  <a:srgbClr val="0B0BF5"/>
                </a:solidFill>
                <a:latin typeface="Times New Roman" pitchFamily="18" charset="0"/>
                <a:cs typeface="Times New Roman" pitchFamily="18" charset="0"/>
              </a:rPr>
              <a:t>giãn</a:t>
            </a:r>
            <a:r>
              <a:rPr lang="en-US" sz="4400" b="1" i="1" dirty="0" smtClean="0">
                <a:solidFill>
                  <a:srgbClr val="0B0BF5"/>
                </a:solidFill>
                <a:latin typeface="Times New Roman" pitchFamily="18" charset="0"/>
                <a:cs typeface="Times New Roman" pitchFamily="18" charset="0"/>
              </a:rPr>
              <a:t> </a:t>
            </a:r>
            <a:r>
              <a:rPr lang="en-US" sz="4400" b="1" i="1" dirty="0" err="1" smtClean="0">
                <a:solidFill>
                  <a:srgbClr val="0B0BF5"/>
                </a:solidFill>
                <a:latin typeface="Times New Roman" pitchFamily="18" charset="0"/>
                <a:cs typeface="Times New Roman" pitchFamily="18" charset="0"/>
              </a:rPr>
              <a:t>ra</a:t>
            </a:r>
            <a:r>
              <a:rPr lang="en-US" sz="4400" b="1" i="1" dirty="0" smtClean="0">
                <a:solidFill>
                  <a:srgbClr val="0B0BF5"/>
                </a:solidFill>
                <a:latin typeface="Times New Roman" pitchFamily="18" charset="0"/>
                <a:cs typeface="Times New Roman" pitchFamily="18" charset="0"/>
              </a:rPr>
              <a:t> </a:t>
            </a:r>
            <a:r>
              <a:rPr lang="en-US" sz="4400" b="1" dirty="0" err="1" smtClean="0">
                <a:solidFill>
                  <a:srgbClr val="0B0BF5"/>
                </a:solidFill>
                <a:latin typeface="Times New Roman" pitchFamily="18" charset="0"/>
                <a:cs typeface="Times New Roman" pitchFamily="18" charset="0"/>
              </a:rPr>
              <a:t>để</a:t>
            </a:r>
            <a:r>
              <a:rPr lang="en-US" sz="4400" b="1" dirty="0" smtClean="0">
                <a:solidFill>
                  <a:srgbClr val="0B0BF5"/>
                </a:solidFill>
                <a:latin typeface="Times New Roman" pitchFamily="18" charset="0"/>
                <a:cs typeface="Times New Roman" pitchFamily="18" charset="0"/>
              </a:rPr>
              <a:t> </a:t>
            </a:r>
            <a:r>
              <a:rPr lang="en-US" sz="4400" b="1" dirty="0" err="1" smtClean="0">
                <a:solidFill>
                  <a:srgbClr val="0B0BF5"/>
                </a:solidFill>
                <a:latin typeface="Times New Roman" pitchFamily="18" charset="0"/>
                <a:cs typeface="Times New Roman" pitchFamily="18" charset="0"/>
              </a:rPr>
              <a:t>nói</a:t>
            </a:r>
            <a:r>
              <a:rPr lang="en-US" sz="4400" b="1" dirty="0" smtClean="0">
                <a:solidFill>
                  <a:srgbClr val="0B0BF5"/>
                </a:solidFill>
                <a:latin typeface="Times New Roman" pitchFamily="18" charset="0"/>
                <a:cs typeface="Times New Roman" pitchFamily="18" charset="0"/>
              </a:rPr>
              <a:t> </a:t>
            </a:r>
            <a:r>
              <a:rPr lang="en-US" sz="4400" b="1" dirty="0" err="1" smtClean="0">
                <a:solidFill>
                  <a:srgbClr val="0B0BF5"/>
                </a:solidFill>
                <a:latin typeface="Times New Roman" pitchFamily="18" charset="0"/>
                <a:cs typeface="Times New Roman" pitchFamily="18" charset="0"/>
              </a:rPr>
              <a:t>về</a:t>
            </a:r>
            <a:r>
              <a:rPr lang="en-US" sz="4400" b="1" dirty="0" smtClean="0">
                <a:solidFill>
                  <a:srgbClr val="0B0BF5"/>
                </a:solidFill>
                <a:latin typeface="Times New Roman" pitchFamily="18" charset="0"/>
                <a:cs typeface="Times New Roman" pitchFamily="18" charset="0"/>
              </a:rPr>
              <a:t> </a:t>
            </a:r>
            <a:r>
              <a:rPr lang="en-US" sz="4400" b="1" dirty="0" err="1" smtClean="0">
                <a:solidFill>
                  <a:srgbClr val="0B0BF5"/>
                </a:solidFill>
                <a:latin typeface="Times New Roman" pitchFamily="18" charset="0"/>
                <a:cs typeface="Times New Roman" pitchFamily="18" charset="0"/>
              </a:rPr>
              <a:t>tính</a:t>
            </a:r>
            <a:r>
              <a:rPr lang="en-US" sz="4400" b="1" dirty="0" smtClean="0">
                <a:solidFill>
                  <a:srgbClr val="0B0BF5"/>
                </a:solidFill>
                <a:latin typeface="Times New Roman" pitchFamily="18" charset="0"/>
                <a:cs typeface="Times New Roman" pitchFamily="18" charset="0"/>
              </a:rPr>
              <a:t> </a:t>
            </a:r>
            <a:r>
              <a:rPr lang="en-US" sz="4400" b="1" dirty="0" err="1" smtClean="0">
                <a:solidFill>
                  <a:srgbClr val="0B0BF5"/>
                </a:solidFill>
                <a:latin typeface="Times New Roman" pitchFamily="18" charset="0"/>
                <a:cs typeface="Times New Roman" pitchFamily="18" charset="0"/>
              </a:rPr>
              <a:t>chất</a:t>
            </a:r>
            <a:r>
              <a:rPr lang="en-US" sz="4400" b="1" dirty="0" smtClean="0">
                <a:solidFill>
                  <a:srgbClr val="0B0BF5"/>
                </a:solidFill>
                <a:latin typeface="Times New Roman" pitchFamily="18" charset="0"/>
                <a:cs typeface="Times New Roman" pitchFamily="18" charset="0"/>
              </a:rPr>
              <a:t> </a:t>
            </a:r>
            <a:r>
              <a:rPr lang="en-US" sz="4400" b="1" dirty="0" err="1" smtClean="0">
                <a:solidFill>
                  <a:srgbClr val="0B0BF5"/>
                </a:solidFill>
                <a:latin typeface="Times New Roman" pitchFamily="18" charset="0"/>
                <a:cs typeface="Times New Roman" pitchFamily="18" charset="0"/>
              </a:rPr>
              <a:t>của</a:t>
            </a:r>
            <a:r>
              <a:rPr lang="en-US" sz="4400" b="1" dirty="0" smtClean="0">
                <a:solidFill>
                  <a:srgbClr val="0B0BF5"/>
                </a:solidFill>
                <a:latin typeface="Times New Roman" pitchFamily="18" charset="0"/>
                <a:cs typeface="Times New Roman" pitchFamily="18" charset="0"/>
              </a:rPr>
              <a:t> </a:t>
            </a:r>
            <a:r>
              <a:rPr lang="en-US" sz="4400" b="1" dirty="0" err="1" smtClean="0">
                <a:solidFill>
                  <a:srgbClr val="0B0BF5"/>
                </a:solidFill>
                <a:latin typeface="Times New Roman" pitchFamily="18" charset="0"/>
                <a:cs typeface="Times New Roman" pitchFamily="18" charset="0"/>
              </a:rPr>
              <a:t>không</a:t>
            </a:r>
            <a:r>
              <a:rPr lang="en-US" sz="4400" b="1" dirty="0" smtClean="0">
                <a:solidFill>
                  <a:srgbClr val="0B0BF5"/>
                </a:solidFill>
                <a:latin typeface="Times New Roman" pitchFamily="18" charset="0"/>
                <a:cs typeface="Times New Roman" pitchFamily="18" charset="0"/>
              </a:rPr>
              <a:t> </a:t>
            </a:r>
            <a:r>
              <a:rPr lang="en-US" sz="4400" b="1" dirty="0" err="1" smtClean="0">
                <a:solidFill>
                  <a:srgbClr val="0B0BF5"/>
                </a:solidFill>
                <a:latin typeface="Times New Roman" pitchFamily="18" charset="0"/>
                <a:cs typeface="Times New Roman" pitchFamily="18" charset="0"/>
              </a:rPr>
              <a:t>khí</a:t>
            </a:r>
            <a:r>
              <a:rPr lang="en-US" sz="4400" b="1" dirty="0" smtClean="0">
                <a:solidFill>
                  <a:srgbClr val="0B0BF5"/>
                </a:solidFill>
                <a:latin typeface="Times New Roman" pitchFamily="18" charset="0"/>
                <a:cs typeface="Times New Roman" pitchFamily="18" charset="0"/>
              </a:rPr>
              <a:t> qua </a:t>
            </a:r>
            <a:r>
              <a:rPr lang="en-US" sz="4400" b="1" dirty="0" err="1" smtClean="0">
                <a:solidFill>
                  <a:srgbClr val="0B0BF5"/>
                </a:solidFill>
                <a:latin typeface="Times New Roman" pitchFamily="18" charset="0"/>
                <a:cs typeface="Times New Roman" pitchFamily="18" charset="0"/>
              </a:rPr>
              <a:t>thí</a:t>
            </a:r>
            <a:r>
              <a:rPr lang="en-US" sz="4400" b="1" dirty="0" smtClean="0">
                <a:solidFill>
                  <a:srgbClr val="0B0BF5"/>
                </a:solidFill>
                <a:latin typeface="Times New Roman" pitchFamily="18" charset="0"/>
                <a:cs typeface="Times New Roman" pitchFamily="18" charset="0"/>
              </a:rPr>
              <a:t> </a:t>
            </a:r>
            <a:r>
              <a:rPr lang="en-US" sz="4400" b="1" dirty="0" err="1" smtClean="0">
                <a:solidFill>
                  <a:srgbClr val="0B0BF5"/>
                </a:solidFill>
                <a:latin typeface="Times New Roman" pitchFamily="18" charset="0"/>
                <a:cs typeface="Times New Roman" pitchFamily="18" charset="0"/>
              </a:rPr>
              <a:t>nghiệm</a:t>
            </a:r>
            <a:r>
              <a:rPr lang="en-US" sz="4400" b="1" dirty="0" smtClean="0">
                <a:solidFill>
                  <a:srgbClr val="0B0BF5"/>
                </a:solidFill>
                <a:latin typeface="Times New Roman" pitchFamily="18" charset="0"/>
                <a:cs typeface="Times New Roman" pitchFamily="18" charset="0"/>
              </a:rPr>
              <a:t> </a:t>
            </a:r>
            <a:r>
              <a:rPr lang="en-US" sz="4400" b="1" dirty="0" err="1" smtClean="0">
                <a:solidFill>
                  <a:srgbClr val="0B0BF5"/>
                </a:solidFill>
                <a:latin typeface="Times New Roman" pitchFamily="18" charset="0"/>
                <a:cs typeface="Times New Roman" pitchFamily="18" charset="0"/>
              </a:rPr>
              <a:t>này</a:t>
            </a:r>
            <a:r>
              <a:rPr lang="en-US" sz="4400" b="1" dirty="0" smtClean="0">
                <a:solidFill>
                  <a:srgbClr val="0B0BF5"/>
                </a:solidFill>
                <a:latin typeface="Times New Roman" pitchFamily="18" charset="0"/>
                <a:cs typeface="Times New Roman" pitchFamily="18" charset="0"/>
              </a:rPr>
              <a:t>. </a:t>
            </a:r>
            <a:endParaRPr lang="en-US" sz="4400" b="1" dirty="0">
              <a:solidFill>
                <a:srgbClr val="0B0BF5"/>
              </a:solidFill>
              <a:latin typeface="Times New Roman" pitchFamily="18" charset="0"/>
              <a:cs typeface="Times New Roman" pitchFamily="18" charset="0"/>
            </a:endParaRPr>
          </a:p>
        </p:txBody>
      </p:sp>
    </p:spTree>
    <p:extLst>
      <p:ext uri="{BB962C8B-B14F-4D97-AF65-F5344CB8AC3E}">
        <p14:creationId xmlns:p14="http://schemas.microsoft.com/office/powerpoint/2010/main" val="32269192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609600"/>
            <a:ext cx="8610600" cy="1569660"/>
          </a:xfrm>
          <a:prstGeom prst="rect">
            <a:avLst/>
          </a:prstGeom>
          <a:solidFill>
            <a:schemeClr val="bg1"/>
          </a:solidFill>
        </p:spPr>
        <p:txBody>
          <a:bodyPr wrap="square" rtlCol="0">
            <a:spAutoFit/>
          </a:bodyPr>
          <a:lstStyle/>
          <a:p>
            <a:r>
              <a:rPr lang="en-US" sz="4800" b="1" dirty="0" smtClean="0">
                <a:solidFill>
                  <a:srgbClr val="FF0000"/>
                </a:solidFill>
                <a:latin typeface="Times New Roman" pitchFamily="18" charset="0"/>
                <a:cs typeface="Times New Roman" pitchFamily="18" charset="0"/>
              </a:rPr>
              <a:t>3.Tìm </a:t>
            </a:r>
            <a:r>
              <a:rPr lang="en-US" sz="4800" b="1" dirty="0" err="1" smtClean="0">
                <a:solidFill>
                  <a:srgbClr val="FF0000"/>
                </a:solidFill>
                <a:latin typeface="Times New Roman" pitchFamily="18" charset="0"/>
                <a:cs typeface="Times New Roman" pitchFamily="18" charset="0"/>
              </a:rPr>
              <a:t>hiểu</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tính</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chất</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bị</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nén</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lại</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và</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giãn</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ra</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của</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không</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khí</a:t>
            </a:r>
            <a:r>
              <a:rPr lang="en-US" sz="4800" b="1" dirty="0" smtClean="0">
                <a:solidFill>
                  <a:srgbClr val="FF0000"/>
                </a:solidFill>
                <a:latin typeface="Times New Roman" pitchFamily="18" charset="0"/>
                <a:cs typeface="Times New Roman" pitchFamily="18" charset="0"/>
              </a:rPr>
              <a:t>. </a:t>
            </a:r>
            <a:endParaRPr lang="en-US" sz="4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30359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0"/>
            <a:ext cx="8839200" cy="3046988"/>
          </a:xfrm>
          <a:prstGeom prst="rect">
            <a:avLst/>
          </a:prstGeom>
        </p:spPr>
        <p:txBody>
          <a:bodyPr wrap="square">
            <a:spAutoFit/>
          </a:bodyPr>
          <a:lstStyle/>
          <a:p>
            <a:r>
              <a:rPr lang="en-US" sz="4800" b="1" dirty="0" err="1">
                <a:latin typeface="Times New Roman" pitchFamily="18" charset="0"/>
                <a:cs typeface="Times New Roman" pitchFamily="18" charset="0"/>
              </a:rPr>
              <a:t>Q</a:t>
            </a:r>
            <a:r>
              <a:rPr lang="en-US" sz="4800" b="1" dirty="0" err="1" smtClean="0">
                <a:latin typeface="Times New Roman" pitchFamily="18" charset="0"/>
                <a:cs typeface="Times New Roman" pitchFamily="18" charset="0"/>
              </a:rPr>
              <a:t>uan</a:t>
            </a:r>
            <a:r>
              <a:rPr lang="en-US" sz="4800" b="1" dirty="0" smtClean="0">
                <a:latin typeface="Times New Roman" pitchFamily="18" charset="0"/>
                <a:cs typeface="Times New Roman" pitchFamily="18" charset="0"/>
              </a:rPr>
              <a:t> </a:t>
            </a:r>
            <a:r>
              <a:rPr lang="en-US" sz="4800" b="1" dirty="0" err="1">
                <a:latin typeface="Times New Roman" pitchFamily="18" charset="0"/>
                <a:cs typeface="Times New Roman" pitchFamily="18" charset="0"/>
              </a:rPr>
              <a:t>sát</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hình</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vẽ</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và</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mô</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tả</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hiện</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tượng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xảy</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ra</a:t>
            </a:r>
            <a:r>
              <a:rPr lang="en-US" sz="4800" b="1" dirty="0">
                <a:latin typeface="Times New Roman" pitchFamily="18" charset="0"/>
                <a:cs typeface="Times New Roman" pitchFamily="18" charset="0"/>
              </a:rPr>
              <a:t> ở </a:t>
            </a:r>
            <a:r>
              <a:rPr lang="en-US" sz="4800" b="1" dirty="0" err="1">
                <a:latin typeface="Times New Roman" pitchFamily="18" charset="0"/>
                <a:cs typeface="Times New Roman" pitchFamily="18" charset="0"/>
              </a:rPr>
              <a:t>hình</a:t>
            </a:r>
            <a:r>
              <a:rPr lang="en-US" sz="4800" b="1" dirty="0">
                <a:latin typeface="Times New Roman" pitchFamily="18" charset="0"/>
                <a:cs typeface="Times New Roman" pitchFamily="18" charset="0"/>
              </a:rPr>
              <a:t> 2b, 2c </a:t>
            </a:r>
            <a:r>
              <a:rPr lang="en-US" sz="4800" b="1" dirty="0" err="1">
                <a:latin typeface="Times New Roman" pitchFamily="18" charset="0"/>
                <a:cs typeface="Times New Roman" pitchFamily="18" charset="0"/>
              </a:rPr>
              <a:t>và</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sử</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dụng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các</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từ</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nén</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lại</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và</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giãn</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ra</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để</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nói</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về</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tính</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chất</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của</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không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khí</a:t>
            </a:r>
            <a:r>
              <a:rPr lang="en-US" sz="4800" b="1" dirty="0">
                <a:latin typeface="Times New Roman" pitchFamily="18" charset="0"/>
                <a:cs typeface="Times New Roman" pitchFamily="18" charset="0"/>
              </a:rPr>
              <a:t>. </a:t>
            </a:r>
          </a:p>
        </p:txBody>
      </p:sp>
    </p:spTree>
    <p:extLst>
      <p:ext uri="{BB962C8B-B14F-4D97-AF65-F5344CB8AC3E}">
        <p14:creationId xmlns:p14="http://schemas.microsoft.com/office/powerpoint/2010/main" val="40015877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Box 1"/>
          <p:cNvSpPr txBox="1">
            <a:spLocks noChangeArrowheads="1"/>
          </p:cNvSpPr>
          <p:nvPr/>
        </p:nvSpPr>
        <p:spPr bwMode="auto">
          <a:xfrm>
            <a:off x="0" y="6386513"/>
            <a:ext cx="576263"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VnTime" pitchFamily="34" charset="0"/>
              </a:defRPr>
            </a:lvl1pPr>
            <a:lvl2pPr marL="742950" indent="-285750">
              <a:defRPr sz="4000">
                <a:solidFill>
                  <a:schemeClr val="tx1"/>
                </a:solidFill>
                <a:latin typeface=".VnTime" pitchFamily="34" charset="0"/>
              </a:defRPr>
            </a:lvl2pPr>
            <a:lvl3pPr marL="1143000" indent="-228600">
              <a:defRPr sz="4000">
                <a:solidFill>
                  <a:schemeClr val="tx1"/>
                </a:solidFill>
                <a:latin typeface=".VnTime" pitchFamily="34" charset="0"/>
              </a:defRPr>
            </a:lvl3pPr>
            <a:lvl4pPr marL="1600200" indent="-228600">
              <a:defRPr sz="4000">
                <a:solidFill>
                  <a:schemeClr val="tx1"/>
                </a:solidFill>
                <a:latin typeface=".VnTime" pitchFamily="34" charset="0"/>
              </a:defRPr>
            </a:lvl4pPr>
            <a:lvl5pPr marL="2057400" indent="-228600">
              <a:defRPr sz="4000">
                <a:solidFill>
                  <a:schemeClr val="tx1"/>
                </a:solidFill>
                <a:latin typeface=".VnTime" pitchFamily="34" charset="0"/>
              </a:defRPr>
            </a:lvl5pPr>
            <a:lvl6pPr marL="2514600" indent="-228600" eaLnBrk="0" fontAlgn="base" hangingPunct="0">
              <a:spcBef>
                <a:spcPct val="0"/>
              </a:spcBef>
              <a:spcAft>
                <a:spcPct val="0"/>
              </a:spcAft>
              <a:defRPr sz="4000">
                <a:solidFill>
                  <a:schemeClr val="tx1"/>
                </a:solidFill>
                <a:latin typeface=".VnTime" pitchFamily="34" charset="0"/>
              </a:defRPr>
            </a:lvl6pPr>
            <a:lvl7pPr marL="2971800" indent="-228600" eaLnBrk="0" fontAlgn="base" hangingPunct="0">
              <a:spcBef>
                <a:spcPct val="0"/>
              </a:spcBef>
              <a:spcAft>
                <a:spcPct val="0"/>
              </a:spcAft>
              <a:defRPr sz="4000">
                <a:solidFill>
                  <a:schemeClr val="tx1"/>
                </a:solidFill>
                <a:latin typeface=".VnTime" pitchFamily="34" charset="0"/>
              </a:defRPr>
            </a:lvl7pPr>
            <a:lvl8pPr marL="3429000" indent="-228600" eaLnBrk="0" fontAlgn="base" hangingPunct="0">
              <a:spcBef>
                <a:spcPct val="0"/>
              </a:spcBef>
              <a:spcAft>
                <a:spcPct val="0"/>
              </a:spcAft>
              <a:defRPr sz="4000">
                <a:solidFill>
                  <a:schemeClr val="tx1"/>
                </a:solidFill>
                <a:latin typeface=".VnTime" pitchFamily="34" charset="0"/>
              </a:defRPr>
            </a:lvl8pPr>
            <a:lvl9pPr marL="3886200" indent="-228600" eaLnBrk="0" fontAlgn="base" hangingPunct="0">
              <a:spcBef>
                <a:spcPct val="0"/>
              </a:spcBef>
              <a:spcAft>
                <a:spcPct val="0"/>
              </a:spcAft>
              <a:defRPr sz="4000">
                <a:solidFill>
                  <a:schemeClr val="tx1"/>
                </a:solidFill>
                <a:latin typeface=".VnTime" pitchFamily="34" charset="0"/>
              </a:defRPr>
            </a:lvl9pPr>
          </a:lstStyle>
          <a:p>
            <a:pPr eaLnBrk="1" hangingPunct="1"/>
            <a:r>
              <a:rPr lang="en-US" sz="2400" b="1">
                <a:latin typeface="Arial" charset="0"/>
              </a:rPr>
              <a:t>1</a:t>
            </a:r>
          </a:p>
        </p:txBody>
      </p:sp>
      <p:sp>
        <p:nvSpPr>
          <p:cNvPr id="9" name="Text Box 5"/>
          <p:cNvSpPr txBox="1">
            <a:spLocks noChangeArrowheads="1"/>
          </p:cNvSpPr>
          <p:nvPr/>
        </p:nvSpPr>
        <p:spPr bwMode="auto">
          <a:xfrm>
            <a:off x="1447800" y="2667000"/>
            <a:ext cx="6248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0">
                <a:solidFill>
                  <a:schemeClr val="tx1"/>
                </a:solidFill>
                <a:latin typeface=".VnTime" pitchFamily="34" charset="0"/>
              </a:defRPr>
            </a:lvl1pPr>
            <a:lvl2pPr marL="742950" indent="-285750">
              <a:defRPr sz="4000">
                <a:solidFill>
                  <a:schemeClr val="tx1"/>
                </a:solidFill>
                <a:latin typeface=".VnTime" pitchFamily="34" charset="0"/>
              </a:defRPr>
            </a:lvl2pPr>
            <a:lvl3pPr marL="1143000" indent="-228600">
              <a:defRPr sz="4000">
                <a:solidFill>
                  <a:schemeClr val="tx1"/>
                </a:solidFill>
                <a:latin typeface=".VnTime" pitchFamily="34" charset="0"/>
              </a:defRPr>
            </a:lvl3pPr>
            <a:lvl4pPr marL="1600200" indent="-228600">
              <a:defRPr sz="4000">
                <a:solidFill>
                  <a:schemeClr val="tx1"/>
                </a:solidFill>
                <a:latin typeface=".VnTime" pitchFamily="34" charset="0"/>
              </a:defRPr>
            </a:lvl4pPr>
            <a:lvl5pPr marL="2057400" indent="-228600">
              <a:defRPr sz="4000">
                <a:solidFill>
                  <a:schemeClr val="tx1"/>
                </a:solidFill>
                <a:latin typeface=".VnTime" pitchFamily="34" charset="0"/>
              </a:defRPr>
            </a:lvl5pPr>
            <a:lvl6pPr marL="2514600" indent="-228600" eaLnBrk="0" fontAlgn="base" hangingPunct="0">
              <a:spcBef>
                <a:spcPct val="0"/>
              </a:spcBef>
              <a:spcAft>
                <a:spcPct val="0"/>
              </a:spcAft>
              <a:defRPr sz="4000">
                <a:solidFill>
                  <a:schemeClr val="tx1"/>
                </a:solidFill>
                <a:latin typeface=".VnTime" pitchFamily="34" charset="0"/>
              </a:defRPr>
            </a:lvl6pPr>
            <a:lvl7pPr marL="2971800" indent="-228600" eaLnBrk="0" fontAlgn="base" hangingPunct="0">
              <a:spcBef>
                <a:spcPct val="0"/>
              </a:spcBef>
              <a:spcAft>
                <a:spcPct val="0"/>
              </a:spcAft>
              <a:defRPr sz="4000">
                <a:solidFill>
                  <a:schemeClr val="tx1"/>
                </a:solidFill>
                <a:latin typeface=".VnTime" pitchFamily="34" charset="0"/>
              </a:defRPr>
            </a:lvl7pPr>
            <a:lvl8pPr marL="3429000" indent="-228600" eaLnBrk="0" fontAlgn="base" hangingPunct="0">
              <a:spcBef>
                <a:spcPct val="0"/>
              </a:spcBef>
              <a:spcAft>
                <a:spcPct val="0"/>
              </a:spcAft>
              <a:defRPr sz="4000">
                <a:solidFill>
                  <a:schemeClr val="tx1"/>
                </a:solidFill>
                <a:latin typeface=".VnTime" pitchFamily="34" charset="0"/>
              </a:defRPr>
            </a:lvl8pPr>
            <a:lvl9pPr marL="3886200" indent="-228600" eaLnBrk="0" fontAlgn="base" hangingPunct="0">
              <a:spcBef>
                <a:spcPct val="0"/>
              </a:spcBef>
              <a:spcAft>
                <a:spcPct val="0"/>
              </a:spcAft>
              <a:defRPr sz="4000">
                <a:solidFill>
                  <a:schemeClr val="tx1"/>
                </a:solidFill>
                <a:latin typeface=".VnTime" pitchFamily="34" charset="0"/>
              </a:defRPr>
            </a:lvl9pPr>
          </a:lstStyle>
          <a:p>
            <a:pPr eaLnBrk="1" hangingPunct="1">
              <a:spcBef>
                <a:spcPct val="50000"/>
              </a:spcBef>
            </a:pPr>
            <a:r>
              <a:rPr lang="en-US" sz="5400" b="1" smtClean="0">
                <a:solidFill>
                  <a:srgbClr val="FF0000"/>
                </a:solidFill>
                <a:latin typeface="Times New Roman" pitchFamily="18" charset="0"/>
              </a:rPr>
              <a:t>ÔN BÀI </a:t>
            </a:r>
            <a:r>
              <a:rPr lang="en-US" sz="5400" b="1" dirty="0">
                <a:solidFill>
                  <a:srgbClr val="FF0000"/>
                </a:solidFill>
                <a:latin typeface="Times New Roman" pitchFamily="18" charset="0"/>
              </a:rPr>
              <a:t>CŨ</a:t>
            </a:r>
          </a:p>
        </p:txBody>
      </p:sp>
    </p:spTree>
    <p:extLst>
      <p:ext uri="{BB962C8B-B14F-4D97-AF65-F5344CB8AC3E}">
        <p14:creationId xmlns:p14="http://schemas.microsoft.com/office/powerpoint/2010/main" val="13375431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k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solidFill>
              <a:srgbClr val="FF0000"/>
            </a:solidFill>
            <a:miter lim="800000"/>
            <a:headEnd/>
            <a:tailEnd/>
          </a:ln>
        </p:spPr>
      </p:pic>
    </p:spTree>
    <p:extLst>
      <p:ext uri="{BB962C8B-B14F-4D97-AF65-F5344CB8AC3E}">
        <p14:creationId xmlns:p14="http://schemas.microsoft.com/office/powerpoint/2010/main" val="8827551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86800" cy="2308324"/>
          </a:xfrm>
          <a:prstGeom prst="rect">
            <a:avLst/>
          </a:prstGeom>
        </p:spPr>
        <p:txBody>
          <a:bodyPr wrap="square">
            <a:spAutoFit/>
          </a:bodyPr>
          <a:lstStyle/>
          <a:p>
            <a:r>
              <a:rPr lang="en-US" sz="4800" b="1" dirty="0" err="1">
                <a:solidFill>
                  <a:srgbClr val="FF0000"/>
                </a:solidFill>
                <a:latin typeface="Times New Roman" pitchFamily="18" charset="0"/>
                <a:cs typeface="Times New Roman" pitchFamily="18" charset="0"/>
              </a:rPr>
              <a:t>Tác</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động</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lên</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chiếc</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bơm</a:t>
            </a:r>
            <a:r>
              <a:rPr lang="en-US" sz="4800" b="1" dirty="0">
                <a:solidFill>
                  <a:srgbClr val="FF0000"/>
                </a:solidFill>
                <a:latin typeface="Times New Roman" pitchFamily="18" charset="0"/>
                <a:cs typeface="Times New Roman" pitchFamily="18" charset="0"/>
              </a:rPr>
              <a:t> n</a:t>
            </a:r>
            <a:r>
              <a:rPr lang="vi-VN" sz="4800" b="1" dirty="0">
                <a:solidFill>
                  <a:srgbClr val="FF0000"/>
                </a:solidFill>
                <a:latin typeface="Times New Roman" pitchFamily="18" charset="0"/>
                <a:cs typeface="Times New Roman" pitchFamily="18" charset="0"/>
              </a:rPr>
              <a:t>hư thế nào</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để</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chứng</a:t>
            </a:r>
            <a:r>
              <a:rPr lang="en-US" sz="4800" b="1" dirty="0">
                <a:solidFill>
                  <a:srgbClr val="FF0000"/>
                </a:solidFill>
                <a:latin typeface="Times New Roman" pitchFamily="18" charset="0"/>
                <a:cs typeface="Times New Roman" pitchFamily="18" charset="0"/>
              </a:rPr>
              <a:t> minh </a:t>
            </a:r>
            <a:r>
              <a:rPr lang="en-US" sz="4800" b="1" dirty="0" err="1">
                <a:solidFill>
                  <a:srgbClr val="FF0000"/>
                </a:solidFill>
                <a:latin typeface="Times New Roman" pitchFamily="18" charset="0"/>
                <a:cs typeface="Times New Roman" pitchFamily="18" charset="0"/>
              </a:rPr>
              <a:t>không</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khí</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có</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thể</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bị</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nén</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lại</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và</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giãn</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ra</a:t>
            </a:r>
            <a:r>
              <a:rPr lang="en-US" sz="4800" b="1" dirty="0">
                <a:solidFill>
                  <a:srgbClr val="FF0000"/>
                </a:solidFill>
                <a:latin typeface="Times New Roman" pitchFamily="18" charset="0"/>
                <a:cs typeface="Times New Roman" pitchFamily="18" charset="0"/>
              </a:rPr>
              <a:t>?</a:t>
            </a:r>
          </a:p>
        </p:txBody>
      </p:sp>
      <p:sp>
        <p:nvSpPr>
          <p:cNvPr id="3" name="Rectangle 2"/>
          <p:cNvSpPr/>
          <p:nvPr/>
        </p:nvSpPr>
        <p:spPr>
          <a:xfrm>
            <a:off x="0" y="221949"/>
            <a:ext cx="9144000" cy="4524315"/>
          </a:xfrm>
          <a:prstGeom prst="rect">
            <a:avLst/>
          </a:prstGeom>
          <a:solidFill>
            <a:schemeClr val="bg1"/>
          </a:solidFill>
        </p:spPr>
        <p:txBody>
          <a:bodyPr wrap="square">
            <a:spAutoFit/>
          </a:bodyPr>
          <a:lstStyle/>
          <a:p>
            <a:r>
              <a:rPr lang="en-US" sz="4800" b="1" smtClean="0">
                <a:latin typeface="Times New Roman" pitchFamily="18" charset="0"/>
                <a:cs typeface="Times New Roman" pitchFamily="18" charset="0"/>
              </a:rPr>
              <a:t>  </a:t>
            </a:r>
            <a:r>
              <a:rPr lang="vi-VN" sz="4800" b="1" smtClean="0">
                <a:latin typeface="Times New Roman" pitchFamily="18" charset="0"/>
                <a:cs typeface="Times New Roman" pitchFamily="18" charset="0"/>
              </a:rPr>
              <a:t>Nhấc </a:t>
            </a:r>
            <a:r>
              <a:rPr lang="vi-VN" sz="4800" b="1" dirty="0">
                <a:latin typeface="Times New Roman" pitchFamily="18" charset="0"/>
                <a:cs typeface="Times New Roman" pitchFamily="18" charset="0"/>
              </a:rPr>
              <a:t>thân bơm lên để không khí tràn đầy vào thân rồi ấn thân bơm xuống để không khí nén lại dồn vào ống dẫn rồi lại nở ra khi vào đến quả bóng làm cho quả bóng căng phồng lên.</a:t>
            </a:r>
            <a:endParaRPr lang="en-US" sz="5600" b="1" dirty="0">
              <a:latin typeface="Times New Roman" pitchFamily="18" charset="0"/>
              <a:cs typeface="Times New Roman" pitchFamily="18" charset="0"/>
            </a:endParaRPr>
          </a:p>
        </p:txBody>
      </p:sp>
    </p:spTree>
    <p:extLst>
      <p:ext uri="{BB962C8B-B14F-4D97-AF65-F5344CB8AC3E}">
        <p14:creationId xmlns:p14="http://schemas.microsoft.com/office/powerpoint/2010/main" val="69823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57200"/>
            <a:ext cx="8686800" cy="2308324"/>
          </a:xfrm>
          <a:prstGeom prst="rect">
            <a:avLst/>
          </a:prstGeom>
        </p:spPr>
        <p:txBody>
          <a:bodyPr wrap="square">
            <a:spAutoFit/>
          </a:bodyPr>
          <a:lstStyle/>
          <a:p>
            <a:r>
              <a:rPr lang="vi-VN" sz="4800" b="1" dirty="0">
                <a:latin typeface="+mj-lt"/>
                <a:cs typeface="Arial" pitchFamily="34" charset="0"/>
              </a:rPr>
              <a:t>Nêu một số VD về việc ứng dụng một số tính chất của không khí trong đời sống?</a:t>
            </a:r>
            <a:endParaRPr lang="en-US" sz="4800" b="1" dirty="0">
              <a:latin typeface="+mj-lt"/>
              <a:cs typeface="Arial" pitchFamily="34" charset="0"/>
            </a:endParaRPr>
          </a:p>
        </p:txBody>
      </p:sp>
    </p:spTree>
    <p:extLst>
      <p:ext uri="{BB962C8B-B14F-4D97-AF65-F5344CB8AC3E}">
        <p14:creationId xmlns:p14="http://schemas.microsoft.com/office/powerpoint/2010/main" val="38955836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30" y="2590800"/>
            <a:ext cx="8884170" cy="1938992"/>
          </a:xfrm>
          <a:prstGeom prst="rect">
            <a:avLst/>
          </a:prstGeom>
        </p:spPr>
        <p:txBody>
          <a:bodyPr wrap="square">
            <a:spAutoFit/>
          </a:bodyPr>
          <a:lstStyle/>
          <a:p>
            <a:r>
              <a:rPr lang="en-US" sz="6600" b="1" dirty="0" smtClean="0">
                <a:solidFill>
                  <a:srgbClr val="0B0BF5"/>
                </a:solidFill>
                <a:latin typeface="Times New Roman" pitchFamily="18" charset="0"/>
                <a:cs typeface="Times New Roman" pitchFamily="18" charset="0"/>
              </a:rPr>
              <a:t>	</a:t>
            </a:r>
            <a:r>
              <a:rPr lang="en-US" sz="5400" b="1" dirty="0" smtClean="0">
                <a:solidFill>
                  <a:srgbClr val="0B0BF5"/>
                </a:solidFill>
                <a:latin typeface="Times New Roman" pitchFamily="18" charset="0"/>
                <a:cs typeface="Times New Roman" pitchFamily="18" charset="0"/>
              </a:rPr>
              <a:t>Bơm </a:t>
            </a:r>
            <a:r>
              <a:rPr lang="en-US" sz="5400" b="1" dirty="0">
                <a:solidFill>
                  <a:srgbClr val="0B0BF5"/>
                </a:solidFill>
                <a:latin typeface="Times New Roman" pitchFamily="18" charset="0"/>
                <a:cs typeface="Times New Roman" pitchFamily="18" charset="0"/>
              </a:rPr>
              <a:t>bóng bay, bơm lốp xe đạp, xe máy, xe ô tô…</a:t>
            </a:r>
          </a:p>
        </p:txBody>
      </p:sp>
      <p:sp>
        <p:nvSpPr>
          <p:cNvPr id="3" name="Rectangle 2"/>
          <p:cNvSpPr/>
          <p:nvPr/>
        </p:nvSpPr>
        <p:spPr>
          <a:xfrm>
            <a:off x="296056" y="457200"/>
            <a:ext cx="8610600" cy="1754326"/>
          </a:xfrm>
          <a:prstGeom prst="rect">
            <a:avLst/>
          </a:prstGeom>
        </p:spPr>
        <p:txBody>
          <a:bodyPr wrap="square">
            <a:spAutoFit/>
          </a:bodyPr>
          <a:lstStyle/>
          <a:p>
            <a:r>
              <a:rPr lang="en-US" sz="5400" b="1" dirty="0" smtClean="0">
                <a:latin typeface="Times New Roman" pitchFamily="18" charset="0"/>
                <a:cs typeface="Times New Roman" pitchFamily="18" charset="0"/>
              </a:rPr>
              <a:t>Ứ</a:t>
            </a:r>
            <a:r>
              <a:rPr lang="vi-VN" sz="5400" b="1" dirty="0" smtClean="0">
                <a:latin typeface="Times New Roman" pitchFamily="18" charset="0"/>
                <a:cs typeface="Times New Roman" pitchFamily="18" charset="0"/>
              </a:rPr>
              <a:t>ng </a:t>
            </a:r>
            <a:r>
              <a:rPr lang="vi-VN" sz="5400" b="1" dirty="0">
                <a:latin typeface="Times New Roman" pitchFamily="18" charset="0"/>
                <a:cs typeface="Times New Roman" pitchFamily="18" charset="0"/>
              </a:rPr>
              <a:t>dụng một số tính chất của không </a:t>
            </a:r>
            <a:r>
              <a:rPr lang="vi-VN" sz="5400" b="1" dirty="0" smtClean="0">
                <a:latin typeface="Times New Roman" pitchFamily="18" charset="0"/>
                <a:cs typeface="Times New Roman" pitchFamily="18" charset="0"/>
              </a:rPr>
              <a:t>khí</a:t>
            </a:r>
            <a:r>
              <a:rPr lang="en-US" sz="5400" b="1" dirty="0" smtClean="0">
                <a:latin typeface="Times New Roman" pitchFamily="18" charset="0"/>
                <a:cs typeface="Times New Roman" pitchFamily="18" charset="0"/>
              </a:rPr>
              <a:t>: </a:t>
            </a:r>
            <a:endParaRPr lang="en-US" sz="5400" dirty="0">
              <a:latin typeface="Times New Roman" pitchFamily="18" charset="0"/>
              <a:cs typeface="Times New Roman" pitchFamily="18" charset="0"/>
            </a:endParaRPr>
          </a:p>
        </p:txBody>
      </p:sp>
    </p:spTree>
    <p:extLst>
      <p:ext uri="{BB962C8B-B14F-4D97-AF65-F5344CB8AC3E}">
        <p14:creationId xmlns:p14="http://schemas.microsoft.com/office/powerpoint/2010/main" val="404712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7924800" y="3200400"/>
            <a:ext cx="838200" cy="1189038"/>
          </a:xfrm>
          <a:prstGeom prst="rect">
            <a:avLst/>
          </a:prstGeom>
          <a:noFill/>
          <a:ln w="9525">
            <a:noFill/>
            <a:miter lim="800000"/>
            <a:headEnd/>
            <a:tailEnd/>
          </a:ln>
          <a:effectLst/>
        </p:spPr>
        <p:txBody>
          <a:bodyPr>
            <a:spAutoFit/>
          </a:bodyPr>
          <a:lstStyle/>
          <a:p>
            <a:pPr algn="ctr">
              <a:spcBef>
                <a:spcPct val="50000"/>
              </a:spcBef>
            </a:pPr>
            <a:endParaRPr lang="vi-VN" sz="7200">
              <a:latin typeface="Times New Roman" pitchFamily="18" charset="0"/>
            </a:endParaRPr>
          </a:p>
        </p:txBody>
      </p:sp>
      <p:sp>
        <p:nvSpPr>
          <p:cNvPr id="3" name="Text Box 5"/>
          <p:cNvSpPr txBox="1">
            <a:spLocks noChangeArrowheads="1"/>
          </p:cNvSpPr>
          <p:nvPr/>
        </p:nvSpPr>
        <p:spPr bwMode="auto">
          <a:xfrm>
            <a:off x="1143000" y="2506663"/>
            <a:ext cx="7848600" cy="1004887"/>
          </a:xfrm>
          <a:prstGeom prst="rect">
            <a:avLst/>
          </a:prstGeom>
          <a:noFill/>
          <a:ln w="9525">
            <a:noFill/>
            <a:miter lim="800000"/>
            <a:headEnd/>
            <a:tailEnd/>
          </a:ln>
          <a:effectLst/>
        </p:spPr>
        <p:txBody>
          <a:bodyPr>
            <a:spAutoFit/>
          </a:bodyPr>
          <a:lstStyle/>
          <a:p>
            <a:pPr>
              <a:spcBef>
                <a:spcPct val="50000"/>
              </a:spcBef>
            </a:pPr>
            <a:endParaRPr lang="en-US" sz="2400">
              <a:latin typeface=".VnTime" pitchFamily="34" charset="0"/>
            </a:endParaRPr>
          </a:p>
          <a:p>
            <a:pPr>
              <a:spcBef>
                <a:spcPct val="50000"/>
              </a:spcBef>
            </a:pPr>
            <a:endParaRPr lang="en-US" sz="2400">
              <a:latin typeface=".VnTime" pitchFamily="34" charset="0"/>
            </a:endParaRPr>
          </a:p>
        </p:txBody>
      </p:sp>
      <p:pic>
        <p:nvPicPr>
          <p:cNvPr id="9" name="Picture 6" descr="Tinh_chat_cua_khong_khi"/>
          <p:cNvPicPr>
            <a:picLocks noChangeAspect="1" noChangeArrowheads="1"/>
          </p:cNvPicPr>
          <p:nvPr/>
        </p:nvPicPr>
        <p:blipFill>
          <a:blip r:embed="rId2" cstate="print"/>
          <a:srcRect t="562" r="61000"/>
          <a:stretch>
            <a:fillRect/>
          </a:stretch>
        </p:blipFill>
        <p:spPr bwMode="auto">
          <a:xfrm>
            <a:off x="214142" y="1408906"/>
            <a:ext cx="4205458" cy="3925094"/>
          </a:xfrm>
          <a:prstGeom prst="rect">
            <a:avLst/>
          </a:prstGeom>
          <a:solidFill>
            <a:srgbClr val="CC3300"/>
          </a:solidFill>
          <a:ln w="38100">
            <a:solidFill>
              <a:srgbClr val="CC3300"/>
            </a:solidFill>
            <a:miter lim="800000"/>
            <a:headEnd/>
            <a:tailEnd/>
          </a:ln>
        </p:spPr>
      </p:pic>
      <p:pic>
        <p:nvPicPr>
          <p:cNvPr id="10" name="Picture 7" descr="Tinh_chat_cua_khong_khi"/>
          <p:cNvPicPr>
            <a:picLocks noChangeAspect="1" noChangeArrowheads="1"/>
          </p:cNvPicPr>
          <p:nvPr/>
        </p:nvPicPr>
        <p:blipFill>
          <a:blip r:embed="rId2" cstate="print"/>
          <a:srcRect l="57001" t="2809"/>
          <a:stretch>
            <a:fillRect/>
          </a:stretch>
        </p:blipFill>
        <p:spPr bwMode="auto">
          <a:xfrm>
            <a:off x="4598872" y="1408906"/>
            <a:ext cx="4201603" cy="3923845"/>
          </a:xfrm>
          <a:prstGeom prst="rect">
            <a:avLst/>
          </a:prstGeom>
          <a:noFill/>
          <a:ln w="38100">
            <a:solidFill>
              <a:srgbClr val="CC3300"/>
            </a:solid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Bom%20tiem%20nhua"/>
          <p:cNvPicPr>
            <a:picLocks noChangeAspect="1" noChangeArrowheads="1"/>
          </p:cNvPicPr>
          <p:nvPr/>
        </p:nvPicPr>
        <p:blipFill>
          <a:blip r:embed="rId2" cstate="print">
            <a:lum bright="-8000" contrast="-10000"/>
          </a:blip>
          <a:srcRect/>
          <a:stretch>
            <a:fillRect/>
          </a:stretch>
        </p:blipFill>
        <p:spPr bwMode="auto">
          <a:xfrm>
            <a:off x="152400" y="685800"/>
            <a:ext cx="4267200" cy="2819400"/>
          </a:xfrm>
          <a:prstGeom prst="rect">
            <a:avLst/>
          </a:prstGeom>
          <a:solidFill>
            <a:srgbClr val="FF3300"/>
          </a:solidFill>
          <a:ln w="38100">
            <a:solidFill>
              <a:srgbClr val="FF3300"/>
            </a:solidFill>
            <a:miter lim="800000"/>
            <a:headEnd/>
            <a:tailEnd/>
          </a:ln>
        </p:spPr>
      </p:pic>
      <p:pic>
        <p:nvPicPr>
          <p:cNvPr id="40969" name="Picture 9" descr="Ảnh số 1 MÁY BƠM KHÍ NITƠ CHO LỐP XE MÁY XE CON XE TẢI NHẸ"/>
          <p:cNvPicPr>
            <a:picLocks noChangeAspect="1" noChangeArrowheads="1"/>
          </p:cNvPicPr>
          <p:nvPr/>
        </p:nvPicPr>
        <p:blipFill>
          <a:blip r:embed="rId3" cstate="print"/>
          <a:srcRect/>
          <a:stretch>
            <a:fillRect/>
          </a:stretch>
        </p:blipFill>
        <p:spPr bwMode="auto">
          <a:xfrm>
            <a:off x="4648200" y="685800"/>
            <a:ext cx="4343400" cy="2819400"/>
          </a:xfrm>
          <a:prstGeom prst="rect">
            <a:avLst/>
          </a:prstGeom>
          <a:noFill/>
          <a:ln w="38100">
            <a:solidFill>
              <a:srgbClr val="FF3300"/>
            </a:solidFill>
            <a:miter lim="800000"/>
            <a:headEnd/>
            <a:tailEnd/>
          </a:ln>
        </p:spPr>
      </p:pic>
      <p:pic>
        <p:nvPicPr>
          <p:cNvPr id="40971" name="Picture 11" descr="DSC03919"/>
          <p:cNvPicPr>
            <a:picLocks noGrp="1" noChangeAspect="1" noChangeArrowheads="1"/>
          </p:cNvPicPr>
          <p:nvPr>
            <p:ph idx="1"/>
          </p:nvPr>
        </p:nvPicPr>
        <p:blipFill>
          <a:blip r:embed="rId4" cstate="print"/>
          <a:stretch>
            <a:fillRect/>
          </a:stretch>
        </p:blipFill>
        <p:spPr>
          <a:xfrm>
            <a:off x="2133600" y="2400300"/>
            <a:ext cx="4267200" cy="3200400"/>
          </a:xfrm>
          <a:noFill/>
          <a:ln w="38100">
            <a:solidFill>
              <a:srgbClr val="FF3300"/>
            </a:solidFill>
          </a:ln>
        </p:spPr>
      </p:pic>
      <p:pic>
        <p:nvPicPr>
          <p:cNvPr id="25607" name="Picture 7" descr="Tinh_chat_cua_khong_khi"/>
          <p:cNvPicPr>
            <a:picLocks noChangeAspect="1" noChangeArrowheads="1"/>
          </p:cNvPicPr>
          <p:nvPr/>
        </p:nvPicPr>
        <p:blipFill>
          <a:blip r:embed="rId5" cstate="print"/>
          <a:srcRect l="57001" t="2809"/>
          <a:stretch>
            <a:fillRect/>
          </a:stretch>
        </p:blipFill>
        <p:spPr bwMode="auto">
          <a:xfrm>
            <a:off x="0" y="3657600"/>
            <a:ext cx="4495800" cy="3200400"/>
          </a:xfrm>
          <a:prstGeom prst="rect">
            <a:avLst/>
          </a:prstGeom>
          <a:noFill/>
          <a:ln w="38100">
            <a:solidFill>
              <a:srgbClr val="FF3300"/>
            </a:solidFill>
            <a:miter lim="800000"/>
            <a:headEnd/>
            <a:tailEnd/>
          </a:ln>
        </p:spPr>
      </p:pic>
      <p:sp>
        <p:nvSpPr>
          <p:cNvPr id="40973" name="Text Box 13"/>
          <p:cNvSpPr txBox="1">
            <a:spLocks noChangeArrowheads="1"/>
          </p:cNvSpPr>
          <p:nvPr/>
        </p:nvSpPr>
        <p:spPr bwMode="auto">
          <a:xfrm>
            <a:off x="1600200" y="0"/>
            <a:ext cx="6553200" cy="646331"/>
          </a:xfrm>
          <a:prstGeom prst="rect">
            <a:avLst/>
          </a:prstGeom>
          <a:noFill/>
          <a:ln w="9525">
            <a:noFill/>
            <a:miter lim="800000"/>
            <a:headEnd/>
            <a:tailEnd/>
          </a:ln>
          <a:effectLst/>
        </p:spPr>
        <p:txBody>
          <a:bodyPr>
            <a:spAutoFit/>
          </a:bodyPr>
          <a:lstStyle/>
          <a:p>
            <a:pPr algn="ctr">
              <a:spcBef>
                <a:spcPct val="50000"/>
              </a:spcBef>
            </a:pPr>
            <a:r>
              <a:rPr lang="en-US" sz="3600" b="1" dirty="0" err="1">
                <a:solidFill>
                  <a:srgbClr val="0000FF"/>
                </a:solidFill>
                <a:latin typeface="Times New Roman" pitchFamily="18" charset="0"/>
              </a:rPr>
              <a:t>Ứng</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dụng</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của</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không</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khí</a:t>
            </a:r>
            <a:endParaRPr lang="en-US" sz="360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heel(4)">
                                      <p:cBhvr>
                                        <p:cTn id="7" dur="2000"/>
                                        <p:tgtEl>
                                          <p:spTgt spid="22530"/>
                                        </p:tgtEl>
                                      </p:cBhvr>
                                    </p:animEffect>
                                  </p:childTnLst>
                                </p:cTn>
                              </p:par>
                              <p:par>
                                <p:cTn id="8" presetID="21" presetClass="entr" presetSubtype="4" fill="hold" nodeType="withEffect">
                                  <p:stCondLst>
                                    <p:cond delay="0"/>
                                  </p:stCondLst>
                                  <p:childTnLst>
                                    <p:set>
                                      <p:cBhvr>
                                        <p:cTn id="9" dur="1" fill="hold">
                                          <p:stCondLst>
                                            <p:cond delay="0"/>
                                          </p:stCondLst>
                                        </p:cTn>
                                        <p:tgtEl>
                                          <p:spTgt spid="40969"/>
                                        </p:tgtEl>
                                        <p:attrNameLst>
                                          <p:attrName>style.visibility</p:attrName>
                                        </p:attrNameLst>
                                      </p:cBhvr>
                                      <p:to>
                                        <p:strVal val="visible"/>
                                      </p:to>
                                    </p:set>
                                    <p:animEffect transition="in" filter="wheel(4)">
                                      <p:cBhvr>
                                        <p:cTn id="10" dur="2000"/>
                                        <p:tgtEl>
                                          <p:spTgt spid="40969"/>
                                        </p:tgtEl>
                                      </p:cBhvr>
                                    </p:animEffect>
                                  </p:childTnLst>
                                </p:cTn>
                              </p:par>
                              <p:par>
                                <p:cTn id="11" presetID="21" presetClass="entr" presetSubtype="4" fill="hold" nodeType="withEffect">
                                  <p:stCondLst>
                                    <p:cond delay="0"/>
                                  </p:stCondLst>
                                  <p:childTnLst>
                                    <p:set>
                                      <p:cBhvr>
                                        <p:cTn id="12" dur="1" fill="hold">
                                          <p:stCondLst>
                                            <p:cond delay="0"/>
                                          </p:stCondLst>
                                        </p:cTn>
                                        <p:tgtEl>
                                          <p:spTgt spid="25607"/>
                                        </p:tgtEl>
                                        <p:attrNameLst>
                                          <p:attrName>style.visibility</p:attrName>
                                        </p:attrNameLst>
                                      </p:cBhvr>
                                      <p:to>
                                        <p:strVal val="visible"/>
                                      </p:to>
                                    </p:set>
                                    <p:animEffect transition="in" filter="wheel(4)">
                                      <p:cBhvr>
                                        <p:cTn id="13" dur="2000"/>
                                        <p:tgtEl>
                                          <p:spTgt spid="25607"/>
                                        </p:tgtEl>
                                      </p:cBhvr>
                                    </p:animEffect>
                                  </p:childTnLst>
                                </p:cTn>
                              </p:par>
                              <p:par>
                                <p:cTn id="14" presetID="21" presetClass="entr" presetSubtype="4" fill="hold" nodeType="withEffect">
                                  <p:stCondLst>
                                    <p:cond delay="0"/>
                                  </p:stCondLst>
                                  <p:childTnLst>
                                    <p:set>
                                      <p:cBhvr>
                                        <p:cTn id="15" dur="1" fill="hold">
                                          <p:stCondLst>
                                            <p:cond delay="0"/>
                                          </p:stCondLst>
                                        </p:cTn>
                                        <p:tgtEl>
                                          <p:spTgt spid="40971"/>
                                        </p:tgtEl>
                                        <p:attrNameLst>
                                          <p:attrName>style.visibility</p:attrName>
                                        </p:attrNameLst>
                                      </p:cBhvr>
                                      <p:to>
                                        <p:strVal val="visible"/>
                                      </p:to>
                                    </p:set>
                                    <p:animEffect transition="in" filter="wheel(4)">
                                      <p:cBhvr>
                                        <p:cTn id="16" dur="2000"/>
                                        <p:tgtEl>
                                          <p:spTgt spid="40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descr="ao-phao-goi-2"/>
          <p:cNvPicPr>
            <a:picLocks noGrp="1" noChangeAspect="1" noChangeArrowheads="1"/>
          </p:cNvPicPr>
          <p:nvPr>
            <p:ph idx="1"/>
          </p:nvPr>
        </p:nvPicPr>
        <p:blipFill>
          <a:blip r:embed="rId2" cstate="print"/>
          <a:srcRect/>
          <a:stretch>
            <a:fillRect/>
          </a:stretch>
        </p:blipFill>
        <p:spPr>
          <a:xfrm>
            <a:off x="0" y="0"/>
            <a:ext cx="3048000" cy="3581400"/>
          </a:xfrm>
          <a:noFill/>
          <a:ln w="38100">
            <a:solidFill>
              <a:srgbClr val="FF3300"/>
            </a:solidFill>
          </a:ln>
        </p:spPr>
      </p:pic>
      <p:pic>
        <p:nvPicPr>
          <p:cNvPr id="41998" name="Picture 14" descr="02-1"/>
          <p:cNvPicPr>
            <a:picLocks noChangeAspect="1" noChangeArrowheads="1"/>
          </p:cNvPicPr>
          <p:nvPr/>
        </p:nvPicPr>
        <p:blipFill>
          <a:blip r:embed="rId3" cstate="print"/>
          <a:srcRect/>
          <a:stretch>
            <a:fillRect/>
          </a:stretch>
        </p:blipFill>
        <p:spPr bwMode="auto">
          <a:xfrm>
            <a:off x="3048000" y="0"/>
            <a:ext cx="2819400" cy="3581400"/>
          </a:xfrm>
          <a:prstGeom prst="rect">
            <a:avLst/>
          </a:prstGeom>
          <a:noFill/>
          <a:ln w="38100">
            <a:solidFill>
              <a:srgbClr val="FF3300"/>
            </a:solidFill>
            <a:miter lim="800000"/>
            <a:headEnd/>
            <a:tailEnd/>
          </a:ln>
        </p:spPr>
      </p:pic>
      <p:pic>
        <p:nvPicPr>
          <p:cNvPr id="22539" name="Picture 11" descr="080621-phao"/>
          <p:cNvPicPr>
            <a:picLocks noChangeAspect="1" noChangeArrowheads="1"/>
          </p:cNvPicPr>
          <p:nvPr/>
        </p:nvPicPr>
        <p:blipFill>
          <a:blip r:embed="rId4" cstate="print"/>
          <a:srcRect/>
          <a:stretch>
            <a:fillRect/>
          </a:stretch>
        </p:blipFill>
        <p:spPr bwMode="auto">
          <a:xfrm>
            <a:off x="5943600" y="0"/>
            <a:ext cx="3200400" cy="3886200"/>
          </a:xfrm>
          <a:prstGeom prst="rect">
            <a:avLst/>
          </a:prstGeom>
          <a:noFill/>
          <a:ln w="38100">
            <a:solidFill>
              <a:srgbClr val="FF3300"/>
            </a:solidFill>
            <a:miter lim="800000"/>
            <a:headEnd/>
            <a:tailEnd/>
          </a:ln>
        </p:spPr>
      </p:pic>
      <p:pic>
        <p:nvPicPr>
          <p:cNvPr id="42005" name="Picture 21" descr="10899185-yentu1"/>
          <p:cNvPicPr>
            <a:picLocks noChangeAspect="1" noChangeArrowheads="1"/>
          </p:cNvPicPr>
          <p:nvPr/>
        </p:nvPicPr>
        <p:blipFill>
          <a:blip r:embed="rId5" cstate="print"/>
          <a:srcRect/>
          <a:stretch>
            <a:fillRect/>
          </a:stretch>
        </p:blipFill>
        <p:spPr bwMode="auto">
          <a:xfrm>
            <a:off x="4191000" y="3657600"/>
            <a:ext cx="4953000" cy="3200400"/>
          </a:xfrm>
          <a:prstGeom prst="rect">
            <a:avLst/>
          </a:prstGeom>
          <a:noFill/>
          <a:ln w="38100">
            <a:solidFill>
              <a:srgbClr val="FF3300"/>
            </a:solidFill>
            <a:miter lim="800000"/>
            <a:headEnd/>
            <a:tailEnd/>
          </a:ln>
        </p:spPr>
      </p:pic>
      <p:pic>
        <p:nvPicPr>
          <p:cNvPr id="42008" name="Picture 24" descr="sbr1284977415"/>
          <p:cNvPicPr>
            <a:picLocks noChangeAspect="1" noChangeArrowheads="1"/>
          </p:cNvPicPr>
          <p:nvPr/>
        </p:nvPicPr>
        <p:blipFill>
          <a:blip r:embed="rId6" cstate="print"/>
          <a:srcRect/>
          <a:stretch>
            <a:fillRect/>
          </a:stretch>
        </p:blipFill>
        <p:spPr bwMode="auto">
          <a:xfrm>
            <a:off x="0" y="3657600"/>
            <a:ext cx="4114800" cy="3200400"/>
          </a:xfrm>
          <a:prstGeom prst="rect">
            <a:avLst/>
          </a:prstGeom>
          <a:noFill/>
          <a:ln w="38100">
            <a:solidFill>
              <a:srgbClr val="FF33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wheel(4)">
                                      <p:cBhvr>
                                        <p:cTn id="7" dur="2000"/>
                                        <p:tgtEl>
                                          <p:spTgt spid="41988"/>
                                        </p:tgtEl>
                                      </p:cBhvr>
                                    </p:animEffect>
                                  </p:childTnLst>
                                </p:cTn>
                              </p:par>
                              <p:par>
                                <p:cTn id="8" presetID="21" presetClass="entr" presetSubtype="4" fill="hold" nodeType="withEffect">
                                  <p:stCondLst>
                                    <p:cond delay="0"/>
                                  </p:stCondLst>
                                  <p:childTnLst>
                                    <p:set>
                                      <p:cBhvr>
                                        <p:cTn id="9" dur="1" fill="hold">
                                          <p:stCondLst>
                                            <p:cond delay="0"/>
                                          </p:stCondLst>
                                        </p:cTn>
                                        <p:tgtEl>
                                          <p:spTgt spid="41998"/>
                                        </p:tgtEl>
                                        <p:attrNameLst>
                                          <p:attrName>style.visibility</p:attrName>
                                        </p:attrNameLst>
                                      </p:cBhvr>
                                      <p:to>
                                        <p:strVal val="visible"/>
                                      </p:to>
                                    </p:set>
                                    <p:animEffect transition="in" filter="wheel(4)">
                                      <p:cBhvr>
                                        <p:cTn id="10" dur="2000"/>
                                        <p:tgtEl>
                                          <p:spTgt spid="41998"/>
                                        </p:tgtEl>
                                      </p:cBhvr>
                                    </p:animEffect>
                                  </p:childTnLst>
                                </p:cTn>
                              </p:par>
                              <p:par>
                                <p:cTn id="11" presetID="21" presetClass="entr" presetSubtype="4" fill="hold" nodeType="withEffect">
                                  <p:stCondLst>
                                    <p:cond delay="0"/>
                                  </p:stCondLst>
                                  <p:childTnLst>
                                    <p:set>
                                      <p:cBhvr>
                                        <p:cTn id="12" dur="1" fill="hold">
                                          <p:stCondLst>
                                            <p:cond delay="0"/>
                                          </p:stCondLst>
                                        </p:cTn>
                                        <p:tgtEl>
                                          <p:spTgt spid="22539"/>
                                        </p:tgtEl>
                                        <p:attrNameLst>
                                          <p:attrName>style.visibility</p:attrName>
                                        </p:attrNameLst>
                                      </p:cBhvr>
                                      <p:to>
                                        <p:strVal val="visible"/>
                                      </p:to>
                                    </p:set>
                                    <p:animEffect transition="in" filter="wheel(4)">
                                      <p:cBhvr>
                                        <p:cTn id="13" dur="2000"/>
                                        <p:tgtEl>
                                          <p:spTgt spid="22539"/>
                                        </p:tgtEl>
                                      </p:cBhvr>
                                    </p:animEffect>
                                  </p:childTnLst>
                                </p:cTn>
                              </p:par>
                              <p:par>
                                <p:cTn id="14" presetID="21" presetClass="entr" presetSubtype="4" fill="hold" nodeType="withEffect">
                                  <p:stCondLst>
                                    <p:cond delay="0"/>
                                  </p:stCondLst>
                                  <p:childTnLst>
                                    <p:set>
                                      <p:cBhvr>
                                        <p:cTn id="15" dur="1" fill="hold">
                                          <p:stCondLst>
                                            <p:cond delay="0"/>
                                          </p:stCondLst>
                                        </p:cTn>
                                        <p:tgtEl>
                                          <p:spTgt spid="42008"/>
                                        </p:tgtEl>
                                        <p:attrNameLst>
                                          <p:attrName>style.visibility</p:attrName>
                                        </p:attrNameLst>
                                      </p:cBhvr>
                                      <p:to>
                                        <p:strVal val="visible"/>
                                      </p:to>
                                    </p:set>
                                    <p:animEffect transition="in" filter="wheel(4)">
                                      <p:cBhvr>
                                        <p:cTn id="16" dur="2000"/>
                                        <p:tgtEl>
                                          <p:spTgt spid="42008"/>
                                        </p:tgtEl>
                                      </p:cBhvr>
                                    </p:animEffect>
                                  </p:childTnLst>
                                </p:cTn>
                              </p:par>
                              <p:par>
                                <p:cTn id="17" presetID="21" presetClass="entr" presetSubtype="4" fill="hold" nodeType="withEffect">
                                  <p:stCondLst>
                                    <p:cond delay="0"/>
                                  </p:stCondLst>
                                  <p:childTnLst>
                                    <p:set>
                                      <p:cBhvr>
                                        <p:cTn id="18" dur="1" fill="hold">
                                          <p:stCondLst>
                                            <p:cond delay="0"/>
                                          </p:stCondLst>
                                        </p:cTn>
                                        <p:tgtEl>
                                          <p:spTgt spid="42005"/>
                                        </p:tgtEl>
                                        <p:attrNameLst>
                                          <p:attrName>style.visibility</p:attrName>
                                        </p:attrNameLst>
                                      </p:cBhvr>
                                      <p:to>
                                        <p:strVal val="visible"/>
                                      </p:to>
                                    </p:set>
                                    <p:animEffect transition="in" filter="wheel(4)">
                                      <p:cBhvr>
                                        <p:cTn id="19" dur="2000"/>
                                        <p:tgtEl>
                                          <p:spTgt spid="42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Pictures\1.kk.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tdeti%20Tquang"/>
          <p:cNvPicPr>
            <a:picLocks noChangeAspect="1" noChangeArrowheads="1"/>
          </p:cNvPicPr>
          <p:nvPr/>
        </p:nvPicPr>
        <p:blipFill>
          <a:blip r:embed="rId2" cstate="print"/>
          <a:srcRect/>
          <a:stretch>
            <a:fillRect/>
          </a:stretch>
        </p:blipFill>
        <p:spPr bwMode="auto">
          <a:xfrm>
            <a:off x="152400" y="3810000"/>
            <a:ext cx="4267200" cy="3048000"/>
          </a:xfrm>
          <a:prstGeom prst="rect">
            <a:avLst/>
          </a:prstGeom>
          <a:solidFill>
            <a:srgbClr val="0033CC"/>
          </a:solidFill>
          <a:ln w="57150">
            <a:solidFill>
              <a:srgbClr val="FF3300"/>
            </a:solidFill>
            <a:miter lim="800000"/>
            <a:headEnd/>
            <a:tailEnd/>
          </a:ln>
        </p:spPr>
      </p:pic>
      <p:pic>
        <p:nvPicPr>
          <p:cNvPr id="65539" name="imgb" descr="VD181010vshuongkhe4"/>
          <p:cNvPicPr>
            <a:picLocks noChangeAspect="1" noChangeArrowheads="1"/>
          </p:cNvPicPr>
          <p:nvPr/>
        </p:nvPicPr>
        <p:blipFill>
          <a:blip r:embed="rId3" cstate="print"/>
          <a:srcRect/>
          <a:stretch>
            <a:fillRect/>
          </a:stretch>
        </p:blipFill>
        <p:spPr bwMode="auto">
          <a:xfrm>
            <a:off x="4648200" y="3886200"/>
            <a:ext cx="4267200" cy="2971800"/>
          </a:xfrm>
          <a:prstGeom prst="rect">
            <a:avLst/>
          </a:prstGeom>
          <a:solidFill>
            <a:srgbClr val="0033CC"/>
          </a:solidFill>
          <a:ln w="57150">
            <a:solidFill>
              <a:srgbClr val="FF3300"/>
            </a:solidFill>
            <a:miter lim="800000"/>
            <a:headEnd/>
            <a:tailEnd/>
          </a:ln>
        </p:spPr>
      </p:pic>
      <p:pic>
        <p:nvPicPr>
          <p:cNvPr id="65540" name="Picture 4" descr="ANd9GcQw-sJm0TzpJwk3D7BWgnTYXahUvVBgj8nfqwVmSjpXkw3o_NaS"/>
          <p:cNvPicPr>
            <a:picLocks noChangeAspect="1" noChangeArrowheads="1"/>
          </p:cNvPicPr>
          <p:nvPr/>
        </p:nvPicPr>
        <p:blipFill>
          <a:blip r:embed="rId4" cstate="print"/>
          <a:srcRect/>
          <a:stretch>
            <a:fillRect/>
          </a:stretch>
        </p:blipFill>
        <p:spPr bwMode="auto">
          <a:xfrm>
            <a:off x="4648200" y="685800"/>
            <a:ext cx="4267200" cy="3124200"/>
          </a:xfrm>
          <a:prstGeom prst="rect">
            <a:avLst/>
          </a:prstGeom>
          <a:solidFill>
            <a:srgbClr val="0033CC"/>
          </a:solidFill>
          <a:ln w="57150">
            <a:solidFill>
              <a:srgbClr val="FF3300"/>
            </a:solidFill>
            <a:miter lim="800000"/>
            <a:headEnd/>
            <a:tailEnd/>
          </a:ln>
        </p:spPr>
      </p:pic>
      <p:sp>
        <p:nvSpPr>
          <p:cNvPr id="65541" name="Text Box 5"/>
          <p:cNvSpPr txBox="1">
            <a:spLocks noChangeArrowheads="1"/>
          </p:cNvSpPr>
          <p:nvPr/>
        </p:nvSpPr>
        <p:spPr bwMode="auto">
          <a:xfrm>
            <a:off x="1752600" y="1524000"/>
            <a:ext cx="44958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65542" name="Text Box 6"/>
          <p:cNvSpPr txBox="1">
            <a:spLocks noChangeArrowheads="1"/>
          </p:cNvSpPr>
          <p:nvPr/>
        </p:nvSpPr>
        <p:spPr bwMode="auto">
          <a:xfrm>
            <a:off x="533400" y="152400"/>
            <a:ext cx="8153400" cy="519113"/>
          </a:xfrm>
          <a:prstGeom prst="rect">
            <a:avLst/>
          </a:prstGeom>
          <a:noFill/>
          <a:ln w="9525">
            <a:noFill/>
            <a:miter lim="800000"/>
            <a:headEnd/>
            <a:tailEnd/>
          </a:ln>
          <a:effectLst/>
        </p:spPr>
        <p:txBody>
          <a:bodyPr>
            <a:spAutoFit/>
          </a:bodyPr>
          <a:lstStyle/>
          <a:p>
            <a:pPr algn="ctr">
              <a:spcBef>
                <a:spcPct val="50000"/>
              </a:spcBef>
            </a:pPr>
            <a:r>
              <a:rPr lang="en-US" sz="2800" b="1">
                <a:solidFill>
                  <a:srgbClr val="0000FF"/>
                </a:solidFill>
                <a:latin typeface="Times New Roman" pitchFamily="18" charset="0"/>
              </a:rPr>
              <a:t>MỘT SỐ HOẠT ĐỘNG BẢO VỆ MÔI TRƯỜNG</a:t>
            </a:r>
          </a:p>
        </p:txBody>
      </p:sp>
      <p:sp>
        <p:nvSpPr>
          <p:cNvPr id="65543" name="Text Box 7"/>
          <p:cNvSpPr txBox="1">
            <a:spLocks noChangeArrowheads="1"/>
          </p:cNvSpPr>
          <p:nvPr/>
        </p:nvSpPr>
        <p:spPr bwMode="auto">
          <a:xfrm>
            <a:off x="2362200" y="6248400"/>
            <a:ext cx="685800" cy="366713"/>
          </a:xfrm>
          <a:prstGeom prst="rect">
            <a:avLst/>
          </a:prstGeom>
          <a:solidFill>
            <a:srgbClr val="00CCFF"/>
          </a:solidFill>
          <a:ln w="9525">
            <a:noFill/>
            <a:miter lim="800000"/>
            <a:headEnd/>
            <a:tailEnd/>
          </a:ln>
          <a:effectLst/>
        </p:spPr>
        <p:txBody>
          <a:bodyPr>
            <a:spAutoFit/>
          </a:bodyPr>
          <a:lstStyle/>
          <a:p>
            <a:pPr algn="ctr">
              <a:spcBef>
                <a:spcPct val="50000"/>
              </a:spcBef>
            </a:pPr>
            <a:r>
              <a:rPr lang="en-US" b="1">
                <a:solidFill>
                  <a:srgbClr val="FF3300"/>
                </a:solidFill>
              </a:rPr>
              <a:t>3</a:t>
            </a:r>
          </a:p>
        </p:txBody>
      </p:sp>
      <p:sp>
        <p:nvSpPr>
          <p:cNvPr id="65544" name="Text Box 8"/>
          <p:cNvSpPr txBox="1">
            <a:spLocks noChangeArrowheads="1"/>
          </p:cNvSpPr>
          <p:nvPr/>
        </p:nvSpPr>
        <p:spPr bwMode="auto">
          <a:xfrm>
            <a:off x="6705600" y="3352800"/>
            <a:ext cx="685800" cy="366713"/>
          </a:xfrm>
          <a:prstGeom prst="rect">
            <a:avLst/>
          </a:prstGeom>
          <a:solidFill>
            <a:srgbClr val="00CCFF"/>
          </a:solidFill>
          <a:ln w="9525">
            <a:noFill/>
            <a:miter lim="800000"/>
            <a:headEnd/>
            <a:tailEnd/>
          </a:ln>
          <a:effectLst/>
        </p:spPr>
        <p:txBody>
          <a:bodyPr>
            <a:spAutoFit/>
          </a:bodyPr>
          <a:lstStyle/>
          <a:p>
            <a:pPr algn="ctr">
              <a:spcBef>
                <a:spcPct val="50000"/>
              </a:spcBef>
            </a:pPr>
            <a:r>
              <a:rPr lang="en-US" b="1">
                <a:solidFill>
                  <a:srgbClr val="FF3300"/>
                </a:solidFill>
              </a:rPr>
              <a:t>2</a:t>
            </a:r>
          </a:p>
        </p:txBody>
      </p:sp>
      <p:sp>
        <p:nvSpPr>
          <p:cNvPr id="65545" name="Text Box 9"/>
          <p:cNvSpPr txBox="1">
            <a:spLocks noChangeArrowheads="1"/>
          </p:cNvSpPr>
          <p:nvPr/>
        </p:nvSpPr>
        <p:spPr bwMode="auto">
          <a:xfrm>
            <a:off x="7010400" y="6248400"/>
            <a:ext cx="685800" cy="366713"/>
          </a:xfrm>
          <a:prstGeom prst="rect">
            <a:avLst/>
          </a:prstGeom>
          <a:solidFill>
            <a:srgbClr val="00CCFF"/>
          </a:solidFill>
          <a:ln w="9525">
            <a:noFill/>
            <a:miter lim="800000"/>
            <a:headEnd/>
            <a:tailEnd/>
          </a:ln>
          <a:effectLst/>
        </p:spPr>
        <p:txBody>
          <a:bodyPr>
            <a:spAutoFit/>
          </a:bodyPr>
          <a:lstStyle/>
          <a:p>
            <a:pPr algn="ctr">
              <a:spcBef>
                <a:spcPct val="50000"/>
              </a:spcBef>
            </a:pPr>
            <a:r>
              <a:rPr lang="en-US" b="1">
                <a:solidFill>
                  <a:srgbClr val="FF3300"/>
                </a:solidFill>
              </a:rPr>
              <a:t>4</a:t>
            </a:r>
          </a:p>
        </p:txBody>
      </p:sp>
      <p:pic>
        <p:nvPicPr>
          <p:cNvPr id="65546" name="Picture 10" descr="attachment"/>
          <p:cNvPicPr>
            <a:picLocks noChangeAspect="1" noChangeArrowheads="1"/>
          </p:cNvPicPr>
          <p:nvPr/>
        </p:nvPicPr>
        <p:blipFill>
          <a:blip r:embed="rId5" cstate="print"/>
          <a:srcRect/>
          <a:stretch>
            <a:fillRect/>
          </a:stretch>
        </p:blipFill>
        <p:spPr bwMode="auto">
          <a:xfrm>
            <a:off x="152400" y="685800"/>
            <a:ext cx="4267200" cy="3048000"/>
          </a:xfrm>
          <a:prstGeom prst="rect">
            <a:avLst/>
          </a:prstGeom>
          <a:solidFill>
            <a:srgbClr val="0033CC"/>
          </a:solidFill>
          <a:ln w="57150">
            <a:solidFill>
              <a:srgbClr val="FF3300"/>
            </a:solidFill>
            <a:miter lim="800000"/>
            <a:headEnd/>
            <a:tailEnd/>
          </a:ln>
        </p:spPr>
      </p:pic>
      <p:sp>
        <p:nvSpPr>
          <p:cNvPr id="65547" name="Text Box 11"/>
          <p:cNvSpPr txBox="1">
            <a:spLocks noChangeArrowheads="1"/>
          </p:cNvSpPr>
          <p:nvPr/>
        </p:nvSpPr>
        <p:spPr bwMode="auto">
          <a:xfrm>
            <a:off x="2286000" y="3352800"/>
            <a:ext cx="685800" cy="366713"/>
          </a:xfrm>
          <a:prstGeom prst="rect">
            <a:avLst/>
          </a:prstGeom>
          <a:solidFill>
            <a:srgbClr val="00CCFF"/>
          </a:solidFill>
          <a:ln w="9525">
            <a:noFill/>
            <a:miter lim="800000"/>
            <a:headEnd/>
            <a:tailEnd/>
          </a:ln>
          <a:effectLst/>
        </p:spPr>
        <p:txBody>
          <a:bodyPr>
            <a:spAutoFit/>
          </a:bodyPr>
          <a:lstStyle/>
          <a:p>
            <a:pPr algn="ctr">
              <a:spcBef>
                <a:spcPct val="50000"/>
              </a:spcBef>
            </a:pPr>
            <a:r>
              <a:rPr lang="en-US" b="1">
                <a:solidFill>
                  <a:srgbClr val="FF3300"/>
                </a:solidFill>
              </a:rPr>
              <a:t>1</a:t>
            </a:r>
          </a:p>
        </p:txBody>
      </p:sp>
      <p:pic>
        <p:nvPicPr>
          <p:cNvPr id="65548" name="Picture 12" descr="khauhieu"/>
          <p:cNvPicPr>
            <a:picLocks noChangeAspect="1" noChangeArrowheads="1"/>
          </p:cNvPicPr>
          <p:nvPr/>
        </p:nvPicPr>
        <p:blipFill>
          <a:blip r:embed="rId6" cstate="print"/>
          <a:srcRect/>
          <a:stretch>
            <a:fillRect/>
          </a:stretch>
        </p:blipFill>
        <p:spPr bwMode="auto">
          <a:xfrm>
            <a:off x="0" y="685800"/>
            <a:ext cx="4724400" cy="6172200"/>
          </a:xfrm>
          <a:prstGeom prst="rect">
            <a:avLst/>
          </a:prstGeom>
          <a:noFill/>
          <a:ln w="38100">
            <a:solidFill>
              <a:srgbClr val="FF3300"/>
            </a:solidFill>
            <a:miter lim="800000"/>
            <a:headEnd/>
            <a:tailEnd/>
          </a:ln>
        </p:spPr>
      </p:pic>
      <p:pic>
        <p:nvPicPr>
          <p:cNvPr id="65549" name="Picture 13" descr="ImageView"/>
          <p:cNvPicPr>
            <a:picLocks noChangeAspect="1" noChangeArrowheads="1"/>
          </p:cNvPicPr>
          <p:nvPr/>
        </p:nvPicPr>
        <p:blipFill>
          <a:blip r:embed="rId7" cstate="print"/>
          <a:srcRect/>
          <a:stretch>
            <a:fillRect/>
          </a:stretch>
        </p:blipFill>
        <p:spPr bwMode="auto">
          <a:xfrm>
            <a:off x="4724400" y="685800"/>
            <a:ext cx="4419600" cy="6172200"/>
          </a:xfrm>
          <a:prstGeom prst="rect">
            <a:avLst/>
          </a:prstGeom>
          <a:noFill/>
          <a:ln w="38100">
            <a:solidFill>
              <a:srgbClr val="FF3300"/>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5548"/>
                                        </p:tgtEl>
                                        <p:attrNameLst>
                                          <p:attrName>style.visibility</p:attrName>
                                        </p:attrNameLst>
                                      </p:cBhvr>
                                      <p:to>
                                        <p:strVal val="visible"/>
                                      </p:to>
                                    </p:set>
                                    <p:animEffect transition="in" filter="diamond(in)">
                                      <p:cBhvr>
                                        <p:cTn id="7" dur="2000"/>
                                        <p:tgtEl>
                                          <p:spTgt spid="65548"/>
                                        </p:tgtEl>
                                      </p:cBhvr>
                                    </p:animEffect>
                                  </p:childTnLst>
                                </p:cTn>
                              </p:par>
                              <p:par>
                                <p:cTn id="8" presetID="8" presetClass="entr" presetSubtype="16" fill="hold" nodeType="withEffect">
                                  <p:stCondLst>
                                    <p:cond delay="0"/>
                                  </p:stCondLst>
                                  <p:childTnLst>
                                    <p:set>
                                      <p:cBhvr>
                                        <p:cTn id="9" dur="1" fill="hold">
                                          <p:stCondLst>
                                            <p:cond delay="0"/>
                                          </p:stCondLst>
                                        </p:cTn>
                                        <p:tgtEl>
                                          <p:spTgt spid="65549"/>
                                        </p:tgtEl>
                                        <p:attrNameLst>
                                          <p:attrName>style.visibility</p:attrName>
                                        </p:attrNameLst>
                                      </p:cBhvr>
                                      <p:to>
                                        <p:strVal val="visible"/>
                                      </p:to>
                                    </p:set>
                                    <p:animEffect transition="in" filter="diamond(in)">
                                      <p:cBhvr>
                                        <p:cTn id="10" dur="2000"/>
                                        <p:tgtEl>
                                          <p:spTgt spid="65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0" name="Text Box 8"/>
          <p:cNvSpPr txBox="1">
            <a:spLocks noChangeArrowheads="1"/>
          </p:cNvSpPr>
          <p:nvPr/>
        </p:nvSpPr>
        <p:spPr bwMode="auto">
          <a:xfrm>
            <a:off x="1000125" y="2057400"/>
            <a:ext cx="7010400" cy="1508105"/>
          </a:xfrm>
          <a:prstGeom prst="rect">
            <a:avLst/>
          </a:prstGeom>
          <a:noFill/>
          <a:ln w="9525">
            <a:noFill/>
            <a:miter lim="800000"/>
            <a:headEnd/>
            <a:tailEnd/>
          </a:ln>
          <a:effectLst/>
        </p:spPr>
        <p:txBody>
          <a:bodyPr wrap="square">
            <a:spAutoFit/>
          </a:bodyPr>
          <a:lstStyle/>
          <a:p>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Học</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thuộc</a:t>
            </a:r>
            <a:r>
              <a:rPr lang="en-US" sz="4400" b="1" dirty="0" smtClean="0">
                <a:solidFill>
                  <a:srgbClr val="0000FF"/>
                </a:solidFill>
                <a:latin typeface="Times New Roman" pitchFamily="18" charset="0"/>
                <a:cs typeface="Times New Roman" pitchFamily="18" charset="0"/>
              </a:rPr>
              <a:t> GHI NHỚ</a:t>
            </a:r>
            <a:endParaRPr lang="en-US" sz="4800" b="1" dirty="0">
              <a:solidFill>
                <a:srgbClr val="0000FF"/>
              </a:solidFill>
              <a:latin typeface="Times New Roman" pitchFamily="18" charset="0"/>
              <a:cs typeface="Times New Roman" pitchFamily="18" charset="0"/>
            </a:endParaRPr>
          </a:p>
          <a:p>
            <a:r>
              <a:rPr lang="en-US" sz="4800" b="1" dirty="0" smtClean="0">
                <a:solidFill>
                  <a:srgbClr val="0000FF"/>
                </a:solidFill>
                <a:latin typeface="Times New Roman" pitchFamily="18" charset="0"/>
                <a:cs typeface="Times New Roman" pitchFamily="18" charset="0"/>
              </a:rPr>
              <a:t>- </a:t>
            </a:r>
            <a:r>
              <a:rPr lang="en-US" sz="4800" b="1" dirty="0" err="1" smtClean="0">
                <a:solidFill>
                  <a:srgbClr val="0000FF"/>
                </a:solidFill>
                <a:latin typeface="Times New Roman" pitchFamily="18" charset="0"/>
                <a:cs typeface="Times New Roman" pitchFamily="18" charset="0"/>
              </a:rPr>
              <a:t>Chuẩn</a:t>
            </a:r>
            <a:r>
              <a:rPr lang="en-US" sz="4800" b="1" dirty="0" smtClean="0">
                <a:solidFill>
                  <a:srgbClr val="0000FF"/>
                </a:solidFill>
                <a:latin typeface="Times New Roman" pitchFamily="18" charset="0"/>
                <a:cs typeface="Times New Roman" pitchFamily="18" charset="0"/>
              </a:rPr>
              <a:t> </a:t>
            </a:r>
            <a:r>
              <a:rPr lang="en-US" sz="4800" b="1" dirty="0" err="1" smtClean="0">
                <a:solidFill>
                  <a:srgbClr val="0000FF"/>
                </a:solidFill>
                <a:latin typeface="Times New Roman" pitchFamily="18" charset="0"/>
                <a:cs typeface="Times New Roman" pitchFamily="18" charset="0"/>
              </a:rPr>
              <a:t>bị</a:t>
            </a:r>
            <a:r>
              <a:rPr lang="en-US" sz="4800" b="1" dirty="0" smtClean="0">
                <a:solidFill>
                  <a:srgbClr val="0000FF"/>
                </a:solidFill>
                <a:latin typeface="Times New Roman" pitchFamily="18" charset="0"/>
                <a:cs typeface="Times New Roman" pitchFamily="18" charset="0"/>
              </a:rPr>
              <a:t> </a:t>
            </a:r>
            <a:r>
              <a:rPr lang="en-US" sz="4800" b="1" dirty="0" err="1" smtClean="0">
                <a:solidFill>
                  <a:srgbClr val="0000FF"/>
                </a:solidFill>
                <a:latin typeface="Times New Roman" pitchFamily="18" charset="0"/>
                <a:cs typeface="Times New Roman" pitchFamily="18" charset="0"/>
              </a:rPr>
              <a:t>bài</a:t>
            </a:r>
            <a:r>
              <a:rPr lang="en-US" sz="4800" b="1" dirty="0" smtClean="0">
                <a:solidFill>
                  <a:srgbClr val="0000FF"/>
                </a:solidFill>
                <a:latin typeface="Times New Roman" pitchFamily="18" charset="0"/>
                <a:cs typeface="Times New Roman" pitchFamily="18" charset="0"/>
              </a:rPr>
              <a:t> </a:t>
            </a:r>
            <a:r>
              <a:rPr lang="en-US" sz="4800" b="1" dirty="0" err="1" smtClean="0">
                <a:solidFill>
                  <a:srgbClr val="0000FF"/>
                </a:solidFill>
                <a:latin typeface="Times New Roman" pitchFamily="18" charset="0"/>
                <a:cs typeface="Times New Roman" pitchFamily="18" charset="0"/>
              </a:rPr>
              <a:t>sau</a:t>
            </a:r>
            <a:r>
              <a:rPr lang="en-US" sz="4800" b="1" dirty="0" smtClean="0">
                <a:solidFill>
                  <a:srgbClr val="0000FF"/>
                </a:solidFill>
                <a:latin typeface="Times New Roman" pitchFamily="18" charset="0"/>
                <a:cs typeface="Times New Roman" pitchFamily="18" charset="0"/>
              </a:rPr>
              <a:t>: </a:t>
            </a:r>
            <a:endParaRPr lang="en-US" sz="4800" b="1" dirty="0">
              <a:solidFill>
                <a:srgbClr val="0000FF"/>
              </a:solidFill>
              <a:latin typeface="Times New Roman" pitchFamily="18" charset="0"/>
              <a:cs typeface="Times New Roman" pitchFamily="18" charset="0"/>
            </a:endParaRPr>
          </a:p>
        </p:txBody>
      </p:sp>
      <p:sp>
        <p:nvSpPr>
          <p:cNvPr id="33803" name="Text Box 11"/>
          <p:cNvSpPr txBox="1">
            <a:spLocks noChangeArrowheads="1"/>
          </p:cNvSpPr>
          <p:nvPr/>
        </p:nvSpPr>
        <p:spPr bwMode="auto">
          <a:xfrm>
            <a:off x="2590799" y="685800"/>
            <a:ext cx="2905125" cy="769441"/>
          </a:xfrm>
          <a:prstGeom prst="rect">
            <a:avLst/>
          </a:prstGeom>
          <a:noFill/>
          <a:ln w="9525">
            <a:noFill/>
            <a:miter lim="800000"/>
            <a:headEnd/>
            <a:tailEnd/>
          </a:ln>
          <a:effectLst/>
        </p:spPr>
        <p:txBody>
          <a:bodyPr wrap="square">
            <a:spAutoFit/>
          </a:bodyPr>
          <a:lstStyle/>
          <a:p>
            <a:pPr algn="ctr">
              <a:spcBef>
                <a:spcPct val="50000"/>
              </a:spcBef>
            </a:pPr>
            <a:r>
              <a:rPr lang="en-US" sz="4400" b="1" dirty="0">
                <a:solidFill>
                  <a:srgbClr val="FF0000"/>
                </a:solidFill>
                <a:latin typeface="Times New Roman" pitchFamily="18" charset="0"/>
              </a:rPr>
              <a:t>DẶN DÒ:</a:t>
            </a:r>
          </a:p>
        </p:txBody>
      </p:sp>
      <p:sp>
        <p:nvSpPr>
          <p:cNvPr id="33804" name="Text Box 12"/>
          <p:cNvSpPr txBox="1">
            <a:spLocks noChangeArrowheads="1"/>
          </p:cNvSpPr>
          <p:nvPr/>
        </p:nvSpPr>
        <p:spPr bwMode="auto">
          <a:xfrm>
            <a:off x="3505200" y="228600"/>
            <a:ext cx="5105400" cy="457200"/>
          </a:xfrm>
          <a:prstGeom prst="rect">
            <a:avLst/>
          </a:prstGeom>
          <a:noFill/>
          <a:ln w="9525">
            <a:noFill/>
            <a:miter lim="800000"/>
            <a:headEnd/>
            <a:tailEnd/>
          </a:ln>
          <a:effectLst/>
        </p:spPr>
        <p:txBody>
          <a:bodyPr>
            <a:spAutoFit/>
          </a:bodyPr>
          <a:lstStyle/>
          <a:p>
            <a:pPr>
              <a:spcBef>
                <a:spcPct val="50000"/>
              </a:spcBef>
            </a:pPr>
            <a:endParaRPr lang="en-US" sz="2400"/>
          </a:p>
        </p:txBody>
      </p:sp>
      <p:sp>
        <p:nvSpPr>
          <p:cNvPr id="33808" name="Text Box 16"/>
          <p:cNvSpPr txBox="1">
            <a:spLocks noChangeArrowheads="1"/>
          </p:cNvSpPr>
          <p:nvPr/>
        </p:nvSpPr>
        <p:spPr bwMode="auto">
          <a:xfrm>
            <a:off x="2981325" y="0"/>
            <a:ext cx="5029200" cy="457200"/>
          </a:xfrm>
          <a:prstGeom prst="rect">
            <a:avLst/>
          </a:prstGeom>
          <a:noFill/>
          <a:ln w="9525">
            <a:noFill/>
            <a:miter lim="800000"/>
            <a:headEnd/>
            <a:tailEnd/>
          </a:ln>
          <a:effectLst/>
        </p:spPr>
        <p:txBody>
          <a:bodyPr>
            <a:spAutoFit/>
          </a:bodyPr>
          <a:lstStyle/>
          <a:p>
            <a:pPr>
              <a:spcBef>
                <a:spcPct val="50000"/>
              </a:spcBef>
            </a:pPr>
            <a:endParaRPr lang="en-US" sz="240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8"/>
          <p:cNvSpPr txBox="1">
            <a:spLocks noChangeArrowheads="1"/>
          </p:cNvSpPr>
          <p:nvPr/>
        </p:nvSpPr>
        <p:spPr bwMode="auto">
          <a:xfrm>
            <a:off x="376238" y="304800"/>
            <a:ext cx="855503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VnTime" pitchFamily="34" charset="0"/>
              </a:defRPr>
            </a:lvl1pPr>
            <a:lvl2pPr marL="742950" indent="-285750">
              <a:defRPr sz="4000">
                <a:solidFill>
                  <a:schemeClr val="tx1"/>
                </a:solidFill>
                <a:latin typeface=".VnTime" pitchFamily="34" charset="0"/>
              </a:defRPr>
            </a:lvl2pPr>
            <a:lvl3pPr marL="1143000" indent="-228600">
              <a:defRPr sz="4000">
                <a:solidFill>
                  <a:schemeClr val="tx1"/>
                </a:solidFill>
                <a:latin typeface=".VnTime" pitchFamily="34" charset="0"/>
              </a:defRPr>
            </a:lvl3pPr>
            <a:lvl4pPr marL="1600200" indent="-228600">
              <a:defRPr sz="4000">
                <a:solidFill>
                  <a:schemeClr val="tx1"/>
                </a:solidFill>
                <a:latin typeface=".VnTime" pitchFamily="34" charset="0"/>
              </a:defRPr>
            </a:lvl4pPr>
            <a:lvl5pPr marL="2057400" indent="-228600">
              <a:defRPr sz="4000">
                <a:solidFill>
                  <a:schemeClr val="tx1"/>
                </a:solidFill>
                <a:latin typeface=".VnTime" pitchFamily="34" charset="0"/>
              </a:defRPr>
            </a:lvl5pPr>
            <a:lvl6pPr marL="2514600" indent="-228600" eaLnBrk="0" fontAlgn="base" hangingPunct="0">
              <a:spcBef>
                <a:spcPct val="0"/>
              </a:spcBef>
              <a:spcAft>
                <a:spcPct val="0"/>
              </a:spcAft>
              <a:defRPr sz="4000">
                <a:solidFill>
                  <a:schemeClr val="tx1"/>
                </a:solidFill>
                <a:latin typeface=".VnTime" pitchFamily="34" charset="0"/>
              </a:defRPr>
            </a:lvl6pPr>
            <a:lvl7pPr marL="2971800" indent="-228600" eaLnBrk="0" fontAlgn="base" hangingPunct="0">
              <a:spcBef>
                <a:spcPct val="0"/>
              </a:spcBef>
              <a:spcAft>
                <a:spcPct val="0"/>
              </a:spcAft>
              <a:defRPr sz="4000">
                <a:solidFill>
                  <a:schemeClr val="tx1"/>
                </a:solidFill>
                <a:latin typeface=".VnTime" pitchFamily="34" charset="0"/>
              </a:defRPr>
            </a:lvl7pPr>
            <a:lvl8pPr marL="3429000" indent="-228600" eaLnBrk="0" fontAlgn="base" hangingPunct="0">
              <a:spcBef>
                <a:spcPct val="0"/>
              </a:spcBef>
              <a:spcAft>
                <a:spcPct val="0"/>
              </a:spcAft>
              <a:defRPr sz="4000">
                <a:solidFill>
                  <a:schemeClr val="tx1"/>
                </a:solidFill>
                <a:latin typeface=".VnTime" pitchFamily="34" charset="0"/>
              </a:defRPr>
            </a:lvl8pPr>
            <a:lvl9pPr marL="3886200" indent="-228600" eaLnBrk="0" fontAlgn="base" hangingPunct="0">
              <a:spcBef>
                <a:spcPct val="0"/>
              </a:spcBef>
              <a:spcAft>
                <a:spcPct val="0"/>
              </a:spcAft>
              <a:defRPr sz="4000">
                <a:solidFill>
                  <a:schemeClr val="tx1"/>
                </a:solidFill>
                <a:latin typeface=".VnTime" pitchFamily="34" charset="0"/>
              </a:defRPr>
            </a:lvl9pPr>
          </a:lstStyle>
          <a:p>
            <a:pPr>
              <a:spcBef>
                <a:spcPct val="50000"/>
              </a:spcBef>
            </a:pPr>
            <a:r>
              <a:rPr lang="nl-NL" altLang="en-US" b="1" dirty="0" smtClean="0">
                <a:solidFill>
                  <a:srgbClr val="0B0BF5"/>
                </a:solidFill>
                <a:latin typeface="Times New Roman" pitchFamily="18" charset="0"/>
                <a:cs typeface="Times New Roman" pitchFamily="18" charset="0"/>
              </a:rPr>
              <a:t>Không </a:t>
            </a:r>
            <a:r>
              <a:rPr lang="nl-NL" altLang="en-US" b="1" dirty="0">
                <a:solidFill>
                  <a:srgbClr val="0B0BF5"/>
                </a:solidFill>
                <a:latin typeface="Times New Roman" pitchFamily="18" charset="0"/>
                <a:cs typeface="Times New Roman" pitchFamily="18" charset="0"/>
              </a:rPr>
              <a:t>khí có ở đâu?</a:t>
            </a:r>
            <a:endParaRPr lang="en-US" altLang="en-US" b="1" dirty="0">
              <a:solidFill>
                <a:srgbClr val="0B0BF5"/>
              </a:solidFill>
              <a:latin typeface="Times New Roman" pitchFamily="18" charset="0"/>
              <a:cs typeface="Times New Roman" pitchFamily="18" charset="0"/>
            </a:endParaRPr>
          </a:p>
        </p:txBody>
      </p:sp>
      <p:sp>
        <p:nvSpPr>
          <p:cNvPr id="90123" name="Text Box 11"/>
          <p:cNvSpPr txBox="1">
            <a:spLocks noChangeArrowheads="1"/>
          </p:cNvSpPr>
          <p:nvPr/>
        </p:nvSpPr>
        <p:spPr bwMode="auto">
          <a:xfrm>
            <a:off x="228600" y="1600200"/>
            <a:ext cx="872141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VnTime" pitchFamily="34" charset="0"/>
              </a:defRPr>
            </a:lvl1pPr>
            <a:lvl2pPr marL="742950" indent="-285750">
              <a:defRPr sz="4000">
                <a:solidFill>
                  <a:schemeClr val="tx1"/>
                </a:solidFill>
                <a:latin typeface=".VnTime" pitchFamily="34" charset="0"/>
              </a:defRPr>
            </a:lvl2pPr>
            <a:lvl3pPr marL="1143000" indent="-228600">
              <a:defRPr sz="4000">
                <a:solidFill>
                  <a:schemeClr val="tx1"/>
                </a:solidFill>
                <a:latin typeface=".VnTime" pitchFamily="34" charset="0"/>
              </a:defRPr>
            </a:lvl3pPr>
            <a:lvl4pPr marL="1600200" indent="-228600">
              <a:defRPr sz="4000">
                <a:solidFill>
                  <a:schemeClr val="tx1"/>
                </a:solidFill>
                <a:latin typeface=".VnTime" pitchFamily="34" charset="0"/>
              </a:defRPr>
            </a:lvl4pPr>
            <a:lvl5pPr marL="2057400" indent="-228600">
              <a:defRPr sz="4000">
                <a:solidFill>
                  <a:schemeClr val="tx1"/>
                </a:solidFill>
                <a:latin typeface=".VnTime" pitchFamily="34" charset="0"/>
              </a:defRPr>
            </a:lvl5pPr>
            <a:lvl6pPr marL="2514600" indent="-228600" eaLnBrk="0" fontAlgn="base" hangingPunct="0">
              <a:spcBef>
                <a:spcPct val="0"/>
              </a:spcBef>
              <a:spcAft>
                <a:spcPct val="0"/>
              </a:spcAft>
              <a:defRPr sz="4000">
                <a:solidFill>
                  <a:schemeClr val="tx1"/>
                </a:solidFill>
                <a:latin typeface=".VnTime" pitchFamily="34" charset="0"/>
              </a:defRPr>
            </a:lvl6pPr>
            <a:lvl7pPr marL="2971800" indent="-228600" eaLnBrk="0" fontAlgn="base" hangingPunct="0">
              <a:spcBef>
                <a:spcPct val="0"/>
              </a:spcBef>
              <a:spcAft>
                <a:spcPct val="0"/>
              </a:spcAft>
              <a:defRPr sz="4000">
                <a:solidFill>
                  <a:schemeClr val="tx1"/>
                </a:solidFill>
                <a:latin typeface=".VnTime" pitchFamily="34" charset="0"/>
              </a:defRPr>
            </a:lvl7pPr>
            <a:lvl8pPr marL="3429000" indent="-228600" eaLnBrk="0" fontAlgn="base" hangingPunct="0">
              <a:spcBef>
                <a:spcPct val="0"/>
              </a:spcBef>
              <a:spcAft>
                <a:spcPct val="0"/>
              </a:spcAft>
              <a:defRPr sz="4000">
                <a:solidFill>
                  <a:schemeClr val="tx1"/>
                </a:solidFill>
                <a:latin typeface=".VnTime" pitchFamily="34" charset="0"/>
              </a:defRPr>
            </a:lvl8pPr>
            <a:lvl9pPr marL="3886200" indent="-228600" eaLnBrk="0" fontAlgn="base" hangingPunct="0">
              <a:spcBef>
                <a:spcPct val="0"/>
              </a:spcBef>
              <a:spcAft>
                <a:spcPct val="0"/>
              </a:spcAft>
              <a:defRPr sz="4000">
                <a:solidFill>
                  <a:schemeClr val="tx1"/>
                </a:solidFill>
                <a:latin typeface=".VnTime" pitchFamily="34" charset="0"/>
              </a:defRPr>
            </a:lvl9pPr>
          </a:lstStyle>
          <a:p>
            <a:pPr>
              <a:spcBef>
                <a:spcPct val="50000"/>
              </a:spcBef>
            </a:pPr>
            <a:r>
              <a:rPr lang="nl-NL" altLang="en-US" b="1" smtClean="0">
                <a:latin typeface="Times New Roman" pitchFamily="18" charset="0"/>
                <a:cs typeface="Times New Roman" pitchFamily="18" charset="0"/>
              </a:rPr>
              <a:t>	Xung </a:t>
            </a:r>
            <a:r>
              <a:rPr lang="nl-NL" altLang="en-US" b="1" dirty="0">
                <a:latin typeface="Times New Roman" pitchFamily="18" charset="0"/>
                <a:cs typeface="Times New Roman" pitchFamily="18" charset="0"/>
              </a:rPr>
              <a:t>quanh mọi vật và mọi chỗ rỗng bên trong vật đều có không khí.</a:t>
            </a:r>
            <a:endParaRPr lang="en-US" alt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4011852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0123"/>
                                        </p:tgtEl>
                                        <p:attrNameLst>
                                          <p:attrName>style.visibility</p:attrName>
                                        </p:attrNameLst>
                                      </p:cBhvr>
                                      <p:to>
                                        <p:strVal val="visible"/>
                                      </p:to>
                                    </p:set>
                                    <p:animEffect transition="in" filter="barn(inVertical)">
                                      <p:cBhvr>
                                        <p:cTn id="7" dur="500"/>
                                        <p:tgtEl>
                                          <p:spTgt spid="90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685800"/>
            <a:ext cx="7162800" cy="4524315"/>
          </a:xfrm>
          <a:prstGeom prst="rect">
            <a:avLst/>
          </a:prstGeom>
        </p:spPr>
        <p:txBody>
          <a:bodyPr wrap="square">
            <a:spAutoFit/>
          </a:bodyPr>
          <a:lstStyle/>
          <a:p>
            <a:pPr algn="ctr"/>
            <a:r>
              <a:rPr lang="fr-FR" sz="3200" b="1" smtClean="0">
                <a:solidFill>
                  <a:srgbClr val="FF0000"/>
                </a:solidFill>
                <a:latin typeface="Times New Roman" pitchFamily="18" charset="0"/>
                <a:cs typeface="Times New Roman" pitchFamily="18" charset="0"/>
              </a:rPr>
              <a:t>Ghi vở</a:t>
            </a:r>
          </a:p>
          <a:p>
            <a:pPr marL="514350" indent="-514350">
              <a:buAutoNum type="arabicPeriod"/>
            </a:pPr>
            <a:endParaRPr lang="fr-FR" sz="3200" b="1">
              <a:latin typeface="Times New Roman" pitchFamily="18" charset="0"/>
              <a:cs typeface="Times New Roman" pitchFamily="18" charset="0"/>
            </a:endParaRPr>
          </a:p>
          <a:p>
            <a:pPr marL="514350" indent="-514350">
              <a:buAutoNum type="arabicPeriod"/>
            </a:pPr>
            <a:r>
              <a:rPr lang="fr-FR" sz="3200" b="1" smtClean="0">
                <a:latin typeface="Times New Roman" pitchFamily="18" charset="0"/>
                <a:cs typeface="Times New Roman" pitchFamily="18" charset="0"/>
              </a:rPr>
              <a:t>Thí nghiệm:</a:t>
            </a:r>
          </a:p>
          <a:p>
            <a:pPr marL="514350" indent="-514350">
              <a:buAutoNum type="arabicPeriod"/>
            </a:pPr>
            <a:r>
              <a:rPr lang="fr-FR" sz="3200" b="1" smtClean="0">
                <a:latin typeface="Times New Roman" pitchFamily="18" charset="0"/>
                <a:cs typeface="Times New Roman" pitchFamily="18" charset="0"/>
              </a:rPr>
              <a:t>Tính </a:t>
            </a:r>
            <a:r>
              <a:rPr lang="fr-FR" sz="3200" b="1">
                <a:latin typeface="Times New Roman" pitchFamily="18" charset="0"/>
                <a:cs typeface="Times New Roman" pitchFamily="18" charset="0"/>
              </a:rPr>
              <a:t>chất của không khí</a:t>
            </a:r>
            <a:endParaRPr lang="en-US" sz="3200" b="1">
              <a:latin typeface="Times New Roman" pitchFamily="18" charset="0"/>
              <a:cs typeface="Times New Roman" pitchFamily="18" charset="0"/>
            </a:endParaRPr>
          </a:p>
          <a:p>
            <a:r>
              <a:rPr lang="fr-FR" sz="3200" b="1">
                <a:latin typeface="Times New Roman" pitchFamily="18" charset="0"/>
                <a:cs typeface="Times New Roman" pitchFamily="18" charset="0"/>
              </a:rPr>
              <a:t> + Trong suốt, không màu, không mùi, không vị, không có hình dạng nhất định.</a:t>
            </a:r>
            <a:endParaRPr lang="en-US" sz="3200" b="1">
              <a:latin typeface="Times New Roman" pitchFamily="18" charset="0"/>
              <a:cs typeface="Times New Roman" pitchFamily="18" charset="0"/>
            </a:endParaRPr>
          </a:p>
          <a:p>
            <a:r>
              <a:rPr lang="fr-FR" sz="3200" b="1">
                <a:latin typeface="Times New Roman" pitchFamily="18" charset="0"/>
                <a:cs typeface="Times New Roman" pitchFamily="18" charset="0"/>
              </a:rPr>
              <a:t>+ Có thể bị nén lại hoặc làm cho giãn ra.</a:t>
            </a:r>
            <a:endParaRPr lang="en-US" sz="3200" b="1">
              <a:latin typeface="Times New Roman" pitchFamily="18" charset="0"/>
              <a:cs typeface="Times New Roman" pitchFamily="18" charset="0"/>
            </a:endParaRPr>
          </a:p>
        </p:txBody>
      </p:sp>
    </p:spTree>
    <p:extLst>
      <p:ext uri="{BB962C8B-B14F-4D97-AF65-F5344CB8AC3E}">
        <p14:creationId xmlns:p14="http://schemas.microsoft.com/office/powerpoint/2010/main" val="1679874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
          <p:cNvSpPr>
            <a:spLocks noChangeArrowheads="1"/>
          </p:cNvSpPr>
          <p:nvPr/>
        </p:nvSpPr>
        <p:spPr bwMode="auto">
          <a:xfrm>
            <a:off x="1295400" y="2728913"/>
            <a:ext cx="6286500" cy="1016000"/>
          </a:xfrm>
          <a:prstGeom prst="rect">
            <a:avLst/>
          </a:prstGeom>
          <a:noFill/>
          <a:ln w="9525">
            <a:noFill/>
            <a:miter lim="800000"/>
            <a:headEnd/>
            <a:tailEnd/>
          </a:ln>
        </p:spPr>
        <p:txBody>
          <a:bodyPr>
            <a:spAutoFit/>
          </a:bodyPr>
          <a:lstStyle/>
          <a:p>
            <a:r>
              <a:rPr lang="en-US" sz="6000" b="1">
                <a:solidFill>
                  <a:srgbClr val="FF0000"/>
                </a:solidFill>
                <a:latin typeface="Times New Roman" pitchFamily="18" charset="0"/>
                <a:cs typeface="Times New Roman" pitchFamily="18" charset="0"/>
              </a:rPr>
              <a:t>Tạm biệt các em !</a:t>
            </a:r>
            <a:endParaRPr lang="en-US" sz="60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WordArt 8"/>
          <p:cNvSpPr>
            <a:spLocks noChangeArrowheads="1" noChangeShapeType="1" noTextEdit="1"/>
          </p:cNvSpPr>
          <p:nvPr/>
        </p:nvSpPr>
        <p:spPr bwMode="auto">
          <a:xfrm>
            <a:off x="3048000" y="1752600"/>
            <a:ext cx="2971800" cy="685800"/>
          </a:xfrm>
          <a:prstGeom prst="rect">
            <a:avLst/>
          </a:prstGeom>
        </p:spPr>
        <p:txBody>
          <a:bodyPr wrap="none" fromWordArt="1">
            <a:prstTxWarp prst="textPlain">
              <a:avLst>
                <a:gd name="adj" fmla="val 50000"/>
              </a:avLst>
            </a:prstTxWarp>
          </a:bodyPr>
          <a:lstStyle/>
          <a:p>
            <a:r>
              <a:rPr lang="vi-VN" b="1" kern="10">
                <a:ln w="9525">
                  <a:solidFill>
                    <a:srgbClr val="0000FF"/>
                  </a:solidFill>
                  <a:round/>
                  <a:headEnd/>
                  <a:tailEnd/>
                </a:ln>
                <a:solidFill>
                  <a:srgbClr val="000000"/>
                </a:solidFill>
                <a:effectLst>
                  <a:outerShdw dist="38100" dir="2700000" algn="tl" rotWithShape="0">
                    <a:srgbClr val="000000">
                      <a:alpha val="43137"/>
                    </a:srgbClr>
                  </a:outerShdw>
                </a:effectLst>
                <a:latin typeface="Times New Roman"/>
                <a:cs typeface="Times New Roman"/>
              </a:rPr>
              <a:t>KHOA HỌC</a:t>
            </a:r>
          </a:p>
        </p:txBody>
      </p:sp>
      <p:sp>
        <p:nvSpPr>
          <p:cNvPr id="2055" name="WordArt 11"/>
          <p:cNvSpPr>
            <a:spLocks noChangeArrowheads="1" noChangeShapeType="1" noTextEdit="1"/>
          </p:cNvSpPr>
          <p:nvPr/>
        </p:nvSpPr>
        <p:spPr bwMode="auto">
          <a:xfrm>
            <a:off x="457200" y="3352800"/>
            <a:ext cx="8153400" cy="1447800"/>
          </a:xfrm>
          <a:prstGeom prst="rect">
            <a:avLst/>
          </a:prstGeom>
        </p:spPr>
        <p:txBody>
          <a:bodyPr wrap="none" fromWordArt="1">
            <a:prstTxWarp prst="textPlain">
              <a:avLst>
                <a:gd name="adj" fmla="val 50000"/>
              </a:avLst>
            </a:prstTxWarp>
          </a:bodyPr>
          <a:lstStyle/>
          <a:p>
            <a:pPr algn="ctr"/>
            <a:r>
              <a:rPr lang="vi-VN"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Bài </a:t>
            </a:r>
            <a:r>
              <a:rPr lang="vi-VN"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31: Không khí có </a:t>
            </a:r>
          </a:p>
          <a:p>
            <a:pPr algn="ctr"/>
            <a:r>
              <a:rPr lang="vi-VN"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những tính chất gì?</a:t>
            </a:r>
            <a:endParaRPr lang="vi-VN"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spTree>
    <p:extLst>
      <p:ext uri="{BB962C8B-B14F-4D97-AF65-F5344CB8AC3E}">
        <p14:creationId xmlns:p14="http://schemas.microsoft.com/office/powerpoint/2010/main" val="4190251189"/>
      </p:ext>
    </p:extLst>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066800"/>
            <a:ext cx="8534400" cy="2585323"/>
          </a:xfrm>
          <a:prstGeom prst="rect">
            <a:avLst/>
          </a:prstGeom>
        </p:spPr>
        <p:txBody>
          <a:bodyPr wrap="square">
            <a:spAutoFit/>
          </a:bodyPr>
          <a:lstStyle/>
          <a:p>
            <a:r>
              <a:rPr lang="en-US" sz="5400" b="1" dirty="0">
                <a:solidFill>
                  <a:srgbClr val="0B0BF5"/>
                </a:solidFill>
                <a:latin typeface="Times New Roman" pitchFamily="18" charset="0"/>
                <a:cs typeface="Times New Roman" pitchFamily="18" charset="0"/>
              </a:rPr>
              <a:t>Q</a:t>
            </a:r>
            <a:r>
              <a:rPr lang="vi-VN" sz="5400" b="1" dirty="0" smtClean="0">
                <a:solidFill>
                  <a:srgbClr val="0B0BF5"/>
                </a:solidFill>
                <a:latin typeface="Times New Roman" pitchFamily="18" charset="0"/>
                <a:cs typeface="Times New Roman" pitchFamily="18" charset="0"/>
              </a:rPr>
              <a:t>uan </a:t>
            </a:r>
            <a:r>
              <a:rPr lang="vi-VN" sz="5400" b="1" dirty="0">
                <a:solidFill>
                  <a:srgbClr val="0B0BF5"/>
                </a:solidFill>
                <a:latin typeface="Times New Roman" pitchFamily="18" charset="0"/>
                <a:cs typeface="Times New Roman" pitchFamily="18" charset="0"/>
              </a:rPr>
              <a:t>sát chiếc cốc thuỷ tinh rỗng </a:t>
            </a:r>
            <a:r>
              <a:rPr lang="en-US" sz="5400" b="1" dirty="0" err="1" smtClean="0">
                <a:solidFill>
                  <a:srgbClr val="0B0BF5"/>
                </a:solidFill>
                <a:latin typeface="Times New Roman" pitchFamily="18" charset="0"/>
                <a:cs typeface="Times New Roman" pitchFamily="18" charset="0"/>
              </a:rPr>
              <a:t>cho</a:t>
            </a:r>
            <a:r>
              <a:rPr lang="en-US" sz="5400" b="1" dirty="0" smtClean="0">
                <a:solidFill>
                  <a:srgbClr val="0B0BF5"/>
                </a:solidFill>
                <a:latin typeface="Times New Roman" pitchFamily="18" charset="0"/>
                <a:cs typeface="Times New Roman" pitchFamily="18" charset="0"/>
              </a:rPr>
              <a:t> </a:t>
            </a:r>
            <a:r>
              <a:rPr lang="en-US" sz="5400" b="1" dirty="0" err="1" smtClean="0">
                <a:solidFill>
                  <a:srgbClr val="0B0BF5"/>
                </a:solidFill>
                <a:latin typeface="Times New Roman" pitchFamily="18" charset="0"/>
                <a:cs typeface="Times New Roman" pitchFamily="18" charset="0"/>
              </a:rPr>
              <a:t>biết</a:t>
            </a:r>
            <a:r>
              <a:rPr lang="vi-VN" sz="5400" b="1" dirty="0" smtClean="0">
                <a:solidFill>
                  <a:srgbClr val="0B0BF5"/>
                </a:solidFill>
                <a:latin typeface="Times New Roman" pitchFamily="18" charset="0"/>
                <a:cs typeface="Times New Roman" pitchFamily="18" charset="0"/>
              </a:rPr>
              <a:t>: </a:t>
            </a:r>
            <a:r>
              <a:rPr lang="vi-VN" sz="5400" b="1" dirty="0">
                <a:latin typeface="Times New Roman" pitchFamily="18" charset="0"/>
                <a:cs typeface="Times New Roman" pitchFamily="18" charset="0"/>
              </a:rPr>
              <a:t>Trong cốc có chứa gì?</a:t>
            </a:r>
            <a:endParaRPr lang="en-US" sz="5400" b="1" dirty="0">
              <a:latin typeface="Times New Roman" pitchFamily="18" charset="0"/>
              <a:cs typeface="Times New Roman" pitchFamily="18" charset="0"/>
            </a:endParaRPr>
          </a:p>
        </p:txBody>
      </p:sp>
    </p:spTree>
    <p:extLst>
      <p:ext uri="{BB962C8B-B14F-4D97-AF65-F5344CB8AC3E}">
        <p14:creationId xmlns:p14="http://schemas.microsoft.com/office/powerpoint/2010/main" val="20490783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0" y="6216134"/>
            <a:ext cx="4114800" cy="369332"/>
          </a:xfrm>
          <a:prstGeom prst="rect">
            <a:avLst/>
          </a:prstGeom>
          <a:noFill/>
        </p:spPr>
        <p:txBody>
          <a:bodyPr wrap="square" rtlCol="0">
            <a:spAutoFit/>
          </a:bodyPr>
          <a:lstStyle/>
          <a:p>
            <a:r>
              <a:rPr lang="en-US" dirty="0" smtClean="0"/>
              <a:t>Chu </a:t>
            </a:r>
            <a:r>
              <a:rPr lang="en-US" dirty="0" err="1" smtClean="0"/>
              <a:t>Thị</a:t>
            </a:r>
            <a:r>
              <a:rPr lang="en-US" dirty="0" smtClean="0"/>
              <a:t> </a:t>
            </a:r>
            <a:r>
              <a:rPr lang="en-US" dirty="0" err="1" smtClean="0"/>
              <a:t>Soa</a:t>
            </a:r>
            <a:r>
              <a:rPr lang="en-US" dirty="0" smtClean="0"/>
              <a:t> – </a:t>
            </a:r>
            <a:r>
              <a:rPr lang="en-US" dirty="0" err="1" smtClean="0"/>
              <a:t>Thành</a:t>
            </a:r>
            <a:r>
              <a:rPr lang="en-US" dirty="0" smtClean="0"/>
              <a:t> </a:t>
            </a:r>
            <a:r>
              <a:rPr lang="en-US" dirty="0" err="1" smtClean="0"/>
              <a:t>phố</a:t>
            </a:r>
            <a:r>
              <a:rPr lang="en-US" dirty="0" smtClean="0"/>
              <a:t> </a:t>
            </a:r>
            <a:r>
              <a:rPr lang="en-US" dirty="0" err="1" smtClean="0"/>
              <a:t>Đà</a:t>
            </a:r>
            <a:r>
              <a:rPr lang="en-US" dirty="0" smtClean="0"/>
              <a:t> </a:t>
            </a:r>
            <a:r>
              <a:rPr lang="en-US" dirty="0" err="1" smtClean="0"/>
              <a:t>Nẵng</a:t>
            </a:r>
            <a:endParaRPr lang="en-US" dirty="0"/>
          </a:p>
        </p:txBody>
      </p:sp>
      <p:sp>
        <p:nvSpPr>
          <p:cNvPr id="2" name="Rectangle 1"/>
          <p:cNvSpPr/>
          <p:nvPr/>
        </p:nvSpPr>
        <p:spPr>
          <a:xfrm>
            <a:off x="0" y="-13741"/>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Mắt ta không nhìn thấy không khí vì không khí trong suốt và không màu. </a:t>
            </a:r>
            <a:endParaRPr lang="en-US" dirty="0"/>
          </a:p>
        </p:txBody>
      </p:sp>
      <p:sp>
        <p:nvSpPr>
          <p:cNvPr id="8" name="Text Box 5"/>
          <p:cNvSpPr txBox="1">
            <a:spLocks noChangeArrowheads="1"/>
          </p:cNvSpPr>
          <p:nvPr/>
        </p:nvSpPr>
        <p:spPr bwMode="auto">
          <a:xfrm>
            <a:off x="228600" y="304800"/>
            <a:ext cx="8686800" cy="1754326"/>
          </a:xfrm>
          <a:prstGeom prst="rect">
            <a:avLst/>
          </a:prstGeom>
          <a:noFill/>
          <a:ln w="9525">
            <a:noFill/>
            <a:miter lim="800000"/>
            <a:headEnd/>
            <a:tailEnd/>
          </a:ln>
          <a:effectLst/>
        </p:spPr>
        <p:txBody>
          <a:bodyPr wrap="square">
            <a:spAutoFit/>
          </a:bodyPr>
          <a:lstStyle/>
          <a:p>
            <a:pPr algn="just">
              <a:spcBef>
                <a:spcPct val="50000"/>
              </a:spcBef>
            </a:pPr>
            <a:r>
              <a:rPr lang="en-US" sz="5400" b="1" dirty="0" err="1" smtClean="0">
                <a:solidFill>
                  <a:srgbClr val="0B0BF5"/>
                </a:solidFill>
                <a:latin typeface="Times New Roman" pitchFamily="18" charset="0"/>
                <a:cs typeface="Times New Roman" pitchFamily="18" charset="0"/>
              </a:rPr>
              <a:t>Em</a:t>
            </a:r>
            <a:r>
              <a:rPr lang="en-US" sz="5400" b="1" dirty="0" smtClean="0">
                <a:solidFill>
                  <a:srgbClr val="0B0BF5"/>
                </a:solidFill>
                <a:latin typeface="Times New Roman" pitchFamily="18" charset="0"/>
                <a:cs typeface="Times New Roman" pitchFamily="18" charset="0"/>
              </a:rPr>
              <a:t> </a:t>
            </a:r>
            <a:r>
              <a:rPr lang="en-US" sz="5400" b="1" dirty="0" err="1" smtClean="0">
                <a:solidFill>
                  <a:srgbClr val="0B0BF5"/>
                </a:solidFill>
                <a:latin typeface="Times New Roman" pitchFamily="18" charset="0"/>
                <a:cs typeface="Times New Roman" pitchFamily="18" charset="0"/>
              </a:rPr>
              <a:t>có</a:t>
            </a:r>
            <a:r>
              <a:rPr lang="en-US" sz="5400" b="1" dirty="0" smtClean="0">
                <a:solidFill>
                  <a:srgbClr val="0B0BF5"/>
                </a:solidFill>
                <a:latin typeface="Times New Roman" pitchFamily="18" charset="0"/>
                <a:cs typeface="Times New Roman" pitchFamily="18" charset="0"/>
              </a:rPr>
              <a:t> </a:t>
            </a:r>
            <a:r>
              <a:rPr lang="en-US" sz="5400" b="1" dirty="0" err="1" smtClean="0">
                <a:solidFill>
                  <a:srgbClr val="0B0BF5"/>
                </a:solidFill>
                <a:latin typeface="Times New Roman" pitchFamily="18" charset="0"/>
                <a:cs typeface="Times New Roman" pitchFamily="18" charset="0"/>
              </a:rPr>
              <a:t>nhận</a:t>
            </a:r>
            <a:r>
              <a:rPr lang="en-US" sz="5400" b="1" dirty="0" smtClean="0">
                <a:solidFill>
                  <a:srgbClr val="0B0BF5"/>
                </a:solidFill>
                <a:latin typeface="Times New Roman" pitchFamily="18" charset="0"/>
                <a:cs typeface="Times New Roman" pitchFamily="18" charset="0"/>
              </a:rPr>
              <a:t> </a:t>
            </a:r>
            <a:r>
              <a:rPr lang="en-US" sz="5400" b="1" dirty="0" err="1" smtClean="0">
                <a:solidFill>
                  <a:srgbClr val="0B0BF5"/>
                </a:solidFill>
                <a:latin typeface="Times New Roman" pitchFamily="18" charset="0"/>
                <a:cs typeface="Times New Roman" pitchFamily="18" charset="0"/>
              </a:rPr>
              <a:t>thấy</a:t>
            </a:r>
            <a:r>
              <a:rPr lang="en-US" sz="5400" b="1" dirty="0" smtClean="0">
                <a:solidFill>
                  <a:srgbClr val="0B0BF5"/>
                </a:solidFill>
                <a:latin typeface="Times New Roman" pitchFamily="18" charset="0"/>
                <a:cs typeface="Times New Roman" pitchFamily="18" charset="0"/>
              </a:rPr>
              <a:t> </a:t>
            </a:r>
            <a:r>
              <a:rPr lang="en-US" sz="5400" b="1" dirty="0" err="1" smtClean="0">
                <a:solidFill>
                  <a:srgbClr val="0B0BF5"/>
                </a:solidFill>
                <a:latin typeface="Times New Roman" pitchFamily="18" charset="0"/>
                <a:cs typeface="Times New Roman" pitchFamily="18" charset="0"/>
              </a:rPr>
              <a:t>không</a:t>
            </a:r>
            <a:r>
              <a:rPr lang="en-US" sz="5400" b="1" dirty="0" smtClean="0">
                <a:solidFill>
                  <a:srgbClr val="0B0BF5"/>
                </a:solidFill>
                <a:latin typeface="Times New Roman" pitchFamily="18" charset="0"/>
                <a:cs typeface="Times New Roman" pitchFamily="18" charset="0"/>
              </a:rPr>
              <a:t> </a:t>
            </a:r>
            <a:r>
              <a:rPr lang="en-US" sz="5400" b="1" dirty="0" err="1" smtClean="0">
                <a:solidFill>
                  <a:srgbClr val="0B0BF5"/>
                </a:solidFill>
                <a:latin typeface="Times New Roman" pitchFamily="18" charset="0"/>
                <a:cs typeface="Times New Roman" pitchFamily="18" charset="0"/>
              </a:rPr>
              <a:t>khí</a:t>
            </a:r>
            <a:r>
              <a:rPr lang="en-US" sz="5400" b="1" dirty="0" smtClean="0">
                <a:solidFill>
                  <a:srgbClr val="0B0BF5"/>
                </a:solidFill>
                <a:latin typeface="Times New Roman" pitchFamily="18" charset="0"/>
                <a:cs typeface="Times New Roman" pitchFamily="18" charset="0"/>
              </a:rPr>
              <a:t> </a:t>
            </a:r>
            <a:r>
              <a:rPr lang="en-US" sz="5400" b="1" dirty="0" err="1" smtClean="0">
                <a:solidFill>
                  <a:srgbClr val="0B0BF5"/>
                </a:solidFill>
                <a:latin typeface="Times New Roman" pitchFamily="18" charset="0"/>
                <a:cs typeface="Times New Roman" pitchFamily="18" charset="0"/>
              </a:rPr>
              <a:t>không</a:t>
            </a:r>
            <a:r>
              <a:rPr lang="en-US" sz="5400" b="1" dirty="0" smtClean="0">
                <a:solidFill>
                  <a:srgbClr val="0B0BF5"/>
                </a:solidFill>
                <a:latin typeface="Times New Roman" pitchFamily="18" charset="0"/>
                <a:cs typeface="Times New Roman" pitchFamily="18" charset="0"/>
              </a:rPr>
              <a:t>? </a:t>
            </a:r>
            <a:r>
              <a:rPr lang="en-US" sz="5400" b="1" dirty="0" err="1" smtClean="0">
                <a:solidFill>
                  <a:srgbClr val="0B0BF5"/>
                </a:solidFill>
                <a:latin typeface="Times New Roman" pitchFamily="18" charset="0"/>
                <a:cs typeface="Times New Roman" pitchFamily="18" charset="0"/>
              </a:rPr>
              <a:t>Tại</a:t>
            </a:r>
            <a:r>
              <a:rPr lang="en-US" sz="5400" b="1" dirty="0" smtClean="0">
                <a:solidFill>
                  <a:srgbClr val="0B0BF5"/>
                </a:solidFill>
                <a:latin typeface="Times New Roman" pitchFamily="18" charset="0"/>
                <a:cs typeface="Times New Roman" pitchFamily="18" charset="0"/>
              </a:rPr>
              <a:t> </a:t>
            </a:r>
            <a:r>
              <a:rPr lang="en-US" sz="5400" b="1" dirty="0" err="1" smtClean="0">
                <a:solidFill>
                  <a:srgbClr val="0B0BF5"/>
                </a:solidFill>
                <a:latin typeface="Times New Roman" pitchFamily="18" charset="0"/>
                <a:cs typeface="Times New Roman" pitchFamily="18" charset="0"/>
              </a:rPr>
              <a:t>sao</a:t>
            </a:r>
            <a:r>
              <a:rPr lang="en-US" sz="5400" b="1" dirty="0" smtClean="0">
                <a:solidFill>
                  <a:srgbClr val="0B0BF5"/>
                </a:solidFill>
                <a:latin typeface="Times New Roman" pitchFamily="18" charset="0"/>
                <a:cs typeface="Times New Roman" pitchFamily="18" charset="0"/>
              </a:rPr>
              <a:t>?</a:t>
            </a:r>
            <a:endParaRPr lang="en-US" sz="5400" b="1" dirty="0">
              <a:solidFill>
                <a:srgbClr val="0B0BF5"/>
              </a:solidFill>
              <a:latin typeface="Times New Roman" pitchFamily="18" charset="0"/>
              <a:cs typeface="Times New Roman" pitchFamily="18" charset="0"/>
            </a:endParaRPr>
          </a:p>
        </p:txBody>
      </p:sp>
      <p:sp>
        <p:nvSpPr>
          <p:cNvPr id="3" name="Rectangle 2"/>
          <p:cNvSpPr/>
          <p:nvPr/>
        </p:nvSpPr>
        <p:spPr>
          <a:xfrm>
            <a:off x="252334" y="2259557"/>
            <a:ext cx="8891666" cy="2585323"/>
          </a:xfrm>
          <a:prstGeom prst="rect">
            <a:avLst/>
          </a:prstGeom>
        </p:spPr>
        <p:txBody>
          <a:bodyPr wrap="square">
            <a:spAutoFit/>
          </a:bodyPr>
          <a:lstStyle/>
          <a:p>
            <a:r>
              <a:rPr lang="vi-VN" sz="5400" b="1" dirty="0" smtClean="0">
                <a:latin typeface="+mj-lt"/>
                <a:cs typeface="Arial" pitchFamily="34" charset="0"/>
              </a:rPr>
              <a:t>	Mắt </a:t>
            </a:r>
            <a:r>
              <a:rPr lang="vi-VN" sz="5400" b="1" dirty="0">
                <a:latin typeface="+mj-lt"/>
                <a:cs typeface="Arial" pitchFamily="34" charset="0"/>
              </a:rPr>
              <a:t>ta không nhìn thấy không khí vì không khí trong suốt và không màu. </a:t>
            </a:r>
            <a:endParaRPr lang="en-US" sz="5400" b="1" dirty="0">
              <a:latin typeface="+mj-lt"/>
              <a:cs typeface="Arial" pitchFamily="34" charset="0"/>
            </a:endParaRPr>
          </a:p>
        </p:txBody>
      </p:sp>
    </p:spTree>
    <p:extLst>
      <p:ext uri="{BB962C8B-B14F-4D97-AF65-F5344CB8AC3E}">
        <p14:creationId xmlns:p14="http://schemas.microsoft.com/office/powerpoint/2010/main" val="343288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152400" y="304800"/>
            <a:ext cx="8686800" cy="2585323"/>
          </a:xfrm>
          <a:prstGeom prst="rect">
            <a:avLst/>
          </a:prstGeom>
          <a:noFill/>
          <a:ln w="9525">
            <a:noFill/>
            <a:miter lim="800000"/>
            <a:headEnd/>
            <a:tailEnd/>
          </a:ln>
          <a:effectLst/>
        </p:spPr>
        <p:txBody>
          <a:bodyPr wrap="square">
            <a:spAutoFit/>
          </a:bodyPr>
          <a:lstStyle/>
          <a:p>
            <a:pPr>
              <a:spcBef>
                <a:spcPct val="50000"/>
              </a:spcBef>
            </a:pPr>
            <a:r>
              <a:rPr lang="en-US" sz="5400" b="1" smtClean="0">
                <a:solidFill>
                  <a:srgbClr val="0000CC"/>
                </a:solidFill>
                <a:latin typeface="Times New Roman" pitchFamily="18" charset="0"/>
                <a:cs typeface="Times New Roman" pitchFamily="18" charset="0"/>
              </a:rPr>
              <a:t>Dùng</a:t>
            </a:r>
            <a:r>
              <a:rPr lang="en-US" sz="5400" b="1" dirty="0">
                <a:solidFill>
                  <a:srgbClr val="0000CC"/>
                </a:solidFill>
                <a:latin typeface="Times New Roman" pitchFamily="18" charset="0"/>
                <a:cs typeface="Times New Roman" pitchFamily="18" charset="0"/>
              </a:rPr>
              <a:t> </a:t>
            </a:r>
            <a:r>
              <a:rPr lang="en-US" sz="5400" b="1" smtClean="0">
                <a:solidFill>
                  <a:srgbClr val="0000CC"/>
                </a:solidFill>
                <a:latin typeface="Times New Roman" pitchFamily="18" charset="0"/>
                <a:cs typeface="Times New Roman" pitchFamily="18" charset="0"/>
              </a:rPr>
              <a:t>mũi </a:t>
            </a:r>
            <a:r>
              <a:rPr lang="en-US" sz="5400" b="1" dirty="0" err="1" smtClean="0">
                <a:solidFill>
                  <a:srgbClr val="0000CC"/>
                </a:solidFill>
                <a:latin typeface="Times New Roman" pitchFamily="18" charset="0"/>
                <a:cs typeface="Times New Roman" pitchFamily="18" charset="0"/>
              </a:rPr>
              <a:t>ngửi</a:t>
            </a:r>
            <a:r>
              <a:rPr lang="en-US" sz="5400" b="1" dirty="0" smtClean="0">
                <a:solidFill>
                  <a:srgbClr val="0000CC"/>
                </a:solidFill>
                <a:latin typeface="Times New Roman" pitchFamily="18" charset="0"/>
                <a:cs typeface="Times New Roman" pitchFamily="18" charset="0"/>
              </a:rPr>
              <a:t>, </a:t>
            </a:r>
            <a:r>
              <a:rPr lang="en-US" sz="5400" b="1" dirty="0" err="1" smtClean="0">
                <a:solidFill>
                  <a:srgbClr val="0000CC"/>
                </a:solidFill>
                <a:latin typeface="Times New Roman" pitchFamily="18" charset="0"/>
                <a:cs typeface="Times New Roman" pitchFamily="18" charset="0"/>
              </a:rPr>
              <a:t>dùng</a:t>
            </a:r>
            <a:r>
              <a:rPr lang="en-US" sz="5400" b="1" dirty="0" smtClean="0">
                <a:solidFill>
                  <a:srgbClr val="0000CC"/>
                </a:solidFill>
                <a:latin typeface="Times New Roman" pitchFamily="18" charset="0"/>
                <a:cs typeface="Times New Roman" pitchFamily="18" charset="0"/>
              </a:rPr>
              <a:t> </a:t>
            </a:r>
            <a:r>
              <a:rPr lang="en-US" sz="5400" b="1" dirty="0" err="1" smtClean="0">
                <a:solidFill>
                  <a:srgbClr val="0000CC"/>
                </a:solidFill>
                <a:latin typeface="Times New Roman" pitchFamily="18" charset="0"/>
                <a:cs typeface="Times New Roman" pitchFamily="18" charset="0"/>
              </a:rPr>
              <a:t>lưỡi</a:t>
            </a:r>
            <a:r>
              <a:rPr lang="en-US" sz="5400" b="1" dirty="0" smtClean="0">
                <a:solidFill>
                  <a:srgbClr val="0000CC"/>
                </a:solidFill>
                <a:latin typeface="Times New Roman" pitchFamily="18" charset="0"/>
                <a:cs typeface="Times New Roman" pitchFamily="18" charset="0"/>
              </a:rPr>
              <a:t> </a:t>
            </a:r>
            <a:r>
              <a:rPr lang="en-US" sz="5400" b="1" dirty="0" err="1" smtClean="0">
                <a:solidFill>
                  <a:srgbClr val="0000CC"/>
                </a:solidFill>
                <a:latin typeface="Times New Roman" pitchFamily="18" charset="0"/>
                <a:cs typeface="Times New Roman" pitchFamily="18" charset="0"/>
              </a:rPr>
              <a:t>nếm</a:t>
            </a:r>
            <a:r>
              <a:rPr lang="en-US" sz="5400" b="1" dirty="0" smtClean="0">
                <a:solidFill>
                  <a:srgbClr val="0000CC"/>
                </a:solidFill>
                <a:latin typeface="Times New Roman" pitchFamily="18" charset="0"/>
                <a:cs typeface="Times New Roman" pitchFamily="18" charset="0"/>
              </a:rPr>
              <a:t>, </a:t>
            </a:r>
            <a:r>
              <a:rPr lang="en-US" sz="5400" b="1" dirty="0" err="1" smtClean="0">
                <a:solidFill>
                  <a:srgbClr val="0000CC"/>
                </a:solidFill>
                <a:latin typeface="Times New Roman" pitchFamily="18" charset="0"/>
                <a:cs typeface="Times New Roman" pitchFamily="18" charset="0"/>
              </a:rPr>
              <a:t>em</a:t>
            </a:r>
            <a:r>
              <a:rPr lang="en-US" sz="5400" b="1" dirty="0" smtClean="0">
                <a:solidFill>
                  <a:srgbClr val="0000CC"/>
                </a:solidFill>
                <a:latin typeface="Times New Roman" pitchFamily="18" charset="0"/>
                <a:cs typeface="Times New Roman" pitchFamily="18" charset="0"/>
              </a:rPr>
              <a:t> </a:t>
            </a:r>
            <a:r>
              <a:rPr lang="en-US" sz="5400" b="1" dirty="0" err="1" smtClean="0">
                <a:solidFill>
                  <a:srgbClr val="0000CC"/>
                </a:solidFill>
                <a:latin typeface="Times New Roman" pitchFamily="18" charset="0"/>
                <a:cs typeface="Times New Roman" pitchFamily="18" charset="0"/>
              </a:rPr>
              <a:t>thấy</a:t>
            </a:r>
            <a:r>
              <a:rPr lang="en-US" sz="5400" b="1" dirty="0" smtClean="0">
                <a:solidFill>
                  <a:srgbClr val="0000CC"/>
                </a:solidFill>
                <a:latin typeface="Times New Roman" pitchFamily="18" charset="0"/>
                <a:cs typeface="Times New Roman" pitchFamily="18" charset="0"/>
              </a:rPr>
              <a:t> </a:t>
            </a:r>
            <a:r>
              <a:rPr lang="en-US" sz="5400" b="1" dirty="0" err="1" smtClean="0">
                <a:solidFill>
                  <a:srgbClr val="0000CC"/>
                </a:solidFill>
                <a:latin typeface="Times New Roman" pitchFamily="18" charset="0"/>
                <a:cs typeface="Times New Roman" pitchFamily="18" charset="0"/>
              </a:rPr>
              <a:t>không</a:t>
            </a:r>
            <a:r>
              <a:rPr lang="en-US" sz="5400" b="1" dirty="0" smtClean="0">
                <a:solidFill>
                  <a:srgbClr val="0000CC"/>
                </a:solidFill>
                <a:latin typeface="Times New Roman" pitchFamily="18" charset="0"/>
                <a:cs typeface="Times New Roman" pitchFamily="18" charset="0"/>
              </a:rPr>
              <a:t> </a:t>
            </a:r>
            <a:r>
              <a:rPr lang="en-US" sz="5400" b="1" dirty="0" err="1" smtClean="0">
                <a:solidFill>
                  <a:srgbClr val="0000CC"/>
                </a:solidFill>
                <a:latin typeface="Times New Roman" pitchFamily="18" charset="0"/>
                <a:cs typeface="Times New Roman" pitchFamily="18" charset="0"/>
              </a:rPr>
              <a:t>khí</a:t>
            </a:r>
            <a:r>
              <a:rPr lang="en-US" sz="5400" b="1" dirty="0" smtClean="0">
                <a:solidFill>
                  <a:srgbClr val="0000CC"/>
                </a:solidFill>
                <a:latin typeface="Times New Roman" pitchFamily="18" charset="0"/>
                <a:cs typeface="Times New Roman" pitchFamily="18" charset="0"/>
              </a:rPr>
              <a:t> </a:t>
            </a:r>
            <a:r>
              <a:rPr lang="en-US" sz="5400" b="1" dirty="0" err="1" smtClean="0">
                <a:solidFill>
                  <a:srgbClr val="0000CC"/>
                </a:solidFill>
                <a:latin typeface="Times New Roman" pitchFamily="18" charset="0"/>
                <a:cs typeface="Times New Roman" pitchFamily="18" charset="0"/>
              </a:rPr>
              <a:t>có</a:t>
            </a:r>
            <a:r>
              <a:rPr lang="en-US" sz="5400" b="1" dirty="0" smtClean="0">
                <a:solidFill>
                  <a:srgbClr val="0000CC"/>
                </a:solidFill>
                <a:latin typeface="Times New Roman" pitchFamily="18" charset="0"/>
                <a:cs typeface="Times New Roman" pitchFamily="18" charset="0"/>
              </a:rPr>
              <a:t> </a:t>
            </a:r>
            <a:r>
              <a:rPr lang="en-US" sz="5400" b="1" dirty="0" err="1" smtClean="0">
                <a:solidFill>
                  <a:srgbClr val="0000CC"/>
                </a:solidFill>
                <a:latin typeface="Times New Roman" pitchFamily="18" charset="0"/>
                <a:cs typeface="Times New Roman" pitchFamily="18" charset="0"/>
              </a:rPr>
              <a:t>mùi</a:t>
            </a:r>
            <a:r>
              <a:rPr lang="en-US" sz="5400" b="1" dirty="0" smtClean="0">
                <a:solidFill>
                  <a:srgbClr val="0000CC"/>
                </a:solidFill>
                <a:latin typeface="Times New Roman" pitchFamily="18" charset="0"/>
                <a:cs typeface="Times New Roman" pitchFamily="18" charset="0"/>
              </a:rPr>
              <a:t> </a:t>
            </a:r>
            <a:r>
              <a:rPr lang="en-US" sz="5400" b="1" dirty="0" err="1" smtClean="0">
                <a:solidFill>
                  <a:srgbClr val="0000CC"/>
                </a:solidFill>
                <a:latin typeface="Times New Roman" pitchFamily="18" charset="0"/>
                <a:cs typeface="Times New Roman" pitchFamily="18" charset="0"/>
              </a:rPr>
              <a:t>vị</a:t>
            </a:r>
            <a:r>
              <a:rPr lang="en-US" sz="5400" b="1" dirty="0" smtClean="0">
                <a:solidFill>
                  <a:srgbClr val="0000CC"/>
                </a:solidFill>
                <a:latin typeface="Times New Roman" pitchFamily="18" charset="0"/>
                <a:cs typeface="Times New Roman" pitchFamily="18" charset="0"/>
              </a:rPr>
              <a:t> </a:t>
            </a:r>
            <a:r>
              <a:rPr lang="en-US" sz="5400" b="1" dirty="0" err="1" smtClean="0">
                <a:solidFill>
                  <a:srgbClr val="0000CC"/>
                </a:solidFill>
                <a:latin typeface="Times New Roman" pitchFamily="18" charset="0"/>
                <a:cs typeface="Times New Roman" pitchFamily="18" charset="0"/>
              </a:rPr>
              <a:t>gì</a:t>
            </a:r>
            <a:r>
              <a:rPr lang="en-US" sz="5400" b="1" dirty="0" smtClean="0">
                <a:solidFill>
                  <a:srgbClr val="0000CC"/>
                </a:solidFill>
                <a:latin typeface="Times New Roman" pitchFamily="18" charset="0"/>
                <a:cs typeface="Times New Roman" pitchFamily="18" charset="0"/>
              </a:rPr>
              <a:t>?</a:t>
            </a:r>
            <a:endParaRPr lang="en-US" sz="5400" b="1" dirty="0">
              <a:solidFill>
                <a:srgbClr val="0000CC"/>
              </a:solidFill>
              <a:latin typeface="Times New Roman" pitchFamily="18" charset="0"/>
              <a:cs typeface="Times New Roman" pitchFamily="18" charset="0"/>
            </a:endParaRPr>
          </a:p>
        </p:txBody>
      </p:sp>
      <p:sp>
        <p:nvSpPr>
          <p:cNvPr id="2" name="Rectangle 1"/>
          <p:cNvSpPr/>
          <p:nvPr/>
        </p:nvSpPr>
        <p:spPr>
          <a:xfrm>
            <a:off x="228600" y="3429000"/>
            <a:ext cx="8343900" cy="1754326"/>
          </a:xfrm>
          <a:prstGeom prst="rect">
            <a:avLst/>
          </a:prstGeom>
        </p:spPr>
        <p:txBody>
          <a:bodyPr wrap="square">
            <a:spAutoFit/>
          </a:bodyPr>
          <a:lstStyle/>
          <a:p>
            <a:r>
              <a:rPr lang="vi-VN" sz="5400" b="1" dirty="0">
                <a:latin typeface="+mj-lt"/>
                <a:cs typeface="Arial" pitchFamily="34" charset="0"/>
              </a:rPr>
              <a:t>Không khí không mùi và không có vị.</a:t>
            </a:r>
            <a:endParaRPr lang="en-US" sz="5400" b="1" dirty="0">
              <a:latin typeface="+mj-lt"/>
              <a:cs typeface="Arial" pitchFamily="34" charset="0"/>
            </a:endParaRPr>
          </a:p>
        </p:txBody>
      </p:sp>
    </p:spTree>
    <p:extLst>
      <p:ext uri="{BB962C8B-B14F-4D97-AF65-F5344CB8AC3E}">
        <p14:creationId xmlns:p14="http://schemas.microsoft.com/office/powerpoint/2010/main" val="230527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6216134"/>
            <a:ext cx="4114800" cy="2585323"/>
          </a:xfrm>
          <a:prstGeom prst="rect">
            <a:avLst/>
          </a:prstGeom>
          <a:noFill/>
        </p:spPr>
        <p:txBody>
          <a:bodyPr wrap="square" rtlCol="0">
            <a:spAutoFit/>
          </a:bodyPr>
          <a:lstStyle/>
          <a:p>
            <a:r>
              <a:rPr lang="en-US" sz="5400" dirty="0" smtClean="0"/>
              <a:t>Chu </a:t>
            </a:r>
            <a:r>
              <a:rPr lang="en-US" sz="5400" dirty="0" err="1" smtClean="0"/>
              <a:t>Thị</a:t>
            </a:r>
            <a:r>
              <a:rPr lang="en-US" sz="5400" dirty="0" smtClean="0"/>
              <a:t> </a:t>
            </a:r>
            <a:r>
              <a:rPr lang="en-US" sz="5400" dirty="0" err="1" smtClean="0"/>
              <a:t>Soa</a:t>
            </a:r>
            <a:r>
              <a:rPr lang="en-US" sz="5400" dirty="0" smtClean="0"/>
              <a:t> – </a:t>
            </a:r>
            <a:r>
              <a:rPr lang="en-US" sz="5400" dirty="0" err="1" smtClean="0"/>
              <a:t>Thành</a:t>
            </a:r>
            <a:r>
              <a:rPr lang="en-US" sz="5400" dirty="0" smtClean="0"/>
              <a:t> </a:t>
            </a:r>
            <a:r>
              <a:rPr lang="en-US" sz="5400" dirty="0" err="1" smtClean="0"/>
              <a:t>phố</a:t>
            </a:r>
            <a:r>
              <a:rPr lang="en-US" sz="5400" dirty="0" smtClean="0"/>
              <a:t> </a:t>
            </a:r>
            <a:r>
              <a:rPr lang="en-US" sz="5400" dirty="0" err="1" smtClean="0"/>
              <a:t>Đà</a:t>
            </a:r>
            <a:r>
              <a:rPr lang="en-US" sz="5400" dirty="0" smtClean="0"/>
              <a:t> </a:t>
            </a:r>
            <a:r>
              <a:rPr lang="en-US" sz="5400" dirty="0" err="1" smtClean="0"/>
              <a:t>Nẵng</a:t>
            </a:r>
            <a:endParaRPr lang="en-US" sz="5400" dirty="0"/>
          </a:p>
        </p:txBody>
      </p:sp>
      <p:sp>
        <p:nvSpPr>
          <p:cNvPr id="2" name="Rectangle 1"/>
          <p:cNvSpPr/>
          <p:nvPr/>
        </p:nvSpPr>
        <p:spPr>
          <a:xfrm>
            <a:off x="-45720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5400"/>
          </a:p>
        </p:txBody>
      </p:sp>
      <p:sp>
        <p:nvSpPr>
          <p:cNvPr id="7" name="Text Box 7"/>
          <p:cNvSpPr txBox="1">
            <a:spLocks noChangeArrowheads="1"/>
          </p:cNvSpPr>
          <p:nvPr/>
        </p:nvSpPr>
        <p:spPr bwMode="auto">
          <a:xfrm>
            <a:off x="-304800" y="457200"/>
            <a:ext cx="9067800" cy="3416320"/>
          </a:xfrm>
          <a:prstGeom prst="rect">
            <a:avLst/>
          </a:prstGeom>
          <a:noFill/>
          <a:ln w="9525">
            <a:noFill/>
            <a:miter lim="800000"/>
            <a:headEnd/>
            <a:tailEnd/>
          </a:ln>
          <a:effectLst/>
        </p:spPr>
        <p:txBody>
          <a:bodyPr wrap="square">
            <a:spAutoFit/>
          </a:bodyPr>
          <a:lstStyle/>
          <a:p>
            <a:pPr>
              <a:spcBef>
                <a:spcPct val="50000"/>
              </a:spcBef>
            </a:pPr>
            <a:r>
              <a:rPr lang="en-US" sz="5400" b="1" smtClean="0">
                <a:solidFill>
                  <a:srgbClr val="0000CC"/>
                </a:solidFill>
                <a:latin typeface="Times New Roman" pitchFamily="18" charset="0"/>
                <a:cs typeface="Times New Roman" pitchFamily="18" charset="0"/>
              </a:rPr>
              <a:t>	Đôi </a:t>
            </a:r>
            <a:r>
              <a:rPr lang="en-US" sz="5400" b="1" dirty="0" err="1" smtClean="0">
                <a:solidFill>
                  <a:srgbClr val="0000CC"/>
                </a:solidFill>
                <a:latin typeface="Times New Roman" pitchFamily="18" charset="0"/>
                <a:cs typeface="Times New Roman" pitchFamily="18" charset="0"/>
              </a:rPr>
              <a:t>khi</a:t>
            </a:r>
            <a:r>
              <a:rPr lang="en-US" sz="5400" b="1" dirty="0" smtClean="0">
                <a:solidFill>
                  <a:srgbClr val="0000CC"/>
                </a:solidFill>
                <a:latin typeface="Times New Roman" pitchFamily="18" charset="0"/>
                <a:cs typeface="Times New Roman" pitchFamily="18" charset="0"/>
              </a:rPr>
              <a:t> </a:t>
            </a:r>
            <a:r>
              <a:rPr lang="en-US" sz="5400" b="1" dirty="0" err="1" smtClean="0">
                <a:solidFill>
                  <a:srgbClr val="0000CC"/>
                </a:solidFill>
                <a:latin typeface="Times New Roman" pitchFamily="18" charset="0"/>
                <a:cs typeface="Times New Roman" pitchFamily="18" charset="0"/>
              </a:rPr>
              <a:t>ngửi</a:t>
            </a:r>
            <a:r>
              <a:rPr lang="en-US" sz="5400" b="1" dirty="0" smtClean="0">
                <a:solidFill>
                  <a:srgbClr val="0000CC"/>
                </a:solidFill>
                <a:latin typeface="Times New Roman" pitchFamily="18" charset="0"/>
                <a:cs typeface="Times New Roman" pitchFamily="18" charset="0"/>
              </a:rPr>
              <a:t> </a:t>
            </a:r>
            <a:r>
              <a:rPr lang="en-US" sz="5400" b="1" dirty="0" err="1" smtClean="0">
                <a:solidFill>
                  <a:srgbClr val="0000CC"/>
                </a:solidFill>
                <a:latin typeface="Times New Roman" pitchFamily="18" charset="0"/>
                <a:cs typeface="Times New Roman" pitchFamily="18" charset="0"/>
              </a:rPr>
              <a:t>thấy</a:t>
            </a:r>
            <a:r>
              <a:rPr lang="en-US" sz="5400" b="1" dirty="0" smtClean="0">
                <a:solidFill>
                  <a:srgbClr val="0000CC"/>
                </a:solidFill>
                <a:latin typeface="Times New Roman" pitchFamily="18" charset="0"/>
                <a:cs typeface="Times New Roman" pitchFamily="18" charset="0"/>
              </a:rPr>
              <a:t> </a:t>
            </a:r>
            <a:r>
              <a:rPr lang="en-US" sz="5400" b="1" dirty="0" err="1" smtClean="0">
                <a:solidFill>
                  <a:srgbClr val="0000CC"/>
                </a:solidFill>
                <a:latin typeface="Times New Roman" pitchFamily="18" charset="0"/>
                <a:cs typeface="Times New Roman" pitchFamily="18" charset="0"/>
              </a:rPr>
              <a:t>mùi</a:t>
            </a:r>
            <a:r>
              <a:rPr lang="en-US" sz="5400" b="1" dirty="0" smtClean="0">
                <a:solidFill>
                  <a:srgbClr val="0000CC"/>
                </a:solidFill>
                <a:latin typeface="Times New Roman" pitchFamily="18" charset="0"/>
                <a:cs typeface="Times New Roman" pitchFamily="18" charset="0"/>
              </a:rPr>
              <a:t> </a:t>
            </a:r>
            <a:r>
              <a:rPr lang="en-US" sz="5400" b="1" dirty="0" err="1" smtClean="0">
                <a:solidFill>
                  <a:srgbClr val="0000CC"/>
                </a:solidFill>
                <a:latin typeface="Times New Roman" pitchFamily="18" charset="0"/>
                <a:cs typeface="Times New Roman" pitchFamily="18" charset="0"/>
              </a:rPr>
              <a:t>hương</a:t>
            </a:r>
            <a:r>
              <a:rPr lang="en-US" sz="5400" b="1" dirty="0" smtClean="0">
                <a:solidFill>
                  <a:srgbClr val="0000CC"/>
                </a:solidFill>
                <a:latin typeface="Times New Roman" pitchFamily="18" charset="0"/>
                <a:cs typeface="Times New Roman" pitchFamily="18" charset="0"/>
              </a:rPr>
              <a:t> </a:t>
            </a:r>
            <a:r>
              <a:rPr lang="en-US" sz="5400" b="1" dirty="0" err="1" smtClean="0">
                <a:solidFill>
                  <a:srgbClr val="0000CC"/>
                </a:solidFill>
                <a:latin typeface="Times New Roman" pitchFamily="18" charset="0"/>
                <a:cs typeface="Times New Roman" pitchFamily="18" charset="0"/>
              </a:rPr>
              <a:t>thơm</a:t>
            </a:r>
            <a:r>
              <a:rPr lang="en-US" sz="5400" b="1" dirty="0" smtClean="0">
                <a:solidFill>
                  <a:srgbClr val="0000CC"/>
                </a:solidFill>
                <a:latin typeface="Times New Roman" pitchFamily="18" charset="0"/>
                <a:cs typeface="Times New Roman" pitchFamily="18" charset="0"/>
              </a:rPr>
              <a:t> hay </a:t>
            </a:r>
            <a:r>
              <a:rPr lang="en-US" sz="5400" b="1" dirty="0" err="1" smtClean="0">
                <a:solidFill>
                  <a:srgbClr val="0000CC"/>
                </a:solidFill>
                <a:latin typeface="Times New Roman" pitchFamily="18" charset="0"/>
                <a:cs typeface="Times New Roman" pitchFamily="18" charset="0"/>
              </a:rPr>
              <a:t>một</a:t>
            </a:r>
            <a:r>
              <a:rPr lang="en-US" sz="5400" b="1" dirty="0" smtClean="0">
                <a:solidFill>
                  <a:srgbClr val="0000CC"/>
                </a:solidFill>
                <a:latin typeface="Times New Roman" pitchFamily="18" charset="0"/>
                <a:cs typeface="Times New Roman" pitchFamily="18" charset="0"/>
              </a:rPr>
              <a:t> </a:t>
            </a:r>
            <a:r>
              <a:rPr lang="en-US" sz="5400" b="1" dirty="0" err="1" smtClean="0">
                <a:solidFill>
                  <a:srgbClr val="0000CC"/>
                </a:solidFill>
                <a:latin typeface="Times New Roman" pitchFamily="18" charset="0"/>
                <a:cs typeface="Times New Roman" pitchFamily="18" charset="0"/>
              </a:rPr>
              <a:t>mùi</a:t>
            </a:r>
            <a:r>
              <a:rPr lang="en-US" sz="5400" b="1" dirty="0" smtClean="0">
                <a:solidFill>
                  <a:srgbClr val="0000CC"/>
                </a:solidFill>
                <a:latin typeface="Times New Roman" pitchFamily="18" charset="0"/>
                <a:cs typeface="Times New Roman" pitchFamily="18" charset="0"/>
              </a:rPr>
              <a:t> </a:t>
            </a:r>
            <a:r>
              <a:rPr lang="en-US" sz="5400" b="1" dirty="0" err="1" smtClean="0">
                <a:solidFill>
                  <a:srgbClr val="0000CC"/>
                </a:solidFill>
                <a:latin typeface="Times New Roman" pitchFamily="18" charset="0"/>
                <a:cs typeface="Times New Roman" pitchFamily="18" charset="0"/>
              </a:rPr>
              <a:t>khó</a:t>
            </a:r>
            <a:r>
              <a:rPr lang="en-US" sz="5400" b="1" dirty="0" smtClean="0">
                <a:solidFill>
                  <a:srgbClr val="0000CC"/>
                </a:solidFill>
                <a:latin typeface="Times New Roman" pitchFamily="18" charset="0"/>
                <a:cs typeface="Times New Roman" pitchFamily="18" charset="0"/>
              </a:rPr>
              <a:t> </a:t>
            </a:r>
            <a:r>
              <a:rPr lang="en-US" sz="5400" b="1" dirty="0" err="1" smtClean="0">
                <a:solidFill>
                  <a:srgbClr val="0000CC"/>
                </a:solidFill>
                <a:latin typeface="Times New Roman" pitchFamily="18" charset="0"/>
                <a:cs typeface="Times New Roman" pitchFamily="18" charset="0"/>
              </a:rPr>
              <a:t>chịu</a:t>
            </a:r>
            <a:r>
              <a:rPr lang="en-US" sz="5400" b="1" dirty="0" smtClean="0">
                <a:solidFill>
                  <a:srgbClr val="0000CC"/>
                </a:solidFill>
                <a:latin typeface="Times New Roman" pitchFamily="18" charset="0"/>
                <a:cs typeface="Times New Roman" pitchFamily="18" charset="0"/>
              </a:rPr>
              <a:t>, </a:t>
            </a:r>
            <a:r>
              <a:rPr lang="en-US" sz="5400" b="1" dirty="0" err="1" smtClean="0">
                <a:solidFill>
                  <a:srgbClr val="0000CC"/>
                </a:solidFill>
                <a:latin typeface="Times New Roman" pitchFamily="18" charset="0"/>
                <a:cs typeface="Times New Roman" pitchFamily="18" charset="0"/>
              </a:rPr>
              <a:t>đó</a:t>
            </a:r>
            <a:r>
              <a:rPr lang="en-US" sz="5400" b="1" dirty="0" smtClean="0">
                <a:solidFill>
                  <a:srgbClr val="0000CC"/>
                </a:solidFill>
                <a:latin typeface="Times New Roman" pitchFamily="18" charset="0"/>
                <a:cs typeface="Times New Roman" pitchFamily="18" charset="0"/>
              </a:rPr>
              <a:t> </a:t>
            </a:r>
            <a:r>
              <a:rPr lang="en-US" sz="5400" b="1" dirty="0" err="1" smtClean="0">
                <a:solidFill>
                  <a:srgbClr val="0000CC"/>
                </a:solidFill>
                <a:latin typeface="Times New Roman" pitchFamily="18" charset="0"/>
                <a:cs typeface="Times New Roman" pitchFamily="18" charset="0"/>
              </a:rPr>
              <a:t>có</a:t>
            </a:r>
            <a:r>
              <a:rPr lang="en-US" sz="5400" b="1" dirty="0" smtClean="0">
                <a:solidFill>
                  <a:srgbClr val="0000CC"/>
                </a:solidFill>
                <a:latin typeface="Times New Roman" pitchFamily="18" charset="0"/>
                <a:cs typeface="Times New Roman" pitchFamily="18" charset="0"/>
              </a:rPr>
              <a:t> </a:t>
            </a:r>
            <a:r>
              <a:rPr lang="en-US" sz="5400" b="1" dirty="0" err="1" smtClean="0">
                <a:solidFill>
                  <a:srgbClr val="0000CC"/>
                </a:solidFill>
                <a:latin typeface="Times New Roman" pitchFamily="18" charset="0"/>
                <a:cs typeface="Times New Roman" pitchFamily="18" charset="0"/>
              </a:rPr>
              <a:t>phải</a:t>
            </a:r>
            <a:r>
              <a:rPr lang="en-US" sz="5400" b="1" dirty="0" smtClean="0">
                <a:solidFill>
                  <a:srgbClr val="0000CC"/>
                </a:solidFill>
                <a:latin typeface="Times New Roman" pitchFamily="18" charset="0"/>
                <a:cs typeface="Times New Roman" pitchFamily="18" charset="0"/>
              </a:rPr>
              <a:t> </a:t>
            </a:r>
            <a:r>
              <a:rPr lang="en-US" sz="5400" b="1" dirty="0" err="1" smtClean="0">
                <a:solidFill>
                  <a:srgbClr val="0000CC"/>
                </a:solidFill>
                <a:latin typeface="Times New Roman" pitchFamily="18" charset="0"/>
                <a:cs typeface="Times New Roman" pitchFamily="18" charset="0"/>
              </a:rPr>
              <a:t>là</a:t>
            </a:r>
            <a:r>
              <a:rPr lang="en-US" sz="5400" b="1" dirty="0" smtClean="0">
                <a:solidFill>
                  <a:srgbClr val="0000CC"/>
                </a:solidFill>
                <a:latin typeface="Times New Roman" pitchFamily="18" charset="0"/>
                <a:cs typeface="Times New Roman" pitchFamily="18" charset="0"/>
              </a:rPr>
              <a:t> </a:t>
            </a:r>
            <a:r>
              <a:rPr lang="en-US" sz="5400" b="1" dirty="0" err="1" smtClean="0">
                <a:solidFill>
                  <a:srgbClr val="0000CC"/>
                </a:solidFill>
                <a:latin typeface="Times New Roman" pitchFamily="18" charset="0"/>
                <a:cs typeface="Times New Roman" pitchFamily="18" charset="0"/>
              </a:rPr>
              <a:t>mùi</a:t>
            </a:r>
            <a:r>
              <a:rPr lang="en-US" sz="5400" b="1" dirty="0" smtClean="0">
                <a:solidFill>
                  <a:srgbClr val="0000CC"/>
                </a:solidFill>
                <a:latin typeface="Times New Roman" pitchFamily="18" charset="0"/>
                <a:cs typeface="Times New Roman" pitchFamily="18" charset="0"/>
              </a:rPr>
              <a:t> </a:t>
            </a:r>
            <a:r>
              <a:rPr lang="en-US" sz="5400" b="1" dirty="0" err="1" smtClean="0">
                <a:solidFill>
                  <a:srgbClr val="0000CC"/>
                </a:solidFill>
                <a:latin typeface="Times New Roman" pitchFamily="18" charset="0"/>
                <a:cs typeface="Times New Roman" pitchFamily="18" charset="0"/>
              </a:rPr>
              <a:t>của</a:t>
            </a:r>
            <a:r>
              <a:rPr lang="en-US" sz="5400" b="1" dirty="0" smtClean="0">
                <a:solidFill>
                  <a:srgbClr val="0000CC"/>
                </a:solidFill>
                <a:latin typeface="Times New Roman" pitchFamily="18" charset="0"/>
                <a:cs typeface="Times New Roman" pitchFamily="18" charset="0"/>
              </a:rPr>
              <a:t> </a:t>
            </a:r>
            <a:r>
              <a:rPr lang="en-US" sz="5400" b="1" dirty="0" err="1" smtClean="0">
                <a:solidFill>
                  <a:srgbClr val="0000CC"/>
                </a:solidFill>
                <a:latin typeface="Times New Roman" pitchFamily="18" charset="0"/>
                <a:cs typeface="Times New Roman" pitchFamily="18" charset="0"/>
              </a:rPr>
              <a:t>không</a:t>
            </a:r>
            <a:r>
              <a:rPr lang="en-US" sz="5400" b="1" dirty="0" smtClean="0">
                <a:solidFill>
                  <a:srgbClr val="0000CC"/>
                </a:solidFill>
                <a:latin typeface="Times New Roman" pitchFamily="18" charset="0"/>
                <a:cs typeface="Times New Roman" pitchFamily="18" charset="0"/>
              </a:rPr>
              <a:t> </a:t>
            </a:r>
            <a:r>
              <a:rPr lang="en-US" sz="5400" b="1" dirty="0" err="1" smtClean="0">
                <a:solidFill>
                  <a:srgbClr val="0000CC"/>
                </a:solidFill>
                <a:latin typeface="Times New Roman" pitchFamily="18" charset="0"/>
                <a:cs typeface="Times New Roman" pitchFamily="18" charset="0"/>
              </a:rPr>
              <a:t>khí</a:t>
            </a:r>
            <a:r>
              <a:rPr lang="en-US" sz="5400" b="1" dirty="0" smtClean="0">
                <a:solidFill>
                  <a:srgbClr val="0000CC"/>
                </a:solidFill>
                <a:latin typeface="Times New Roman" pitchFamily="18" charset="0"/>
                <a:cs typeface="Times New Roman" pitchFamily="18" charset="0"/>
              </a:rPr>
              <a:t> </a:t>
            </a:r>
            <a:r>
              <a:rPr lang="en-US" sz="5400" b="1" dirty="0" err="1" smtClean="0">
                <a:solidFill>
                  <a:srgbClr val="0000CC"/>
                </a:solidFill>
                <a:latin typeface="Times New Roman" pitchFamily="18" charset="0"/>
                <a:cs typeface="Times New Roman" pitchFamily="18" charset="0"/>
              </a:rPr>
              <a:t>không</a:t>
            </a:r>
            <a:r>
              <a:rPr lang="en-US" sz="5400" b="1" dirty="0" smtClean="0">
                <a:solidFill>
                  <a:srgbClr val="0000CC"/>
                </a:solidFill>
                <a:latin typeface="Times New Roman" pitchFamily="18" charset="0"/>
                <a:cs typeface="Times New Roman" pitchFamily="18" charset="0"/>
              </a:rPr>
              <a:t>? Cho </a:t>
            </a:r>
            <a:r>
              <a:rPr lang="en-US" sz="5400" b="1" dirty="0" err="1" smtClean="0">
                <a:solidFill>
                  <a:srgbClr val="0000CC"/>
                </a:solidFill>
                <a:latin typeface="Times New Roman" pitchFamily="18" charset="0"/>
                <a:cs typeface="Times New Roman" pitchFamily="18" charset="0"/>
              </a:rPr>
              <a:t>ví</a:t>
            </a:r>
            <a:r>
              <a:rPr lang="en-US" sz="5400" b="1" dirty="0" smtClean="0">
                <a:solidFill>
                  <a:srgbClr val="0000CC"/>
                </a:solidFill>
                <a:latin typeface="Times New Roman" pitchFamily="18" charset="0"/>
                <a:cs typeface="Times New Roman" pitchFamily="18" charset="0"/>
              </a:rPr>
              <a:t> </a:t>
            </a:r>
            <a:r>
              <a:rPr lang="en-US" sz="5400" b="1" dirty="0" err="1" smtClean="0">
                <a:solidFill>
                  <a:srgbClr val="0000CC"/>
                </a:solidFill>
                <a:latin typeface="Times New Roman" pitchFamily="18" charset="0"/>
                <a:cs typeface="Times New Roman" pitchFamily="18" charset="0"/>
              </a:rPr>
              <a:t>dụ</a:t>
            </a:r>
            <a:r>
              <a:rPr lang="en-US" sz="5400" b="1" dirty="0" smtClean="0">
                <a:solidFill>
                  <a:srgbClr val="0000CC"/>
                </a:solidFill>
                <a:latin typeface="Times New Roman" pitchFamily="18" charset="0"/>
                <a:cs typeface="Times New Roman" pitchFamily="18" charset="0"/>
              </a:rPr>
              <a:t>.</a:t>
            </a:r>
            <a:endParaRPr lang="en-US" sz="54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032604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14400"/>
            <a:ext cx="8610600" cy="2862322"/>
          </a:xfrm>
          <a:prstGeom prst="rect">
            <a:avLst/>
          </a:prstGeom>
        </p:spPr>
        <p:txBody>
          <a:bodyPr wrap="square">
            <a:spAutoFit/>
          </a:bodyPr>
          <a:lstStyle/>
          <a:p>
            <a:r>
              <a:rPr lang="vi-VN" sz="7200" b="1" dirty="0" smtClean="0">
                <a:latin typeface="+mj-lt"/>
                <a:cs typeface="Arial" pitchFamily="34" charset="0"/>
              </a:rPr>
              <a:t>	</a:t>
            </a:r>
            <a:r>
              <a:rPr lang="vi-VN" sz="5400" b="1" dirty="0" smtClean="0">
                <a:latin typeface="+mj-lt"/>
                <a:cs typeface="Arial" pitchFamily="34" charset="0"/>
              </a:rPr>
              <a:t>Đó </a:t>
            </a:r>
            <a:r>
              <a:rPr lang="vi-VN" sz="5400" b="1" dirty="0">
                <a:latin typeface="+mj-lt"/>
                <a:cs typeface="Arial" pitchFamily="34" charset="0"/>
              </a:rPr>
              <a:t>không phải là mùi của không khí mà là các chất khác trong không khí. </a:t>
            </a:r>
            <a:endParaRPr lang="en-US" sz="7200" b="1" dirty="0">
              <a:latin typeface="+mj-lt"/>
              <a:cs typeface="Arial" pitchFamily="34" charset="0"/>
            </a:endParaRPr>
          </a:p>
        </p:txBody>
      </p:sp>
    </p:spTree>
    <p:extLst>
      <p:ext uri="{BB962C8B-B14F-4D97-AF65-F5344CB8AC3E}">
        <p14:creationId xmlns:p14="http://schemas.microsoft.com/office/powerpoint/2010/main" val="8031664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2e6fbc3e762493a78449f68154748cb163ac577"/>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19&quot;/&gt;&lt;/object&gt;&lt;object type=&quot;3&quot; unique_id=&quot;10005&quot;&gt;&lt;property id=&quot;20148&quot; value=&quot;5&quot;/&gt;&lt;property id=&quot;20300&quot; value=&quot;Slide 2&quot;/&gt;&lt;property id=&quot;20307&quot; value=&quot;298&quot;/&gt;&lt;/object&gt;&lt;object type=&quot;3&quot; unique_id=&quot;10006&quot;&gt;&lt;property id=&quot;20148&quot; value=&quot;5&quot;/&gt;&lt;property id=&quot;20300&quot; value=&quot;Slide 3&quot;/&gt;&lt;property id=&quot;20307&quot; value=&quot;315&quot;/&gt;&lt;/object&gt;&lt;object type=&quot;3&quot; unique_id=&quot;10008&quot;&gt;&lt;property id=&quot;20148&quot; value=&quot;5&quot;/&gt;&lt;property id=&quot;20300&quot; value=&quot;Slide 5&quot;/&gt;&lt;property id=&quot;20307&quot; value=&quot;301&quot;/&gt;&lt;/object&gt;&lt;object type=&quot;3&quot; unique_id=&quot;10009&quot;&gt;&lt;property id=&quot;20148&quot; value=&quot;5&quot;/&gt;&lt;property id=&quot;20300&quot; value=&quot;Slide 6&quot;/&gt;&lt;property id=&quot;20307&quot; value=&quot;292&quot;/&gt;&lt;/object&gt;&lt;object type=&quot;3&quot; unique_id=&quot;10010&quot;&gt;&lt;property id=&quot;20148&quot; value=&quot;5&quot;/&gt;&lt;property id=&quot;20300&quot; value=&quot;Slide 7&quot;/&gt;&lt;property id=&quot;20307&quot; value=&quot;293&quot;/&gt;&lt;/object&gt;&lt;object type=&quot;3&quot; unique_id=&quot;10011&quot;&gt;&lt;property id=&quot;20148&quot; value=&quot;5&quot;/&gt;&lt;property id=&quot;20300&quot; value=&quot;Slide 8&quot;/&gt;&lt;property id=&quot;20307&quot; value=&quot;294&quot;/&gt;&lt;/object&gt;&lt;object type=&quot;3&quot; unique_id=&quot;10012&quot;&gt;&lt;property id=&quot;20148&quot; value=&quot;5&quot;/&gt;&lt;property id=&quot;20300&quot; value=&quot;Slide 9&quot;/&gt;&lt;property id=&quot;20307&quot; value=&quot;302&quot;/&gt;&lt;/object&gt;&lt;object type=&quot;3&quot; unique_id=&quot;10013&quot;&gt;&lt;property id=&quot;20148&quot; value=&quot;5&quot;/&gt;&lt;property id=&quot;20300&quot; value=&quot;Slide 10&quot;/&gt;&lt;property id=&quot;20307&quot; value=&quot;271&quot;/&gt;&lt;/object&gt;&lt;object type=&quot;3&quot; unique_id=&quot;10014&quot;&gt;&lt;property id=&quot;20148&quot; value=&quot;5&quot;/&gt;&lt;property id=&quot;20300&quot; value=&quot;Slide 11&quot;/&gt;&lt;property id=&quot;20307&quot; value=&quot;295&quot;/&gt;&lt;/object&gt;&lt;object type=&quot;3&quot; unique_id=&quot;10015&quot;&gt;&lt;property id=&quot;20148&quot; value=&quot;5&quot;/&gt;&lt;property id=&quot;20300&quot; value=&quot;Slide 12&quot;/&gt;&lt;property id=&quot;20307&quot; value=&quot;272&quot;/&gt;&lt;/object&gt;&lt;object type=&quot;3&quot; unique_id=&quot;10016&quot;&gt;&lt;property id=&quot;20148&quot; value=&quot;5&quot;/&gt;&lt;property id=&quot;20300&quot; value=&quot;Slide 13&quot;/&gt;&lt;property id=&quot;20307&quot; value=&quot;307&quot;/&gt;&lt;/object&gt;&lt;object type=&quot;3&quot; unique_id=&quot;10017&quot;&gt;&lt;property id=&quot;20148&quot; value=&quot;5&quot;/&gt;&lt;property id=&quot;20300&quot; value=&quot;Slide 14&quot;/&gt;&lt;property id=&quot;20307&quot; value=&quot;308&quot;/&gt;&lt;/object&gt;&lt;object type=&quot;3&quot; unique_id=&quot;10018&quot;&gt;&lt;property id=&quot;20148&quot; value=&quot;5&quot;/&gt;&lt;property id=&quot;20300&quot; value=&quot;Slide 15&quot;/&gt;&lt;property id=&quot;20307&quot; value=&quot;309&quot;/&gt;&lt;/object&gt;&lt;object type=&quot;3&quot; unique_id=&quot;10019&quot;&gt;&lt;property id=&quot;20148&quot; value=&quot;5&quot;/&gt;&lt;property id=&quot;20300&quot; value=&quot;Slide 16&quot;/&gt;&lt;property id=&quot;20307&quot; value=&quot;274&quot;/&gt;&lt;/object&gt;&lt;object type=&quot;3&quot; unique_id=&quot;10020&quot;&gt;&lt;property id=&quot;20148&quot; value=&quot;5&quot;/&gt;&lt;property id=&quot;20300&quot; value=&quot;Slide 17&quot;/&gt;&lt;property id=&quot;20307&quot; value=&quot;306&quot;/&gt;&lt;/object&gt;&lt;object type=&quot;3&quot; unique_id=&quot;10021&quot;&gt;&lt;property id=&quot;20148&quot; value=&quot;5&quot;/&gt;&lt;property id=&quot;20300&quot; value=&quot;Slide 18&quot;/&gt;&lt;property id=&quot;20307&quot; value=&quot;313&quot;/&gt;&lt;/object&gt;&lt;object type=&quot;3&quot; unique_id=&quot;10022&quot;&gt;&lt;property id=&quot;20148&quot; value=&quot;5&quot;/&gt;&lt;property id=&quot;20300&quot; value=&quot;Slide 19&quot;/&gt;&lt;property id=&quot;20307&quot; value=&quot;310&quot;/&gt;&lt;/object&gt;&lt;object type=&quot;3&quot; unique_id=&quot;10023&quot;&gt;&lt;property id=&quot;20148&quot; value=&quot;5&quot;/&gt;&lt;property id=&quot;20300&quot; value=&quot;Slide 20&quot;/&gt;&lt;property id=&quot;20307&quot; value=&quot;296&quot;/&gt;&lt;/object&gt;&lt;object type=&quot;3&quot; unique_id=&quot;10024&quot;&gt;&lt;property id=&quot;20148&quot; value=&quot;5&quot;/&gt;&lt;property id=&quot;20300&quot; value=&quot;Slide 21&quot;/&gt;&lt;property id=&quot;20307&quot; value=&quot;311&quot;/&gt;&lt;/object&gt;&lt;object type=&quot;3&quot; unique_id=&quot;10025&quot;&gt;&lt;property id=&quot;20148&quot; value=&quot;5&quot;/&gt;&lt;property id=&quot;20300&quot; value=&quot;Slide 22&quot;/&gt;&lt;property id=&quot;20307&quot; value=&quot;312&quot;/&gt;&lt;/object&gt;&lt;object type=&quot;3&quot; unique_id=&quot;10026&quot;&gt;&lt;property id=&quot;20148&quot; value=&quot;5&quot;/&gt;&lt;property id=&quot;20300&quot; value=&quot;Slide 23&quot;/&gt;&lt;property id=&quot;20307&quot; value=&quot;314&quot;/&gt;&lt;/object&gt;&lt;object type=&quot;3&quot; unique_id=&quot;10027&quot;&gt;&lt;property id=&quot;20148&quot; value=&quot;5&quot;/&gt;&lt;property id=&quot;20300&quot; value=&quot;Slide 24&quot;/&gt;&lt;property id=&quot;20307&quot; value=&quot;279&quot;/&gt;&lt;/object&gt;&lt;object type=&quot;3&quot; unique_id=&quot;10028&quot;&gt;&lt;property id=&quot;20148&quot; value=&quot;5&quot;/&gt;&lt;property id=&quot;20300&quot; value=&quot;Slide 25&quot;/&gt;&lt;property id=&quot;20307&quot; value=&quot;284&quot;/&gt;&lt;/object&gt;&lt;object type=&quot;3&quot; unique_id=&quot;10029&quot;&gt;&lt;property id=&quot;20148&quot; value=&quot;5&quot;/&gt;&lt;property id=&quot;20300&quot; value=&quot;Slide 26&quot;/&gt;&lt;property id=&quot;20307&quot; value=&quot;285&quot;/&gt;&lt;/object&gt;&lt;object type=&quot;3&quot; unique_id=&quot;10030&quot;&gt;&lt;property id=&quot;20148&quot; value=&quot;5&quot;/&gt;&lt;property id=&quot;20300&quot; value=&quot;Slide 27&quot;/&gt;&lt;property id=&quot;20307&quot; value=&quot;289&quot;/&gt;&lt;/object&gt;&lt;object type=&quot;3&quot; unique_id=&quot;10031&quot;&gt;&lt;property id=&quot;20148&quot; value=&quot;5&quot;/&gt;&lt;property id=&quot;20300&quot; value=&quot;Slide 28&quot;/&gt;&lt;property id=&quot;20307&quot; value=&quot;282&quot;/&gt;&lt;/object&gt;&lt;object type=&quot;3&quot; unique_id=&quot;10032&quot;&gt;&lt;property id=&quot;20148&quot; value=&quot;5&quot;/&gt;&lt;property id=&quot;20300&quot; value=&quot;Slide 29&quot;/&gt;&lt;property id=&quot;20307&quot; value=&quot;287&quot;/&gt;&lt;/object&gt;&lt;object type=&quot;3&quot; unique_id=&quot;10033&quot;&gt;&lt;property id=&quot;20148&quot; value=&quot;5&quot;/&gt;&lt;property id=&quot;20300&quot; value=&quot;Slide 31&quot;/&gt;&lt;property id=&quot;20307&quot; value=&quot;321&quot;/&gt;&lt;/object&gt;&lt;object type=&quot;3&quot; unique_id=&quot;31282&quot;&gt;&lt;property id=&quot;20148&quot; value=&quot;5&quot;/&gt;&lt;property id=&quot;20300&quot; value=&quot;Slide 4&quot;/&gt;&lt;property id=&quot;20307&quot; value=&quot;322&quot;/&gt;&lt;/object&gt;&lt;object type=&quot;3&quot; unique_id=&quot;31413&quot;&gt;&lt;property id=&quot;20148&quot; value=&quot;5&quot;/&gt;&lt;property id=&quot;20300&quot; value=&quot;Slide 30&quot;/&gt;&lt;property id=&quot;20307&quot; value=&quot;323&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476</TotalTime>
  <Words>564</Words>
  <Application>Microsoft Office PowerPoint</Application>
  <PresentationFormat>On-screen Show (4:3)</PresentationFormat>
  <Paragraphs>63</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Adjacency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MTC</cp:lastModifiedBy>
  <cp:revision>77</cp:revision>
  <dcterms:created xsi:type="dcterms:W3CDTF">2014-12-11T02:12:34Z</dcterms:created>
  <dcterms:modified xsi:type="dcterms:W3CDTF">2020-12-16T03:42:33Z</dcterms:modified>
</cp:coreProperties>
</file>