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301" r:id="rId2"/>
    <p:sldId id="302" r:id="rId3"/>
    <p:sldId id="288" r:id="rId4"/>
    <p:sldId id="264" r:id="rId5"/>
    <p:sldId id="292" r:id="rId6"/>
    <p:sldId id="289" r:id="rId7"/>
    <p:sldId id="265" r:id="rId8"/>
    <p:sldId id="281" r:id="rId9"/>
    <p:sldId id="268" r:id="rId10"/>
    <p:sldId id="291" r:id="rId11"/>
    <p:sldId id="269" r:id="rId12"/>
    <p:sldId id="270" r:id="rId13"/>
    <p:sldId id="293" r:id="rId14"/>
    <p:sldId id="294" r:id="rId15"/>
    <p:sldId id="295" r:id="rId16"/>
    <p:sldId id="271" r:id="rId17"/>
    <p:sldId id="283" r:id="rId18"/>
    <p:sldId id="296" r:id="rId19"/>
    <p:sldId id="297" r:id="rId20"/>
    <p:sldId id="290" r:id="rId21"/>
    <p:sldId id="272" r:id="rId22"/>
    <p:sldId id="298" r:id="rId23"/>
    <p:sldId id="286" r:id="rId24"/>
    <p:sldId id="303" r:id="rId25"/>
  </p:sldIdLst>
  <p:sldSz cx="12344400" cy="6858000"/>
  <p:notesSz cx="6858000" cy="9144000"/>
  <p:defaultTextStyle>
    <a:defPPr>
      <a:defRPr lang="en-US"/>
    </a:defPPr>
    <a:lvl1pPr algn="l" rtl="0" fontAlgn="base">
      <a:spcBef>
        <a:spcPct val="0"/>
      </a:spcBef>
      <a:spcAft>
        <a:spcPct val="0"/>
      </a:spcAft>
      <a:defRPr b="1" kern="1200">
        <a:solidFill>
          <a:schemeClr val="tx1"/>
        </a:solidFill>
        <a:latin typeface="Arial" charset="0"/>
        <a:ea typeface="+mn-ea"/>
        <a:cs typeface="+mn-cs"/>
      </a:defRPr>
    </a:lvl1pPr>
    <a:lvl2pPr marL="457200" algn="l" rtl="0" fontAlgn="base">
      <a:spcBef>
        <a:spcPct val="0"/>
      </a:spcBef>
      <a:spcAft>
        <a:spcPct val="0"/>
      </a:spcAft>
      <a:defRPr b="1" kern="1200">
        <a:solidFill>
          <a:schemeClr val="tx1"/>
        </a:solidFill>
        <a:latin typeface="Arial" charset="0"/>
        <a:ea typeface="+mn-ea"/>
        <a:cs typeface="+mn-cs"/>
      </a:defRPr>
    </a:lvl2pPr>
    <a:lvl3pPr marL="914400" algn="l" rtl="0" fontAlgn="base">
      <a:spcBef>
        <a:spcPct val="0"/>
      </a:spcBef>
      <a:spcAft>
        <a:spcPct val="0"/>
      </a:spcAft>
      <a:defRPr b="1" kern="1200">
        <a:solidFill>
          <a:schemeClr val="tx1"/>
        </a:solidFill>
        <a:latin typeface="Arial" charset="0"/>
        <a:ea typeface="+mn-ea"/>
        <a:cs typeface="+mn-cs"/>
      </a:defRPr>
    </a:lvl3pPr>
    <a:lvl4pPr marL="1371600" algn="l" rtl="0" fontAlgn="base">
      <a:spcBef>
        <a:spcPct val="0"/>
      </a:spcBef>
      <a:spcAft>
        <a:spcPct val="0"/>
      </a:spcAft>
      <a:defRPr b="1" kern="1200">
        <a:solidFill>
          <a:schemeClr val="tx1"/>
        </a:solidFill>
        <a:latin typeface="Arial" charset="0"/>
        <a:ea typeface="+mn-ea"/>
        <a:cs typeface="+mn-cs"/>
      </a:defRPr>
    </a:lvl4pPr>
    <a:lvl5pPr marL="1828800" algn="l" rtl="0" fontAlgn="base">
      <a:spcBef>
        <a:spcPct val="0"/>
      </a:spcBef>
      <a:spcAft>
        <a:spcPct val="0"/>
      </a:spcAft>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2"/>
  <p:clrMru>
    <a:srgbClr val="FF0000"/>
    <a:srgbClr val="6600CC"/>
    <a:srgbClr val="009900"/>
    <a:srgbClr val="CCCCFF"/>
    <a:srgbClr val="FFFFCC"/>
    <a:srgbClr val="FF99FF"/>
    <a:srgbClr val="FF6600"/>
    <a:srgbClr val="9933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772" autoAdjust="0"/>
    <p:restoredTop sz="94595" autoAdjust="0"/>
  </p:normalViewPr>
  <p:slideViewPr>
    <p:cSldViewPr>
      <p:cViewPr>
        <p:scale>
          <a:sx n="60" d="100"/>
          <a:sy n="60" d="100"/>
        </p:scale>
        <p:origin x="-1122" y="-282"/>
      </p:cViewPr>
      <p:guideLst>
        <p:guide orient="horz" pos="2160"/>
        <p:guide pos="388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defRPr sz="1200" b="0"/>
            </a:lvl1pPr>
          </a:lstStyle>
          <a:p>
            <a:pPr>
              <a:defRPr/>
            </a:pPr>
            <a:endParaRPr lang="en-US"/>
          </a:p>
        </p:txBody>
      </p:sp>
      <p:sp>
        <p:nvSpPr>
          <p:cNvPr id="1024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a:defRPr sz="1200" b="0"/>
            </a:lvl1pPr>
          </a:lstStyle>
          <a:p>
            <a:pPr>
              <a:defRPr/>
            </a:pPr>
            <a:endParaRPr lang="en-US"/>
          </a:p>
        </p:txBody>
      </p:sp>
      <p:sp>
        <p:nvSpPr>
          <p:cNvPr id="24580" name="Rectangle 4"/>
          <p:cNvSpPr>
            <a:spLocks noGrp="1" noRot="1" noChangeAspect="1" noChangeArrowheads="1" noTextEdit="1"/>
          </p:cNvSpPr>
          <p:nvPr>
            <p:ph type="sldImg" idx="2"/>
          </p:nvPr>
        </p:nvSpPr>
        <p:spPr bwMode="auto">
          <a:xfrm>
            <a:off x="342900" y="685800"/>
            <a:ext cx="6172200" cy="3429000"/>
          </a:xfrm>
          <a:prstGeom prst="rect">
            <a:avLst/>
          </a:prstGeom>
          <a:noFill/>
          <a:ln w="9525">
            <a:solidFill>
              <a:srgbClr val="000000"/>
            </a:solidFill>
            <a:miter lim="800000"/>
            <a:headEnd/>
            <a:tailEnd/>
          </a:ln>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24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defRPr sz="1200" b="0"/>
            </a:lvl1pPr>
          </a:lstStyle>
          <a:p>
            <a:pPr>
              <a:defRPr/>
            </a:pPr>
            <a:endParaRPr lang="en-US"/>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r">
              <a:defRPr sz="1200" b="0"/>
            </a:lvl1pPr>
          </a:lstStyle>
          <a:p>
            <a:pPr>
              <a:defRPr/>
            </a:pPr>
            <a:fld id="{425ADC2A-3A0C-432A-82ED-15DF3DEC573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ơi giữ chỗ cho Hình ảnh của Bản chiếu 1"/>
          <p:cNvSpPr>
            <a:spLocks noGrp="1" noRot="1" noChangeAspect="1"/>
          </p:cNvSpPr>
          <p:nvPr>
            <p:ph type="sldImg"/>
          </p:nvPr>
        </p:nvSpPr>
        <p:spPr>
          <a:xfrm>
            <a:off x="342900" y="685800"/>
            <a:ext cx="6172200" cy="3429000"/>
          </a:xfrm>
        </p:spPr>
      </p:sp>
      <p:sp>
        <p:nvSpPr>
          <p:cNvPr id="3" name="Nơi giữ chỗ cho Ghi chú 2"/>
          <p:cNvSpPr>
            <a:spLocks noGrp="1"/>
          </p:cNvSpPr>
          <p:nvPr>
            <p:ph type="body" idx="1"/>
          </p:nvPr>
        </p:nvSpPr>
        <p:spPr/>
        <p:txBody>
          <a:bodyPr>
            <a:normAutofit/>
          </a:bodyPr>
          <a:lstStyle/>
          <a:p>
            <a:endParaRPr lang="en-US"/>
          </a:p>
        </p:txBody>
      </p:sp>
      <p:sp>
        <p:nvSpPr>
          <p:cNvPr id="4" name="Nơi giữ chỗ cho Số hiệu Bản chiếu 3"/>
          <p:cNvSpPr>
            <a:spLocks noGrp="1"/>
          </p:cNvSpPr>
          <p:nvPr>
            <p:ph type="sldNum" sz="quarter" idx="10"/>
          </p:nvPr>
        </p:nvSpPr>
        <p:spPr/>
        <p:txBody>
          <a:bodyPr/>
          <a:lstStyle/>
          <a:p>
            <a:pPr>
              <a:defRPr/>
            </a:pPr>
            <a:fld id="{425ADC2A-3A0C-432A-82ED-15DF3DEC5731}" type="slidenum">
              <a:rPr lang="en-US" smtClean="0"/>
              <a:pPr>
                <a:defRPr/>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25830" y="2130426"/>
            <a:ext cx="1049274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51660" y="3886200"/>
            <a:ext cx="864108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0055E8C-A529-4D2C-840E-2C3B7F1D21A6}" type="slidenum">
              <a:rPr lang="en-US"/>
              <a:pPr>
                <a:defRPr/>
              </a:pPr>
              <a:t>‹#›</a:t>
            </a:fld>
            <a:endParaRPr lang="en-US"/>
          </a:p>
        </p:txBody>
      </p:sp>
    </p:spTree>
  </p:cSld>
  <p:clrMapOvr>
    <a:masterClrMapping/>
  </p:clrMapOvr>
  <p:transition spd="med">
    <p:check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BF8C55A-5E1D-4657-A132-29B11D45BB3C}" type="slidenum">
              <a:rPr lang="en-US"/>
              <a:pPr>
                <a:defRPr/>
              </a:pPr>
              <a:t>‹#›</a:t>
            </a:fld>
            <a:endParaRPr lang="en-US"/>
          </a:p>
        </p:txBody>
      </p:sp>
    </p:spTree>
  </p:cSld>
  <p:clrMapOvr>
    <a:masterClrMapping/>
  </p:clrMapOvr>
  <p:transition spd="med">
    <p:check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49690" y="274639"/>
            <a:ext cx="277749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17220" y="274639"/>
            <a:ext cx="812673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A242831-4C2F-4511-AA2E-8629DB34FFD3}" type="slidenum">
              <a:rPr lang="en-US"/>
              <a:pPr>
                <a:defRPr/>
              </a:pPr>
              <a:t>‹#›</a:t>
            </a:fld>
            <a:endParaRPr lang="en-US"/>
          </a:p>
        </p:txBody>
      </p:sp>
    </p:spTree>
  </p:cSld>
  <p:clrMapOvr>
    <a:masterClrMapping/>
  </p:clrMapOvr>
  <p:transition spd="med">
    <p:checke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7220" y="274638"/>
            <a:ext cx="1110996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17220" y="1600201"/>
            <a:ext cx="545211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275070" y="1600201"/>
            <a:ext cx="545211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F4D3153-7147-4A4B-A608-393AE67570A2}" type="slidenum">
              <a:rPr lang="en-US"/>
              <a:pPr>
                <a:defRPr/>
              </a:pPr>
              <a:t>‹#›</a:t>
            </a:fld>
            <a:endParaRPr lang="en-US"/>
          </a:p>
        </p:txBody>
      </p:sp>
    </p:spTree>
  </p:cSld>
  <p:clrMapOvr>
    <a:masterClrMapping/>
  </p:clrMapOvr>
  <p:transition spd="med">
    <p:checke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17220" y="274638"/>
            <a:ext cx="1110996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17220" y="1600201"/>
            <a:ext cx="545211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6275070" y="1600200"/>
            <a:ext cx="545211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275070" y="3938589"/>
            <a:ext cx="545211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5489F762-0D1B-4937-857D-46CCC563A1FB}" type="slidenum">
              <a:rPr lang="en-US"/>
              <a:pPr>
                <a:defRPr/>
              </a:pPr>
              <a:t>‹#›</a:t>
            </a:fld>
            <a:endParaRPr lang="en-US"/>
          </a:p>
        </p:txBody>
      </p:sp>
    </p:spTree>
  </p:cSld>
  <p:clrMapOvr>
    <a:masterClrMapping/>
  </p:clrMapOvr>
  <p:transition spd="med">
    <p:checke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17220" y="274639"/>
            <a:ext cx="1110996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2BC8D7F-29A2-46A0-9AC3-5E9F0B5336C7}" type="slidenum">
              <a:rPr lang="en-US"/>
              <a:pPr>
                <a:defRPr/>
              </a:pPr>
              <a:t>‹#›</a:t>
            </a:fld>
            <a:endParaRPr lang="en-US"/>
          </a:p>
        </p:txBody>
      </p:sp>
    </p:spTree>
  </p:cSld>
  <p:clrMapOvr>
    <a:masterClrMapping/>
  </p:clrMapOvr>
  <p:transition spd="med">
    <p:check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0F0385E-817C-4EE0-A292-473135C35AB9}" type="slidenum">
              <a:rPr lang="en-US"/>
              <a:pPr>
                <a:defRPr/>
              </a:pPr>
              <a:t>‹#›</a:t>
            </a:fld>
            <a:endParaRPr lang="en-US"/>
          </a:p>
        </p:txBody>
      </p:sp>
    </p:spTree>
  </p:cSld>
  <p:clrMapOvr>
    <a:masterClrMapping/>
  </p:clrMapOvr>
  <p:transition spd="med">
    <p:check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75123" y="4406901"/>
            <a:ext cx="1049274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75123" y="2906713"/>
            <a:ext cx="1049274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779954E-8151-4A41-BBDD-6E48C2759FD8}" type="slidenum">
              <a:rPr lang="en-US"/>
              <a:pPr>
                <a:defRPr/>
              </a:pPr>
              <a:t>‹#›</a:t>
            </a:fld>
            <a:endParaRPr lang="en-US"/>
          </a:p>
        </p:txBody>
      </p:sp>
    </p:spTree>
  </p:cSld>
  <p:clrMapOvr>
    <a:masterClrMapping/>
  </p:clrMapOvr>
  <p:transition spd="med">
    <p:check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17220" y="1600201"/>
            <a:ext cx="545211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275070" y="1600201"/>
            <a:ext cx="545211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ED8A25C-9A95-49DD-812A-203314EDE9D4}" type="slidenum">
              <a:rPr lang="en-US"/>
              <a:pPr>
                <a:defRPr/>
              </a:pPr>
              <a:t>‹#›</a:t>
            </a:fld>
            <a:endParaRPr lang="en-US"/>
          </a:p>
        </p:txBody>
      </p:sp>
    </p:spTree>
  </p:cSld>
  <p:clrMapOvr>
    <a:masterClrMapping/>
  </p:clrMapOvr>
  <p:transition spd="med">
    <p:check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17220" y="1535113"/>
            <a:ext cx="545425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17220" y="2174875"/>
            <a:ext cx="545425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270785" y="1535113"/>
            <a:ext cx="545639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70785" y="2174875"/>
            <a:ext cx="545639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A54E549-D7AD-4E78-A581-630093972A30}" type="slidenum">
              <a:rPr lang="en-US"/>
              <a:pPr>
                <a:defRPr/>
              </a:pPr>
              <a:t>‹#›</a:t>
            </a:fld>
            <a:endParaRPr lang="en-US"/>
          </a:p>
        </p:txBody>
      </p:sp>
    </p:spTree>
  </p:cSld>
  <p:clrMapOvr>
    <a:masterClrMapping/>
  </p:clrMapOvr>
  <p:transition spd="med">
    <p:check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D28FF83-2A43-45EE-832C-AD33DD3B4338}" type="slidenum">
              <a:rPr lang="en-US"/>
              <a:pPr>
                <a:defRPr/>
              </a:pPr>
              <a:t>‹#›</a:t>
            </a:fld>
            <a:endParaRPr lang="en-US"/>
          </a:p>
        </p:txBody>
      </p:sp>
    </p:spTree>
  </p:cSld>
  <p:clrMapOvr>
    <a:masterClrMapping/>
  </p:clrMapOvr>
  <p:transition spd="med">
    <p:check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FFD1EAF-5CD4-48AA-8D0B-DB52629AEF99}" type="slidenum">
              <a:rPr lang="en-US"/>
              <a:pPr>
                <a:defRPr/>
              </a:pPr>
              <a:t>‹#›</a:t>
            </a:fld>
            <a:endParaRPr lang="en-US"/>
          </a:p>
        </p:txBody>
      </p:sp>
    </p:spTree>
  </p:cSld>
  <p:clrMapOvr>
    <a:masterClrMapping/>
  </p:clrMapOvr>
  <p:transition spd="med">
    <p:check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17220" y="273050"/>
            <a:ext cx="406122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826317" y="273051"/>
            <a:ext cx="6900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17220" y="1435101"/>
            <a:ext cx="406122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2BDD563-7CD0-4D17-AA92-FC27CDA016B8}" type="slidenum">
              <a:rPr lang="en-US"/>
              <a:pPr>
                <a:defRPr/>
              </a:pPr>
              <a:t>‹#›</a:t>
            </a:fld>
            <a:endParaRPr lang="en-US"/>
          </a:p>
        </p:txBody>
      </p:sp>
    </p:spTree>
  </p:cSld>
  <p:clrMapOvr>
    <a:masterClrMapping/>
  </p:clrMapOvr>
  <p:transition spd="med">
    <p:check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19589" y="4800600"/>
            <a:ext cx="740664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419589" y="612775"/>
            <a:ext cx="740664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419589" y="5367338"/>
            <a:ext cx="740664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95A1E32-375E-4267-8EC2-CD56BD161466}" type="slidenum">
              <a:rPr lang="en-US"/>
              <a:pPr>
                <a:defRPr/>
              </a:pPr>
              <a:t>‹#›</a:t>
            </a:fld>
            <a:endParaRPr lang="en-US"/>
          </a:p>
        </p:txBody>
      </p:sp>
    </p:spTree>
  </p:cSld>
  <p:clrMapOvr>
    <a:masterClrMapping/>
  </p:clrMapOvr>
  <p:transition spd="med">
    <p:check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17220" y="274638"/>
            <a:ext cx="1110996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17220" y="1600201"/>
            <a:ext cx="1110996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17220" y="6245225"/>
            <a:ext cx="288036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defRPr sz="1400" b="0"/>
            </a:lvl1pPr>
          </a:lstStyle>
          <a:p>
            <a:pPr>
              <a:defRPr/>
            </a:pPr>
            <a:endParaRPr lang="en-US"/>
          </a:p>
        </p:txBody>
      </p:sp>
      <p:sp>
        <p:nvSpPr>
          <p:cNvPr id="1029" name="Rectangle 5"/>
          <p:cNvSpPr>
            <a:spLocks noGrp="1" noChangeArrowheads="1"/>
          </p:cNvSpPr>
          <p:nvPr>
            <p:ph type="ftr" sz="quarter" idx="3"/>
          </p:nvPr>
        </p:nvSpPr>
        <p:spPr bwMode="auto">
          <a:xfrm>
            <a:off x="4217670" y="6245225"/>
            <a:ext cx="390906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ctr">
              <a:defRPr sz="1400" b="0"/>
            </a:lvl1pPr>
          </a:lstStyle>
          <a:p>
            <a:pPr>
              <a:defRPr/>
            </a:pPr>
            <a:endParaRPr lang="en-US"/>
          </a:p>
        </p:txBody>
      </p:sp>
      <p:sp>
        <p:nvSpPr>
          <p:cNvPr id="1030" name="Rectangle 6"/>
          <p:cNvSpPr>
            <a:spLocks noGrp="1" noChangeArrowheads="1"/>
          </p:cNvSpPr>
          <p:nvPr>
            <p:ph type="sldNum" sz="quarter" idx="4"/>
          </p:nvPr>
        </p:nvSpPr>
        <p:spPr bwMode="auto">
          <a:xfrm>
            <a:off x="8846820" y="6245225"/>
            <a:ext cx="288036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a:defRPr sz="1400" b="0"/>
            </a:lvl1pPr>
          </a:lstStyle>
          <a:p>
            <a:pPr>
              <a:defRPr/>
            </a:pPr>
            <a:fld id="{46F036E0-2302-49B9-ABA0-48ACEEA3FFC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ransition spd="med">
    <p:checker/>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7.xml"/><Relationship Id="rId5" Type="http://schemas.openxmlformats.org/officeDocument/2006/relationships/image" Target="../media/image4.wmf"/><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6.jpeg"/><Relationship Id="rId7" Type="http://schemas.openxmlformats.org/officeDocument/2006/relationships/image" Target="../media/image10.jpeg"/><Relationship Id="rId12" Type="http://schemas.openxmlformats.org/officeDocument/2006/relationships/image" Target="../media/image15.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9.png"/><Relationship Id="rId11" Type="http://schemas.openxmlformats.org/officeDocument/2006/relationships/image" Target="../media/image14.jpeg"/><Relationship Id="rId5" Type="http://schemas.openxmlformats.org/officeDocument/2006/relationships/image" Target="../media/image8.jpeg"/><Relationship Id="rId10" Type="http://schemas.openxmlformats.org/officeDocument/2006/relationships/image" Target="../media/image13.jpeg"/><Relationship Id="rId4" Type="http://schemas.openxmlformats.org/officeDocument/2006/relationships/image" Target="../media/image7.jpeg"/><Relationship Id="rId9" Type="http://schemas.openxmlformats.org/officeDocument/2006/relationships/image" Target="../media/image12.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7.xml"/><Relationship Id="rId4" Type="http://schemas.openxmlformats.org/officeDocument/2006/relationships/image" Target="../media/image3.gi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6.jpeg"/><Relationship Id="rId7" Type="http://schemas.openxmlformats.org/officeDocument/2006/relationships/image" Target="../media/image10.jpeg"/><Relationship Id="rId12" Type="http://schemas.openxmlformats.org/officeDocument/2006/relationships/image" Target="../media/image15.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9.png"/><Relationship Id="rId11" Type="http://schemas.openxmlformats.org/officeDocument/2006/relationships/image" Target="../media/image14.jpeg"/><Relationship Id="rId5" Type="http://schemas.openxmlformats.org/officeDocument/2006/relationships/image" Target="../media/image8.jpeg"/><Relationship Id="rId10" Type="http://schemas.openxmlformats.org/officeDocument/2006/relationships/image" Target="../media/image13.jpeg"/><Relationship Id="rId4" Type="http://schemas.openxmlformats.org/officeDocument/2006/relationships/image" Target="../media/image7.jpeg"/><Relationship Id="rId9"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Hộp_Văn_Bản 2"/>
          <p:cNvSpPr txBox="1">
            <a:spLocks noChangeArrowheads="1"/>
          </p:cNvSpPr>
          <p:nvPr/>
        </p:nvSpPr>
        <p:spPr bwMode="auto">
          <a:xfrm>
            <a:off x="0" y="2362200"/>
            <a:ext cx="12344400" cy="830997"/>
          </a:xfrm>
          <a:prstGeom prst="rect">
            <a:avLst/>
          </a:prstGeom>
          <a:noFill/>
          <a:ln w="9525">
            <a:noFill/>
            <a:miter lim="800000"/>
            <a:headEnd/>
            <a:tailEnd/>
          </a:ln>
        </p:spPr>
        <p:txBody>
          <a:bodyPr>
            <a:spAutoFit/>
          </a:bodyPr>
          <a:lstStyle/>
          <a:p>
            <a:pPr algn="ctr">
              <a:spcBef>
                <a:spcPts val="600"/>
              </a:spcBef>
              <a:spcAft>
                <a:spcPts val="600"/>
              </a:spcAft>
            </a:pPr>
            <a:r>
              <a:rPr lang="en-US" sz="4800" b="1" dirty="0" smtClean="0">
                <a:solidFill>
                  <a:srgbClr val="0033CC"/>
                </a:solidFill>
                <a:latin typeface="Times New Roman" pitchFamily="18" charset="0"/>
                <a:cs typeface="Times New Roman" pitchFamily="18" charset="0"/>
              </a:rPr>
              <a:t>KHOA HỌC 4</a:t>
            </a:r>
            <a:endParaRPr lang="en-US" dirty="0">
              <a:latin typeface="Times New Roman" pitchFamily="18" charset="0"/>
              <a:cs typeface="Times New Roman" pitchFamily="18" charset="0"/>
            </a:endParaRPr>
          </a:p>
        </p:txBody>
      </p:sp>
      <p:sp>
        <p:nvSpPr>
          <p:cNvPr id="4" name="Hộp_Văn_Bản 3"/>
          <p:cNvSpPr txBox="1"/>
          <p:nvPr/>
        </p:nvSpPr>
        <p:spPr>
          <a:xfrm>
            <a:off x="228600" y="1219200"/>
            <a:ext cx="12260580" cy="3276600"/>
          </a:xfrm>
          <a:prstGeom prst="rect">
            <a:avLst/>
          </a:prstGeom>
          <a:noFill/>
        </p:spPr>
        <p:txBody>
          <a:bodyPr spcFirstLastPara="1">
            <a:prstTxWarp prst="textArchUp">
              <a:avLst>
                <a:gd name="adj" fmla="val 11329067"/>
              </a:avLst>
            </a:prstTxWarp>
            <a:spAutoFit/>
          </a:bodyPr>
          <a:lstStyle/>
          <a:p>
            <a:pPr algn="ctr" fontAlgn="auto">
              <a:spcBef>
                <a:spcPts val="0"/>
              </a:spcBef>
              <a:spcAft>
                <a:spcPts val="0"/>
              </a:spcAft>
              <a:defRPr/>
            </a:pPr>
            <a:r>
              <a:rPr lang="en-US" sz="3600" b="1" dirty="0" err="1" smtClean="0">
                <a:solidFill>
                  <a:srgbClr val="FF0000"/>
                </a:solidFill>
                <a:latin typeface="Times New Roman" pitchFamily="18" charset="0"/>
                <a:cs typeface="Times New Roman" pitchFamily="18" charset="0"/>
              </a:rPr>
              <a:t>Phòng</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Giáo</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dục</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và</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Đào</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tạo</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quận</a:t>
            </a:r>
            <a:r>
              <a:rPr lang="en-US" sz="3600" b="1" dirty="0" smtClean="0">
                <a:solidFill>
                  <a:srgbClr val="FF0000"/>
                </a:solidFill>
                <a:latin typeface="Times New Roman" pitchFamily="18" charset="0"/>
                <a:cs typeface="Times New Roman" pitchFamily="18" charset="0"/>
              </a:rPr>
              <a:t> Long </a:t>
            </a:r>
            <a:r>
              <a:rPr lang="en-US" sz="3600" b="1" dirty="0" err="1" smtClean="0">
                <a:solidFill>
                  <a:srgbClr val="FF0000"/>
                </a:solidFill>
                <a:latin typeface="Times New Roman" pitchFamily="18" charset="0"/>
                <a:cs typeface="Times New Roman" pitchFamily="18" charset="0"/>
              </a:rPr>
              <a:t>Biên</a:t>
            </a:r>
            <a:endParaRPr lang="en-US" sz="3600" b="1" dirty="0" smtClean="0">
              <a:solidFill>
                <a:srgbClr val="FF0000"/>
              </a:solidFill>
              <a:latin typeface="Times New Roman" pitchFamily="18" charset="0"/>
              <a:cs typeface="Times New Roman" pitchFamily="18" charset="0"/>
            </a:endParaRPr>
          </a:p>
          <a:p>
            <a:pPr algn="ctr" fontAlgn="auto">
              <a:spcBef>
                <a:spcPts val="0"/>
              </a:spcBef>
              <a:spcAft>
                <a:spcPts val="0"/>
              </a:spcAft>
              <a:defRPr/>
            </a:pPr>
            <a:r>
              <a:rPr lang="en-US" sz="3600" b="1" dirty="0" err="1" smtClean="0">
                <a:solidFill>
                  <a:srgbClr val="FF0000"/>
                </a:solidFill>
                <a:latin typeface="Times New Roman" pitchFamily="18" charset="0"/>
                <a:cs typeface="Times New Roman" pitchFamily="18" charset="0"/>
              </a:rPr>
              <a:t>Trường</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Tiểu</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học</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Ái</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Mộ</a:t>
            </a:r>
            <a:r>
              <a:rPr lang="en-US" sz="3600" b="1" dirty="0" smtClean="0">
                <a:solidFill>
                  <a:srgbClr val="FF0000"/>
                </a:solidFill>
                <a:latin typeface="Times New Roman" pitchFamily="18" charset="0"/>
                <a:cs typeface="Times New Roman" pitchFamily="18" charset="0"/>
              </a:rPr>
              <a:t> B</a:t>
            </a:r>
            <a:endParaRPr lang="en-US" sz="3600" b="1" dirty="0">
              <a:solidFill>
                <a:srgbClr val="FF0000"/>
              </a:solidFill>
              <a:latin typeface="Times New Roman" pitchFamily="18" charset="0"/>
              <a:cs typeface="Times New Roman" pitchFamily="18" charset="0"/>
            </a:endParaRPr>
          </a:p>
        </p:txBody>
      </p:sp>
      <p:pic>
        <p:nvPicPr>
          <p:cNvPr id="7" name="Picture 4" descr="Buombay"/>
          <p:cNvPicPr>
            <a:picLocks noChangeAspect="1" noChangeArrowheads="1" noCrop="1"/>
          </p:cNvPicPr>
          <p:nvPr/>
        </p:nvPicPr>
        <p:blipFill>
          <a:blip r:embed="rId2"/>
          <a:srcRect/>
          <a:stretch>
            <a:fillRect/>
          </a:stretch>
        </p:blipFill>
        <p:spPr bwMode="auto">
          <a:xfrm flipV="1">
            <a:off x="411480" y="0"/>
            <a:ext cx="12344400" cy="838200"/>
          </a:xfrm>
          <a:prstGeom prst="rect">
            <a:avLst/>
          </a:prstGeom>
          <a:noFill/>
          <a:ln w="9525">
            <a:noFill/>
            <a:miter lim="800000"/>
            <a:headEnd/>
            <a:tailEnd/>
          </a:ln>
        </p:spPr>
      </p:pic>
      <p:pic>
        <p:nvPicPr>
          <p:cNvPr id="8" name="Picture 4" descr="Buombay"/>
          <p:cNvPicPr>
            <a:picLocks noChangeAspect="1" noChangeArrowheads="1" noCrop="1"/>
          </p:cNvPicPr>
          <p:nvPr/>
        </p:nvPicPr>
        <p:blipFill>
          <a:blip r:embed="rId2"/>
          <a:srcRect/>
          <a:stretch>
            <a:fillRect/>
          </a:stretch>
        </p:blipFill>
        <p:spPr bwMode="auto">
          <a:xfrm rot="10800000" flipV="1">
            <a:off x="0" y="6019800"/>
            <a:ext cx="12344400" cy="838200"/>
          </a:xfrm>
          <a:prstGeom prst="rect">
            <a:avLst/>
          </a:prstGeom>
          <a:noFill/>
          <a:ln w="9525">
            <a:noFill/>
            <a:miter lim="800000"/>
            <a:headEnd/>
            <a:tailEnd/>
          </a:ln>
        </p:spPr>
      </p:pic>
      <p:pic>
        <p:nvPicPr>
          <p:cNvPr id="9" name="Picture 4" descr="Buombay"/>
          <p:cNvPicPr>
            <a:picLocks noChangeAspect="1" noChangeArrowheads="1" noCrop="1"/>
          </p:cNvPicPr>
          <p:nvPr/>
        </p:nvPicPr>
        <p:blipFill>
          <a:blip r:embed="rId2"/>
          <a:srcRect/>
          <a:stretch>
            <a:fillRect/>
          </a:stretch>
        </p:blipFill>
        <p:spPr bwMode="auto">
          <a:xfrm rot="16200000" flipV="1">
            <a:off x="-3120390" y="3120390"/>
            <a:ext cx="6858000" cy="617220"/>
          </a:xfrm>
          <a:prstGeom prst="rect">
            <a:avLst/>
          </a:prstGeom>
          <a:noFill/>
          <a:ln w="9525">
            <a:noFill/>
            <a:miter lim="800000"/>
            <a:headEnd/>
            <a:tailEnd/>
          </a:ln>
        </p:spPr>
      </p:pic>
      <p:pic>
        <p:nvPicPr>
          <p:cNvPr id="10" name="Picture 4" descr="Buombay"/>
          <p:cNvPicPr>
            <a:picLocks noChangeAspect="1" noChangeArrowheads="1" noCrop="1"/>
          </p:cNvPicPr>
          <p:nvPr/>
        </p:nvPicPr>
        <p:blipFill>
          <a:blip r:embed="rId2"/>
          <a:srcRect/>
          <a:stretch>
            <a:fillRect/>
          </a:stretch>
        </p:blipFill>
        <p:spPr bwMode="auto">
          <a:xfrm rot="5400000" flipV="1">
            <a:off x="8606790" y="3348990"/>
            <a:ext cx="6858000" cy="617220"/>
          </a:xfrm>
          <a:prstGeom prst="rect">
            <a:avLst/>
          </a:prstGeom>
          <a:noFill/>
          <a:ln w="9525">
            <a:noFill/>
            <a:miter lim="800000"/>
            <a:headEnd/>
            <a:tailEnd/>
          </a:ln>
        </p:spPr>
      </p:pic>
      <p:pic>
        <p:nvPicPr>
          <p:cNvPr id="2056" name="Picture 4" descr="XMASCA~1"/>
          <p:cNvPicPr>
            <a:picLocks noChangeAspect="1" noChangeArrowheads="1" noCrop="1"/>
          </p:cNvPicPr>
          <p:nvPr/>
        </p:nvPicPr>
        <p:blipFill>
          <a:blip r:embed="rId3"/>
          <a:srcRect/>
          <a:stretch>
            <a:fillRect/>
          </a:stretch>
        </p:blipFill>
        <p:spPr bwMode="auto">
          <a:xfrm>
            <a:off x="4950620" y="5867400"/>
            <a:ext cx="2661761" cy="1143000"/>
          </a:xfrm>
          <a:prstGeom prst="rect">
            <a:avLst/>
          </a:prstGeom>
          <a:noFill/>
          <a:ln w="9525">
            <a:noFill/>
            <a:miter lim="800000"/>
            <a:headEnd/>
            <a:tailEnd/>
          </a:ln>
        </p:spPr>
      </p:pic>
      <p:pic>
        <p:nvPicPr>
          <p:cNvPr id="2057" name="Picture 6" descr="F:\HINH ANH\HinhDong\Hoa\h14.gif"/>
          <p:cNvPicPr>
            <a:picLocks noChangeAspect="1" noChangeArrowheads="1" noCrop="1"/>
          </p:cNvPicPr>
          <p:nvPr/>
        </p:nvPicPr>
        <p:blipFill>
          <a:blip r:embed="rId4"/>
          <a:srcRect/>
          <a:stretch>
            <a:fillRect/>
          </a:stretch>
        </p:blipFill>
        <p:spPr bwMode="auto">
          <a:xfrm rot="-1069637">
            <a:off x="-165021" y="5661025"/>
            <a:ext cx="1532335" cy="1371600"/>
          </a:xfrm>
          <a:prstGeom prst="rect">
            <a:avLst/>
          </a:prstGeom>
          <a:noFill/>
          <a:ln w="9525">
            <a:noFill/>
            <a:miter lim="800000"/>
            <a:headEnd/>
            <a:tailEnd/>
          </a:ln>
        </p:spPr>
      </p:pic>
      <p:pic>
        <p:nvPicPr>
          <p:cNvPr id="2058" name="Picture 6" descr="F:\HINH ANH\HinhDong\Hoa\h14.gif"/>
          <p:cNvPicPr>
            <a:picLocks noChangeAspect="1" noChangeArrowheads="1" noCrop="1"/>
          </p:cNvPicPr>
          <p:nvPr/>
        </p:nvPicPr>
        <p:blipFill>
          <a:blip r:embed="rId4"/>
          <a:srcRect/>
          <a:stretch>
            <a:fillRect/>
          </a:stretch>
        </p:blipFill>
        <p:spPr bwMode="auto">
          <a:xfrm rot="10020752">
            <a:off x="10989946" y="20638"/>
            <a:ext cx="1532335" cy="1371600"/>
          </a:xfrm>
          <a:prstGeom prst="rect">
            <a:avLst/>
          </a:prstGeom>
          <a:noFill/>
          <a:ln w="9525">
            <a:noFill/>
            <a:miter lim="800000"/>
            <a:headEnd/>
            <a:tailEnd/>
          </a:ln>
        </p:spPr>
      </p:pic>
      <p:pic>
        <p:nvPicPr>
          <p:cNvPr id="2059" name="Picture 6" descr="F:\HINH ANH\HinhDong\Hoa\h14.gif"/>
          <p:cNvPicPr>
            <a:picLocks noChangeAspect="1" noChangeArrowheads="1" noCrop="1"/>
          </p:cNvPicPr>
          <p:nvPr/>
        </p:nvPicPr>
        <p:blipFill>
          <a:blip r:embed="rId4"/>
          <a:srcRect/>
          <a:stretch>
            <a:fillRect/>
          </a:stretch>
        </p:blipFill>
        <p:spPr bwMode="auto">
          <a:xfrm rot="-6619011">
            <a:off x="10931684" y="5452745"/>
            <a:ext cx="1136650" cy="1851660"/>
          </a:xfrm>
          <a:prstGeom prst="rect">
            <a:avLst/>
          </a:prstGeom>
          <a:noFill/>
          <a:ln w="9525">
            <a:noFill/>
            <a:miter lim="800000"/>
            <a:headEnd/>
            <a:tailEnd/>
          </a:ln>
        </p:spPr>
      </p:pic>
      <p:pic>
        <p:nvPicPr>
          <p:cNvPr id="2060" name="Picture 6" descr="F:\HINH ANH\HinhDong\Hoa\h14.gif"/>
          <p:cNvPicPr>
            <a:picLocks noChangeAspect="1" noChangeArrowheads="1" noCrop="1"/>
          </p:cNvPicPr>
          <p:nvPr/>
        </p:nvPicPr>
        <p:blipFill>
          <a:blip r:embed="rId4"/>
          <a:srcRect/>
          <a:stretch>
            <a:fillRect/>
          </a:stretch>
        </p:blipFill>
        <p:spPr bwMode="auto">
          <a:xfrm rot="5164617">
            <a:off x="317580" y="-266224"/>
            <a:ext cx="1135063" cy="1851661"/>
          </a:xfrm>
          <a:prstGeom prst="rect">
            <a:avLst/>
          </a:prstGeom>
          <a:noFill/>
          <a:ln w="9525">
            <a:noFill/>
            <a:miter lim="800000"/>
            <a:headEnd/>
            <a:tailEnd/>
          </a:ln>
        </p:spPr>
      </p:pic>
      <p:pic>
        <p:nvPicPr>
          <p:cNvPr id="15" name="Picture 21" descr="Firewrk8"/>
          <p:cNvPicPr>
            <a:picLocks noChangeAspect="1" noChangeArrowheads="1"/>
          </p:cNvPicPr>
          <p:nvPr/>
        </p:nvPicPr>
        <p:blipFill>
          <a:blip r:embed="rId5">
            <a:lum bright="6000" contrast="30000"/>
          </a:blip>
          <a:srcRect/>
          <a:stretch>
            <a:fillRect/>
          </a:stretch>
        </p:blipFill>
        <p:spPr bwMode="auto">
          <a:xfrm>
            <a:off x="1337310" y="2057401"/>
            <a:ext cx="3909060" cy="3008313"/>
          </a:xfrm>
          <a:prstGeom prst="rect">
            <a:avLst/>
          </a:prstGeom>
          <a:noFill/>
          <a:ln w="9525">
            <a:noFill/>
            <a:miter lim="800000"/>
            <a:headEnd/>
            <a:tailEnd/>
          </a:ln>
        </p:spPr>
      </p:pic>
      <p:pic>
        <p:nvPicPr>
          <p:cNvPr id="16" name="Picture 22" descr="Firewrk8"/>
          <p:cNvPicPr>
            <a:picLocks noChangeAspect="1" noChangeArrowheads="1"/>
          </p:cNvPicPr>
          <p:nvPr/>
        </p:nvPicPr>
        <p:blipFill>
          <a:blip r:embed="rId5">
            <a:lum bright="6000" contrast="30000"/>
          </a:blip>
          <a:srcRect/>
          <a:stretch>
            <a:fillRect/>
          </a:stretch>
        </p:blipFill>
        <p:spPr bwMode="auto">
          <a:xfrm>
            <a:off x="7509510" y="1828801"/>
            <a:ext cx="4217670" cy="3160713"/>
          </a:xfrm>
          <a:prstGeom prst="rect">
            <a:avLst/>
          </a:prstGeom>
          <a:noFill/>
          <a:ln w="9525">
            <a:noFill/>
            <a:miter lim="800000"/>
            <a:headEnd/>
            <a:tailEnd/>
          </a:ln>
        </p:spPr>
      </p:pic>
      <p:pic>
        <p:nvPicPr>
          <p:cNvPr id="19" name="Picture 22" descr="Firewrk8"/>
          <p:cNvPicPr>
            <a:picLocks noChangeAspect="1" noChangeArrowheads="1"/>
          </p:cNvPicPr>
          <p:nvPr/>
        </p:nvPicPr>
        <p:blipFill>
          <a:blip r:embed="rId5">
            <a:lum bright="6000" contrast="30000"/>
          </a:blip>
          <a:srcRect/>
          <a:stretch>
            <a:fillRect/>
          </a:stretch>
        </p:blipFill>
        <p:spPr bwMode="auto">
          <a:xfrm>
            <a:off x="4320540" y="3810000"/>
            <a:ext cx="3909060" cy="2667000"/>
          </a:xfrm>
          <a:prstGeom prst="rect">
            <a:avLst/>
          </a:prstGeom>
          <a:noFill/>
          <a:ln w="9525">
            <a:noFill/>
            <a:miter lim="800000"/>
            <a:headEnd/>
            <a:tailEnd/>
          </a:ln>
        </p:spPr>
      </p:pic>
    </p:spTree>
  </p:cSld>
  <p:clrMapOvr>
    <a:masterClrMapping/>
  </p:clrMapOvr>
  <p:transition spd="med">
    <p:check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par>
                                <p:cTn id="8" presetID="5" presetClass="entr" presetSubtype="1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checkerboard(across)">
                                      <p:cBhvr>
                                        <p:cTn id="10" dur="500"/>
                                        <p:tgtEl>
                                          <p:spTgt spid="8"/>
                                        </p:tgtEl>
                                      </p:cBhvr>
                                    </p:animEffect>
                                  </p:childTnLst>
                                </p:cTn>
                              </p:par>
                              <p:par>
                                <p:cTn id="11" presetID="5" presetClass="entr" presetSubtype="1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checkerboard(across)">
                                      <p:cBhvr>
                                        <p:cTn id="13" dur="500"/>
                                        <p:tgtEl>
                                          <p:spTgt spid="9"/>
                                        </p:tgtEl>
                                      </p:cBhvr>
                                    </p:animEffect>
                                  </p:childTnLst>
                                </p:cTn>
                              </p:par>
                              <p:par>
                                <p:cTn id="14" presetID="5" presetClass="entr" presetSubtype="10" fill="hold"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checkerboard(across)">
                                      <p:cBhvr>
                                        <p:cTn id="16" dur="500"/>
                                        <p:tgtEl>
                                          <p:spTgt spid="10"/>
                                        </p:tgtEl>
                                      </p:cBhvr>
                                    </p:animEffect>
                                  </p:childTnLst>
                                </p:cTn>
                              </p:par>
                              <p:par>
                                <p:cTn id="17" presetID="31" presetClass="entr" presetSubtype="0" repeatCount="indefinite" fill="hold" nodeType="withEffect">
                                  <p:stCondLst>
                                    <p:cond delay="500"/>
                                  </p:stCondLst>
                                  <p:iterate type="lt">
                                    <p:tmPct val="5000"/>
                                  </p:iterate>
                                  <p:childTnLst>
                                    <p:set>
                                      <p:cBhvr>
                                        <p:cTn id="18" dur="1" fill="hold">
                                          <p:stCondLst>
                                            <p:cond delay="0"/>
                                          </p:stCondLst>
                                        </p:cTn>
                                        <p:tgtEl>
                                          <p:spTgt spid="15"/>
                                        </p:tgtEl>
                                        <p:attrNameLst>
                                          <p:attrName>style.visibility</p:attrName>
                                        </p:attrNameLst>
                                      </p:cBhvr>
                                      <p:to>
                                        <p:strVal val="visible"/>
                                      </p:to>
                                    </p:set>
                                    <p:anim calcmode="lin" valueType="num">
                                      <p:cBhvr>
                                        <p:cTn id="19" dur="5000" fill="hold"/>
                                        <p:tgtEl>
                                          <p:spTgt spid="15"/>
                                        </p:tgtEl>
                                        <p:attrNameLst>
                                          <p:attrName>ppt_w</p:attrName>
                                        </p:attrNameLst>
                                      </p:cBhvr>
                                      <p:tavLst>
                                        <p:tav tm="0">
                                          <p:val>
                                            <p:fltVal val="0"/>
                                          </p:val>
                                        </p:tav>
                                        <p:tav tm="100000">
                                          <p:val>
                                            <p:strVal val="#ppt_w"/>
                                          </p:val>
                                        </p:tav>
                                      </p:tavLst>
                                    </p:anim>
                                    <p:anim calcmode="lin" valueType="num">
                                      <p:cBhvr>
                                        <p:cTn id="20" dur="5000" fill="hold"/>
                                        <p:tgtEl>
                                          <p:spTgt spid="15"/>
                                        </p:tgtEl>
                                        <p:attrNameLst>
                                          <p:attrName>ppt_h</p:attrName>
                                        </p:attrNameLst>
                                      </p:cBhvr>
                                      <p:tavLst>
                                        <p:tav tm="0">
                                          <p:val>
                                            <p:fltVal val="0"/>
                                          </p:val>
                                        </p:tav>
                                        <p:tav tm="100000">
                                          <p:val>
                                            <p:strVal val="#ppt_h"/>
                                          </p:val>
                                        </p:tav>
                                      </p:tavLst>
                                    </p:anim>
                                    <p:anim calcmode="lin" valueType="num">
                                      <p:cBhvr>
                                        <p:cTn id="21" dur="5000" fill="hold"/>
                                        <p:tgtEl>
                                          <p:spTgt spid="15"/>
                                        </p:tgtEl>
                                        <p:attrNameLst>
                                          <p:attrName>style.rotation</p:attrName>
                                        </p:attrNameLst>
                                      </p:cBhvr>
                                      <p:tavLst>
                                        <p:tav tm="0">
                                          <p:val>
                                            <p:fltVal val="90"/>
                                          </p:val>
                                        </p:tav>
                                        <p:tav tm="100000">
                                          <p:val>
                                            <p:fltVal val="0"/>
                                          </p:val>
                                        </p:tav>
                                      </p:tavLst>
                                    </p:anim>
                                    <p:animEffect transition="in" filter="fade">
                                      <p:cBhvr>
                                        <p:cTn id="22" dur="5000"/>
                                        <p:tgtEl>
                                          <p:spTgt spid="15"/>
                                        </p:tgtEl>
                                      </p:cBhvr>
                                    </p:animEffect>
                                  </p:childTnLst>
                                </p:cTn>
                              </p:par>
                              <p:par>
                                <p:cTn id="23" presetID="31" presetClass="entr" presetSubtype="0" repeatCount="indefinite" fill="hold" nodeType="withEffect">
                                  <p:stCondLst>
                                    <p:cond delay="500"/>
                                  </p:stCondLst>
                                  <p:iterate type="lt">
                                    <p:tmPct val="5000"/>
                                  </p:iterate>
                                  <p:childTnLst>
                                    <p:set>
                                      <p:cBhvr>
                                        <p:cTn id="24" dur="1" fill="hold">
                                          <p:stCondLst>
                                            <p:cond delay="0"/>
                                          </p:stCondLst>
                                        </p:cTn>
                                        <p:tgtEl>
                                          <p:spTgt spid="16"/>
                                        </p:tgtEl>
                                        <p:attrNameLst>
                                          <p:attrName>style.visibility</p:attrName>
                                        </p:attrNameLst>
                                      </p:cBhvr>
                                      <p:to>
                                        <p:strVal val="visible"/>
                                      </p:to>
                                    </p:set>
                                    <p:anim calcmode="lin" valueType="num">
                                      <p:cBhvr>
                                        <p:cTn id="25" dur="5000" fill="hold"/>
                                        <p:tgtEl>
                                          <p:spTgt spid="16"/>
                                        </p:tgtEl>
                                        <p:attrNameLst>
                                          <p:attrName>ppt_w</p:attrName>
                                        </p:attrNameLst>
                                      </p:cBhvr>
                                      <p:tavLst>
                                        <p:tav tm="0">
                                          <p:val>
                                            <p:fltVal val="0"/>
                                          </p:val>
                                        </p:tav>
                                        <p:tav tm="100000">
                                          <p:val>
                                            <p:strVal val="#ppt_w"/>
                                          </p:val>
                                        </p:tav>
                                      </p:tavLst>
                                    </p:anim>
                                    <p:anim calcmode="lin" valueType="num">
                                      <p:cBhvr>
                                        <p:cTn id="26" dur="5000" fill="hold"/>
                                        <p:tgtEl>
                                          <p:spTgt spid="16"/>
                                        </p:tgtEl>
                                        <p:attrNameLst>
                                          <p:attrName>ppt_h</p:attrName>
                                        </p:attrNameLst>
                                      </p:cBhvr>
                                      <p:tavLst>
                                        <p:tav tm="0">
                                          <p:val>
                                            <p:fltVal val="0"/>
                                          </p:val>
                                        </p:tav>
                                        <p:tav tm="100000">
                                          <p:val>
                                            <p:strVal val="#ppt_h"/>
                                          </p:val>
                                        </p:tav>
                                      </p:tavLst>
                                    </p:anim>
                                    <p:anim calcmode="lin" valueType="num">
                                      <p:cBhvr>
                                        <p:cTn id="27" dur="5000" fill="hold"/>
                                        <p:tgtEl>
                                          <p:spTgt spid="16"/>
                                        </p:tgtEl>
                                        <p:attrNameLst>
                                          <p:attrName>style.rotation</p:attrName>
                                        </p:attrNameLst>
                                      </p:cBhvr>
                                      <p:tavLst>
                                        <p:tav tm="0">
                                          <p:val>
                                            <p:fltVal val="90"/>
                                          </p:val>
                                        </p:tav>
                                        <p:tav tm="100000">
                                          <p:val>
                                            <p:fltVal val="0"/>
                                          </p:val>
                                        </p:tav>
                                      </p:tavLst>
                                    </p:anim>
                                    <p:animEffect transition="in" filter="fade">
                                      <p:cBhvr>
                                        <p:cTn id="28" dur="5000"/>
                                        <p:tgtEl>
                                          <p:spTgt spid="16"/>
                                        </p:tgtEl>
                                      </p:cBhvr>
                                    </p:animEffect>
                                  </p:childTnLst>
                                </p:cTn>
                              </p:par>
                              <p:par>
                                <p:cTn id="29" presetID="31" presetClass="entr" presetSubtype="0" repeatCount="indefinite" fill="hold" nodeType="withEffect">
                                  <p:stCondLst>
                                    <p:cond delay="500"/>
                                  </p:stCondLst>
                                  <p:iterate type="lt">
                                    <p:tmPct val="5000"/>
                                  </p:iterate>
                                  <p:childTnLst>
                                    <p:set>
                                      <p:cBhvr>
                                        <p:cTn id="30" dur="1" fill="hold">
                                          <p:stCondLst>
                                            <p:cond delay="0"/>
                                          </p:stCondLst>
                                        </p:cTn>
                                        <p:tgtEl>
                                          <p:spTgt spid="19"/>
                                        </p:tgtEl>
                                        <p:attrNameLst>
                                          <p:attrName>style.visibility</p:attrName>
                                        </p:attrNameLst>
                                      </p:cBhvr>
                                      <p:to>
                                        <p:strVal val="visible"/>
                                      </p:to>
                                    </p:set>
                                    <p:anim calcmode="lin" valueType="num">
                                      <p:cBhvr>
                                        <p:cTn id="31" dur="5000" fill="hold"/>
                                        <p:tgtEl>
                                          <p:spTgt spid="19"/>
                                        </p:tgtEl>
                                        <p:attrNameLst>
                                          <p:attrName>ppt_w</p:attrName>
                                        </p:attrNameLst>
                                      </p:cBhvr>
                                      <p:tavLst>
                                        <p:tav tm="0">
                                          <p:val>
                                            <p:fltVal val="0"/>
                                          </p:val>
                                        </p:tav>
                                        <p:tav tm="100000">
                                          <p:val>
                                            <p:strVal val="#ppt_w"/>
                                          </p:val>
                                        </p:tav>
                                      </p:tavLst>
                                    </p:anim>
                                    <p:anim calcmode="lin" valueType="num">
                                      <p:cBhvr>
                                        <p:cTn id="32" dur="5000" fill="hold"/>
                                        <p:tgtEl>
                                          <p:spTgt spid="19"/>
                                        </p:tgtEl>
                                        <p:attrNameLst>
                                          <p:attrName>ppt_h</p:attrName>
                                        </p:attrNameLst>
                                      </p:cBhvr>
                                      <p:tavLst>
                                        <p:tav tm="0">
                                          <p:val>
                                            <p:fltVal val="0"/>
                                          </p:val>
                                        </p:tav>
                                        <p:tav tm="100000">
                                          <p:val>
                                            <p:strVal val="#ppt_h"/>
                                          </p:val>
                                        </p:tav>
                                      </p:tavLst>
                                    </p:anim>
                                    <p:anim calcmode="lin" valueType="num">
                                      <p:cBhvr>
                                        <p:cTn id="33" dur="5000" fill="hold"/>
                                        <p:tgtEl>
                                          <p:spTgt spid="19"/>
                                        </p:tgtEl>
                                        <p:attrNameLst>
                                          <p:attrName>style.rotation</p:attrName>
                                        </p:attrNameLst>
                                      </p:cBhvr>
                                      <p:tavLst>
                                        <p:tav tm="0">
                                          <p:val>
                                            <p:fltVal val="90"/>
                                          </p:val>
                                        </p:tav>
                                        <p:tav tm="100000">
                                          <p:val>
                                            <p:fltVal val="0"/>
                                          </p:val>
                                        </p:tav>
                                      </p:tavLst>
                                    </p:anim>
                                    <p:animEffect transition="in" filter="fade">
                                      <p:cBhvr>
                                        <p:cTn id="34" dur="5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3563" name="Picture 11" descr="1034"/>
          <p:cNvPicPr>
            <a:picLocks noChangeAspect="1" noChangeArrowheads="1"/>
          </p:cNvPicPr>
          <p:nvPr/>
        </p:nvPicPr>
        <p:blipFill>
          <a:blip r:embed="rId2"/>
          <a:srcRect/>
          <a:stretch>
            <a:fillRect/>
          </a:stretch>
        </p:blipFill>
        <p:spPr bwMode="auto">
          <a:xfrm>
            <a:off x="7509510" y="3581400"/>
            <a:ext cx="3394710" cy="1447800"/>
          </a:xfrm>
          <a:prstGeom prst="rect">
            <a:avLst/>
          </a:prstGeom>
          <a:noFill/>
          <a:ln w="9525">
            <a:noFill/>
            <a:miter lim="800000"/>
            <a:headEnd/>
            <a:tailEnd/>
          </a:ln>
        </p:spPr>
      </p:pic>
      <p:pic>
        <p:nvPicPr>
          <p:cNvPr id="23579" name="Picture 27" descr="canh-cua-rau-day1-300x300"/>
          <p:cNvPicPr>
            <a:picLocks noChangeAspect="1" noChangeArrowheads="1"/>
          </p:cNvPicPr>
          <p:nvPr/>
        </p:nvPicPr>
        <p:blipFill>
          <a:blip r:embed="rId3"/>
          <a:srcRect/>
          <a:stretch>
            <a:fillRect/>
          </a:stretch>
        </p:blipFill>
        <p:spPr bwMode="auto">
          <a:xfrm>
            <a:off x="2366010" y="5334000"/>
            <a:ext cx="3188970" cy="1524000"/>
          </a:xfrm>
          <a:prstGeom prst="rect">
            <a:avLst/>
          </a:prstGeom>
          <a:noFill/>
          <a:ln w="9525">
            <a:noFill/>
            <a:miter lim="800000"/>
            <a:headEnd/>
            <a:tailEnd/>
          </a:ln>
        </p:spPr>
      </p:pic>
      <p:pic>
        <p:nvPicPr>
          <p:cNvPr id="23581" name="Picture 29" descr="coc"/>
          <p:cNvPicPr>
            <a:picLocks noChangeAspect="1" noChangeArrowheads="1"/>
          </p:cNvPicPr>
          <p:nvPr/>
        </p:nvPicPr>
        <p:blipFill>
          <a:blip r:embed="rId4"/>
          <a:srcRect/>
          <a:stretch>
            <a:fillRect/>
          </a:stretch>
        </p:blipFill>
        <p:spPr bwMode="auto">
          <a:xfrm>
            <a:off x="11007090" y="3505201"/>
            <a:ext cx="1337310" cy="1463675"/>
          </a:xfrm>
          <a:prstGeom prst="rect">
            <a:avLst/>
          </a:prstGeom>
          <a:noFill/>
          <a:ln w="9525">
            <a:noFill/>
            <a:miter lim="800000"/>
            <a:headEnd/>
            <a:tailEnd/>
          </a:ln>
        </p:spPr>
      </p:pic>
      <p:pic>
        <p:nvPicPr>
          <p:cNvPr id="23582" name="Picture 30" descr="dau phu"/>
          <p:cNvPicPr>
            <a:picLocks noChangeAspect="1" noChangeArrowheads="1"/>
          </p:cNvPicPr>
          <p:nvPr/>
        </p:nvPicPr>
        <p:blipFill>
          <a:blip r:embed="rId5"/>
          <a:srcRect/>
          <a:stretch>
            <a:fillRect/>
          </a:stretch>
        </p:blipFill>
        <p:spPr bwMode="auto">
          <a:xfrm>
            <a:off x="5760720" y="5181600"/>
            <a:ext cx="3291840" cy="1524000"/>
          </a:xfrm>
          <a:prstGeom prst="rect">
            <a:avLst/>
          </a:prstGeom>
          <a:noFill/>
          <a:ln w="9525">
            <a:noFill/>
            <a:miter lim="800000"/>
            <a:headEnd/>
            <a:tailEnd/>
          </a:ln>
        </p:spPr>
      </p:pic>
      <p:pic>
        <p:nvPicPr>
          <p:cNvPr id="23583" name="Picture 31" descr="dau sao muc"/>
          <p:cNvPicPr>
            <a:picLocks noChangeAspect="1" noChangeArrowheads="1"/>
          </p:cNvPicPr>
          <p:nvPr/>
        </p:nvPicPr>
        <p:blipFill>
          <a:blip r:embed="rId6"/>
          <a:srcRect/>
          <a:stretch>
            <a:fillRect/>
          </a:stretch>
        </p:blipFill>
        <p:spPr bwMode="auto">
          <a:xfrm>
            <a:off x="205740" y="3581401"/>
            <a:ext cx="3188970" cy="1584325"/>
          </a:xfrm>
          <a:prstGeom prst="rect">
            <a:avLst/>
          </a:prstGeom>
          <a:noFill/>
          <a:ln w="9525">
            <a:noFill/>
            <a:miter lim="800000"/>
            <a:headEnd/>
            <a:tailEnd/>
          </a:ln>
        </p:spPr>
      </p:pic>
      <p:pic>
        <p:nvPicPr>
          <p:cNvPr id="23584" name="Picture 32" descr="canh bong"/>
          <p:cNvPicPr>
            <a:picLocks noChangeAspect="1" noChangeArrowheads="1"/>
          </p:cNvPicPr>
          <p:nvPr/>
        </p:nvPicPr>
        <p:blipFill>
          <a:blip r:embed="rId7"/>
          <a:srcRect/>
          <a:stretch>
            <a:fillRect/>
          </a:stretch>
        </p:blipFill>
        <p:spPr bwMode="auto">
          <a:xfrm>
            <a:off x="3703320" y="3581401"/>
            <a:ext cx="3394710" cy="1463675"/>
          </a:xfrm>
          <a:prstGeom prst="rect">
            <a:avLst/>
          </a:prstGeom>
          <a:noFill/>
          <a:ln w="9525">
            <a:noFill/>
            <a:miter lim="800000"/>
            <a:headEnd/>
            <a:tailEnd/>
          </a:ln>
        </p:spPr>
      </p:pic>
      <p:pic>
        <p:nvPicPr>
          <p:cNvPr id="23585" name="Picture 33" descr="ca sot ca chua"/>
          <p:cNvPicPr>
            <a:picLocks noChangeAspect="1" noChangeArrowheads="1"/>
          </p:cNvPicPr>
          <p:nvPr/>
        </p:nvPicPr>
        <p:blipFill>
          <a:blip r:embed="rId8"/>
          <a:srcRect/>
          <a:stretch>
            <a:fillRect/>
          </a:stretch>
        </p:blipFill>
        <p:spPr bwMode="auto">
          <a:xfrm>
            <a:off x="102870" y="2209800"/>
            <a:ext cx="3394710" cy="1219200"/>
          </a:xfrm>
          <a:prstGeom prst="rect">
            <a:avLst/>
          </a:prstGeom>
          <a:noFill/>
          <a:ln w="9525">
            <a:noFill/>
            <a:miter lim="800000"/>
            <a:headEnd/>
            <a:tailEnd/>
          </a:ln>
        </p:spPr>
      </p:pic>
      <p:pic>
        <p:nvPicPr>
          <p:cNvPr id="23587" name="Picture 35" descr="ghẹ"/>
          <p:cNvPicPr>
            <a:picLocks noChangeAspect="1" noChangeArrowheads="1"/>
          </p:cNvPicPr>
          <p:nvPr/>
        </p:nvPicPr>
        <p:blipFill>
          <a:blip r:embed="rId9"/>
          <a:srcRect/>
          <a:stretch>
            <a:fillRect/>
          </a:stretch>
        </p:blipFill>
        <p:spPr bwMode="auto">
          <a:xfrm>
            <a:off x="9361170" y="5105401"/>
            <a:ext cx="2777490" cy="1471613"/>
          </a:xfrm>
          <a:prstGeom prst="rect">
            <a:avLst/>
          </a:prstGeom>
          <a:noFill/>
          <a:ln w="9525">
            <a:noFill/>
            <a:miter lim="800000"/>
            <a:headEnd/>
            <a:tailEnd/>
          </a:ln>
        </p:spPr>
      </p:pic>
      <p:pic>
        <p:nvPicPr>
          <p:cNvPr id="23588" name="Picture 36" descr="ga_luoc_1"/>
          <p:cNvPicPr>
            <a:picLocks noChangeAspect="1" noChangeArrowheads="1"/>
          </p:cNvPicPr>
          <p:nvPr/>
        </p:nvPicPr>
        <p:blipFill>
          <a:blip r:embed="rId10"/>
          <a:srcRect/>
          <a:stretch>
            <a:fillRect/>
          </a:stretch>
        </p:blipFill>
        <p:spPr bwMode="auto">
          <a:xfrm>
            <a:off x="0" y="5334000"/>
            <a:ext cx="2057400" cy="1295400"/>
          </a:xfrm>
          <a:prstGeom prst="rect">
            <a:avLst/>
          </a:prstGeom>
          <a:noFill/>
          <a:ln w="9525">
            <a:noFill/>
            <a:miter lim="800000"/>
            <a:headEnd/>
            <a:tailEnd/>
          </a:ln>
        </p:spPr>
      </p:pic>
      <p:pic>
        <p:nvPicPr>
          <p:cNvPr id="23589" name="Picture 37" descr="tom_rang_muoi"/>
          <p:cNvPicPr>
            <a:picLocks noChangeAspect="1" noChangeArrowheads="1"/>
          </p:cNvPicPr>
          <p:nvPr/>
        </p:nvPicPr>
        <p:blipFill>
          <a:blip r:embed="rId11"/>
          <a:srcRect/>
          <a:stretch>
            <a:fillRect/>
          </a:stretch>
        </p:blipFill>
        <p:spPr bwMode="auto">
          <a:xfrm>
            <a:off x="3909060" y="2209800"/>
            <a:ext cx="3703320" cy="1219200"/>
          </a:xfrm>
          <a:prstGeom prst="rect">
            <a:avLst/>
          </a:prstGeom>
          <a:noFill/>
          <a:ln w="9525">
            <a:noFill/>
            <a:miter lim="800000"/>
            <a:headEnd/>
            <a:tailEnd/>
          </a:ln>
        </p:spPr>
      </p:pic>
      <p:pic>
        <p:nvPicPr>
          <p:cNvPr id="23591" name="Picture 39" descr="thịt lượn"/>
          <p:cNvPicPr>
            <a:picLocks noChangeAspect="1" noChangeArrowheads="1"/>
          </p:cNvPicPr>
          <p:nvPr/>
        </p:nvPicPr>
        <p:blipFill>
          <a:blip r:embed="rId12"/>
          <a:srcRect/>
          <a:stretch>
            <a:fillRect/>
          </a:stretch>
        </p:blipFill>
        <p:spPr bwMode="auto">
          <a:xfrm>
            <a:off x="8023860" y="2209800"/>
            <a:ext cx="3703320" cy="1295400"/>
          </a:xfrm>
          <a:prstGeom prst="rect">
            <a:avLst/>
          </a:prstGeom>
          <a:noFill/>
          <a:ln w="9525">
            <a:noFill/>
            <a:miter lim="800000"/>
            <a:headEnd/>
            <a:tailEnd/>
          </a:ln>
        </p:spPr>
      </p:pic>
      <p:sp>
        <p:nvSpPr>
          <p:cNvPr id="9229" name="Text Box 42"/>
          <p:cNvSpPr txBox="1">
            <a:spLocks noChangeArrowheads="1"/>
          </p:cNvSpPr>
          <p:nvPr/>
        </p:nvSpPr>
        <p:spPr bwMode="auto">
          <a:xfrm>
            <a:off x="514350" y="381001"/>
            <a:ext cx="11521440" cy="1569660"/>
          </a:xfrm>
          <a:prstGeom prst="rect">
            <a:avLst/>
          </a:prstGeom>
          <a:noFill/>
          <a:ln w="9525">
            <a:noFill/>
            <a:miter lim="800000"/>
            <a:headEnd/>
            <a:tailEnd/>
          </a:ln>
        </p:spPr>
        <p:txBody>
          <a:bodyPr>
            <a:spAutoFit/>
          </a:bodyPr>
          <a:lstStyle/>
          <a:p>
            <a:r>
              <a:rPr lang="vi-VN" sz="4800">
                <a:latin typeface="Times New Roman" pitchFamily="18" charset="0"/>
                <a:cs typeface="Times New Roman" pitchFamily="18" charset="0"/>
              </a:rPr>
              <a:t>Những món ăn vừa chứa đạm động vật vừa chứa đạm thực vật:</a:t>
            </a:r>
          </a:p>
        </p:txBody>
      </p:sp>
    </p:spTree>
  </p:cSld>
  <p:clrMapOvr>
    <a:masterClrMapping/>
  </p:clrMapOvr>
  <p:transition spd="med">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23585"/>
                                        </p:tgtEl>
                                        <p:attrNameLst>
                                          <p:attrName>style.visibility</p:attrName>
                                        </p:attrNameLst>
                                      </p:cBhvr>
                                      <p:to>
                                        <p:strVal val="visible"/>
                                      </p:to>
                                    </p:set>
                                    <p:anim calcmode="lin" valueType="num">
                                      <p:cBhvr>
                                        <p:cTn id="7" dur="1000" fill="hold"/>
                                        <p:tgtEl>
                                          <p:spTgt spid="23585"/>
                                        </p:tgtEl>
                                        <p:attrNameLst>
                                          <p:attrName>ppt_w</p:attrName>
                                        </p:attrNameLst>
                                      </p:cBhvr>
                                      <p:tavLst>
                                        <p:tav tm="0">
                                          <p:val>
                                            <p:strVal val="#ppt_w*0.70"/>
                                          </p:val>
                                        </p:tav>
                                        <p:tav tm="100000">
                                          <p:val>
                                            <p:strVal val="#ppt_w"/>
                                          </p:val>
                                        </p:tav>
                                      </p:tavLst>
                                    </p:anim>
                                    <p:anim calcmode="lin" valueType="num">
                                      <p:cBhvr>
                                        <p:cTn id="8" dur="1000" fill="hold"/>
                                        <p:tgtEl>
                                          <p:spTgt spid="23585"/>
                                        </p:tgtEl>
                                        <p:attrNameLst>
                                          <p:attrName>ppt_h</p:attrName>
                                        </p:attrNameLst>
                                      </p:cBhvr>
                                      <p:tavLst>
                                        <p:tav tm="0">
                                          <p:val>
                                            <p:strVal val="#ppt_h"/>
                                          </p:val>
                                        </p:tav>
                                        <p:tav tm="100000">
                                          <p:val>
                                            <p:strVal val="#ppt_h"/>
                                          </p:val>
                                        </p:tav>
                                      </p:tavLst>
                                    </p:anim>
                                    <p:animEffect transition="in" filter="fade">
                                      <p:cBhvr>
                                        <p:cTn id="9" dur="1000"/>
                                        <p:tgtEl>
                                          <p:spTgt spid="23585"/>
                                        </p:tgtEl>
                                      </p:cBhvr>
                                    </p:animEffect>
                                  </p:childTnLst>
                                </p:cTn>
                              </p:par>
                              <p:par>
                                <p:cTn id="10" presetID="55" presetClass="entr" presetSubtype="0" fill="hold" nodeType="withEffect">
                                  <p:stCondLst>
                                    <p:cond delay="0"/>
                                  </p:stCondLst>
                                  <p:childTnLst>
                                    <p:set>
                                      <p:cBhvr>
                                        <p:cTn id="11" dur="1" fill="hold">
                                          <p:stCondLst>
                                            <p:cond delay="0"/>
                                          </p:stCondLst>
                                        </p:cTn>
                                        <p:tgtEl>
                                          <p:spTgt spid="23589"/>
                                        </p:tgtEl>
                                        <p:attrNameLst>
                                          <p:attrName>style.visibility</p:attrName>
                                        </p:attrNameLst>
                                      </p:cBhvr>
                                      <p:to>
                                        <p:strVal val="visible"/>
                                      </p:to>
                                    </p:set>
                                    <p:anim calcmode="lin" valueType="num">
                                      <p:cBhvr>
                                        <p:cTn id="12" dur="1000" fill="hold"/>
                                        <p:tgtEl>
                                          <p:spTgt spid="23589"/>
                                        </p:tgtEl>
                                        <p:attrNameLst>
                                          <p:attrName>ppt_w</p:attrName>
                                        </p:attrNameLst>
                                      </p:cBhvr>
                                      <p:tavLst>
                                        <p:tav tm="0">
                                          <p:val>
                                            <p:strVal val="#ppt_w*0.70"/>
                                          </p:val>
                                        </p:tav>
                                        <p:tav tm="100000">
                                          <p:val>
                                            <p:strVal val="#ppt_w"/>
                                          </p:val>
                                        </p:tav>
                                      </p:tavLst>
                                    </p:anim>
                                    <p:anim calcmode="lin" valueType="num">
                                      <p:cBhvr>
                                        <p:cTn id="13" dur="1000" fill="hold"/>
                                        <p:tgtEl>
                                          <p:spTgt spid="23589"/>
                                        </p:tgtEl>
                                        <p:attrNameLst>
                                          <p:attrName>ppt_h</p:attrName>
                                        </p:attrNameLst>
                                      </p:cBhvr>
                                      <p:tavLst>
                                        <p:tav tm="0">
                                          <p:val>
                                            <p:strVal val="#ppt_h"/>
                                          </p:val>
                                        </p:tav>
                                        <p:tav tm="100000">
                                          <p:val>
                                            <p:strVal val="#ppt_h"/>
                                          </p:val>
                                        </p:tav>
                                      </p:tavLst>
                                    </p:anim>
                                    <p:animEffect transition="in" filter="fade">
                                      <p:cBhvr>
                                        <p:cTn id="14" dur="1000"/>
                                        <p:tgtEl>
                                          <p:spTgt spid="23589"/>
                                        </p:tgtEl>
                                      </p:cBhvr>
                                    </p:animEffect>
                                  </p:childTnLst>
                                </p:cTn>
                              </p:par>
                              <p:par>
                                <p:cTn id="15" presetID="55" presetClass="entr" presetSubtype="0" fill="hold" nodeType="withEffect">
                                  <p:stCondLst>
                                    <p:cond delay="0"/>
                                  </p:stCondLst>
                                  <p:childTnLst>
                                    <p:set>
                                      <p:cBhvr>
                                        <p:cTn id="16" dur="1" fill="hold">
                                          <p:stCondLst>
                                            <p:cond delay="0"/>
                                          </p:stCondLst>
                                        </p:cTn>
                                        <p:tgtEl>
                                          <p:spTgt spid="23591"/>
                                        </p:tgtEl>
                                        <p:attrNameLst>
                                          <p:attrName>style.visibility</p:attrName>
                                        </p:attrNameLst>
                                      </p:cBhvr>
                                      <p:to>
                                        <p:strVal val="visible"/>
                                      </p:to>
                                    </p:set>
                                    <p:anim calcmode="lin" valueType="num">
                                      <p:cBhvr>
                                        <p:cTn id="17" dur="1000" fill="hold"/>
                                        <p:tgtEl>
                                          <p:spTgt spid="23591"/>
                                        </p:tgtEl>
                                        <p:attrNameLst>
                                          <p:attrName>ppt_w</p:attrName>
                                        </p:attrNameLst>
                                      </p:cBhvr>
                                      <p:tavLst>
                                        <p:tav tm="0">
                                          <p:val>
                                            <p:strVal val="#ppt_w*0.70"/>
                                          </p:val>
                                        </p:tav>
                                        <p:tav tm="100000">
                                          <p:val>
                                            <p:strVal val="#ppt_w"/>
                                          </p:val>
                                        </p:tav>
                                      </p:tavLst>
                                    </p:anim>
                                    <p:anim calcmode="lin" valueType="num">
                                      <p:cBhvr>
                                        <p:cTn id="18" dur="1000" fill="hold"/>
                                        <p:tgtEl>
                                          <p:spTgt spid="23591"/>
                                        </p:tgtEl>
                                        <p:attrNameLst>
                                          <p:attrName>ppt_h</p:attrName>
                                        </p:attrNameLst>
                                      </p:cBhvr>
                                      <p:tavLst>
                                        <p:tav tm="0">
                                          <p:val>
                                            <p:strVal val="#ppt_h"/>
                                          </p:val>
                                        </p:tav>
                                        <p:tav tm="100000">
                                          <p:val>
                                            <p:strVal val="#ppt_h"/>
                                          </p:val>
                                        </p:tav>
                                      </p:tavLst>
                                    </p:anim>
                                    <p:animEffect transition="in" filter="fade">
                                      <p:cBhvr>
                                        <p:cTn id="19" dur="1000"/>
                                        <p:tgtEl>
                                          <p:spTgt spid="23591"/>
                                        </p:tgtEl>
                                      </p:cBhvr>
                                    </p:animEffect>
                                  </p:childTnLst>
                                </p:cTn>
                              </p:par>
                              <p:par>
                                <p:cTn id="20" presetID="55" presetClass="entr" presetSubtype="0" fill="hold" nodeType="withEffect">
                                  <p:stCondLst>
                                    <p:cond delay="0"/>
                                  </p:stCondLst>
                                  <p:childTnLst>
                                    <p:set>
                                      <p:cBhvr>
                                        <p:cTn id="21" dur="1" fill="hold">
                                          <p:stCondLst>
                                            <p:cond delay="0"/>
                                          </p:stCondLst>
                                        </p:cTn>
                                        <p:tgtEl>
                                          <p:spTgt spid="23581"/>
                                        </p:tgtEl>
                                        <p:attrNameLst>
                                          <p:attrName>style.visibility</p:attrName>
                                        </p:attrNameLst>
                                      </p:cBhvr>
                                      <p:to>
                                        <p:strVal val="visible"/>
                                      </p:to>
                                    </p:set>
                                    <p:anim calcmode="lin" valueType="num">
                                      <p:cBhvr>
                                        <p:cTn id="22" dur="1000" fill="hold"/>
                                        <p:tgtEl>
                                          <p:spTgt spid="23581"/>
                                        </p:tgtEl>
                                        <p:attrNameLst>
                                          <p:attrName>ppt_w</p:attrName>
                                        </p:attrNameLst>
                                      </p:cBhvr>
                                      <p:tavLst>
                                        <p:tav tm="0">
                                          <p:val>
                                            <p:strVal val="#ppt_w*0.70"/>
                                          </p:val>
                                        </p:tav>
                                        <p:tav tm="100000">
                                          <p:val>
                                            <p:strVal val="#ppt_w"/>
                                          </p:val>
                                        </p:tav>
                                      </p:tavLst>
                                    </p:anim>
                                    <p:anim calcmode="lin" valueType="num">
                                      <p:cBhvr>
                                        <p:cTn id="23" dur="1000" fill="hold"/>
                                        <p:tgtEl>
                                          <p:spTgt spid="23581"/>
                                        </p:tgtEl>
                                        <p:attrNameLst>
                                          <p:attrName>ppt_h</p:attrName>
                                        </p:attrNameLst>
                                      </p:cBhvr>
                                      <p:tavLst>
                                        <p:tav tm="0">
                                          <p:val>
                                            <p:strVal val="#ppt_h"/>
                                          </p:val>
                                        </p:tav>
                                        <p:tav tm="100000">
                                          <p:val>
                                            <p:strVal val="#ppt_h"/>
                                          </p:val>
                                        </p:tav>
                                      </p:tavLst>
                                    </p:anim>
                                    <p:animEffect transition="in" filter="fade">
                                      <p:cBhvr>
                                        <p:cTn id="24" dur="1000"/>
                                        <p:tgtEl>
                                          <p:spTgt spid="23581"/>
                                        </p:tgtEl>
                                      </p:cBhvr>
                                    </p:animEffect>
                                  </p:childTnLst>
                                </p:cTn>
                              </p:par>
                              <p:par>
                                <p:cTn id="25" presetID="55" presetClass="entr" presetSubtype="0" fill="hold" nodeType="withEffect">
                                  <p:stCondLst>
                                    <p:cond delay="0"/>
                                  </p:stCondLst>
                                  <p:childTnLst>
                                    <p:set>
                                      <p:cBhvr>
                                        <p:cTn id="26" dur="1" fill="hold">
                                          <p:stCondLst>
                                            <p:cond delay="0"/>
                                          </p:stCondLst>
                                        </p:cTn>
                                        <p:tgtEl>
                                          <p:spTgt spid="23563"/>
                                        </p:tgtEl>
                                        <p:attrNameLst>
                                          <p:attrName>style.visibility</p:attrName>
                                        </p:attrNameLst>
                                      </p:cBhvr>
                                      <p:to>
                                        <p:strVal val="visible"/>
                                      </p:to>
                                    </p:set>
                                    <p:anim calcmode="lin" valueType="num">
                                      <p:cBhvr>
                                        <p:cTn id="27" dur="1000" fill="hold"/>
                                        <p:tgtEl>
                                          <p:spTgt spid="23563"/>
                                        </p:tgtEl>
                                        <p:attrNameLst>
                                          <p:attrName>ppt_w</p:attrName>
                                        </p:attrNameLst>
                                      </p:cBhvr>
                                      <p:tavLst>
                                        <p:tav tm="0">
                                          <p:val>
                                            <p:strVal val="#ppt_w*0.70"/>
                                          </p:val>
                                        </p:tav>
                                        <p:tav tm="100000">
                                          <p:val>
                                            <p:strVal val="#ppt_w"/>
                                          </p:val>
                                        </p:tav>
                                      </p:tavLst>
                                    </p:anim>
                                    <p:anim calcmode="lin" valueType="num">
                                      <p:cBhvr>
                                        <p:cTn id="28" dur="1000" fill="hold"/>
                                        <p:tgtEl>
                                          <p:spTgt spid="23563"/>
                                        </p:tgtEl>
                                        <p:attrNameLst>
                                          <p:attrName>ppt_h</p:attrName>
                                        </p:attrNameLst>
                                      </p:cBhvr>
                                      <p:tavLst>
                                        <p:tav tm="0">
                                          <p:val>
                                            <p:strVal val="#ppt_h"/>
                                          </p:val>
                                        </p:tav>
                                        <p:tav tm="100000">
                                          <p:val>
                                            <p:strVal val="#ppt_h"/>
                                          </p:val>
                                        </p:tav>
                                      </p:tavLst>
                                    </p:anim>
                                    <p:animEffect transition="in" filter="fade">
                                      <p:cBhvr>
                                        <p:cTn id="29" dur="1000"/>
                                        <p:tgtEl>
                                          <p:spTgt spid="23563"/>
                                        </p:tgtEl>
                                      </p:cBhvr>
                                    </p:animEffect>
                                  </p:childTnLst>
                                </p:cTn>
                              </p:par>
                              <p:par>
                                <p:cTn id="30" presetID="55" presetClass="entr" presetSubtype="0" fill="hold" nodeType="withEffect">
                                  <p:stCondLst>
                                    <p:cond delay="0"/>
                                  </p:stCondLst>
                                  <p:childTnLst>
                                    <p:set>
                                      <p:cBhvr>
                                        <p:cTn id="31" dur="1" fill="hold">
                                          <p:stCondLst>
                                            <p:cond delay="0"/>
                                          </p:stCondLst>
                                        </p:cTn>
                                        <p:tgtEl>
                                          <p:spTgt spid="23584"/>
                                        </p:tgtEl>
                                        <p:attrNameLst>
                                          <p:attrName>style.visibility</p:attrName>
                                        </p:attrNameLst>
                                      </p:cBhvr>
                                      <p:to>
                                        <p:strVal val="visible"/>
                                      </p:to>
                                    </p:set>
                                    <p:anim calcmode="lin" valueType="num">
                                      <p:cBhvr>
                                        <p:cTn id="32" dur="1000" fill="hold"/>
                                        <p:tgtEl>
                                          <p:spTgt spid="23584"/>
                                        </p:tgtEl>
                                        <p:attrNameLst>
                                          <p:attrName>ppt_w</p:attrName>
                                        </p:attrNameLst>
                                      </p:cBhvr>
                                      <p:tavLst>
                                        <p:tav tm="0">
                                          <p:val>
                                            <p:strVal val="#ppt_w*0.70"/>
                                          </p:val>
                                        </p:tav>
                                        <p:tav tm="100000">
                                          <p:val>
                                            <p:strVal val="#ppt_w"/>
                                          </p:val>
                                        </p:tav>
                                      </p:tavLst>
                                    </p:anim>
                                    <p:anim calcmode="lin" valueType="num">
                                      <p:cBhvr>
                                        <p:cTn id="33" dur="1000" fill="hold"/>
                                        <p:tgtEl>
                                          <p:spTgt spid="23584"/>
                                        </p:tgtEl>
                                        <p:attrNameLst>
                                          <p:attrName>ppt_h</p:attrName>
                                        </p:attrNameLst>
                                      </p:cBhvr>
                                      <p:tavLst>
                                        <p:tav tm="0">
                                          <p:val>
                                            <p:strVal val="#ppt_h"/>
                                          </p:val>
                                        </p:tav>
                                        <p:tav tm="100000">
                                          <p:val>
                                            <p:strVal val="#ppt_h"/>
                                          </p:val>
                                        </p:tav>
                                      </p:tavLst>
                                    </p:anim>
                                    <p:animEffect transition="in" filter="fade">
                                      <p:cBhvr>
                                        <p:cTn id="34" dur="1000"/>
                                        <p:tgtEl>
                                          <p:spTgt spid="23584"/>
                                        </p:tgtEl>
                                      </p:cBhvr>
                                    </p:animEffect>
                                  </p:childTnLst>
                                </p:cTn>
                              </p:par>
                              <p:par>
                                <p:cTn id="35" presetID="55" presetClass="entr" presetSubtype="0" fill="hold" nodeType="withEffect">
                                  <p:stCondLst>
                                    <p:cond delay="0"/>
                                  </p:stCondLst>
                                  <p:childTnLst>
                                    <p:set>
                                      <p:cBhvr>
                                        <p:cTn id="36" dur="1" fill="hold">
                                          <p:stCondLst>
                                            <p:cond delay="0"/>
                                          </p:stCondLst>
                                        </p:cTn>
                                        <p:tgtEl>
                                          <p:spTgt spid="23583"/>
                                        </p:tgtEl>
                                        <p:attrNameLst>
                                          <p:attrName>style.visibility</p:attrName>
                                        </p:attrNameLst>
                                      </p:cBhvr>
                                      <p:to>
                                        <p:strVal val="visible"/>
                                      </p:to>
                                    </p:set>
                                    <p:anim calcmode="lin" valueType="num">
                                      <p:cBhvr>
                                        <p:cTn id="37" dur="1000" fill="hold"/>
                                        <p:tgtEl>
                                          <p:spTgt spid="23583"/>
                                        </p:tgtEl>
                                        <p:attrNameLst>
                                          <p:attrName>ppt_w</p:attrName>
                                        </p:attrNameLst>
                                      </p:cBhvr>
                                      <p:tavLst>
                                        <p:tav tm="0">
                                          <p:val>
                                            <p:strVal val="#ppt_w*0.70"/>
                                          </p:val>
                                        </p:tav>
                                        <p:tav tm="100000">
                                          <p:val>
                                            <p:strVal val="#ppt_w"/>
                                          </p:val>
                                        </p:tav>
                                      </p:tavLst>
                                    </p:anim>
                                    <p:anim calcmode="lin" valueType="num">
                                      <p:cBhvr>
                                        <p:cTn id="38" dur="1000" fill="hold"/>
                                        <p:tgtEl>
                                          <p:spTgt spid="23583"/>
                                        </p:tgtEl>
                                        <p:attrNameLst>
                                          <p:attrName>ppt_h</p:attrName>
                                        </p:attrNameLst>
                                      </p:cBhvr>
                                      <p:tavLst>
                                        <p:tav tm="0">
                                          <p:val>
                                            <p:strVal val="#ppt_h"/>
                                          </p:val>
                                        </p:tav>
                                        <p:tav tm="100000">
                                          <p:val>
                                            <p:strVal val="#ppt_h"/>
                                          </p:val>
                                        </p:tav>
                                      </p:tavLst>
                                    </p:anim>
                                    <p:animEffect transition="in" filter="fade">
                                      <p:cBhvr>
                                        <p:cTn id="39" dur="1000"/>
                                        <p:tgtEl>
                                          <p:spTgt spid="23583"/>
                                        </p:tgtEl>
                                      </p:cBhvr>
                                    </p:animEffect>
                                  </p:childTnLst>
                                </p:cTn>
                              </p:par>
                              <p:par>
                                <p:cTn id="40" presetID="55" presetClass="entr" presetSubtype="0" fill="hold" nodeType="withEffect">
                                  <p:stCondLst>
                                    <p:cond delay="0"/>
                                  </p:stCondLst>
                                  <p:childTnLst>
                                    <p:set>
                                      <p:cBhvr>
                                        <p:cTn id="41" dur="1" fill="hold">
                                          <p:stCondLst>
                                            <p:cond delay="0"/>
                                          </p:stCondLst>
                                        </p:cTn>
                                        <p:tgtEl>
                                          <p:spTgt spid="23588"/>
                                        </p:tgtEl>
                                        <p:attrNameLst>
                                          <p:attrName>style.visibility</p:attrName>
                                        </p:attrNameLst>
                                      </p:cBhvr>
                                      <p:to>
                                        <p:strVal val="visible"/>
                                      </p:to>
                                    </p:set>
                                    <p:anim calcmode="lin" valueType="num">
                                      <p:cBhvr>
                                        <p:cTn id="42" dur="1000" fill="hold"/>
                                        <p:tgtEl>
                                          <p:spTgt spid="23588"/>
                                        </p:tgtEl>
                                        <p:attrNameLst>
                                          <p:attrName>ppt_w</p:attrName>
                                        </p:attrNameLst>
                                      </p:cBhvr>
                                      <p:tavLst>
                                        <p:tav tm="0">
                                          <p:val>
                                            <p:strVal val="#ppt_w*0.70"/>
                                          </p:val>
                                        </p:tav>
                                        <p:tav tm="100000">
                                          <p:val>
                                            <p:strVal val="#ppt_w"/>
                                          </p:val>
                                        </p:tav>
                                      </p:tavLst>
                                    </p:anim>
                                    <p:anim calcmode="lin" valueType="num">
                                      <p:cBhvr>
                                        <p:cTn id="43" dur="1000" fill="hold"/>
                                        <p:tgtEl>
                                          <p:spTgt spid="23588"/>
                                        </p:tgtEl>
                                        <p:attrNameLst>
                                          <p:attrName>ppt_h</p:attrName>
                                        </p:attrNameLst>
                                      </p:cBhvr>
                                      <p:tavLst>
                                        <p:tav tm="0">
                                          <p:val>
                                            <p:strVal val="#ppt_h"/>
                                          </p:val>
                                        </p:tav>
                                        <p:tav tm="100000">
                                          <p:val>
                                            <p:strVal val="#ppt_h"/>
                                          </p:val>
                                        </p:tav>
                                      </p:tavLst>
                                    </p:anim>
                                    <p:animEffect transition="in" filter="fade">
                                      <p:cBhvr>
                                        <p:cTn id="44" dur="1000"/>
                                        <p:tgtEl>
                                          <p:spTgt spid="23588"/>
                                        </p:tgtEl>
                                      </p:cBhvr>
                                    </p:animEffect>
                                  </p:childTnLst>
                                </p:cTn>
                              </p:par>
                              <p:par>
                                <p:cTn id="45" presetID="55" presetClass="entr" presetSubtype="0" fill="hold" nodeType="withEffect">
                                  <p:stCondLst>
                                    <p:cond delay="0"/>
                                  </p:stCondLst>
                                  <p:childTnLst>
                                    <p:set>
                                      <p:cBhvr>
                                        <p:cTn id="46" dur="1" fill="hold">
                                          <p:stCondLst>
                                            <p:cond delay="0"/>
                                          </p:stCondLst>
                                        </p:cTn>
                                        <p:tgtEl>
                                          <p:spTgt spid="23579"/>
                                        </p:tgtEl>
                                        <p:attrNameLst>
                                          <p:attrName>style.visibility</p:attrName>
                                        </p:attrNameLst>
                                      </p:cBhvr>
                                      <p:to>
                                        <p:strVal val="visible"/>
                                      </p:to>
                                    </p:set>
                                    <p:anim calcmode="lin" valueType="num">
                                      <p:cBhvr>
                                        <p:cTn id="47" dur="1000" fill="hold"/>
                                        <p:tgtEl>
                                          <p:spTgt spid="23579"/>
                                        </p:tgtEl>
                                        <p:attrNameLst>
                                          <p:attrName>ppt_w</p:attrName>
                                        </p:attrNameLst>
                                      </p:cBhvr>
                                      <p:tavLst>
                                        <p:tav tm="0">
                                          <p:val>
                                            <p:strVal val="#ppt_w*0.70"/>
                                          </p:val>
                                        </p:tav>
                                        <p:tav tm="100000">
                                          <p:val>
                                            <p:strVal val="#ppt_w"/>
                                          </p:val>
                                        </p:tav>
                                      </p:tavLst>
                                    </p:anim>
                                    <p:anim calcmode="lin" valueType="num">
                                      <p:cBhvr>
                                        <p:cTn id="48" dur="1000" fill="hold"/>
                                        <p:tgtEl>
                                          <p:spTgt spid="23579"/>
                                        </p:tgtEl>
                                        <p:attrNameLst>
                                          <p:attrName>ppt_h</p:attrName>
                                        </p:attrNameLst>
                                      </p:cBhvr>
                                      <p:tavLst>
                                        <p:tav tm="0">
                                          <p:val>
                                            <p:strVal val="#ppt_h"/>
                                          </p:val>
                                        </p:tav>
                                        <p:tav tm="100000">
                                          <p:val>
                                            <p:strVal val="#ppt_h"/>
                                          </p:val>
                                        </p:tav>
                                      </p:tavLst>
                                    </p:anim>
                                    <p:animEffect transition="in" filter="fade">
                                      <p:cBhvr>
                                        <p:cTn id="49" dur="1000"/>
                                        <p:tgtEl>
                                          <p:spTgt spid="23579"/>
                                        </p:tgtEl>
                                      </p:cBhvr>
                                    </p:animEffect>
                                  </p:childTnLst>
                                </p:cTn>
                              </p:par>
                              <p:par>
                                <p:cTn id="50" presetID="55" presetClass="entr" presetSubtype="0" fill="hold" nodeType="withEffect">
                                  <p:stCondLst>
                                    <p:cond delay="0"/>
                                  </p:stCondLst>
                                  <p:childTnLst>
                                    <p:set>
                                      <p:cBhvr>
                                        <p:cTn id="51" dur="1" fill="hold">
                                          <p:stCondLst>
                                            <p:cond delay="0"/>
                                          </p:stCondLst>
                                        </p:cTn>
                                        <p:tgtEl>
                                          <p:spTgt spid="23582"/>
                                        </p:tgtEl>
                                        <p:attrNameLst>
                                          <p:attrName>style.visibility</p:attrName>
                                        </p:attrNameLst>
                                      </p:cBhvr>
                                      <p:to>
                                        <p:strVal val="visible"/>
                                      </p:to>
                                    </p:set>
                                    <p:anim calcmode="lin" valueType="num">
                                      <p:cBhvr>
                                        <p:cTn id="52" dur="1000" fill="hold"/>
                                        <p:tgtEl>
                                          <p:spTgt spid="23582"/>
                                        </p:tgtEl>
                                        <p:attrNameLst>
                                          <p:attrName>ppt_w</p:attrName>
                                        </p:attrNameLst>
                                      </p:cBhvr>
                                      <p:tavLst>
                                        <p:tav tm="0">
                                          <p:val>
                                            <p:strVal val="#ppt_w*0.70"/>
                                          </p:val>
                                        </p:tav>
                                        <p:tav tm="100000">
                                          <p:val>
                                            <p:strVal val="#ppt_w"/>
                                          </p:val>
                                        </p:tav>
                                      </p:tavLst>
                                    </p:anim>
                                    <p:anim calcmode="lin" valueType="num">
                                      <p:cBhvr>
                                        <p:cTn id="53" dur="1000" fill="hold"/>
                                        <p:tgtEl>
                                          <p:spTgt spid="23582"/>
                                        </p:tgtEl>
                                        <p:attrNameLst>
                                          <p:attrName>ppt_h</p:attrName>
                                        </p:attrNameLst>
                                      </p:cBhvr>
                                      <p:tavLst>
                                        <p:tav tm="0">
                                          <p:val>
                                            <p:strVal val="#ppt_h"/>
                                          </p:val>
                                        </p:tav>
                                        <p:tav tm="100000">
                                          <p:val>
                                            <p:strVal val="#ppt_h"/>
                                          </p:val>
                                        </p:tav>
                                      </p:tavLst>
                                    </p:anim>
                                    <p:animEffect transition="in" filter="fade">
                                      <p:cBhvr>
                                        <p:cTn id="54" dur="1000"/>
                                        <p:tgtEl>
                                          <p:spTgt spid="23582"/>
                                        </p:tgtEl>
                                      </p:cBhvr>
                                    </p:animEffect>
                                  </p:childTnLst>
                                </p:cTn>
                              </p:par>
                              <p:par>
                                <p:cTn id="55" presetID="55" presetClass="entr" presetSubtype="0" fill="hold" nodeType="withEffect">
                                  <p:stCondLst>
                                    <p:cond delay="0"/>
                                  </p:stCondLst>
                                  <p:childTnLst>
                                    <p:set>
                                      <p:cBhvr>
                                        <p:cTn id="56" dur="1" fill="hold">
                                          <p:stCondLst>
                                            <p:cond delay="0"/>
                                          </p:stCondLst>
                                        </p:cTn>
                                        <p:tgtEl>
                                          <p:spTgt spid="23587"/>
                                        </p:tgtEl>
                                        <p:attrNameLst>
                                          <p:attrName>style.visibility</p:attrName>
                                        </p:attrNameLst>
                                      </p:cBhvr>
                                      <p:to>
                                        <p:strVal val="visible"/>
                                      </p:to>
                                    </p:set>
                                    <p:anim calcmode="lin" valueType="num">
                                      <p:cBhvr>
                                        <p:cTn id="57" dur="1000" fill="hold"/>
                                        <p:tgtEl>
                                          <p:spTgt spid="23587"/>
                                        </p:tgtEl>
                                        <p:attrNameLst>
                                          <p:attrName>ppt_w</p:attrName>
                                        </p:attrNameLst>
                                      </p:cBhvr>
                                      <p:tavLst>
                                        <p:tav tm="0">
                                          <p:val>
                                            <p:strVal val="#ppt_w*0.70"/>
                                          </p:val>
                                        </p:tav>
                                        <p:tav tm="100000">
                                          <p:val>
                                            <p:strVal val="#ppt_w"/>
                                          </p:val>
                                        </p:tav>
                                      </p:tavLst>
                                    </p:anim>
                                    <p:anim calcmode="lin" valueType="num">
                                      <p:cBhvr>
                                        <p:cTn id="58" dur="1000" fill="hold"/>
                                        <p:tgtEl>
                                          <p:spTgt spid="23587"/>
                                        </p:tgtEl>
                                        <p:attrNameLst>
                                          <p:attrName>ppt_h</p:attrName>
                                        </p:attrNameLst>
                                      </p:cBhvr>
                                      <p:tavLst>
                                        <p:tav tm="0">
                                          <p:val>
                                            <p:strVal val="#ppt_h"/>
                                          </p:val>
                                        </p:tav>
                                        <p:tav tm="100000">
                                          <p:val>
                                            <p:strVal val="#ppt_h"/>
                                          </p:val>
                                        </p:tav>
                                      </p:tavLst>
                                    </p:anim>
                                    <p:animEffect transition="in" filter="fade">
                                      <p:cBhvr>
                                        <p:cTn id="59" dur="1000"/>
                                        <p:tgtEl>
                                          <p:spTgt spid="23587"/>
                                        </p:tgtEl>
                                      </p:cBhvr>
                                    </p:animEffect>
                                  </p:childTnLst>
                                </p:cTn>
                              </p:par>
                              <p:par>
                                <p:cTn id="60" presetID="4" presetClass="exit" presetSubtype="16" fill="hold" nodeType="withEffect">
                                  <p:stCondLst>
                                    <p:cond delay="0"/>
                                  </p:stCondLst>
                                  <p:childTnLst>
                                    <p:animEffect transition="out" filter="box(in)">
                                      <p:cBhvr>
                                        <p:cTn id="61" dur="1000"/>
                                        <p:tgtEl>
                                          <p:spTgt spid="23585"/>
                                        </p:tgtEl>
                                      </p:cBhvr>
                                    </p:animEffect>
                                    <p:set>
                                      <p:cBhvr>
                                        <p:cTn id="62" dur="1" fill="hold">
                                          <p:stCondLst>
                                            <p:cond delay="999"/>
                                          </p:stCondLst>
                                        </p:cTn>
                                        <p:tgtEl>
                                          <p:spTgt spid="23585"/>
                                        </p:tgtEl>
                                        <p:attrNameLst>
                                          <p:attrName>style.visibility</p:attrName>
                                        </p:attrNameLst>
                                      </p:cBhvr>
                                      <p:to>
                                        <p:strVal val="hidden"/>
                                      </p:to>
                                    </p:set>
                                  </p:childTnLst>
                                </p:cTn>
                              </p:par>
                              <p:par>
                                <p:cTn id="63" presetID="4" presetClass="exit" presetSubtype="16" fill="hold" nodeType="withEffect">
                                  <p:stCondLst>
                                    <p:cond delay="0"/>
                                  </p:stCondLst>
                                  <p:childTnLst>
                                    <p:animEffect transition="out" filter="box(in)">
                                      <p:cBhvr>
                                        <p:cTn id="64" dur="500"/>
                                        <p:tgtEl>
                                          <p:spTgt spid="23589"/>
                                        </p:tgtEl>
                                      </p:cBhvr>
                                    </p:animEffect>
                                    <p:set>
                                      <p:cBhvr>
                                        <p:cTn id="65" dur="1" fill="hold">
                                          <p:stCondLst>
                                            <p:cond delay="499"/>
                                          </p:stCondLst>
                                        </p:cTn>
                                        <p:tgtEl>
                                          <p:spTgt spid="23589"/>
                                        </p:tgtEl>
                                        <p:attrNameLst>
                                          <p:attrName>style.visibility</p:attrName>
                                        </p:attrNameLst>
                                      </p:cBhvr>
                                      <p:to>
                                        <p:strVal val="hidden"/>
                                      </p:to>
                                    </p:set>
                                  </p:childTnLst>
                                </p:cTn>
                              </p:par>
                              <p:par>
                                <p:cTn id="66" presetID="4" presetClass="exit" presetSubtype="16" fill="hold" nodeType="withEffect">
                                  <p:stCondLst>
                                    <p:cond delay="0"/>
                                  </p:stCondLst>
                                  <p:childTnLst>
                                    <p:animEffect transition="out" filter="box(in)">
                                      <p:cBhvr>
                                        <p:cTn id="67" dur="500"/>
                                        <p:tgtEl>
                                          <p:spTgt spid="23591"/>
                                        </p:tgtEl>
                                      </p:cBhvr>
                                    </p:animEffect>
                                    <p:set>
                                      <p:cBhvr>
                                        <p:cTn id="68" dur="1" fill="hold">
                                          <p:stCondLst>
                                            <p:cond delay="499"/>
                                          </p:stCondLst>
                                        </p:cTn>
                                        <p:tgtEl>
                                          <p:spTgt spid="23591"/>
                                        </p:tgtEl>
                                        <p:attrNameLst>
                                          <p:attrName>style.visibility</p:attrName>
                                        </p:attrNameLst>
                                      </p:cBhvr>
                                      <p:to>
                                        <p:strVal val="hidden"/>
                                      </p:to>
                                    </p:set>
                                  </p:childTnLst>
                                </p:cTn>
                              </p:par>
                              <p:par>
                                <p:cTn id="69" presetID="4" presetClass="exit" presetSubtype="16" fill="hold" nodeType="withEffect">
                                  <p:stCondLst>
                                    <p:cond delay="0"/>
                                  </p:stCondLst>
                                  <p:childTnLst>
                                    <p:animEffect transition="out" filter="box(in)">
                                      <p:cBhvr>
                                        <p:cTn id="70" dur="500"/>
                                        <p:tgtEl>
                                          <p:spTgt spid="23581"/>
                                        </p:tgtEl>
                                      </p:cBhvr>
                                    </p:animEffect>
                                    <p:set>
                                      <p:cBhvr>
                                        <p:cTn id="71" dur="1" fill="hold">
                                          <p:stCondLst>
                                            <p:cond delay="499"/>
                                          </p:stCondLst>
                                        </p:cTn>
                                        <p:tgtEl>
                                          <p:spTgt spid="23581"/>
                                        </p:tgtEl>
                                        <p:attrNameLst>
                                          <p:attrName>style.visibility</p:attrName>
                                        </p:attrNameLst>
                                      </p:cBhvr>
                                      <p:to>
                                        <p:strVal val="hidden"/>
                                      </p:to>
                                    </p:set>
                                  </p:childTnLst>
                                </p:cTn>
                              </p:par>
                              <p:par>
                                <p:cTn id="72" presetID="4" presetClass="exit" presetSubtype="16" fill="hold" nodeType="withEffect">
                                  <p:stCondLst>
                                    <p:cond delay="0"/>
                                  </p:stCondLst>
                                  <p:childTnLst>
                                    <p:animEffect transition="out" filter="box(in)">
                                      <p:cBhvr>
                                        <p:cTn id="73" dur="500"/>
                                        <p:tgtEl>
                                          <p:spTgt spid="23587"/>
                                        </p:tgtEl>
                                      </p:cBhvr>
                                    </p:animEffect>
                                    <p:set>
                                      <p:cBhvr>
                                        <p:cTn id="74" dur="1" fill="hold">
                                          <p:stCondLst>
                                            <p:cond delay="499"/>
                                          </p:stCondLst>
                                        </p:cTn>
                                        <p:tgtEl>
                                          <p:spTgt spid="23587"/>
                                        </p:tgtEl>
                                        <p:attrNameLst>
                                          <p:attrName>style.visibility</p:attrName>
                                        </p:attrNameLst>
                                      </p:cBhvr>
                                      <p:to>
                                        <p:strVal val="hidden"/>
                                      </p:to>
                                    </p:set>
                                  </p:childTnLst>
                                </p:cTn>
                              </p:par>
                              <p:par>
                                <p:cTn id="75" presetID="4" presetClass="exit" presetSubtype="16" fill="hold" nodeType="withEffect">
                                  <p:stCondLst>
                                    <p:cond delay="0"/>
                                  </p:stCondLst>
                                  <p:childTnLst>
                                    <p:animEffect transition="out" filter="box(in)">
                                      <p:cBhvr>
                                        <p:cTn id="76" dur="500"/>
                                        <p:tgtEl>
                                          <p:spTgt spid="23588"/>
                                        </p:tgtEl>
                                      </p:cBhvr>
                                    </p:animEffect>
                                    <p:set>
                                      <p:cBhvr>
                                        <p:cTn id="77" dur="1" fill="hold">
                                          <p:stCondLst>
                                            <p:cond delay="499"/>
                                          </p:stCondLst>
                                        </p:cTn>
                                        <p:tgtEl>
                                          <p:spTgt spid="2358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Text Box 4"/>
          <p:cNvSpPr>
            <a:spLocks noGrp="1" noChangeArrowheads="1"/>
          </p:cNvSpPr>
          <p:nvPr>
            <p:ph type="title"/>
          </p:nvPr>
        </p:nvSpPr>
        <p:spPr>
          <a:xfrm>
            <a:off x="720090" y="2209800"/>
            <a:ext cx="10698480" cy="1752600"/>
          </a:xfrm>
          <a:gradFill rotWithShape="1">
            <a:gsLst>
              <a:gs pos="0">
                <a:srgbClr val="FFFFCC"/>
              </a:gs>
              <a:gs pos="100000">
                <a:schemeClr val="bg1"/>
              </a:gs>
            </a:gsLst>
            <a:lin ang="5400000" scaled="1"/>
          </a:gradFill>
        </p:spPr>
        <p:txBody>
          <a:bodyPr/>
          <a:lstStyle/>
          <a:p>
            <a:pPr eaLnBrk="1" hangingPunct="1">
              <a:spcBef>
                <a:spcPct val="20000"/>
              </a:spcBef>
            </a:pPr>
            <a:r>
              <a:rPr lang="en-US" sz="4800" b="1" smtClean="0">
                <a:solidFill>
                  <a:srgbClr val="FF0000"/>
                </a:solidFill>
                <a:latin typeface="Times New Roman" pitchFamily="18" charset="0"/>
                <a:cs typeface="Times New Roman" pitchFamily="18" charset="0"/>
              </a:rPr>
              <a:t>HOẠT ĐỘNG 2 </a:t>
            </a:r>
            <a:br>
              <a:rPr lang="en-US" sz="4800" b="1" smtClean="0">
                <a:solidFill>
                  <a:srgbClr val="FF0000"/>
                </a:solidFill>
                <a:latin typeface="Times New Roman" pitchFamily="18" charset="0"/>
                <a:cs typeface="Times New Roman" pitchFamily="18" charset="0"/>
              </a:rPr>
            </a:br>
            <a:r>
              <a:rPr lang="en-US" sz="4800" b="1" i="1" smtClean="0">
                <a:solidFill>
                  <a:srgbClr val="0000FF"/>
                </a:solidFill>
                <a:latin typeface="Times New Roman" pitchFamily="18" charset="0"/>
                <a:cs typeface="Times New Roman" pitchFamily="18" charset="0"/>
              </a:rPr>
              <a:t>Tại sao cần ăn phối hợp đạm động vật và đạm thực vật.</a:t>
            </a:r>
          </a:p>
        </p:txBody>
      </p:sp>
    </p:spTree>
  </p:cSld>
  <p:clrMapOvr>
    <a:masterClrMapping/>
  </p:clrMapOvr>
  <p:transition spd="med">
    <p:check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5760720" y="990600"/>
            <a:ext cx="514350" cy="830997"/>
          </a:xfrm>
          <a:prstGeom prst="rect">
            <a:avLst/>
          </a:prstGeom>
          <a:noFill/>
          <a:ln w="9525">
            <a:noFill/>
            <a:miter lim="800000"/>
            <a:headEnd/>
            <a:tailEnd/>
          </a:ln>
        </p:spPr>
        <p:txBody>
          <a:bodyPr>
            <a:spAutoFit/>
          </a:bodyPr>
          <a:lstStyle/>
          <a:p>
            <a:pPr algn="just">
              <a:spcBef>
                <a:spcPct val="50000"/>
              </a:spcBef>
            </a:pPr>
            <a:endParaRPr lang="en-US" sz="4800">
              <a:latin typeface="Times New Roman" pitchFamily="18" charset="0"/>
              <a:cs typeface="Times New Roman" pitchFamily="18" charset="0"/>
            </a:endParaRPr>
          </a:p>
        </p:txBody>
      </p:sp>
      <p:sp>
        <p:nvSpPr>
          <p:cNvPr id="25612" name="Rectangle 12"/>
          <p:cNvSpPr>
            <a:spLocks noChangeArrowheads="1"/>
          </p:cNvSpPr>
          <p:nvPr/>
        </p:nvSpPr>
        <p:spPr bwMode="auto">
          <a:xfrm>
            <a:off x="457200" y="609601"/>
            <a:ext cx="11125200" cy="1569660"/>
          </a:xfrm>
          <a:prstGeom prst="rect">
            <a:avLst/>
          </a:prstGeom>
          <a:noFill/>
          <a:ln w="9525">
            <a:noFill/>
            <a:miter lim="800000"/>
            <a:headEnd/>
            <a:tailEnd/>
          </a:ln>
        </p:spPr>
        <p:txBody>
          <a:bodyPr wrap="square">
            <a:spAutoFit/>
          </a:bodyPr>
          <a:lstStyle/>
          <a:p>
            <a:pPr algn="just">
              <a:spcBef>
                <a:spcPct val="20000"/>
              </a:spcBef>
            </a:pPr>
            <a:r>
              <a:rPr lang="en-US" sz="4800">
                <a:solidFill>
                  <a:srgbClr val="F30B1C"/>
                </a:solidFill>
                <a:latin typeface="Times New Roman" pitchFamily="18" charset="0"/>
                <a:cs typeface="Times New Roman" pitchFamily="18" charset="0"/>
              </a:rPr>
              <a:t>Thông tin về giá trị dinh dưỡng của một số thức ăn chứa chất đạm. </a:t>
            </a:r>
          </a:p>
        </p:txBody>
      </p:sp>
      <p:sp>
        <p:nvSpPr>
          <p:cNvPr id="25620" name="Text Box 20"/>
          <p:cNvSpPr txBox="1">
            <a:spLocks noChangeArrowheads="1"/>
          </p:cNvSpPr>
          <p:nvPr/>
        </p:nvSpPr>
        <p:spPr bwMode="auto">
          <a:xfrm>
            <a:off x="720090" y="2743201"/>
            <a:ext cx="11161395" cy="2308324"/>
          </a:xfrm>
          <a:prstGeom prst="rect">
            <a:avLst/>
          </a:prstGeom>
          <a:noFill/>
          <a:ln w="9525">
            <a:noFill/>
            <a:miter lim="800000"/>
            <a:headEnd/>
            <a:tailEnd/>
          </a:ln>
        </p:spPr>
        <p:txBody>
          <a:bodyPr>
            <a:spAutoFit/>
          </a:bodyPr>
          <a:lstStyle/>
          <a:p>
            <a:pPr algn="just">
              <a:spcBef>
                <a:spcPct val="50000"/>
              </a:spcBef>
            </a:pPr>
            <a:r>
              <a:rPr lang="en-US" sz="4800">
                <a:solidFill>
                  <a:srgbClr val="0000FF"/>
                </a:solidFill>
                <a:latin typeface="Times New Roman" pitchFamily="18" charset="0"/>
                <a:cs typeface="Times New Roman" pitchFamily="18" charset="0"/>
              </a:rPr>
              <a:t>Dựa vào thông tin trên, thảo luận nhóm 4 trả lời câu hỏi: </a:t>
            </a:r>
            <a:r>
              <a:rPr lang="en-US" sz="4800">
                <a:solidFill>
                  <a:srgbClr val="FF0000"/>
                </a:solidFill>
                <a:latin typeface="Times New Roman" pitchFamily="18" charset="0"/>
                <a:cs typeface="Times New Roman" pitchFamily="18" charset="0"/>
              </a:rPr>
              <a:t>Tại sao không nên chỉ ăn đạm động vật hoặc chỉ ăn đạm thực vật?</a:t>
            </a:r>
          </a:p>
        </p:txBody>
      </p:sp>
    </p:spTree>
  </p:cSld>
  <p:clrMapOvr>
    <a:masterClrMapping/>
  </p:clrMapOvr>
  <p:transition spd="med">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5612"/>
                                        </p:tgtEl>
                                        <p:attrNameLst>
                                          <p:attrName>style.visibility</p:attrName>
                                        </p:attrNameLst>
                                      </p:cBhvr>
                                      <p:to>
                                        <p:strVal val="visible"/>
                                      </p:to>
                                    </p:set>
                                    <p:animEffect transition="in" filter="strips(downLeft)">
                                      <p:cBhvr>
                                        <p:cTn id="7" dur="500"/>
                                        <p:tgtEl>
                                          <p:spTgt spid="256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25620"/>
                                        </p:tgtEl>
                                        <p:attrNameLst>
                                          <p:attrName>style.visibility</p:attrName>
                                        </p:attrNameLst>
                                      </p:cBhvr>
                                      <p:to>
                                        <p:strVal val="visible"/>
                                      </p:to>
                                    </p:set>
                                    <p:animEffect transition="in" filter="strips(downLeft)">
                                      <p:cBhvr>
                                        <p:cTn id="12" dur="500"/>
                                        <p:tgtEl>
                                          <p:spTgt spid="256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12" grpId="0"/>
      <p:bldP spid="25620" grpId="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3" name="Rectangle 3"/>
          <p:cNvSpPr>
            <a:spLocks noGrp="1" noChangeArrowheads="1"/>
          </p:cNvSpPr>
          <p:nvPr>
            <p:ph type="body" idx="1"/>
          </p:nvPr>
        </p:nvSpPr>
        <p:spPr>
          <a:xfrm>
            <a:off x="308610" y="228600"/>
            <a:ext cx="11830050" cy="6248400"/>
          </a:xfrm>
        </p:spPr>
        <p:txBody>
          <a:bodyPr/>
          <a:lstStyle/>
          <a:p>
            <a:pPr marL="0" eaLnBrk="1" hangingPunct="1">
              <a:spcBef>
                <a:spcPts val="0"/>
              </a:spcBef>
              <a:buFontTx/>
              <a:buNone/>
              <a:defRPr/>
            </a:pPr>
            <a:r>
              <a:rPr lang="en-US" sz="4800" b="1" dirty="0" smtClean="0">
                <a:latin typeface="Times New Roman" pitchFamily="18" charset="0"/>
                <a:cs typeface="Times New Roman" pitchFamily="18" charset="0"/>
              </a:rPr>
              <a:t>1.  </a:t>
            </a:r>
            <a:r>
              <a:rPr lang="en-US" sz="4800" b="1" dirty="0" err="1" smtClean="0">
                <a:solidFill>
                  <a:srgbClr val="F30B1C"/>
                </a:solidFill>
                <a:latin typeface="Times New Roman" pitchFamily="18" charset="0"/>
                <a:cs typeface="Times New Roman" pitchFamily="18" charset="0"/>
              </a:rPr>
              <a:t>Thịt</a:t>
            </a:r>
            <a:r>
              <a:rPr lang="en-US" sz="4800" b="1" dirty="0" smtClean="0">
                <a:solidFill>
                  <a:srgbClr val="F30B1C"/>
                </a:solidFill>
                <a:latin typeface="Times New Roman" pitchFamily="18" charset="0"/>
                <a:cs typeface="Times New Roman" pitchFamily="18" charset="0"/>
              </a:rPr>
              <a:t>:</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Thịt</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có</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nhiều</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chất</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đạm</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quý</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và</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chất</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sắt</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dễ</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hấp</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thụ</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Tuy</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nhiên</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trong</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quá</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trình</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tiêu</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hóa</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chất</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béo</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trong</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thịt</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tạo</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ra</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nhiều</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chất</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độc</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chúng</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sẽ</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hấp</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thụ</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vào</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cơ</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thể</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gây</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ngộ</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độc</a:t>
            </a:r>
            <a:r>
              <a:rPr lang="en-US" sz="4800" b="1" dirty="0" smtClean="0">
                <a:latin typeface="Times New Roman" pitchFamily="18" charset="0"/>
                <a:cs typeface="Times New Roman" pitchFamily="18" charset="0"/>
              </a:rPr>
              <a:t>.</a:t>
            </a:r>
          </a:p>
          <a:p>
            <a:pPr marL="400050" indent="-742950" eaLnBrk="1" hangingPunct="1">
              <a:spcBef>
                <a:spcPts val="0"/>
              </a:spcBef>
              <a:buFontTx/>
              <a:buAutoNum type="arabicPeriod" startAt="2"/>
              <a:defRPr/>
            </a:pPr>
            <a:r>
              <a:rPr lang="en-US" sz="4800" b="1" dirty="0" err="1" smtClean="0">
                <a:solidFill>
                  <a:srgbClr val="F30B1C"/>
                </a:solidFill>
                <a:latin typeface="Times New Roman" pitchFamily="18" charset="0"/>
                <a:cs typeface="Times New Roman" pitchFamily="18" charset="0"/>
              </a:rPr>
              <a:t>Cá</a:t>
            </a:r>
            <a:r>
              <a:rPr lang="en-US" sz="4800" b="1" dirty="0" smtClean="0">
                <a:solidFill>
                  <a:srgbClr val="F30B1C"/>
                </a:solidFill>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là</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loại</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thức</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ăn</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dễ</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tiêu</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có</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nhiều</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chất</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đạm</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quý</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Chất</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béo</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của</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cá</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không</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gây</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sơ</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vữa</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động</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mạch</a:t>
            </a:r>
            <a:r>
              <a:rPr lang="en-US" sz="4800" b="1" dirty="0" smtClean="0">
                <a:latin typeface="Times New Roman" pitchFamily="18" charset="0"/>
                <a:cs typeface="Times New Roman" pitchFamily="18" charset="0"/>
              </a:rPr>
              <a:t>.</a:t>
            </a:r>
          </a:p>
          <a:p>
            <a:pPr marL="742950" indent="-742950" eaLnBrk="1" hangingPunct="1">
              <a:buFontTx/>
              <a:buNone/>
              <a:defRPr/>
            </a:pPr>
            <a:endParaRPr lang="en-US" sz="4800" b="1" dirty="0" smtClean="0">
              <a:latin typeface="Times New Roman" pitchFamily="18" charset="0"/>
              <a:cs typeface="Times New Roman" pitchFamily="18" charset="0"/>
            </a:endParaRPr>
          </a:p>
        </p:txBody>
      </p:sp>
    </p:spTree>
  </p:cSld>
  <p:clrMapOvr>
    <a:masterClrMapping/>
  </p:clrMapOvr>
  <p:transition spd="med">
    <p:check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3" name="Rectangle 3"/>
          <p:cNvSpPr>
            <a:spLocks noGrp="1" noChangeArrowheads="1"/>
          </p:cNvSpPr>
          <p:nvPr>
            <p:ph type="body" idx="1"/>
          </p:nvPr>
        </p:nvSpPr>
        <p:spPr>
          <a:xfrm>
            <a:off x="617220" y="228600"/>
            <a:ext cx="11727180" cy="5029200"/>
          </a:xfrm>
        </p:spPr>
        <p:txBody>
          <a:bodyPr/>
          <a:lstStyle/>
          <a:p>
            <a:pPr marL="0" algn="just" eaLnBrk="1" hangingPunct="1">
              <a:spcBef>
                <a:spcPts val="0"/>
              </a:spcBef>
              <a:buFontTx/>
              <a:buNone/>
              <a:defRPr/>
            </a:pPr>
            <a:r>
              <a:rPr lang="en-US" sz="4800" b="1" dirty="0" smtClean="0">
                <a:latin typeface="Times New Roman" pitchFamily="18" charset="0"/>
                <a:cs typeface="Times New Roman" pitchFamily="18" charset="0"/>
              </a:rPr>
              <a:t>3.  </a:t>
            </a:r>
            <a:r>
              <a:rPr lang="en-US" sz="4800" b="1" dirty="0" err="1" smtClean="0">
                <a:solidFill>
                  <a:srgbClr val="F30B1C"/>
                </a:solidFill>
                <a:latin typeface="Times New Roman" pitchFamily="18" charset="0"/>
                <a:cs typeface="Times New Roman" pitchFamily="18" charset="0"/>
              </a:rPr>
              <a:t>Đậu</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Những</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thức</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ăn</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chế</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biến</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từ</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đậu</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đậu</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đen</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đậu</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xanh</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đậu</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nành</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vừa</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giàu</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đạm</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dễ</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tiêu</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vừa</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giàu</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chất</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béo</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có</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tác</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dụng</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phòng</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chống</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bệnh</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tim</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mạch</a:t>
            </a:r>
            <a:r>
              <a:rPr lang="en-US" sz="4800" b="1" dirty="0" smtClean="0">
                <a:latin typeface="Times New Roman" pitchFamily="18" charset="0"/>
                <a:cs typeface="Times New Roman" pitchFamily="18" charset="0"/>
              </a:rPr>
              <a:t>.</a:t>
            </a:r>
          </a:p>
          <a:p>
            <a:pPr marL="0" algn="just" eaLnBrk="1" hangingPunct="1">
              <a:spcBef>
                <a:spcPts val="0"/>
              </a:spcBef>
              <a:buFontTx/>
              <a:buNone/>
              <a:defRPr/>
            </a:pPr>
            <a:r>
              <a:rPr lang="en-US" sz="4800" b="1" dirty="0" smtClean="0">
                <a:latin typeface="Times New Roman" pitchFamily="18" charset="0"/>
                <a:cs typeface="Times New Roman" pitchFamily="18" charset="0"/>
              </a:rPr>
              <a:t>4.  </a:t>
            </a:r>
            <a:r>
              <a:rPr lang="en-US" sz="4800" b="1" dirty="0" err="1" smtClean="0">
                <a:solidFill>
                  <a:srgbClr val="F30B1C"/>
                </a:solidFill>
                <a:latin typeface="Times New Roman" pitchFamily="18" charset="0"/>
                <a:cs typeface="Times New Roman" pitchFamily="18" charset="0"/>
              </a:rPr>
              <a:t>Vừng</a:t>
            </a:r>
            <a:r>
              <a:rPr lang="en-US" sz="4800" b="1" dirty="0" smtClean="0">
                <a:solidFill>
                  <a:srgbClr val="F30B1C"/>
                </a:solidFill>
                <a:latin typeface="Times New Roman" pitchFamily="18" charset="0"/>
                <a:cs typeface="Times New Roman" pitchFamily="18" charset="0"/>
              </a:rPr>
              <a:t> </a:t>
            </a:r>
            <a:r>
              <a:rPr lang="en-US" sz="4800" b="1" dirty="0" err="1" smtClean="0">
                <a:solidFill>
                  <a:srgbClr val="F30B1C"/>
                </a:solidFill>
                <a:latin typeface="Times New Roman" pitchFamily="18" charset="0"/>
                <a:cs typeface="Times New Roman" pitchFamily="18" charset="0"/>
              </a:rPr>
              <a:t>lạc</a:t>
            </a:r>
            <a:r>
              <a:rPr lang="en-US" sz="4800" b="1" dirty="0" smtClean="0">
                <a:latin typeface="Times New Roman" pitchFamily="18" charset="0"/>
                <a:cs typeface="Times New Roman" pitchFamily="18" charset="0"/>
              </a:rPr>
              <a:t>: Cho </a:t>
            </a:r>
            <a:r>
              <a:rPr lang="en-US" sz="4800" b="1" dirty="0" err="1" smtClean="0">
                <a:latin typeface="Times New Roman" pitchFamily="18" charset="0"/>
                <a:cs typeface="Times New Roman" pitchFamily="18" charset="0"/>
              </a:rPr>
              <a:t>nhiều</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chất</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béo</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đồng</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thời</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chứa</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nhiều</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đạm</a:t>
            </a:r>
            <a:r>
              <a:rPr lang="en-US" sz="4800" b="1" dirty="0" smtClean="0">
                <a:latin typeface="Times New Roman" pitchFamily="18" charset="0"/>
                <a:cs typeface="Times New Roman" pitchFamily="18" charset="0"/>
              </a:rPr>
              <a:t>.</a:t>
            </a:r>
          </a:p>
          <a:p>
            <a:pPr algn="just" eaLnBrk="1" hangingPunct="1">
              <a:buFontTx/>
              <a:buNone/>
              <a:defRPr/>
            </a:pPr>
            <a:endParaRPr lang="en-US" sz="4800" b="1" dirty="0" smtClean="0">
              <a:latin typeface="Times New Roman" pitchFamily="18" charset="0"/>
              <a:cs typeface="Times New Roman" pitchFamily="18" charset="0"/>
            </a:endParaRPr>
          </a:p>
        </p:txBody>
      </p:sp>
    </p:spTree>
  </p:cSld>
  <p:clrMapOvr>
    <a:masterClrMapping/>
  </p:clrMapOvr>
  <p:transition spd="med">
    <p:check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Hình Chữ nhật 3"/>
          <p:cNvSpPr>
            <a:spLocks noChangeArrowheads="1"/>
          </p:cNvSpPr>
          <p:nvPr/>
        </p:nvSpPr>
        <p:spPr bwMode="auto">
          <a:xfrm>
            <a:off x="784860" y="1828801"/>
            <a:ext cx="10568940" cy="1754326"/>
          </a:xfrm>
          <a:prstGeom prst="rect">
            <a:avLst/>
          </a:prstGeom>
          <a:noFill/>
          <a:ln w="9525">
            <a:noFill/>
            <a:miter lim="800000"/>
            <a:headEnd/>
            <a:tailEnd/>
          </a:ln>
        </p:spPr>
        <p:txBody>
          <a:bodyPr wrap="square">
            <a:spAutoFit/>
          </a:bodyPr>
          <a:lstStyle/>
          <a:p>
            <a:pPr algn="ctr"/>
            <a:r>
              <a:rPr lang="en-US" sz="5400">
                <a:solidFill>
                  <a:srgbClr val="FF0000"/>
                </a:solidFill>
                <a:latin typeface="Times New Roman" pitchFamily="18" charset="0"/>
                <a:cs typeface="Times New Roman" pitchFamily="18" charset="0"/>
              </a:rPr>
              <a:t>Tại sao không nên chỉ ăn đạm động vật hoặc chỉ ăn đạm thực vật?</a:t>
            </a:r>
            <a:endParaRPr lang="en-US" sz="5400">
              <a:latin typeface="Times New Roman" pitchFamily="18" charset="0"/>
              <a:cs typeface="Times New Roman" pitchFamily="18" charset="0"/>
            </a:endParaRPr>
          </a:p>
        </p:txBody>
      </p:sp>
    </p:spTree>
  </p:cSld>
  <p:clrMapOvr>
    <a:masterClrMapping/>
  </p:clrMapOvr>
  <p:transition spd="med">
    <p:checke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17220" y="0"/>
            <a:ext cx="11109960" cy="1143000"/>
          </a:xfrm>
          <a:solidFill>
            <a:schemeClr val="bg1"/>
          </a:solidFill>
        </p:spPr>
        <p:txBody>
          <a:bodyPr/>
          <a:lstStyle/>
          <a:p>
            <a:pPr eaLnBrk="1" hangingPunct="1"/>
            <a:r>
              <a:rPr lang="en-US" b="1" smtClean="0">
                <a:solidFill>
                  <a:srgbClr val="FF0000"/>
                </a:solidFill>
              </a:rPr>
              <a:t>Kết luận</a:t>
            </a:r>
          </a:p>
        </p:txBody>
      </p:sp>
      <p:sp>
        <p:nvSpPr>
          <p:cNvPr id="26627" name="Rectangle 3"/>
          <p:cNvSpPr>
            <a:spLocks noGrp="1" noChangeArrowheads="1"/>
          </p:cNvSpPr>
          <p:nvPr>
            <p:ph type="body" idx="1"/>
          </p:nvPr>
        </p:nvSpPr>
        <p:spPr>
          <a:xfrm>
            <a:off x="411480" y="838200"/>
            <a:ext cx="11932920" cy="5715000"/>
          </a:xfrm>
          <a:solidFill>
            <a:schemeClr val="bg1"/>
          </a:solidFill>
        </p:spPr>
        <p:txBody>
          <a:bodyPr/>
          <a:lstStyle/>
          <a:p>
            <a:pPr eaLnBrk="1" hangingPunct="1">
              <a:lnSpc>
                <a:spcPct val="105000"/>
              </a:lnSpc>
              <a:buFontTx/>
              <a:buNone/>
            </a:pPr>
            <a:r>
              <a:rPr lang="en-US" sz="4800" b="1" smtClean="0">
                <a:latin typeface="Arial" pitchFamily="34" charset="0"/>
                <a:cs typeface="Arial" pitchFamily="34" charset="0"/>
              </a:rPr>
              <a:t>   Đạm động vật có nhiều chất bổ dưỡng nhưng nếu chỉ ăn đạm động vật sẽ khó tiêu.</a:t>
            </a:r>
          </a:p>
          <a:p>
            <a:pPr eaLnBrk="1" hangingPunct="1">
              <a:lnSpc>
                <a:spcPct val="105000"/>
              </a:lnSpc>
              <a:buFontTx/>
              <a:buNone/>
            </a:pPr>
            <a:r>
              <a:rPr lang="en-US" sz="4800" b="1" smtClean="0">
                <a:latin typeface="Arial" pitchFamily="34" charset="0"/>
                <a:cs typeface="Arial" pitchFamily="34" charset="0"/>
              </a:rPr>
              <a:t>   Đạm thực vật dễ tiêu nhưng thiếu một số chất bổ dưỡng quý. </a:t>
            </a:r>
          </a:p>
          <a:p>
            <a:pPr eaLnBrk="1" hangingPunct="1">
              <a:lnSpc>
                <a:spcPct val="105000"/>
              </a:lnSpc>
              <a:buFontTx/>
              <a:buNone/>
            </a:pPr>
            <a:r>
              <a:rPr lang="en-US" sz="4800" b="1" smtClean="0">
                <a:solidFill>
                  <a:srgbClr val="FF0000"/>
                </a:solidFill>
                <a:latin typeface="Arial" pitchFamily="34" charset="0"/>
                <a:cs typeface="Arial" pitchFamily="34" charset="0"/>
              </a:rPr>
              <a:t>=&gt;</a:t>
            </a:r>
            <a:r>
              <a:rPr lang="en-US" sz="4800" b="1" smtClean="0">
                <a:latin typeface="Arial" pitchFamily="34" charset="0"/>
                <a:cs typeface="Arial" pitchFamily="34" charset="0"/>
              </a:rPr>
              <a:t>Vì vậy cần ăn phối hợp đạm động vật và thực vật.</a:t>
            </a:r>
          </a:p>
          <a:p>
            <a:pPr eaLnBrk="1" hangingPunct="1">
              <a:lnSpc>
                <a:spcPct val="105000"/>
              </a:lnSpc>
              <a:buFontTx/>
              <a:buNone/>
            </a:pPr>
            <a:endParaRPr lang="en-US" sz="4800" b="1" smtClean="0">
              <a:latin typeface="Arial" pitchFamily="34" charset="0"/>
              <a:cs typeface="Arial" pitchFamily="34" charset="0"/>
            </a:endParaRPr>
          </a:p>
          <a:p>
            <a:pPr eaLnBrk="1" hangingPunct="1">
              <a:lnSpc>
                <a:spcPct val="105000"/>
              </a:lnSpc>
              <a:buFontTx/>
              <a:buNone/>
            </a:pPr>
            <a:endParaRPr lang="en-US" sz="4800" b="1" smtClean="0">
              <a:solidFill>
                <a:srgbClr val="F30B1C"/>
              </a:solidFill>
              <a:latin typeface="Arial" pitchFamily="34" charset="0"/>
              <a:cs typeface="Arial" pitchFamily="34" charset="0"/>
            </a:endParaRPr>
          </a:p>
        </p:txBody>
      </p:sp>
    </p:spTree>
  </p:cSld>
  <p:clrMapOvr>
    <a:masterClrMapping/>
  </p:clrMapOvr>
  <p:transition spd="med">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26627">
                                            <p:txEl>
                                              <p:pRg st="1" end="1"/>
                                            </p:txEl>
                                          </p:spTgt>
                                        </p:tgtEl>
                                        <p:attrNameLst>
                                          <p:attrName>style.visibility</p:attrName>
                                        </p:attrNameLst>
                                      </p:cBhvr>
                                      <p:to>
                                        <p:strVal val="visible"/>
                                      </p:to>
                                    </p:set>
                                    <p:animEffect transition="in" filter="strips(downRight)">
                                      <p:cBhvr>
                                        <p:cTn id="7" dur="1000"/>
                                        <p:tgtEl>
                                          <p:spTgt spid="2662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26627">
                                            <p:txEl>
                                              <p:pRg st="2" end="2"/>
                                            </p:txEl>
                                          </p:spTgt>
                                        </p:tgtEl>
                                        <p:attrNameLst>
                                          <p:attrName>style.visibility</p:attrName>
                                        </p:attrNameLst>
                                      </p:cBhvr>
                                      <p:to>
                                        <p:strVal val="visible"/>
                                      </p:to>
                                    </p:set>
                                    <p:animEffect transition="in" filter="strips(downLeft)">
                                      <p:cBhvr>
                                        <p:cTn id="12" dur="1000"/>
                                        <p:tgtEl>
                                          <p:spTgt spid="2662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762000" y="1219200"/>
            <a:ext cx="11109960" cy="838200"/>
          </a:xfrm>
        </p:spPr>
        <p:txBody>
          <a:bodyPr/>
          <a:lstStyle/>
          <a:p>
            <a:pPr eaLnBrk="1" hangingPunct="1"/>
            <a:r>
              <a:rPr lang="en-US" sz="4800" b="1" i="1" smtClean="0">
                <a:solidFill>
                  <a:srgbClr val="F30B1C"/>
                </a:solidFill>
                <a:latin typeface="Arial" pitchFamily="34" charset="0"/>
                <a:cs typeface="Arial" pitchFamily="34" charset="0"/>
              </a:rPr>
              <a:t>Giá trị dinh dưỡng của cá.</a:t>
            </a:r>
          </a:p>
        </p:txBody>
      </p:sp>
      <p:sp>
        <p:nvSpPr>
          <p:cNvPr id="16387" name="Text Box 4"/>
          <p:cNvSpPr txBox="1">
            <a:spLocks noChangeArrowheads="1"/>
          </p:cNvSpPr>
          <p:nvPr/>
        </p:nvSpPr>
        <p:spPr bwMode="auto">
          <a:xfrm>
            <a:off x="617220" y="2209800"/>
            <a:ext cx="11727180" cy="4154984"/>
          </a:xfrm>
          <a:prstGeom prst="rect">
            <a:avLst/>
          </a:prstGeom>
          <a:noFill/>
          <a:ln w="9525">
            <a:noFill/>
            <a:miter lim="800000"/>
            <a:headEnd/>
            <a:tailEnd/>
          </a:ln>
        </p:spPr>
        <p:txBody>
          <a:bodyPr>
            <a:spAutoFit/>
          </a:bodyPr>
          <a:lstStyle/>
          <a:p>
            <a:pPr>
              <a:spcBef>
                <a:spcPct val="50000"/>
              </a:spcBef>
            </a:pPr>
            <a:r>
              <a:rPr lang="en-US" sz="4800">
                <a:solidFill>
                  <a:srgbClr val="0000FF"/>
                </a:solidFill>
                <a:latin typeface="Arial" pitchFamily="34" charset="0"/>
                <a:cs typeface="Arial" pitchFamily="34" charset="0"/>
              </a:rPr>
              <a:t>Dựa vào thông tin trên, thảo luận nhóm 2 trả lời câu hỏi:</a:t>
            </a:r>
          </a:p>
          <a:p>
            <a:pPr>
              <a:spcBef>
                <a:spcPct val="50000"/>
              </a:spcBef>
            </a:pPr>
            <a:r>
              <a:rPr lang="en-US" sz="4800" i="1">
                <a:solidFill>
                  <a:srgbClr val="FF0000"/>
                </a:solidFill>
                <a:latin typeface="Arial" pitchFamily="34" charset="0"/>
                <a:cs typeface="Arial" pitchFamily="34" charset="0"/>
              </a:rPr>
              <a:t>Trong nhóm đạm động vật, tại sao chúng ta nên ăn cá?</a:t>
            </a:r>
            <a:br>
              <a:rPr lang="en-US" sz="4800" i="1">
                <a:solidFill>
                  <a:srgbClr val="FF0000"/>
                </a:solidFill>
                <a:latin typeface="Arial" pitchFamily="34" charset="0"/>
                <a:cs typeface="Arial" pitchFamily="34" charset="0"/>
              </a:rPr>
            </a:br>
            <a:endParaRPr lang="en-US" sz="4800" i="1">
              <a:solidFill>
                <a:srgbClr val="FF0000"/>
              </a:solidFill>
              <a:latin typeface="Arial" pitchFamily="34" charset="0"/>
              <a:cs typeface="Arial" pitchFamily="34" charset="0"/>
            </a:endParaRPr>
          </a:p>
        </p:txBody>
      </p:sp>
    </p:spTree>
  </p:cSld>
  <p:clrMapOvr>
    <a:masterClrMapping/>
  </p:clrMapOvr>
  <p:transition spd="med">
    <p:checke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7" name="Rectangle 3"/>
          <p:cNvSpPr>
            <a:spLocks noGrp="1" noChangeArrowheads="1"/>
          </p:cNvSpPr>
          <p:nvPr>
            <p:ph type="body" idx="4294967295"/>
          </p:nvPr>
        </p:nvSpPr>
        <p:spPr>
          <a:xfrm>
            <a:off x="514350" y="762000"/>
            <a:ext cx="11372850" cy="4800600"/>
          </a:xfrm>
        </p:spPr>
        <p:txBody>
          <a:bodyPr/>
          <a:lstStyle/>
          <a:p>
            <a:pPr eaLnBrk="1" hangingPunct="1"/>
            <a:r>
              <a:rPr lang="en-US" sz="4800" b="1" smtClean="0">
                <a:solidFill>
                  <a:srgbClr val="FF0000"/>
                </a:solidFill>
                <a:latin typeface="Arial" pitchFamily="34" charset="0"/>
                <a:cs typeface="Arial" pitchFamily="34" charset="0"/>
              </a:rPr>
              <a:t>Cá</a:t>
            </a:r>
            <a:r>
              <a:rPr lang="en-US" sz="4800" b="1" smtClean="0">
                <a:latin typeface="Arial" pitchFamily="34" charset="0"/>
                <a:cs typeface="Arial" pitchFamily="34" charset="0"/>
              </a:rPr>
              <a:t> chứa nhiều chất đạm. Đặc biệt chất đạm trong cá tươi dễ tiêu hóa, dễ hấp thu hơn so với thịt. Những người thường xuyên ăn cá và bổ sung dầu cá ít mắc các bệnh về mắt. </a:t>
            </a:r>
          </a:p>
          <a:p>
            <a:pPr eaLnBrk="1" hangingPunct="1"/>
            <a:r>
              <a:rPr lang="en-US" sz="4800" b="1" smtClean="0">
                <a:solidFill>
                  <a:srgbClr val="FF0000"/>
                </a:solidFill>
                <a:latin typeface="Arial" pitchFamily="34" charset="0"/>
                <a:cs typeface="Arial" pitchFamily="34" charset="0"/>
              </a:rPr>
              <a:t>Ăn </a:t>
            </a:r>
            <a:r>
              <a:rPr lang="en-US" sz="4800" b="1" smtClean="0">
                <a:latin typeface="Arial" pitchFamily="34" charset="0"/>
                <a:cs typeface="Arial" pitchFamily="34" charset="0"/>
              </a:rPr>
              <a:t>cá giúp giảm nguy cơ bị đột quỵ.</a:t>
            </a:r>
          </a:p>
        </p:txBody>
      </p:sp>
    </p:spTree>
  </p:cSld>
  <p:clrMapOvr>
    <a:masterClrMapping/>
  </p:clrMapOvr>
  <p:transition spd="med">
    <p:checke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animEffect transition="in" filter="strips(downLeft)">
                                      <p:cBhvr>
                                        <p:cTn id="7" dur="500"/>
                                        <p:tgtEl>
                                          <p:spTgt spid="47107">
                                            <p:txEl>
                                              <p:pRg st="0" end="0"/>
                                            </p:txEl>
                                          </p:spTgt>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47107">
                                            <p:txEl>
                                              <p:pRg st="1" end="1"/>
                                            </p:txEl>
                                          </p:spTgt>
                                        </p:tgtEl>
                                        <p:attrNameLst>
                                          <p:attrName>style.visibility</p:attrName>
                                        </p:attrNameLst>
                                      </p:cBhvr>
                                      <p:to>
                                        <p:strVal val="visible"/>
                                      </p:to>
                                    </p:set>
                                    <p:animEffect transition="in" filter="strips(downLeft)">
                                      <p:cBhvr>
                                        <p:cTn id="10" dur="500"/>
                                        <p:tgtEl>
                                          <p:spTgt spid="4710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7" name="Rectangle 3"/>
          <p:cNvSpPr>
            <a:spLocks noGrp="1" noChangeArrowheads="1"/>
          </p:cNvSpPr>
          <p:nvPr>
            <p:ph type="body" idx="4294967295"/>
          </p:nvPr>
        </p:nvSpPr>
        <p:spPr>
          <a:xfrm>
            <a:off x="617220" y="762000"/>
            <a:ext cx="10965180" cy="4572000"/>
          </a:xfrm>
        </p:spPr>
        <p:txBody>
          <a:bodyPr/>
          <a:lstStyle/>
          <a:p>
            <a:pPr eaLnBrk="1" hangingPunct="1"/>
            <a:r>
              <a:rPr lang="en-US" sz="4800" b="1" smtClean="0">
                <a:solidFill>
                  <a:srgbClr val="FF0000"/>
                </a:solidFill>
                <a:latin typeface="Arial" pitchFamily="34" charset="0"/>
                <a:cs typeface="Arial" pitchFamily="34" charset="0"/>
              </a:rPr>
              <a:t>Nếu</a:t>
            </a:r>
            <a:r>
              <a:rPr lang="en-US" sz="4800" b="1" smtClean="0">
                <a:latin typeface="Arial" pitchFamily="34" charset="0"/>
                <a:cs typeface="Arial" pitchFamily="34" charset="0"/>
              </a:rPr>
              <a:t> ăn cá đều đặn 1 lần/tuần sẽ giúp bạn giảm 4% nguy cơ ung thư ruột, còn nếu ăn cá 3 lần/ tuần tỷ lệ ung thư ruột giảm là 12%.</a:t>
            </a:r>
          </a:p>
          <a:p>
            <a:pPr eaLnBrk="1" hangingPunct="1"/>
            <a:r>
              <a:rPr lang="en-US" sz="4800" b="1" smtClean="0">
                <a:solidFill>
                  <a:srgbClr val="FF0000"/>
                </a:solidFill>
                <a:latin typeface="Arial" pitchFamily="34" charset="0"/>
                <a:cs typeface="Arial" pitchFamily="34" charset="0"/>
              </a:rPr>
              <a:t>Ăn</a:t>
            </a:r>
            <a:r>
              <a:rPr lang="en-US" sz="4800" b="1" smtClean="0">
                <a:latin typeface="Arial" pitchFamily="34" charset="0"/>
                <a:cs typeface="Arial" pitchFamily="34" charset="0"/>
              </a:rPr>
              <a:t> cá tốt cho não, tăng trí nhớ.</a:t>
            </a:r>
          </a:p>
        </p:txBody>
      </p:sp>
    </p:spTree>
  </p:cSld>
  <p:clrMapOvr>
    <a:masterClrMapping/>
  </p:clrMapOvr>
  <p:transition spd="med">
    <p:checke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animEffect transition="in" filter="strips(downLeft)">
                                      <p:cBhvr>
                                        <p:cTn id="7" dur="500"/>
                                        <p:tgtEl>
                                          <p:spTgt spid="47107">
                                            <p:txEl>
                                              <p:pRg st="0" end="0"/>
                                            </p:txEl>
                                          </p:spTgt>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47107">
                                            <p:txEl>
                                              <p:pRg st="1" end="1"/>
                                            </p:txEl>
                                          </p:spTgt>
                                        </p:tgtEl>
                                        <p:attrNameLst>
                                          <p:attrName>style.visibility</p:attrName>
                                        </p:attrNameLst>
                                      </p:cBhvr>
                                      <p:to>
                                        <p:strVal val="visible"/>
                                      </p:to>
                                    </p:set>
                                    <p:animEffect transition="in" filter="strips(downLeft)">
                                      <p:cBhvr>
                                        <p:cTn id="10" dur="500"/>
                                        <p:tgtEl>
                                          <p:spTgt spid="4710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_Văn_Bản 3"/>
          <p:cNvSpPr txBox="1"/>
          <p:nvPr/>
        </p:nvSpPr>
        <p:spPr>
          <a:xfrm>
            <a:off x="1543050" y="1066800"/>
            <a:ext cx="9361170" cy="7863840"/>
          </a:xfrm>
          <a:prstGeom prst="rect">
            <a:avLst/>
          </a:prstGeom>
          <a:noFill/>
        </p:spPr>
        <p:txBody>
          <a:bodyPr spcFirstLastPara="1">
            <a:prstTxWarp prst="textArchUp">
              <a:avLst>
                <a:gd name="adj" fmla="val 11329067"/>
              </a:avLst>
            </a:prstTxWarp>
            <a:spAutoFit/>
          </a:bodyPr>
          <a:lstStyle/>
          <a:p>
            <a:pPr algn="ctr" fontAlgn="auto">
              <a:spcBef>
                <a:spcPts val="0"/>
              </a:spcBef>
              <a:spcAft>
                <a:spcPts val="0"/>
              </a:spcAft>
              <a:defRPr/>
            </a:pPr>
            <a:r>
              <a:rPr lang="en-US" sz="4600" b="1" dirty="0">
                <a:solidFill>
                  <a:srgbClr val="FF0000"/>
                </a:solidFill>
                <a:latin typeface="Times New Roman" pitchFamily="18" charset="0"/>
                <a:cs typeface="Times New Roman" pitchFamily="18" charset="0"/>
              </a:rPr>
              <a:t>KHOA HỌC- TUẦN 4</a:t>
            </a:r>
            <a:r>
              <a:rPr lang="en-US" sz="4600" b="1" dirty="0" smtClean="0">
                <a:solidFill>
                  <a:srgbClr val="FF0000"/>
                </a:solidFill>
                <a:latin typeface="Times New Roman" pitchFamily="18" charset="0"/>
                <a:cs typeface="Times New Roman" pitchFamily="18" charset="0"/>
              </a:rPr>
              <a:t>- TIẾT 2 </a:t>
            </a:r>
            <a:endParaRPr lang="en-US" sz="4600" b="1" dirty="0">
              <a:solidFill>
                <a:srgbClr val="FF0000"/>
              </a:solidFill>
              <a:latin typeface="Times New Roman" pitchFamily="18" charset="0"/>
              <a:cs typeface="Times New Roman" pitchFamily="18" charset="0"/>
            </a:endParaRPr>
          </a:p>
        </p:txBody>
      </p:sp>
      <p:pic>
        <p:nvPicPr>
          <p:cNvPr id="7" name="Picture 4" descr="Buombay"/>
          <p:cNvPicPr>
            <a:picLocks noChangeAspect="1" noChangeArrowheads="1" noCrop="1"/>
          </p:cNvPicPr>
          <p:nvPr/>
        </p:nvPicPr>
        <p:blipFill>
          <a:blip r:embed="rId2"/>
          <a:srcRect/>
          <a:stretch>
            <a:fillRect/>
          </a:stretch>
        </p:blipFill>
        <p:spPr bwMode="auto">
          <a:xfrm flipV="1">
            <a:off x="411480" y="0"/>
            <a:ext cx="12344400" cy="838200"/>
          </a:xfrm>
          <a:prstGeom prst="rect">
            <a:avLst/>
          </a:prstGeom>
          <a:noFill/>
          <a:ln w="9525">
            <a:noFill/>
            <a:miter lim="800000"/>
            <a:headEnd/>
            <a:tailEnd/>
          </a:ln>
        </p:spPr>
      </p:pic>
      <p:pic>
        <p:nvPicPr>
          <p:cNvPr id="8" name="Picture 4" descr="Buombay"/>
          <p:cNvPicPr>
            <a:picLocks noChangeAspect="1" noChangeArrowheads="1" noCrop="1"/>
          </p:cNvPicPr>
          <p:nvPr/>
        </p:nvPicPr>
        <p:blipFill>
          <a:blip r:embed="rId2"/>
          <a:srcRect/>
          <a:stretch>
            <a:fillRect/>
          </a:stretch>
        </p:blipFill>
        <p:spPr bwMode="auto">
          <a:xfrm rot="10800000" flipV="1">
            <a:off x="0" y="6019800"/>
            <a:ext cx="12344400" cy="838200"/>
          </a:xfrm>
          <a:prstGeom prst="rect">
            <a:avLst/>
          </a:prstGeom>
          <a:noFill/>
          <a:ln w="9525">
            <a:noFill/>
            <a:miter lim="800000"/>
            <a:headEnd/>
            <a:tailEnd/>
          </a:ln>
        </p:spPr>
      </p:pic>
      <p:pic>
        <p:nvPicPr>
          <p:cNvPr id="9" name="Picture 4" descr="Buombay"/>
          <p:cNvPicPr>
            <a:picLocks noChangeAspect="1" noChangeArrowheads="1" noCrop="1"/>
          </p:cNvPicPr>
          <p:nvPr/>
        </p:nvPicPr>
        <p:blipFill>
          <a:blip r:embed="rId2"/>
          <a:srcRect/>
          <a:stretch>
            <a:fillRect/>
          </a:stretch>
        </p:blipFill>
        <p:spPr bwMode="auto">
          <a:xfrm rot="16200000" flipV="1">
            <a:off x="-3120390" y="3120390"/>
            <a:ext cx="6858000" cy="617220"/>
          </a:xfrm>
          <a:prstGeom prst="rect">
            <a:avLst/>
          </a:prstGeom>
          <a:noFill/>
          <a:ln w="9525">
            <a:noFill/>
            <a:miter lim="800000"/>
            <a:headEnd/>
            <a:tailEnd/>
          </a:ln>
        </p:spPr>
      </p:pic>
      <p:pic>
        <p:nvPicPr>
          <p:cNvPr id="10" name="Picture 4" descr="Buombay"/>
          <p:cNvPicPr>
            <a:picLocks noChangeAspect="1" noChangeArrowheads="1" noCrop="1"/>
          </p:cNvPicPr>
          <p:nvPr/>
        </p:nvPicPr>
        <p:blipFill>
          <a:blip r:embed="rId2"/>
          <a:srcRect/>
          <a:stretch>
            <a:fillRect/>
          </a:stretch>
        </p:blipFill>
        <p:spPr bwMode="auto">
          <a:xfrm rot="5400000" flipV="1">
            <a:off x="8606790" y="3348990"/>
            <a:ext cx="6858000" cy="617220"/>
          </a:xfrm>
          <a:prstGeom prst="rect">
            <a:avLst/>
          </a:prstGeom>
          <a:noFill/>
          <a:ln w="9525">
            <a:noFill/>
            <a:miter lim="800000"/>
            <a:headEnd/>
            <a:tailEnd/>
          </a:ln>
        </p:spPr>
      </p:pic>
      <p:pic>
        <p:nvPicPr>
          <p:cNvPr id="3079" name="Picture 4" descr="XMASCA~1"/>
          <p:cNvPicPr>
            <a:picLocks noChangeAspect="1" noChangeArrowheads="1" noCrop="1"/>
          </p:cNvPicPr>
          <p:nvPr/>
        </p:nvPicPr>
        <p:blipFill>
          <a:blip r:embed="rId3"/>
          <a:srcRect/>
          <a:stretch>
            <a:fillRect/>
          </a:stretch>
        </p:blipFill>
        <p:spPr bwMode="auto">
          <a:xfrm>
            <a:off x="4950620" y="5867400"/>
            <a:ext cx="2661761" cy="1143000"/>
          </a:xfrm>
          <a:prstGeom prst="rect">
            <a:avLst/>
          </a:prstGeom>
          <a:noFill/>
          <a:ln w="9525">
            <a:noFill/>
            <a:miter lim="800000"/>
            <a:headEnd/>
            <a:tailEnd/>
          </a:ln>
        </p:spPr>
      </p:pic>
      <p:pic>
        <p:nvPicPr>
          <p:cNvPr id="3080" name="Picture 6" descr="F:\HINH ANH\HinhDong\Hoa\h14.gif"/>
          <p:cNvPicPr>
            <a:picLocks noChangeAspect="1" noChangeArrowheads="1" noCrop="1"/>
          </p:cNvPicPr>
          <p:nvPr/>
        </p:nvPicPr>
        <p:blipFill>
          <a:blip r:embed="rId4"/>
          <a:srcRect/>
          <a:stretch>
            <a:fillRect/>
          </a:stretch>
        </p:blipFill>
        <p:spPr bwMode="auto">
          <a:xfrm rot="-1069637">
            <a:off x="-165021" y="5661025"/>
            <a:ext cx="1532335" cy="1371600"/>
          </a:xfrm>
          <a:prstGeom prst="rect">
            <a:avLst/>
          </a:prstGeom>
          <a:noFill/>
          <a:ln w="9525">
            <a:noFill/>
            <a:miter lim="800000"/>
            <a:headEnd/>
            <a:tailEnd/>
          </a:ln>
        </p:spPr>
      </p:pic>
      <p:pic>
        <p:nvPicPr>
          <p:cNvPr id="3081" name="Picture 6" descr="F:\HINH ANH\HinhDong\Hoa\h14.gif"/>
          <p:cNvPicPr>
            <a:picLocks noChangeAspect="1" noChangeArrowheads="1" noCrop="1"/>
          </p:cNvPicPr>
          <p:nvPr/>
        </p:nvPicPr>
        <p:blipFill>
          <a:blip r:embed="rId4"/>
          <a:srcRect/>
          <a:stretch>
            <a:fillRect/>
          </a:stretch>
        </p:blipFill>
        <p:spPr bwMode="auto">
          <a:xfrm rot="10020752">
            <a:off x="10989946" y="20638"/>
            <a:ext cx="1532335" cy="1371600"/>
          </a:xfrm>
          <a:prstGeom prst="rect">
            <a:avLst/>
          </a:prstGeom>
          <a:noFill/>
          <a:ln w="9525">
            <a:noFill/>
            <a:miter lim="800000"/>
            <a:headEnd/>
            <a:tailEnd/>
          </a:ln>
        </p:spPr>
      </p:pic>
      <p:pic>
        <p:nvPicPr>
          <p:cNvPr id="3082" name="Picture 6" descr="F:\HINH ANH\HinhDong\Hoa\h14.gif"/>
          <p:cNvPicPr>
            <a:picLocks noChangeAspect="1" noChangeArrowheads="1" noCrop="1"/>
          </p:cNvPicPr>
          <p:nvPr/>
        </p:nvPicPr>
        <p:blipFill>
          <a:blip r:embed="rId4"/>
          <a:srcRect/>
          <a:stretch>
            <a:fillRect/>
          </a:stretch>
        </p:blipFill>
        <p:spPr bwMode="auto">
          <a:xfrm rot="-6619011">
            <a:off x="10852389" y="5484495"/>
            <a:ext cx="1136650" cy="1851660"/>
          </a:xfrm>
          <a:prstGeom prst="rect">
            <a:avLst/>
          </a:prstGeom>
          <a:noFill/>
          <a:ln w="9525">
            <a:noFill/>
            <a:miter lim="800000"/>
            <a:headEnd/>
            <a:tailEnd/>
          </a:ln>
        </p:spPr>
      </p:pic>
      <p:pic>
        <p:nvPicPr>
          <p:cNvPr id="3083" name="Picture 6" descr="F:\HINH ANH\HinhDong\Hoa\h14.gif"/>
          <p:cNvPicPr>
            <a:picLocks noChangeAspect="1" noChangeArrowheads="1" noCrop="1"/>
          </p:cNvPicPr>
          <p:nvPr/>
        </p:nvPicPr>
        <p:blipFill>
          <a:blip r:embed="rId4"/>
          <a:srcRect/>
          <a:stretch>
            <a:fillRect/>
          </a:stretch>
        </p:blipFill>
        <p:spPr bwMode="auto">
          <a:xfrm rot="5164617">
            <a:off x="317580" y="-266224"/>
            <a:ext cx="1135063" cy="1851661"/>
          </a:xfrm>
          <a:prstGeom prst="rect">
            <a:avLst/>
          </a:prstGeom>
          <a:noFill/>
          <a:ln w="9525">
            <a:noFill/>
            <a:miter lim="800000"/>
            <a:headEnd/>
            <a:tailEnd/>
          </a:ln>
        </p:spPr>
      </p:pic>
      <p:sp>
        <p:nvSpPr>
          <p:cNvPr id="3084" name="Hộp_Văn_Bản 2"/>
          <p:cNvSpPr txBox="1">
            <a:spLocks noChangeArrowheads="1"/>
          </p:cNvSpPr>
          <p:nvPr/>
        </p:nvSpPr>
        <p:spPr bwMode="auto">
          <a:xfrm>
            <a:off x="0" y="3124200"/>
            <a:ext cx="12344400" cy="1938992"/>
          </a:xfrm>
          <a:prstGeom prst="rect">
            <a:avLst/>
          </a:prstGeom>
          <a:noFill/>
          <a:ln w="9525">
            <a:noFill/>
            <a:miter lim="800000"/>
            <a:headEnd/>
            <a:tailEnd/>
          </a:ln>
        </p:spPr>
        <p:txBody>
          <a:bodyPr>
            <a:spAutoFit/>
          </a:bodyPr>
          <a:lstStyle/>
          <a:p>
            <a:pPr algn="ctr"/>
            <a:r>
              <a:rPr lang="en-US" sz="6000" b="1" dirty="0" err="1" smtClean="0">
                <a:solidFill>
                  <a:srgbClr val="FF0000"/>
                </a:solidFill>
                <a:latin typeface="Times New Roman" pitchFamily="18" charset="0"/>
                <a:cs typeface="Times New Roman" pitchFamily="18" charset="0"/>
              </a:rPr>
              <a:t>Tại</a:t>
            </a:r>
            <a:r>
              <a:rPr lang="en-US" sz="6000" b="1" dirty="0" smtClean="0">
                <a:solidFill>
                  <a:srgbClr val="FF0000"/>
                </a:solidFill>
                <a:latin typeface="Times New Roman" pitchFamily="18" charset="0"/>
                <a:cs typeface="Times New Roman" pitchFamily="18" charset="0"/>
              </a:rPr>
              <a:t> </a:t>
            </a:r>
            <a:r>
              <a:rPr lang="en-US" sz="6000" b="1" dirty="0" err="1" smtClean="0">
                <a:solidFill>
                  <a:srgbClr val="FF0000"/>
                </a:solidFill>
                <a:latin typeface="Times New Roman" pitchFamily="18" charset="0"/>
                <a:cs typeface="Times New Roman" pitchFamily="18" charset="0"/>
              </a:rPr>
              <a:t>sao</a:t>
            </a:r>
            <a:r>
              <a:rPr lang="en-US" sz="6000" b="1" dirty="0" smtClean="0">
                <a:solidFill>
                  <a:srgbClr val="FF0000"/>
                </a:solidFill>
                <a:latin typeface="Times New Roman" pitchFamily="18" charset="0"/>
                <a:cs typeface="Times New Roman" pitchFamily="18" charset="0"/>
              </a:rPr>
              <a:t> </a:t>
            </a:r>
            <a:r>
              <a:rPr lang="en-US" sz="6000" b="1" dirty="0" err="1" smtClean="0">
                <a:solidFill>
                  <a:srgbClr val="FF0000"/>
                </a:solidFill>
                <a:latin typeface="Times New Roman" pitchFamily="18" charset="0"/>
                <a:cs typeface="Times New Roman" pitchFamily="18" charset="0"/>
              </a:rPr>
              <a:t>cần</a:t>
            </a:r>
            <a:r>
              <a:rPr lang="en-US" sz="6000" b="1" dirty="0" smtClean="0">
                <a:solidFill>
                  <a:srgbClr val="FF0000"/>
                </a:solidFill>
                <a:latin typeface="Times New Roman" pitchFamily="18" charset="0"/>
                <a:cs typeface="Times New Roman" pitchFamily="18" charset="0"/>
              </a:rPr>
              <a:t> </a:t>
            </a:r>
            <a:r>
              <a:rPr lang="en-US" sz="6000" b="1" dirty="0" err="1" smtClean="0">
                <a:solidFill>
                  <a:srgbClr val="FF0000"/>
                </a:solidFill>
                <a:latin typeface="Times New Roman" pitchFamily="18" charset="0"/>
                <a:cs typeface="Times New Roman" pitchFamily="18" charset="0"/>
              </a:rPr>
              <a:t>ăn</a:t>
            </a:r>
            <a:r>
              <a:rPr lang="en-US" sz="6000" b="1" dirty="0" smtClean="0">
                <a:solidFill>
                  <a:srgbClr val="FF0000"/>
                </a:solidFill>
                <a:latin typeface="Times New Roman" pitchFamily="18" charset="0"/>
                <a:cs typeface="Times New Roman" pitchFamily="18" charset="0"/>
              </a:rPr>
              <a:t> </a:t>
            </a:r>
            <a:r>
              <a:rPr lang="en-US" sz="6000" b="1" dirty="0" err="1" smtClean="0">
                <a:solidFill>
                  <a:srgbClr val="FF0000"/>
                </a:solidFill>
                <a:latin typeface="Times New Roman" pitchFamily="18" charset="0"/>
                <a:cs typeface="Times New Roman" pitchFamily="18" charset="0"/>
              </a:rPr>
              <a:t>phối</a:t>
            </a:r>
            <a:r>
              <a:rPr lang="en-US" sz="6000" b="1" dirty="0" smtClean="0">
                <a:solidFill>
                  <a:srgbClr val="FF0000"/>
                </a:solidFill>
                <a:latin typeface="Times New Roman" pitchFamily="18" charset="0"/>
                <a:cs typeface="Times New Roman" pitchFamily="18" charset="0"/>
              </a:rPr>
              <a:t> </a:t>
            </a:r>
            <a:r>
              <a:rPr lang="en-US" sz="6000" b="1" dirty="0" err="1" smtClean="0">
                <a:solidFill>
                  <a:srgbClr val="FF0000"/>
                </a:solidFill>
                <a:latin typeface="Times New Roman" pitchFamily="18" charset="0"/>
                <a:cs typeface="Times New Roman" pitchFamily="18" charset="0"/>
              </a:rPr>
              <a:t>hợp</a:t>
            </a:r>
            <a:endParaRPr lang="en-US" sz="6000" b="1" dirty="0" smtClean="0">
              <a:solidFill>
                <a:srgbClr val="FF0000"/>
              </a:solidFill>
              <a:latin typeface="Times New Roman" pitchFamily="18" charset="0"/>
              <a:cs typeface="Times New Roman" pitchFamily="18" charset="0"/>
            </a:endParaRPr>
          </a:p>
          <a:p>
            <a:pPr algn="ctr"/>
            <a:r>
              <a:rPr lang="en-US" sz="6000" dirty="0" err="1" smtClean="0">
                <a:solidFill>
                  <a:srgbClr val="FF0000"/>
                </a:solidFill>
                <a:latin typeface="Times New Roman" pitchFamily="18" charset="0"/>
                <a:cs typeface="Times New Roman" pitchFamily="18" charset="0"/>
              </a:rPr>
              <a:t>đạm</a:t>
            </a:r>
            <a:r>
              <a:rPr lang="en-US" sz="6000" dirty="0" smtClean="0">
                <a:solidFill>
                  <a:srgbClr val="FF0000"/>
                </a:solidFill>
                <a:latin typeface="Times New Roman" pitchFamily="18" charset="0"/>
                <a:cs typeface="Times New Roman" pitchFamily="18" charset="0"/>
              </a:rPr>
              <a:t> </a:t>
            </a:r>
            <a:r>
              <a:rPr lang="en-US" sz="6000" dirty="0" err="1" smtClean="0">
                <a:solidFill>
                  <a:srgbClr val="FF0000"/>
                </a:solidFill>
                <a:latin typeface="Times New Roman" pitchFamily="18" charset="0"/>
                <a:cs typeface="Times New Roman" pitchFamily="18" charset="0"/>
              </a:rPr>
              <a:t>động</a:t>
            </a:r>
            <a:r>
              <a:rPr lang="en-US" sz="6000" dirty="0" smtClean="0">
                <a:solidFill>
                  <a:srgbClr val="FF0000"/>
                </a:solidFill>
                <a:latin typeface="Times New Roman" pitchFamily="18" charset="0"/>
                <a:cs typeface="Times New Roman" pitchFamily="18" charset="0"/>
              </a:rPr>
              <a:t> </a:t>
            </a:r>
            <a:r>
              <a:rPr lang="en-US" sz="6000" dirty="0" err="1" smtClean="0">
                <a:solidFill>
                  <a:srgbClr val="FF0000"/>
                </a:solidFill>
                <a:latin typeface="Times New Roman" pitchFamily="18" charset="0"/>
                <a:cs typeface="Times New Roman" pitchFamily="18" charset="0"/>
              </a:rPr>
              <a:t>vật</a:t>
            </a:r>
            <a:r>
              <a:rPr lang="en-US" sz="6000" dirty="0" smtClean="0">
                <a:solidFill>
                  <a:srgbClr val="FF0000"/>
                </a:solidFill>
                <a:latin typeface="Times New Roman" pitchFamily="18" charset="0"/>
                <a:cs typeface="Times New Roman" pitchFamily="18" charset="0"/>
              </a:rPr>
              <a:t> </a:t>
            </a:r>
            <a:r>
              <a:rPr lang="en-US" sz="6000" dirty="0" err="1" smtClean="0">
                <a:solidFill>
                  <a:srgbClr val="FF0000"/>
                </a:solidFill>
                <a:latin typeface="Times New Roman" pitchFamily="18" charset="0"/>
                <a:cs typeface="Times New Roman" pitchFamily="18" charset="0"/>
              </a:rPr>
              <a:t>và</a:t>
            </a:r>
            <a:r>
              <a:rPr lang="en-US" sz="6000" dirty="0" smtClean="0">
                <a:solidFill>
                  <a:srgbClr val="FF0000"/>
                </a:solidFill>
                <a:latin typeface="Times New Roman" pitchFamily="18" charset="0"/>
                <a:cs typeface="Times New Roman" pitchFamily="18" charset="0"/>
              </a:rPr>
              <a:t> </a:t>
            </a:r>
            <a:r>
              <a:rPr lang="en-US" sz="6000" dirty="0" err="1" smtClean="0">
                <a:solidFill>
                  <a:srgbClr val="FF0000"/>
                </a:solidFill>
                <a:latin typeface="Times New Roman" pitchFamily="18" charset="0"/>
                <a:cs typeface="Times New Roman" pitchFamily="18" charset="0"/>
              </a:rPr>
              <a:t>đạm</a:t>
            </a:r>
            <a:r>
              <a:rPr lang="en-US" sz="6000" dirty="0" smtClean="0">
                <a:solidFill>
                  <a:srgbClr val="FF0000"/>
                </a:solidFill>
                <a:latin typeface="Times New Roman" pitchFamily="18" charset="0"/>
                <a:cs typeface="Times New Roman" pitchFamily="18" charset="0"/>
              </a:rPr>
              <a:t> </a:t>
            </a:r>
            <a:r>
              <a:rPr lang="en-US" sz="6000" dirty="0" err="1" smtClean="0">
                <a:solidFill>
                  <a:srgbClr val="FF0000"/>
                </a:solidFill>
                <a:latin typeface="Times New Roman" pitchFamily="18" charset="0"/>
                <a:cs typeface="Times New Roman" pitchFamily="18" charset="0"/>
              </a:rPr>
              <a:t>thực</a:t>
            </a:r>
            <a:r>
              <a:rPr lang="en-US" sz="6000" dirty="0" smtClean="0">
                <a:solidFill>
                  <a:srgbClr val="FF0000"/>
                </a:solidFill>
                <a:latin typeface="Times New Roman" pitchFamily="18" charset="0"/>
                <a:cs typeface="Times New Roman" pitchFamily="18" charset="0"/>
              </a:rPr>
              <a:t> </a:t>
            </a:r>
            <a:r>
              <a:rPr lang="en-US" sz="6000" dirty="0" err="1" smtClean="0">
                <a:solidFill>
                  <a:srgbClr val="FF0000"/>
                </a:solidFill>
                <a:latin typeface="Times New Roman" pitchFamily="18" charset="0"/>
                <a:cs typeface="Times New Roman" pitchFamily="18" charset="0"/>
              </a:rPr>
              <a:t>vật</a:t>
            </a:r>
            <a:r>
              <a:rPr lang="en-US" sz="6000" dirty="0" smtClean="0">
                <a:solidFill>
                  <a:srgbClr val="FF0000"/>
                </a:solidFill>
                <a:latin typeface="Times New Roman" pitchFamily="18" charset="0"/>
                <a:cs typeface="Times New Roman" pitchFamily="18" charset="0"/>
              </a:rPr>
              <a:t>?</a:t>
            </a:r>
            <a:endParaRPr lang="en-US" sz="6000" b="1" dirty="0">
              <a:solidFill>
                <a:srgbClr val="FF0000"/>
              </a:solidFill>
              <a:latin typeface="Times New Roman" pitchFamily="18" charset="0"/>
              <a:cs typeface="Times New Roman" pitchFamily="18" charset="0"/>
            </a:endParaRPr>
          </a:p>
        </p:txBody>
      </p:sp>
    </p:spTree>
  </p:cSld>
  <p:clrMapOvr>
    <a:masterClrMapping/>
  </p:clrMapOvr>
  <p:transition spd="med">
    <p:check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par>
                                <p:cTn id="8" presetID="5" presetClass="entr" presetSubtype="1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checkerboard(across)">
                                      <p:cBhvr>
                                        <p:cTn id="10" dur="500"/>
                                        <p:tgtEl>
                                          <p:spTgt spid="8"/>
                                        </p:tgtEl>
                                      </p:cBhvr>
                                    </p:animEffect>
                                  </p:childTnLst>
                                </p:cTn>
                              </p:par>
                              <p:par>
                                <p:cTn id="11" presetID="5" presetClass="entr" presetSubtype="1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checkerboard(across)">
                                      <p:cBhvr>
                                        <p:cTn id="13" dur="500"/>
                                        <p:tgtEl>
                                          <p:spTgt spid="9"/>
                                        </p:tgtEl>
                                      </p:cBhvr>
                                    </p:animEffect>
                                  </p:childTnLst>
                                </p:cTn>
                              </p:par>
                              <p:par>
                                <p:cTn id="14" presetID="5" presetClass="entr" presetSubtype="10" fill="hold"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checkerboard(across)">
                                      <p:cBhvr>
                                        <p:cTn id="1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z="4800" b="1" smtClean="0">
                <a:solidFill>
                  <a:srgbClr val="FF0000"/>
                </a:solidFill>
                <a:latin typeface="Arial" pitchFamily="34" charset="0"/>
                <a:cs typeface="Arial" pitchFamily="34" charset="0"/>
              </a:rPr>
              <a:t>Kết luận</a:t>
            </a:r>
          </a:p>
        </p:txBody>
      </p:sp>
      <p:sp>
        <p:nvSpPr>
          <p:cNvPr id="5" name="Rectangle 3"/>
          <p:cNvSpPr txBox="1">
            <a:spLocks noChangeArrowheads="1"/>
          </p:cNvSpPr>
          <p:nvPr/>
        </p:nvSpPr>
        <p:spPr bwMode="auto">
          <a:xfrm>
            <a:off x="609600" y="1371600"/>
            <a:ext cx="11109960" cy="4525963"/>
          </a:xfrm>
          <a:prstGeom prst="rect">
            <a:avLst/>
          </a:prstGeom>
          <a:noFill/>
          <a:ln w="9525">
            <a:noFill/>
            <a:miter lim="800000"/>
            <a:headEnd/>
            <a:tailEnd/>
          </a:ln>
        </p:spPr>
        <p:txBody>
          <a:bodyPr/>
          <a:lstStyle/>
          <a:p>
            <a:pPr marL="342900" indent="-342900">
              <a:lnSpc>
                <a:spcPct val="105000"/>
              </a:lnSpc>
              <a:spcBef>
                <a:spcPct val="20000"/>
              </a:spcBef>
              <a:buFontTx/>
              <a:buChar char="•"/>
            </a:pPr>
            <a:r>
              <a:rPr lang="en-US" sz="4800">
                <a:latin typeface="Arial" pitchFamily="34" charset="0"/>
                <a:cs typeface="Arial" pitchFamily="34" charset="0"/>
              </a:rPr>
              <a:t>Cá là thức ăn chứa nhiều chất đạm quý. Đạm trong cá dễ tiêu hơn đạm trong thịt.</a:t>
            </a:r>
          </a:p>
          <a:p>
            <a:pPr marL="342900" indent="-342900">
              <a:lnSpc>
                <a:spcPct val="105000"/>
              </a:lnSpc>
              <a:spcBef>
                <a:spcPct val="20000"/>
              </a:spcBef>
              <a:buFontTx/>
              <a:buChar char="•"/>
            </a:pPr>
            <a:r>
              <a:rPr lang="en-US" sz="4800">
                <a:latin typeface="Arial" pitchFamily="34" charset="0"/>
                <a:cs typeface="Arial" pitchFamily="34" charset="0"/>
              </a:rPr>
              <a:t>Chất béo trong cá không gây bệnh sơ vữa động mạch. </a:t>
            </a:r>
          </a:p>
          <a:p>
            <a:pPr marL="342900" indent="-342900">
              <a:lnSpc>
                <a:spcPct val="105000"/>
              </a:lnSpc>
              <a:spcBef>
                <a:spcPct val="20000"/>
              </a:spcBef>
            </a:pPr>
            <a:r>
              <a:rPr lang="en-US" sz="4800">
                <a:latin typeface="Arial" pitchFamily="34" charset="0"/>
                <a:cs typeface="Arial" pitchFamily="34" charset="0"/>
              </a:rPr>
              <a:t>=&gt; Vì vậy, nên ăn cá.</a:t>
            </a:r>
          </a:p>
        </p:txBody>
      </p:sp>
    </p:spTree>
  </p:cSld>
  <p:clrMapOvr>
    <a:masterClrMapping/>
  </p:clrMapOvr>
  <p:transition spd="med">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strips(downLeft)">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strips(downLeft)">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strips(downLeft)">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a:xfrm>
            <a:off x="617220" y="762000"/>
            <a:ext cx="11007090" cy="2743200"/>
          </a:xfrm>
        </p:spPr>
        <p:txBody>
          <a:bodyPr/>
          <a:lstStyle/>
          <a:p>
            <a:pPr algn="l" eaLnBrk="1" hangingPunct="1"/>
            <a:r>
              <a:rPr lang="en-US" sz="4800" b="1" smtClean="0">
                <a:latin typeface="Arial" pitchFamily="34" charset="0"/>
                <a:cs typeface="Arial" pitchFamily="34" charset="0"/>
              </a:rPr>
              <a:t/>
            </a:r>
            <a:br>
              <a:rPr lang="en-US" sz="4800" b="1" smtClean="0">
                <a:latin typeface="Arial" pitchFamily="34" charset="0"/>
                <a:cs typeface="Arial" pitchFamily="34" charset="0"/>
              </a:rPr>
            </a:br>
            <a:r>
              <a:rPr lang="en-US" sz="4800" b="1" smtClean="0">
                <a:latin typeface="Arial" pitchFamily="34" charset="0"/>
                <a:cs typeface="Arial" pitchFamily="34" charset="0"/>
              </a:rPr>
              <a:t>Đọc mục bạn cần biết trong SGK cho biết: </a:t>
            </a:r>
            <a:br>
              <a:rPr lang="en-US" sz="4800" b="1" smtClean="0">
                <a:latin typeface="Arial" pitchFamily="34" charset="0"/>
                <a:cs typeface="Arial" pitchFamily="34" charset="0"/>
              </a:rPr>
            </a:br>
            <a:r>
              <a:rPr lang="en-US" sz="4800" b="1" i="1" smtClean="0">
                <a:solidFill>
                  <a:srgbClr val="FF0000"/>
                </a:solidFill>
                <a:latin typeface="Arial" pitchFamily="34" charset="0"/>
                <a:cs typeface="Arial" pitchFamily="34" charset="0"/>
              </a:rPr>
              <a:t>Tại sao cần ăn phối hợp đạm động vật và đạm thực vật?</a:t>
            </a:r>
            <a:br>
              <a:rPr lang="en-US" sz="4800" b="1" i="1" smtClean="0">
                <a:solidFill>
                  <a:srgbClr val="FF0000"/>
                </a:solidFill>
                <a:latin typeface="Arial" pitchFamily="34" charset="0"/>
                <a:cs typeface="Arial" pitchFamily="34" charset="0"/>
              </a:rPr>
            </a:br>
            <a:endParaRPr lang="en-US" sz="4800" b="1" i="1" smtClean="0">
              <a:solidFill>
                <a:srgbClr val="FF0000"/>
              </a:solidFill>
              <a:latin typeface="Arial" pitchFamily="34" charset="0"/>
              <a:cs typeface="Arial" pitchFamily="34" charset="0"/>
            </a:endParaRPr>
          </a:p>
        </p:txBody>
      </p:sp>
    </p:spTree>
  </p:cSld>
  <p:clrMapOvr>
    <a:masterClrMapping/>
  </p:clrMapOvr>
  <p:transition spd="med">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7650"/>
                                        </p:tgtEl>
                                        <p:attrNameLst>
                                          <p:attrName>style.visibility</p:attrName>
                                        </p:attrNameLst>
                                      </p:cBhvr>
                                      <p:to>
                                        <p:strVal val="visible"/>
                                      </p:to>
                                    </p:set>
                                    <p:anim calcmode="lin" valueType="num">
                                      <p:cBhvr>
                                        <p:cTn id="7" dur="1000" fill="hold"/>
                                        <p:tgtEl>
                                          <p:spTgt spid="27650"/>
                                        </p:tgtEl>
                                        <p:attrNameLst>
                                          <p:attrName>ppt_w</p:attrName>
                                        </p:attrNameLst>
                                      </p:cBhvr>
                                      <p:tavLst>
                                        <p:tav tm="0">
                                          <p:val>
                                            <p:strVal val="#ppt_w*0.70"/>
                                          </p:val>
                                        </p:tav>
                                        <p:tav tm="100000">
                                          <p:val>
                                            <p:strVal val="#ppt_w"/>
                                          </p:val>
                                        </p:tav>
                                      </p:tavLst>
                                    </p:anim>
                                    <p:anim calcmode="lin" valueType="num">
                                      <p:cBhvr>
                                        <p:cTn id="8" dur="1000" fill="hold"/>
                                        <p:tgtEl>
                                          <p:spTgt spid="27650"/>
                                        </p:tgtEl>
                                        <p:attrNameLst>
                                          <p:attrName>ppt_h</p:attrName>
                                        </p:attrNameLst>
                                      </p:cBhvr>
                                      <p:tavLst>
                                        <p:tav tm="0">
                                          <p:val>
                                            <p:strVal val="#ppt_h"/>
                                          </p:val>
                                        </p:tav>
                                        <p:tav tm="100000">
                                          <p:val>
                                            <p:strVal val="#ppt_h"/>
                                          </p:val>
                                        </p:tav>
                                      </p:tavLst>
                                    </p:anim>
                                    <p:animEffect transition="in" filter="fade">
                                      <p:cBhvr>
                                        <p:cTn id="9" dur="1000"/>
                                        <p:tgtEl>
                                          <p:spTgt spid="276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1" name="Rectangle 3"/>
          <p:cNvSpPr>
            <a:spLocks noGrp="1" noChangeArrowheads="1"/>
          </p:cNvSpPr>
          <p:nvPr>
            <p:ph type="body" sz="half" idx="4294967295"/>
          </p:nvPr>
        </p:nvSpPr>
        <p:spPr>
          <a:xfrm>
            <a:off x="0" y="0"/>
            <a:ext cx="12344400" cy="6248400"/>
          </a:xfrm>
        </p:spPr>
        <p:txBody>
          <a:bodyPr/>
          <a:lstStyle/>
          <a:p>
            <a:pPr marL="0" eaLnBrk="1" hangingPunct="1">
              <a:spcBef>
                <a:spcPct val="0"/>
              </a:spcBef>
            </a:pPr>
            <a:r>
              <a:rPr lang="en-US" sz="4800" b="1" dirty="0" err="1" smtClean="0">
                <a:latin typeface="Times New Roman" pitchFamily="18" charset="0"/>
                <a:cs typeface="Times New Roman" pitchFamily="18" charset="0"/>
              </a:rPr>
              <a:t>Nên</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ăn</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phối</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hợp</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cả</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đạm</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động</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vật</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và</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đạm</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thực</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vật</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để</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giúp</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cho</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cơ</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thể</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có</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thêm</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những</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chất</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dinh</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dưỡng</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bổ</a:t>
            </a:r>
            <a:r>
              <a:rPr lang="en-US" sz="4800" b="1" dirty="0" smtClean="0">
                <a:latin typeface="Times New Roman" pitchFamily="18" charset="0"/>
                <a:cs typeface="Times New Roman" pitchFamily="18" charset="0"/>
              </a:rPr>
              <a:t> sung </a:t>
            </a:r>
            <a:r>
              <a:rPr lang="en-US" sz="4800" b="1" dirty="0" err="1" smtClean="0">
                <a:latin typeface="Times New Roman" pitchFamily="18" charset="0"/>
                <a:cs typeface="Times New Roman" pitchFamily="18" charset="0"/>
              </a:rPr>
              <a:t>cho</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nhau</a:t>
            </a:r>
            <a:r>
              <a:rPr lang="en-US" sz="4800" b="1" dirty="0" smtClean="0">
                <a:latin typeface="Times New Roman" pitchFamily="18" charset="0"/>
                <a:cs typeface="Times New Roman" pitchFamily="18" charset="0"/>
              </a:rPr>
              <a:t>.</a:t>
            </a:r>
          </a:p>
          <a:p>
            <a:pPr marL="0" eaLnBrk="1" hangingPunct="1">
              <a:spcBef>
                <a:spcPct val="0"/>
              </a:spcBef>
            </a:pPr>
            <a:r>
              <a:rPr lang="en-US" sz="4800" b="1" dirty="0" err="1" smtClean="0">
                <a:latin typeface="Times New Roman" pitchFamily="18" charset="0"/>
                <a:cs typeface="Times New Roman" pitchFamily="18" charset="0"/>
              </a:rPr>
              <a:t>Nên</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ăn</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thịt</a:t>
            </a:r>
            <a:r>
              <a:rPr lang="en-US" sz="4800" b="1" dirty="0" smtClean="0">
                <a:latin typeface="Times New Roman" pitchFamily="18" charset="0"/>
                <a:cs typeface="Times New Roman" pitchFamily="18" charset="0"/>
              </a:rPr>
              <a:t> ở </a:t>
            </a:r>
            <a:r>
              <a:rPr lang="en-US" sz="4800" b="1" dirty="0" err="1" smtClean="0">
                <a:latin typeface="Times New Roman" pitchFamily="18" charset="0"/>
                <a:cs typeface="Times New Roman" pitchFamily="18" charset="0"/>
              </a:rPr>
              <a:t>mức</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vừa</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phải</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ăn</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cá</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nhiều</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hơn</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để</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có</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khả</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năng</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phòng</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chống</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bệnh</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sơ</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vữa</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động</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mạch</a:t>
            </a:r>
            <a:r>
              <a:rPr lang="en-US" sz="4800" b="1" dirty="0" smtClean="0">
                <a:latin typeface="Times New Roman" pitchFamily="18" charset="0"/>
                <a:cs typeface="Times New Roman" pitchFamily="18" charset="0"/>
              </a:rPr>
              <a:t>. </a:t>
            </a:r>
          </a:p>
          <a:p>
            <a:pPr marL="0" eaLnBrk="1" hangingPunct="1">
              <a:spcBef>
                <a:spcPct val="0"/>
              </a:spcBef>
            </a:pPr>
            <a:r>
              <a:rPr lang="en-US" sz="4800" b="1" dirty="0" err="1" smtClean="0">
                <a:latin typeface="Times New Roman" pitchFamily="18" charset="0"/>
                <a:cs typeface="Times New Roman" pitchFamily="18" charset="0"/>
              </a:rPr>
              <a:t>Nên</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uống</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sữa</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đậu</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nành</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để</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giúp</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cơ</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thể</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phòng</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chống</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bệnh</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tim</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mạch</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và</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ung</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thư</a:t>
            </a:r>
            <a:r>
              <a:rPr lang="en-US" sz="4800" b="1" dirty="0" smtClean="0">
                <a:latin typeface="Times New Roman" pitchFamily="18" charset="0"/>
                <a:cs typeface="Times New Roman" pitchFamily="18" charset="0"/>
              </a:rPr>
              <a:t>.</a:t>
            </a:r>
          </a:p>
          <a:p>
            <a:pPr marL="0" eaLnBrk="1" hangingPunct="1">
              <a:spcBef>
                <a:spcPct val="0"/>
              </a:spcBef>
              <a:buFontTx/>
              <a:buNone/>
            </a:pPr>
            <a:endParaRPr lang="en-US" sz="4800" b="1" dirty="0" smtClean="0">
              <a:latin typeface="Times New Roman" pitchFamily="18" charset="0"/>
              <a:cs typeface="Times New Roman" pitchFamily="18" charset="0"/>
            </a:endParaRPr>
          </a:p>
          <a:p>
            <a:pPr marL="0" eaLnBrk="1" hangingPunct="1">
              <a:spcBef>
                <a:spcPct val="0"/>
              </a:spcBef>
            </a:pPr>
            <a:endParaRPr lang="en-US" sz="4800" b="1" dirty="0" smtClean="0">
              <a:latin typeface="Times New Roman" pitchFamily="18" charset="0"/>
              <a:cs typeface="Times New Roman" pitchFamily="18" charset="0"/>
            </a:endParaRPr>
          </a:p>
        </p:txBody>
      </p:sp>
    </p:spTree>
  </p:cSld>
  <p:clrMapOvr>
    <a:masterClrMapping/>
  </p:clrMapOvr>
  <p:transition spd="med">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Effect transition="in" filter="strips(downLeft)">
                                      <p:cBhvr>
                                        <p:cTn id="7" dur="500"/>
                                        <p:tgtEl>
                                          <p:spTgt spid="27651">
                                            <p:txEl>
                                              <p:pRg st="0" end="0"/>
                                            </p:txEl>
                                          </p:spTgt>
                                        </p:tgtEl>
                                      </p:cBhvr>
                                    </p:animEffect>
                                  </p:childTnLst>
                                </p:cTn>
                              </p:par>
                              <p:par>
                                <p:cTn id="8" presetID="18" presetClass="entr" presetSubtype="12" fill="hold" nodeType="withEffect">
                                  <p:stCondLst>
                                    <p:cond delay="0"/>
                                  </p:stCondLst>
                                  <p:childTnLst>
                                    <p:set>
                                      <p:cBhvr>
                                        <p:cTn id="9" dur="1" fill="hold">
                                          <p:stCondLst>
                                            <p:cond delay="0"/>
                                          </p:stCondLst>
                                        </p:cTn>
                                        <p:tgtEl>
                                          <p:spTgt spid="27651">
                                            <p:txEl>
                                              <p:pRg st="1" end="1"/>
                                            </p:txEl>
                                          </p:spTgt>
                                        </p:tgtEl>
                                        <p:attrNameLst>
                                          <p:attrName>style.visibility</p:attrName>
                                        </p:attrNameLst>
                                      </p:cBhvr>
                                      <p:to>
                                        <p:strVal val="visible"/>
                                      </p:to>
                                    </p:set>
                                    <p:animEffect transition="in" filter="strips(downLeft)">
                                      <p:cBhvr>
                                        <p:cTn id="10" dur="500"/>
                                        <p:tgtEl>
                                          <p:spTgt spid="27651">
                                            <p:txEl>
                                              <p:pRg st="1" end="1"/>
                                            </p:txEl>
                                          </p:spTgt>
                                        </p:tgtEl>
                                      </p:cBhvr>
                                    </p:animEffect>
                                  </p:childTnLst>
                                </p:cTn>
                              </p:par>
                              <p:par>
                                <p:cTn id="11" presetID="18" presetClass="entr" presetSubtype="12" fill="hold" nodeType="withEffect">
                                  <p:stCondLst>
                                    <p:cond delay="0"/>
                                  </p:stCondLst>
                                  <p:childTnLst>
                                    <p:set>
                                      <p:cBhvr>
                                        <p:cTn id="12" dur="1" fill="hold">
                                          <p:stCondLst>
                                            <p:cond delay="0"/>
                                          </p:stCondLst>
                                        </p:cTn>
                                        <p:tgtEl>
                                          <p:spTgt spid="27651">
                                            <p:txEl>
                                              <p:pRg st="2" end="2"/>
                                            </p:txEl>
                                          </p:spTgt>
                                        </p:tgtEl>
                                        <p:attrNameLst>
                                          <p:attrName>style.visibility</p:attrName>
                                        </p:attrNameLst>
                                      </p:cBhvr>
                                      <p:to>
                                        <p:strVal val="visible"/>
                                      </p:to>
                                    </p:set>
                                    <p:animEffect transition="in" filter="strips(downLeft)">
                                      <p:cBhvr>
                                        <p:cTn id="13" dur="500"/>
                                        <p:tgtEl>
                                          <p:spTgt spid="2765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9" name="Oval 9"/>
          <p:cNvSpPr>
            <a:spLocks noChangeArrowheads="1"/>
          </p:cNvSpPr>
          <p:nvPr/>
        </p:nvSpPr>
        <p:spPr bwMode="auto">
          <a:xfrm>
            <a:off x="457200" y="3352800"/>
            <a:ext cx="731520" cy="731520"/>
          </a:xfrm>
          <a:prstGeom prst="ellipse">
            <a:avLst/>
          </a:prstGeom>
          <a:solidFill>
            <a:schemeClr val="bg1"/>
          </a:solidFill>
          <a:ln w="57150">
            <a:solidFill>
              <a:srgbClr val="FF0000"/>
            </a:solidFill>
            <a:round/>
            <a:headEnd/>
            <a:tailEnd/>
          </a:ln>
        </p:spPr>
        <p:txBody>
          <a:bodyPr wrap="none" anchor="ctr"/>
          <a:lstStyle/>
          <a:p>
            <a:endParaRPr lang="en-US" sz="4800">
              <a:ln>
                <a:solidFill>
                  <a:srgbClr val="FF0000"/>
                </a:solidFill>
              </a:ln>
              <a:solidFill>
                <a:schemeClr val="bg1"/>
              </a:solidFill>
              <a:latin typeface="Times New Roman" pitchFamily="18" charset="0"/>
              <a:cs typeface="Times New Roman" pitchFamily="18" charset="0"/>
            </a:endParaRPr>
          </a:p>
        </p:txBody>
      </p:sp>
      <p:sp>
        <p:nvSpPr>
          <p:cNvPr id="51202" name="Rectangle 2"/>
          <p:cNvSpPr>
            <a:spLocks noGrp="1" noChangeArrowheads="1"/>
          </p:cNvSpPr>
          <p:nvPr>
            <p:ph type="title"/>
          </p:nvPr>
        </p:nvSpPr>
        <p:spPr>
          <a:xfrm>
            <a:off x="617220" y="274638"/>
            <a:ext cx="11346180" cy="1143000"/>
          </a:xfrm>
        </p:spPr>
        <p:txBody>
          <a:bodyPr/>
          <a:lstStyle/>
          <a:p>
            <a:pPr eaLnBrk="1" hangingPunct="1"/>
            <a:r>
              <a:rPr lang="en-US" sz="4800" smtClean="0">
                <a:solidFill>
                  <a:srgbClr val="FF0000"/>
                </a:solidFill>
                <a:latin typeface="Times New Roman" pitchFamily="18" charset="0"/>
                <a:cs typeface="Times New Roman" pitchFamily="18" charset="0"/>
              </a:rPr>
              <a:t>Chọn 1 thực đơn phù hợp nhất cho bữa ăn trưa.</a:t>
            </a:r>
          </a:p>
        </p:txBody>
      </p:sp>
      <p:sp>
        <p:nvSpPr>
          <p:cNvPr id="51203" name="Rectangle 3"/>
          <p:cNvSpPr>
            <a:spLocks noGrp="1" noChangeArrowheads="1"/>
          </p:cNvSpPr>
          <p:nvPr>
            <p:ph type="body" idx="1"/>
          </p:nvPr>
        </p:nvSpPr>
        <p:spPr>
          <a:xfrm>
            <a:off x="617220" y="1447800"/>
            <a:ext cx="11109960" cy="914400"/>
          </a:xfrm>
        </p:spPr>
        <p:txBody>
          <a:bodyPr/>
          <a:lstStyle/>
          <a:p>
            <a:pPr eaLnBrk="1" hangingPunct="1">
              <a:buFontTx/>
              <a:buNone/>
            </a:pPr>
            <a:r>
              <a:rPr lang="en-US" sz="4800" b="1" smtClean="0">
                <a:solidFill>
                  <a:srgbClr val="0000FF"/>
                </a:solidFill>
                <a:latin typeface="Times New Roman" pitchFamily="18" charset="0"/>
                <a:cs typeface="Times New Roman" pitchFamily="18" charset="0"/>
              </a:rPr>
              <a:t>a) cơm, gà luộc, mực sào, thịt bò chiên,dưa hấu</a:t>
            </a:r>
          </a:p>
        </p:txBody>
      </p:sp>
      <p:sp>
        <p:nvSpPr>
          <p:cNvPr id="51204" name="Text Box 4"/>
          <p:cNvSpPr txBox="1">
            <a:spLocks noChangeArrowheads="1"/>
          </p:cNvSpPr>
          <p:nvPr/>
        </p:nvSpPr>
        <p:spPr bwMode="auto">
          <a:xfrm>
            <a:off x="533400" y="3276600"/>
            <a:ext cx="11212830" cy="1569660"/>
          </a:xfrm>
          <a:prstGeom prst="rect">
            <a:avLst/>
          </a:prstGeom>
          <a:noFill/>
          <a:ln w="9525">
            <a:noFill/>
            <a:miter lim="800000"/>
            <a:headEnd/>
            <a:tailEnd/>
          </a:ln>
        </p:spPr>
        <p:txBody>
          <a:bodyPr>
            <a:spAutoFit/>
          </a:bodyPr>
          <a:lstStyle/>
          <a:p>
            <a:pPr>
              <a:spcBef>
                <a:spcPct val="50000"/>
              </a:spcBef>
            </a:pPr>
            <a:r>
              <a:rPr lang="en-US" sz="4800">
                <a:solidFill>
                  <a:srgbClr val="0000FF"/>
                </a:solidFill>
                <a:latin typeface="Times New Roman" pitchFamily="18" charset="0"/>
                <a:cs typeface="Times New Roman" pitchFamily="18" charset="0"/>
              </a:rPr>
              <a:t>b) cơm, canh cua, đậu phụ rán, thịt bò xào đậu, cá kho, sữa chua.</a:t>
            </a:r>
          </a:p>
        </p:txBody>
      </p:sp>
      <p:sp>
        <p:nvSpPr>
          <p:cNvPr id="51205" name="Rectangle 5"/>
          <p:cNvSpPr>
            <a:spLocks noChangeArrowheads="1"/>
          </p:cNvSpPr>
          <p:nvPr/>
        </p:nvSpPr>
        <p:spPr bwMode="auto">
          <a:xfrm>
            <a:off x="617220" y="5105401"/>
            <a:ext cx="10936368" cy="1569660"/>
          </a:xfrm>
          <a:prstGeom prst="rect">
            <a:avLst/>
          </a:prstGeom>
          <a:noFill/>
          <a:ln w="9525">
            <a:noFill/>
            <a:miter lim="800000"/>
            <a:headEnd/>
            <a:tailEnd/>
          </a:ln>
        </p:spPr>
        <p:txBody>
          <a:bodyPr>
            <a:spAutoFit/>
          </a:bodyPr>
          <a:lstStyle/>
          <a:p>
            <a:pPr>
              <a:spcBef>
                <a:spcPct val="20000"/>
              </a:spcBef>
            </a:pPr>
            <a:r>
              <a:rPr lang="en-US" sz="4800" b="0">
                <a:solidFill>
                  <a:srgbClr val="0000FF"/>
                </a:solidFill>
                <a:latin typeface="Times New Roman" pitchFamily="18" charset="0"/>
                <a:cs typeface="Times New Roman" pitchFamily="18" charset="0"/>
              </a:rPr>
              <a:t>c) cơm, rau muống luộc, đậu sào, canh đậu phụ nấu chua, </a:t>
            </a:r>
          </a:p>
        </p:txBody>
      </p:sp>
      <p:sp>
        <p:nvSpPr>
          <p:cNvPr id="51210" name="Rectangle 10"/>
          <p:cNvSpPr>
            <a:spLocks noChangeArrowheads="1"/>
          </p:cNvSpPr>
          <p:nvPr/>
        </p:nvSpPr>
        <p:spPr bwMode="auto">
          <a:xfrm>
            <a:off x="563880" y="1447800"/>
            <a:ext cx="11551920" cy="1371600"/>
          </a:xfrm>
          <a:prstGeom prst="rect">
            <a:avLst/>
          </a:prstGeom>
          <a:solidFill>
            <a:srgbClr val="FFFFCC"/>
          </a:solidFill>
          <a:ln w="9525">
            <a:noFill/>
            <a:miter lim="800000"/>
            <a:headEnd/>
            <a:tailEnd/>
          </a:ln>
        </p:spPr>
        <p:txBody>
          <a:bodyPr/>
          <a:lstStyle/>
          <a:p>
            <a:pPr marL="342900" indent="-342900">
              <a:spcBef>
                <a:spcPct val="20000"/>
              </a:spcBef>
            </a:pPr>
            <a:r>
              <a:rPr lang="en-US" sz="4800" smtClean="0">
                <a:solidFill>
                  <a:srgbClr val="0000FF"/>
                </a:solidFill>
                <a:latin typeface="Times New Roman" pitchFamily="18" charset="0"/>
                <a:cs typeface="Times New Roman" pitchFamily="18" charset="0"/>
              </a:rPr>
              <a:t>a) cơm, gà luộc, mực xào, thịt bò chiên,dưa hấu</a:t>
            </a:r>
            <a:endParaRPr lang="en-US" sz="4800">
              <a:solidFill>
                <a:srgbClr val="0000FF"/>
              </a:solidFill>
              <a:latin typeface="Times New Roman" pitchFamily="18" charset="0"/>
              <a:cs typeface="Times New Roman" pitchFamily="18" charset="0"/>
            </a:endParaRPr>
          </a:p>
        </p:txBody>
      </p:sp>
      <p:sp>
        <p:nvSpPr>
          <p:cNvPr id="51211" name="Rectangle 11"/>
          <p:cNvSpPr>
            <a:spLocks noChangeArrowheads="1"/>
          </p:cNvSpPr>
          <p:nvPr/>
        </p:nvSpPr>
        <p:spPr bwMode="auto">
          <a:xfrm>
            <a:off x="685800" y="5029200"/>
            <a:ext cx="11658600" cy="1569660"/>
          </a:xfrm>
          <a:prstGeom prst="rect">
            <a:avLst/>
          </a:prstGeom>
          <a:solidFill>
            <a:srgbClr val="FFFFCC"/>
          </a:solidFill>
          <a:ln w="9525">
            <a:noFill/>
            <a:miter lim="800000"/>
            <a:headEnd/>
            <a:tailEnd/>
          </a:ln>
        </p:spPr>
        <p:txBody>
          <a:bodyPr wrap="square">
            <a:spAutoFit/>
          </a:bodyPr>
          <a:lstStyle/>
          <a:p>
            <a:pPr>
              <a:spcBef>
                <a:spcPct val="20000"/>
              </a:spcBef>
            </a:pPr>
            <a:r>
              <a:rPr lang="en-US" sz="4800">
                <a:solidFill>
                  <a:srgbClr val="0000FF"/>
                </a:solidFill>
                <a:latin typeface="Times New Roman" pitchFamily="18" charset="0"/>
                <a:cs typeface="Times New Roman" pitchFamily="18" charset="0"/>
              </a:rPr>
              <a:t>c) cơm, rau muống luộc, đậu xào, canh đậu phụ nấu chua, </a:t>
            </a:r>
          </a:p>
        </p:txBody>
      </p:sp>
    </p:spTree>
  </p:cSld>
  <p:clrMapOvr>
    <a:masterClrMapping/>
  </p:clrMapOvr>
  <p:transition spd="med">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51202"/>
                                        </p:tgtEl>
                                        <p:attrNameLst>
                                          <p:attrName>style.visibility</p:attrName>
                                        </p:attrNameLst>
                                      </p:cBhvr>
                                      <p:to>
                                        <p:strVal val="visible"/>
                                      </p:to>
                                    </p:set>
                                    <p:anim calcmode="lin" valueType="num">
                                      <p:cBhvr>
                                        <p:cTn id="7" dur="1000" fill="hold"/>
                                        <p:tgtEl>
                                          <p:spTgt spid="51202"/>
                                        </p:tgtEl>
                                        <p:attrNameLst>
                                          <p:attrName>ppt_w</p:attrName>
                                        </p:attrNameLst>
                                      </p:cBhvr>
                                      <p:tavLst>
                                        <p:tav tm="0">
                                          <p:val>
                                            <p:strVal val="#ppt_w*0.70"/>
                                          </p:val>
                                        </p:tav>
                                        <p:tav tm="100000">
                                          <p:val>
                                            <p:strVal val="#ppt_w"/>
                                          </p:val>
                                        </p:tav>
                                      </p:tavLst>
                                    </p:anim>
                                    <p:anim calcmode="lin" valueType="num">
                                      <p:cBhvr>
                                        <p:cTn id="8" dur="1000" fill="hold"/>
                                        <p:tgtEl>
                                          <p:spTgt spid="51202"/>
                                        </p:tgtEl>
                                        <p:attrNameLst>
                                          <p:attrName>ppt_h</p:attrName>
                                        </p:attrNameLst>
                                      </p:cBhvr>
                                      <p:tavLst>
                                        <p:tav tm="0">
                                          <p:val>
                                            <p:strVal val="#ppt_h"/>
                                          </p:val>
                                        </p:tav>
                                        <p:tav tm="100000">
                                          <p:val>
                                            <p:strVal val="#ppt_h"/>
                                          </p:val>
                                        </p:tav>
                                      </p:tavLst>
                                    </p:anim>
                                    <p:animEffect transition="in" filter="fade">
                                      <p:cBhvr>
                                        <p:cTn id="9" dur="1000"/>
                                        <p:tgtEl>
                                          <p:spTgt spid="51202"/>
                                        </p:tgtEl>
                                      </p:cBhvr>
                                    </p:animEffect>
                                  </p:childTnLst>
                                </p:cTn>
                              </p:par>
                            </p:childTnLst>
                          </p:cTn>
                        </p:par>
                        <p:par>
                          <p:cTn id="10" fill="hold" nodeType="afterGroup">
                            <p:stCondLst>
                              <p:cond delay="1000"/>
                            </p:stCondLst>
                            <p:childTnLst>
                              <p:par>
                                <p:cTn id="11" presetID="18" presetClass="entr" presetSubtype="12" fill="hold" grpId="0" nodeType="afterEffect">
                                  <p:stCondLst>
                                    <p:cond delay="0"/>
                                  </p:stCondLst>
                                  <p:childTnLst>
                                    <p:set>
                                      <p:cBhvr>
                                        <p:cTn id="12" dur="1" fill="hold">
                                          <p:stCondLst>
                                            <p:cond delay="0"/>
                                          </p:stCondLst>
                                        </p:cTn>
                                        <p:tgtEl>
                                          <p:spTgt spid="51203">
                                            <p:txEl>
                                              <p:pRg st="0" end="0"/>
                                            </p:txEl>
                                          </p:spTgt>
                                        </p:tgtEl>
                                        <p:attrNameLst>
                                          <p:attrName>style.visibility</p:attrName>
                                        </p:attrNameLst>
                                      </p:cBhvr>
                                      <p:to>
                                        <p:strVal val="visible"/>
                                      </p:to>
                                    </p:set>
                                    <p:animEffect transition="in" filter="strips(downLeft)">
                                      <p:cBhvr>
                                        <p:cTn id="13" dur="500"/>
                                        <p:tgtEl>
                                          <p:spTgt spid="51203">
                                            <p:txEl>
                                              <p:pRg st="0" end="0"/>
                                            </p:txEl>
                                          </p:spTgt>
                                        </p:tgtEl>
                                      </p:cBhvr>
                                    </p:animEffect>
                                  </p:childTnLst>
                                </p:cTn>
                              </p:par>
                            </p:childTnLst>
                          </p:cTn>
                        </p:par>
                        <p:par>
                          <p:cTn id="14" fill="hold" nodeType="afterGroup">
                            <p:stCondLst>
                              <p:cond delay="1500"/>
                            </p:stCondLst>
                            <p:childTnLst>
                              <p:par>
                                <p:cTn id="15" presetID="18" presetClass="entr" presetSubtype="12" fill="hold" grpId="0" nodeType="afterEffect">
                                  <p:stCondLst>
                                    <p:cond delay="0"/>
                                  </p:stCondLst>
                                  <p:childTnLst>
                                    <p:set>
                                      <p:cBhvr>
                                        <p:cTn id="16" dur="1" fill="hold">
                                          <p:stCondLst>
                                            <p:cond delay="0"/>
                                          </p:stCondLst>
                                        </p:cTn>
                                        <p:tgtEl>
                                          <p:spTgt spid="51204"/>
                                        </p:tgtEl>
                                        <p:attrNameLst>
                                          <p:attrName>style.visibility</p:attrName>
                                        </p:attrNameLst>
                                      </p:cBhvr>
                                      <p:to>
                                        <p:strVal val="visible"/>
                                      </p:to>
                                    </p:set>
                                    <p:animEffect transition="in" filter="strips(downLeft)">
                                      <p:cBhvr>
                                        <p:cTn id="17" dur="500"/>
                                        <p:tgtEl>
                                          <p:spTgt spid="51204"/>
                                        </p:tgtEl>
                                      </p:cBhvr>
                                    </p:animEffect>
                                  </p:childTnLst>
                                </p:cTn>
                              </p:par>
                            </p:childTnLst>
                          </p:cTn>
                        </p:par>
                        <p:par>
                          <p:cTn id="18" fill="hold" nodeType="afterGroup">
                            <p:stCondLst>
                              <p:cond delay="2000"/>
                            </p:stCondLst>
                            <p:childTnLst>
                              <p:par>
                                <p:cTn id="19" presetID="18" presetClass="entr" presetSubtype="12" fill="hold" grpId="0" nodeType="afterEffect">
                                  <p:stCondLst>
                                    <p:cond delay="0"/>
                                  </p:stCondLst>
                                  <p:childTnLst>
                                    <p:set>
                                      <p:cBhvr>
                                        <p:cTn id="20" dur="1" fill="hold">
                                          <p:stCondLst>
                                            <p:cond delay="0"/>
                                          </p:stCondLst>
                                        </p:cTn>
                                        <p:tgtEl>
                                          <p:spTgt spid="51205"/>
                                        </p:tgtEl>
                                        <p:attrNameLst>
                                          <p:attrName>style.visibility</p:attrName>
                                        </p:attrNameLst>
                                      </p:cBhvr>
                                      <p:to>
                                        <p:strVal val="visible"/>
                                      </p:to>
                                    </p:set>
                                    <p:animEffect transition="in" filter="strips(downLeft)">
                                      <p:cBhvr>
                                        <p:cTn id="21" dur="500"/>
                                        <p:tgtEl>
                                          <p:spTgt spid="51205"/>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51209"/>
                                        </p:tgtEl>
                                        <p:attrNameLst>
                                          <p:attrName>style.visibility</p:attrName>
                                        </p:attrNameLst>
                                      </p:cBhvr>
                                      <p:to>
                                        <p:strVal val="visible"/>
                                      </p:to>
                                    </p:set>
                                    <p:animEffect transition="in" filter="blinds(horizontal)">
                                      <p:cBhvr>
                                        <p:cTn id="26" dur="500"/>
                                        <p:tgtEl>
                                          <p:spTgt spid="51209"/>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51210"/>
                                        </p:tgtEl>
                                        <p:attrNameLst>
                                          <p:attrName>style.visibility</p:attrName>
                                        </p:attrNameLst>
                                      </p:cBhvr>
                                      <p:to>
                                        <p:strVal val="visible"/>
                                      </p:to>
                                    </p:set>
                                    <p:animEffect transition="in" filter="blinds(horizontal)">
                                      <p:cBhvr>
                                        <p:cTn id="31" dur="500"/>
                                        <p:tgtEl>
                                          <p:spTgt spid="51210"/>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51211"/>
                                        </p:tgtEl>
                                        <p:attrNameLst>
                                          <p:attrName>style.visibility</p:attrName>
                                        </p:attrNameLst>
                                      </p:cBhvr>
                                      <p:to>
                                        <p:strVal val="visible"/>
                                      </p:to>
                                    </p:set>
                                    <p:animEffect transition="in" filter="blinds(horizontal)">
                                      <p:cBhvr>
                                        <p:cTn id="34" dur="500"/>
                                        <p:tgtEl>
                                          <p:spTgt spid="51211"/>
                                        </p:tgtEl>
                                      </p:cBhvr>
                                    </p:animEffect>
                                  </p:childTnLst>
                                </p:cTn>
                              </p:par>
                              <p:par>
                                <p:cTn id="35" presetID="3" presetClass="exit" presetSubtype="10" fill="hold" grpId="2" nodeType="withEffect">
                                  <p:stCondLst>
                                    <p:cond delay="0"/>
                                  </p:stCondLst>
                                  <p:childTnLst>
                                    <p:animEffect transition="out" filter="blinds(horizontal)">
                                      <p:cBhvr>
                                        <p:cTn id="36" dur="500"/>
                                        <p:tgtEl>
                                          <p:spTgt spid="51205"/>
                                        </p:tgtEl>
                                      </p:cBhvr>
                                    </p:animEffect>
                                    <p:set>
                                      <p:cBhvr>
                                        <p:cTn id="37" dur="1" fill="hold">
                                          <p:stCondLst>
                                            <p:cond delay="499"/>
                                          </p:stCondLst>
                                        </p:cTn>
                                        <p:tgtEl>
                                          <p:spTgt spid="51205"/>
                                        </p:tgtEl>
                                        <p:attrNameLst>
                                          <p:attrName>style.visibility</p:attrName>
                                        </p:attrNameLst>
                                      </p:cBhvr>
                                      <p:to>
                                        <p:strVal val="hidden"/>
                                      </p:to>
                                    </p:set>
                                  </p:childTnLst>
                                </p:cTn>
                              </p:par>
                              <p:par>
                                <p:cTn id="38" presetID="3" presetClass="exit" presetSubtype="10" fill="hold" grpId="1" nodeType="withEffect">
                                  <p:stCondLst>
                                    <p:cond delay="0"/>
                                  </p:stCondLst>
                                  <p:childTnLst>
                                    <p:animEffect transition="out" filter="blinds(horizontal)">
                                      <p:cBhvr>
                                        <p:cTn id="39" dur="500"/>
                                        <p:tgtEl>
                                          <p:spTgt spid="51203">
                                            <p:txEl>
                                              <p:pRg st="0" end="0"/>
                                            </p:txEl>
                                          </p:spTgt>
                                        </p:tgtEl>
                                      </p:cBhvr>
                                    </p:animEffect>
                                    <p:set>
                                      <p:cBhvr>
                                        <p:cTn id="40" dur="1" fill="hold">
                                          <p:stCondLst>
                                            <p:cond delay="499"/>
                                          </p:stCondLst>
                                        </p:cTn>
                                        <p:tgtEl>
                                          <p:spTgt spid="51203">
                                            <p:txEl>
                                              <p:pRg st="0" end="0"/>
                                            </p:txEl>
                                          </p:spTgt>
                                        </p:tgtEl>
                                        <p:attrNameLst>
                                          <p:attrName>style.visibility</p:attrName>
                                        </p:attrNameLst>
                                      </p:cBhvr>
                                      <p:to>
                                        <p:strVal val="hidden"/>
                                      </p:to>
                                    </p:set>
                                  </p:childTnLst>
                                </p:cTn>
                              </p:par>
                            </p:childTnLst>
                          </p:cTn>
                        </p:par>
                        <p:par>
                          <p:cTn id="41" fill="hold" nodeType="afterGroup">
                            <p:stCondLst>
                              <p:cond delay="500"/>
                            </p:stCondLst>
                            <p:childTnLst>
                              <p:par>
                                <p:cTn id="42" presetID="35" presetClass="emph" presetSubtype="0" repeatCount="3000" fill="hold" grpId="1" nodeType="afterEffect">
                                  <p:stCondLst>
                                    <p:cond delay="0"/>
                                  </p:stCondLst>
                                  <p:childTnLst>
                                    <p:anim calcmode="discrete" valueType="str">
                                      <p:cBhvr>
                                        <p:cTn id="43" dur="2000" fill="hold"/>
                                        <p:tgtEl>
                                          <p:spTgt spid="51210"/>
                                        </p:tgtEl>
                                        <p:attrNameLst>
                                          <p:attrName>style.visibility</p:attrName>
                                        </p:attrNameLst>
                                      </p:cBhvr>
                                      <p:tavLst>
                                        <p:tav tm="0">
                                          <p:val>
                                            <p:strVal val="hidden"/>
                                          </p:val>
                                        </p:tav>
                                        <p:tav tm="50000">
                                          <p:val>
                                            <p:strVal val="visible"/>
                                          </p:val>
                                        </p:tav>
                                      </p:tavLst>
                                    </p:anim>
                                  </p:childTnLst>
                                </p:cTn>
                              </p:par>
                              <p:par>
                                <p:cTn id="44" presetID="35" presetClass="emph" presetSubtype="0" repeatCount="3000" fill="hold" grpId="1" nodeType="withEffect">
                                  <p:stCondLst>
                                    <p:cond delay="0"/>
                                  </p:stCondLst>
                                  <p:childTnLst>
                                    <p:anim calcmode="discrete" valueType="str">
                                      <p:cBhvr>
                                        <p:cTn id="45" dur="2000" fill="hold"/>
                                        <p:tgtEl>
                                          <p:spTgt spid="51211"/>
                                        </p:tgtEl>
                                        <p:attrNameLst>
                                          <p:attrName>style.visibility</p:attrName>
                                        </p:attrNameLst>
                                      </p:cBhvr>
                                      <p:tavLst>
                                        <p:tav tm="0">
                                          <p:val>
                                            <p:strVal val="hidden"/>
                                          </p:val>
                                        </p:tav>
                                        <p:tav tm="50000">
                                          <p:val>
                                            <p:strVal val="visible"/>
                                          </p:val>
                                        </p:tav>
                                      </p:tavLst>
                                    </p:anim>
                                  </p:childTnLst>
                                </p:cTn>
                              </p:par>
                            </p:childTnLst>
                          </p:cTn>
                        </p:par>
                        <p:par>
                          <p:cTn id="46" fill="hold" nodeType="afterGroup">
                            <p:stCondLst>
                              <p:cond delay="6500"/>
                            </p:stCondLst>
                            <p:childTnLst>
                              <p:par>
                                <p:cTn id="47" presetID="2" presetClass="exit" presetSubtype="4" fill="hold" grpId="1" nodeType="afterEffect">
                                  <p:stCondLst>
                                    <p:cond delay="0"/>
                                  </p:stCondLst>
                                  <p:childTnLst>
                                    <p:anim calcmode="lin" valueType="num">
                                      <p:cBhvr additive="base">
                                        <p:cTn id="48" dur="3000"/>
                                        <p:tgtEl>
                                          <p:spTgt spid="51205"/>
                                        </p:tgtEl>
                                        <p:attrNameLst>
                                          <p:attrName>ppt_x</p:attrName>
                                        </p:attrNameLst>
                                      </p:cBhvr>
                                      <p:tavLst>
                                        <p:tav tm="0">
                                          <p:val>
                                            <p:strVal val="ppt_x"/>
                                          </p:val>
                                        </p:tav>
                                        <p:tav tm="100000">
                                          <p:val>
                                            <p:strVal val="ppt_x"/>
                                          </p:val>
                                        </p:tav>
                                      </p:tavLst>
                                    </p:anim>
                                    <p:anim calcmode="lin" valueType="num">
                                      <p:cBhvr additive="base">
                                        <p:cTn id="49" dur="3000"/>
                                        <p:tgtEl>
                                          <p:spTgt spid="51205"/>
                                        </p:tgtEl>
                                        <p:attrNameLst>
                                          <p:attrName>ppt_y</p:attrName>
                                        </p:attrNameLst>
                                      </p:cBhvr>
                                      <p:tavLst>
                                        <p:tav tm="0">
                                          <p:val>
                                            <p:strVal val="ppt_y"/>
                                          </p:val>
                                        </p:tav>
                                        <p:tav tm="100000">
                                          <p:val>
                                            <p:strVal val="1+ppt_h/2"/>
                                          </p:val>
                                        </p:tav>
                                      </p:tavLst>
                                    </p:anim>
                                    <p:set>
                                      <p:cBhvr>
                                        <p:cTn id="50" dur="1" fill="hold">
                                          <p:stCondLst>
                                            <p:cond delay="2999"/>
                                          </p:stCondLst>
                                        </p:cTn>
                                        <p:tgtEl>
                                          <p:spTgt spid="51205"/>
                                        </p:tgtEl>
                                        <p:attrNameLst>
                                          <p:attrName>style.visibility</p:attrName>
                                        </p:attrNameLst>
                                      </p:cBhvr>
                                      <p:to>
                                        <p:strVal val="hidden"/>
                                      </p:to>
                                    </p:set>
                                  </p:childTnLst>
                                </p:cTn>
                              </p:par>
                              <p:par>
                                <p:cTn id="51" presetID="2" presetClass="exit" presetSubtype="4" fill="hold" grpId="2" nodeType="withEffect">
                                  <p:stCondLst>
                                    <p:cond delay="0"/>
                                  </p:stCondLst>
                                  <p:childTnLst>
                                    <p:anim calcmode="lin" valueType="num">
                                      <p:cBhvr additive="base">
                                        <p:cTn id="52" dur="500"/>
                                        <p:tgtEl>
                                          <p:spTgt spid="51211"/>
                                        </p:tgtEl>
                                        <p:attrNameLst>
                                          <p:attrName>ppt_x</p:attrName>
                                        </p:attrNameLst>
                                      </p:cBhvr>
                                      <p:tavLst>
                                        <p:tav tm="0">
                                          <p:val>
                                            <p:strVal val="ppt_x"/>
                                          </p:val>
                                        </p:tav>
                                        <p:tav tm="100000">
                                          <p:val>
                                            <p:strVal val="ppt_x"/>
                                          </p:val>
                                        </p:tav>
                                      </p:tavLst>
                                    </p:anim>
                                    <p:anim calcmode="lin" valueType="num">
                                      <p:cBhvr additive="base">
                                        <p:cTn id="53" dur="500"/>
                                        <p:tgtEl>
                                          <p:spTgt spid="51211"/>
                                        </p:tgtEl>
                                        <p:attrNameLst>
                                          <p:attrName>ppt_y</p:attrName>
                                        </p:attrNameLst>
                                      </p:cBhvr>
                                      <p:tavLst>
                                        <p:tav tm="0">
                                          <p:val>
                                            <p:strVal val="ppt_y"/>
                                          </p:val>
                                        </p:tav>
                                        <p:tav tm="100000">
                                          <p:val>
                                            <p:strVal val="1+ppt_h/2"/>
                                          </p:val>
                                        </p:tav>
                                      </p:tavLst>
                                    </p:anim>
                                    <p:set>
                                      <p:cBhvr>
                                        <p:cTn id="54" dur="1" fill="hold">
                                          <p:stCondLst>
                                            <p:cond delay="499"/>
                                          </p:stCondLst>
                                        </p:cTn>
                                        <p:tgtEl>
                                          <p:spTgt spid="51211"/>
                                        </p:tgtEl>
                                        <p:attrNameLst>
                                          <p:attrName>style.visibility</p:attrName>
                                        </p:attrNameLst>
                                      </p:cBhvr>
                                      <p:to>
                                        <p:strVal val="hidden"/>
                                      </p:to>
                                    </p:set>
                                  </p:childTnLst>
                                </p:cTn>
                              </p:par>
                              <p:par>
                                <p:cTn id="55" presetID="2" presetClass="exit" presetSubtype="4" fill="hold" grpId="2" nodeType="withEffect">
                                  <p:stCondLst>
                                    <p:cond delay="0"/>
                                  </p:stCondLst>
                                  <p:childTnLst>
                                    <p:anim calcmode="lin" valueType="num">
                                      <p:cBhvr additive="base">
                                        <p:cTn id="56" dur="500"/>
                                        <p:tgtEl>
                                          <p:spTgt spid="51210"/>
                                        </p:tgtEl>
                                        <p:attrNameLst>
                                          <p:attrName>ppt_x</p:attrName>
                                        </p:attrNameLst>
                                      </p:cBhvr>
                                      <p:tavLst>
                                        <p:tav tm="0">
                                          <p:val>
                                            <p:strVal val="ppt_x"/>
                                          </p:val>
                                        </p:tav>
                                        <p:tav tm="100000">
                                          <p:val>
                                            <p:strVal val="ppt_x"/>
                                          </p:val>
                                        </p:tav>
                                      </p:tavLst>
                                    </p:anim>
                                    <p:anim calcmode="lin" valueType="num">
                                      <p:cBhvr additive="base">
                                        <p:cTn id="57" dur="500"/>
                                        <p:tgtEl>
                                          <p:spTgt spid="51210"/>
                                        </p:tgtEl>
                                        <p:attrNameLst>
                                          <p:attrName>ppt_y</p:attrName>
                                        </p:attrNameLst>
                                      </p:cBhvr>
                                      <p:tavLst>
                                        <p:tav tm="0">
                                          <p:val>
                                            <p:strVal val="ppt_y"/>
                                          </p:val>
                                        </p:tav>
                                        <p:tav tm="100000">
                                          <p:val>
                                            <p:strVal val="1+ppt_h/2"/>
                                          </p:val>
                                        </p:tav>
                                      </p:tavLst>
                                    </p:anim>
                                    <p:set>
                                      <p:cBhvr>
                                        <p:cTn id="58" dur="1" fill="hold">
                                          <p:stCondLst>
                                            <p:cond delay="499"/>
                                          </p:stCondLst>
                                        </p:cTn>
                                        <p:tgtEl>
                                          <p:spTgt spid="512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9" grpId="0" animBg="1"/>
      <p:bldP spid="51202" grpId="0"/>
      <p:bldP spid="51203" grpId="0" build="p"/>
      <p:bldP spid="51203" grpId="1" build="p"/>
      <p:bldP spid="51204" grpId="0"/>
      <p:bldP spid="51205" grpId="0"/>
      <p:bldP spid="51205" grpId="1"/>
      <p:bldP spid="51205" grpId="2"/>
      <p:bldP spid="51210" grpId="0" animBg="1"/>
      <p:bldP spid="51210" grpId="1" animBg="1"/>
      <p:bldP spid="51210" grpId="2" animBg="1"/>
      <p:bldP spid="51211" grpId="0" animBg="1"/>
      <p:bldP spid="51211" grpId="1" animBg="1"/>
      <p:bldP spid="51211" grpId="2"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2485" y="1981200"/>
            <a:ext cx="9071715" cy="1754326"/>
          </a:xfrm>
          <a:prstGeom prst="rect">
            <a:avLst/>
          </a:prstGeom>
          <a:noFill/>
        </p:spPr>
        <p:txBody>
          <a:bodyPr wrap="none" lIns="91440" tIns="45720" rIns="91440" bIns="45720">
            <a:spAutoFit/>
          </a:bodyPr>
          <a:lstStyle/>
          <a:p>
            <a:pPr algn="ctr"/>
            <a:r>
              <a:rPr lang="en-US"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CHÚC CÁC EM HỌC SINH</a:t>
            </a:r>
          </a:p>
          <a:p>
            <a:pPr algn="ctr"/>
            <a:r>
              <a:rPr lang="en-U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CHĂM NGOAN, HỌC GIỎI!</a:t>
            </a:r>
            <a:endPar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endParaRPr>
          </a:p>
        </p:txBody>
      </p:sp>
    </p:spTree>
  </p:cSld>
  <p:clrMapOvr>
    <a:masterClrMapping/>
  </p:clrMapOvr>
  <p:transition spd="med">
    <p:check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6"/>
          <p:cNvSpPr>
            <a:spLocks noChangeArrowheads="1"/>
          </p:cNvSpPr>
          <p:nvPr/>
        </p:nvSpPr>
        <p:spPr bwMode="auto">
          <a:xfrm>
            <a:off x="1440180" y="2874964"/>
            <a:ext cx="9155430" cy="923925"/>
          </a:xfrm>
          <a:prstGeom prst="rect">
            <a:avLst/>
          </a:prstGeom>
          <a:solidFill>
            <a:schemeClr val="bg1"/>
          </a:solidFill>
          <a:ln w="9525">
            <a:noFill/>
            <a:miter lim="800000"/>
            <a:headEnd/>
            <a:tailEnd/>
          </a:ln>
        </p:spPr>
        <p:txBody>
          <a:bodyPr>
            <a:spAutoFit/>
          </a:bodyPr>
          <a:lstStyle/>
          <a:p>
            <a:pPr algn="ctr"/>
            <a:r>
              <a:rPr lang="en-US" sz="5400" dirty="0" smtClean="0">
                <a:solidFill>
                  <a:srgbClr val="FF0000"/>
                </a:solidFill>
                <a:latin typeface="Times New Roman" pitchFamily="18" charset="0"/>
                <a:cs typeface="Times New Roman" pitchFamily="18" charset="0"/>
              </a:rPr>
              <a:t>ÔN BÀI CŨ</a:t>
            </a:r>
            <a:endParaRPr lang="en-US" sz="5400" dirty="0">
              <a:solidFill>
                <a:srgbClr val="FF0000"/>
              </a:solidFill>
              <a:latin typeface="Times New Roman" pitchFamily="18" charset="0"/>
              <a:cs typeface="Times New Roman" pitchFamily="18" charset="0"/>
            </a:endParaRPr>
          </a:p>
        </p:txBody>
      </p:sp>
    </p:spTree>
  </p:cSld>
  <p:clrMapOvr>
    <a:masterClrMapping/>
  </p:clrMapOvr>
  <p:transition spd="med">
    <p:checker/>
  </p:transition>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Text Box 33"/>
          <p:cNvSpPr txBox="1">
            <a:spLocks noChangeArrowheads="1"/>
          </p:cNvSpPr>
          <p:nvPr/>
        </p:nvSpPr>
        <p:spPr bwMode="auto">
          <a:xfrm>
            <a:off x="617220" y="533401"/>
            <a:ext cx="10801350" cy="1569660"/>
          </a:xfrm>
          <a:prstGeom prst="rect">
            <a:avLst/>
          </a:prstGeom>
          <a:solidFill>
            <a:schemeClr val="bg1"/>
          </a:solidFill>
          <a:ln w="9525">
            <a:noFill/>
            <a:miter lim="800000"/>
            <a:headEnd/>
            <a:tailEnd/>
          </a:ln>
        </p:spPr>
        <p:txBody>
          <a:bodyPr>
            <a:spAutoFit/>
          </a:bodyPr>
          <a:lstStyle/>
          <a:p>
            <a:pPr algn="just"/>
            <a:r>
              <a:rPr lang="vi-VN" sz="4800">
                <a:solidFill>
                  <a:srgbClr val="FF0000"/>
                </a:solidFill>
                <a:latin typeface="Times New Roman" pitchFamily="18" charset="0"/>
                <a:cs typeface="Times New Roman" pitchFamily="18" charset="0"/>
              </a:rPr>
              <a:t>1. Hãy kể tên một số thức ăn có chứa chất đạm?</a:t>
            </a:r>
          </a:p>
        </p:txBody>
      </p:sp>
      <p:sp>
        <p:nvSpPr>
          <p:cNvPr id="5" name="Text Box 33"/>
          <p:cNvSpPr txBox="1">
            <a:spLocks noChangeArrowheads="1"/>
          </p:cNvSpPr>
          <p:nvPr/>
        </p:nvSpPr>
        <p:spPr bwMode="auto">
          <a:xfrm>
            <a:off x="617220" y="2209801"/>
            <a:ext cx="10801350" cy="2308324"/>
          </a:xfrm>
          <a:prstGeom prst="rect">
            <a:avLst/>
          </a:prstGeom>
          <a:solidFill>
            <a:schemeClr val="bg1"/>
          </a:solidFill>
          <a:ln w="9525">
            <a:noFill/>
            <a:miter lim="800000"/>
            <a:headEnd/>
            <a:tailEnd/>
          </a:ln>
        </p:spPr>
        <p:txBody>
          <a:bodyPr>
            <a:spAutoFit/>
          </a:bodyPr>
          <a:lstStyle/>
          <a:p>
            <a:pPr algn="just"/>
            <a:r>
              <a:rPr lang="en-US" sz="4800">
                <a:latin typeface="Times New Roman" pitchFamily="18" charset="0"/>
                <a:cs typeface="Times New Roman" pitchFamily="18" charset="0"/>
              </a:rPr>
              <a:t>M</a:t>
            </a:r>
            <a:r>
              <a:rPr lang="vi-VN" sz="4800">
                <a:latin typeface="Times New Roman" pitchFamily="18" charset="0"/>
                <a:cs typeface="Times New Roman" pitchFamily="18" charset="0"/>
              </a:rPr>
              <a:t>ột số thức ăn có chứa chất đạm</a:t>
            </a:r>
            <a:r>
              <a:rPr lang="en-US" sz="4800">
                <a:latin typeface="Times New Roman" pitchFamily="18" charset="0"/>
                <a:cs typeface="Times New Roman" pitchFamily="18" charset="0"/>
              </a:rPr>
              <a:t>, nh</a:t>
            </a:r>
            <a:r>
              <a:rPr lang="vi-VN" sz="4800">
                <a:latin typeface="Times New Roman" pitchFamily="18" charset="0"/>
                <a:cs typeface="Times New Roman" pitchFamily="18" charset="0"/>
              </a:rPr>
              <a:t>ư</a:t>
            </a:r>
            <a:r>
              <a:rPr lang="en-US" sz="4800">
                <a:latin typeface="Times New Roman" pitchFamily="18" charset="0"/>
                <a:cs typeface="Times New Roman" pitchFamily="18" charset="0"/>
              </a:rPr>
              <a:t>: thịt lợn, cá, trứng, tôm, cua, ốc, ếch, </a:t>
            </a:r>
            <a:r>
              <a:rPr lang="vi-VN" sz="4800">
                <a:latin typeface="Times New Roman" pitchFamily="18" charset="0"/>
                <a:cs typeface="Times New Roman" pitchFamily="18" charset="0"/>
              </a:rPr>
              <a:t>đậu</a:t>
            </a:r>
            <a:r>
              <a:rPr lang="en-US" sz="4800">
                <a:latin typeface="Times New Roman" pitchFamily="18" charset="0"/>
                <a:cs typeface="Times New Roman" pitchFamily="18" charset="0"/>
              </a:rPr>
              <a:t> phụ,...</a:t>
            </a:r>
            <a:endParaRPr lang="vi-VN" sz="4800">
              <a:latin typeface="Times New Roman" pitchFamily="18" charset="0"/>
              <a:cs typeface="Times New Roman" pitchFamily="18" charset="0"/>
            </a:endParaRPr>
          </a:p>
        </p:txBody>
      </p:sp>
    </p:spTree>
  </p:cSld>
  <p:clrMapOvr>
    <a:masterClrMapping/>
  </p:clrMapOvr>
  <p:transition spd="med">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edg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Text Box 34"/>
          <p:cNvSpPr txBox="1">
            <a:spLocks noChangeArrowheads="1"/>
          </p:cNvSpPr>
          <p:nvPr/>
        </p:nvSpPr>
        <p:spPr bwMode="auto">
          <a:xfrm>
            <a:off x="152400" y="533401"/>
            <a:ext cx="10595610" cy="1569660"/>
          </a:xfrm>
          <a:prstGeom prst="rect">
            <a:avLst/>
          </a:prstGeom>
          <a:solidFill>
            <a:schemeClr val="bg1"/>
          </a:solidFill>
          <a:ln w="9525">
            <a:noFill/>
            <a:miter lim="800000"/>
            <a:headEnd/>
            <a:tailEnd/>
          </a:ln>
        </p:spPr>
        <p:txBody>
          <a:bodyPr>
            <a:spAutoFit/>
          </a:bodyPr>
          <a:lstStyle/>
          <a:p>
            <a:pPr algn="just"/>
            <a:r>
              <a:rPr lang="vi-VN" sz="4800">
                <a:solidFill>
                  <a:srgbClr val="FF0000"/>
                </a:solidFill>
                <a:latin typeface="Times New Roman" pitchFamily="18" charset="0"/>
                <a:cs typeface="Times New Roman" pitchFamily="18" charset="0"/>
              </a:rPr>
              <a:t>2. Nêu vai trò của chất đạm đối với cơ thể?</a:t>
            </a:r>
          </a:p>
        </p:txBody>
      </p:sp>
      <p:sp>
        <p:nvSpPr>
          <p:cNvPr id="5" name="TextBox 2"/>
          <p:cNvSpPr txBox="1">
            <a:spLocks noChangeArrowheads="1"/>
          </p:cNvSpPr>
          <p:nvPr/>
        </p:nvSpPr>
        <p:spPr bwMode="auto">
          <a:xfrm>
            <a:off x="358140" y="2286000"/>
            <a:ext cx="11624310" cy="3046988"/>
          </a:xfrm>
          <a:prstGeom prst="rect">
            <a:avLst/>
          </a:prstGeom>
          <a:noFill/>
          <a:ln w="9525">
            <a:noFill/>
            <a:miter lim="800000"/>
            <a:headEnd/>
            <a:tailEnd/>
          </a:ln>
        </p:spPr>
        <p:txBody>
          <a:bodyPr>
            <a:spAutoFit/>
          </a:bodyPr>
          <a:lstStyle/>
          <a:p>
            <a:pPr algn="just"/>
            <a:r>
              <a:rPr lang="en-US" sz="4800" dirty="0" err="1">
                <a:latin typeface="Times New Roman" pitchFamily="18" charset="0"/>
                <a:cs typeface="Times New Roman" pitchFamily="18" charset="0"/>
              </a:rPr>
              <a:t>Chất</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đạm</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giúp</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xây</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dựng</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và</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đổi</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mới</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cơ</a:t>
            </a:r>
            <a:r>
              <a:rPr lang="en-US" sz="4800" dirty="0">
                <a:latin typeface="Times New Roman" pitchFamily="18" charset="0"/>
                <a:cs typeface="Times New Roman" pitchFamily="18" charset="0"/>
              </a:rPr>
              <a:t> </a:t>
            </a:r>
            <a:r>
              <a:rPr lang="en-US" sz="4800" dirty="0" err="1" smtClean="0">
                <a:latin typeface="Times New Roman" pitchFamily="18" charset="0"/>
                <a:cs typeface="Times New Roman" pitchFamily="18" charset="0"/>
              </a:rPr>
              <a:t>thể</a:t>
            </a:r>
            <a:r>
              <a:rPr lang="en-US" sz="4800" dirty="0" smtClean="0">
                <a:latin typeface="Times New Roman" pitchFamily="18" charset="0"/>
                <a:cs typeface="Times New Roman" pitchFamily="18" charset="0"/>
              </a:rPr>
              <a:t>: </a:t>
            </a:r>
            <a:r>
              <a:rPr lang="en-US" sz="4800" dirty="0" err="1">
                <a:latin typeface="Times New Roman" pitchFamily="18" charset="0"/>
                <a:cs typeface="Times New Roman" pitchFamily="18" charset="0"/>
              </a:rPr>
              <a:t>tạo</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ra</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những</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tế</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bào</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mới</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làm</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cho</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cơ</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thể</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lớn</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lên</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thay</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thế</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những</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tế</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bào</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già</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bị</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hủy</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hoại</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trong</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hoạt</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động</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sống</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của</a:t>
            </a:r>
            <a:r>
              <a:rPr lang="en-US" sz="4800" dirty="0">
                <a:latin typeface="Times New Roman" pitchFamily="18" charset="0"/>
                <a:cs typeface="Times New Roman" pitchFamily="18" charset="0"/>
              </a:rPr>
              <a:t> con </a:t>
            </a:r>
            <a:r>
              <a:rPr lang="en-US" sz="4800" dirty="0" err="1">
                <a:latin typeface="Times New Roman" pitchFamily="18" charset="0"/>
                <a:cs typeface="Times New Roman" pitchFamily="18" charset="0"/>
              </a:rPr>
              <a:t>người</a:t>
            </a:r>
            <a:r>
              <a:rPr lang="en-US" sz="4800" dirty="0">
                <a:latin typeface="Times New Roman" pitchFamily="18" charset="0"/>
                <a:cs typeface="Times New Roman" pitchFamily="18" charset="0"/>
              </a:rPr>
              <a:t>.</a:t>
            </a:r>
          </a:p>
        </p:txBody>
      </p:sp>
    </p:spTree>
  </p:cSld>
  <p:clrMapOvr>
    <a:masterClrMapping/>
  </p:clrMapOvr>
  <p:transition spd="med">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Rectangle 65"/>
          <p:cNvSpPr>
            <a:spLocks noChangeArrowheads="1"/>
          </p:cNvSpPr>
          <p:nvPr/>
        </p:nvSpPr>
        <p:spPr bwMode="auto">
          <a:xfrm>
            <a:off x="0" y="1066800"/>
            <a:ext cx="12344400" cy="1754326"/>
          </a:xfrm>
          <a:prstGeom prst="rect">
            <a:avLst/>
          </a:prstGeom>
          <a:noFill/>
          <a:ln w="9525">
            <a:noFill/>
            <a:miter lim="800000"/>
            <a:headEnd/>
            <a:tailEnd/>
          </a:ln>
        </p:spPr>
        <p:txBody>
          <a:bodyPr>
            <a:spAutoFit/>
          </a:bodyPr>
          <a:lstStyle/>
          <a:p>
            <a:pPr algn="ctr"/>
            <a:r>
              <a:rPr lang="vi-VN" sz="5400">
                <a:solidFill>
                  <a:srgbClr val="FF0000"/>
                </a:solidFill>
                <a:latin typeface="Times New Roman" pitchFamily="18" charset="0"/>
                <a:cs typeface="Times New Roman" pitchFamily="18" charset="0"/>
              </a:rPr>
              <a:t>Tại sao cần ăn phối hợp</a:t>
            </a:r>
            <a:endParaRPr lang="en-US" sz="5400">
              <a:solidFill>
                <a:srgbClr val="FF0000"/>
              </a:solidFill>
              <a:latin typeface="Times New Roman" pitchFamily="18" charset="0"/>
              <a:cs typeface="Times New Roman" pitchFamily="18" charset="0"/>
            </a:endParaRPr>
          </a:p>
          <a:p>
            <a:pPr algn="ctr"/>
            <a:r>
              <a:rPr lang="vi-VN" sz="5400">
                <a:solidFill>
                  <a:srgbClr val="FF0000"/>
                </a:solidFill>
                <a:latin typeface="Times New Roman" pitchFamily="18" charset="0"/>
                <a:cs typeface="Times New Roman" pitchFamily="18" charset="0"/>
              </a:rPr>
              <a:t> đạm động vật và đạm thực vật?</a:t>
            </a:r>
          </a:p>
        </p:txBody>
      </p:sp>
      <p:sp>
        <p:nvSpPr>
          <p:cNvPr id="5124" name="Hình Chữ nhật 4"/>
          <p:cNvSpPr>
            <a:spLocks noChangeArrowheads="1"/>
          </p:cNvSpPr>
          <p:nvPr/>
        </p:nvSpPr>
        <p:spPr bwMode="auto">
          <a:xfrm>
            <a:off x="617220" y="2819399"/>
            <a:ext cx="11727180" cy="1569660"/>
          </a:xfrm>
          <a:prstGeom prst="rect">
            <a:avLst/>
          </a:prstGeom>
          <a:noFill/>
          <a:ln w="9525">
            <a:noFill/>
            <a:miter lim="800000"/>
            <a:headEnd/>
            <a:tailEnd/>
          </a:ln>
        </p:spPr>
        <p:txBody>
          <a:bodyPr>
            <a:spAutoFit/>
          </a:bodyPr>
          <a:lstStyle/>
          <a:p>
            <a:r>
              <a:rPr lang="en-US" sz="4800">
                <a:latin typeface="Times New Roman" pitchFamily="18" charset="0"/>
                <a:cs typeface="Times New Roman" pitchFamily="18" charset="0"/>
              </a:rPr>
              <a:t>1.  Nên </a:t>
            </a:r>
            <a:r>
              <a:rPr lang="vi-VN" sz="4800">
                <a:latin typeface="Times New Roman" pitchFamily="18" charset="0"/>
                <a:cs typeface="Times New Roman" pitchFamily="18" charset="0"/>
              </a:rPr>
              <a:t>ă</a:t>
            </a:r>
            <a:r>
              <a:rPr lang="en-US" sz="4800">
                <a:latin typeface="Times New Roman" pitchFamily="18" charset="0"/>
                <a:cs typeface="Times New Roman" pitchFamily="18" charset="0"/>
              </a:rPr>
              <a:t>n phối hợp </a:t>
            </a:r>
            <a:r>
              <a:rPr lang="vi-VN" sz="4800">
                <a:latin typeface="Times New Roman" pitchFamily="18" charset="0"/>
                <a:cs typeface="Times New Roman" pitchFamily="18" charset="0"/>
              </a:rPr>
              <a:t>đạm</a:t>
            </a:r>
            <a:r>
              <a:rPr lang="en-US" sz="4800">
                <a:latin typeface="Times New Roman" pitchFamily="18" charset="0"/>
                <a:cs typeface="Times New Roman" pitchFamily="18" charset="0"/>
              </a:rPr>
              <a:t> </a:t>
            </a:r>
            <a:r>
              <a:rPr lang="vi-VN" sz="4800">
                <a:latin typeface="Times New Roman" pitchFamily="18" charset="0"/>
                <a:cs typeface="Times New Roman" pitchFamily="18" charset="0"/>
              </a:rPr>
              <a:t>động</a:t>
            </a:r>
            <a:r>
              <a:rPr lang="en-US" sz="4800">
                <a:latin typeface="Times New Roman" pitchFamily="18" charset="0"/>
                <a:cs typeface="Times New Roman" pitchFamily="18" charset="0"/>
              </a:rPr>
              <a:t> vật và </a:t>
            </a:r>
            <a:r>
              <a:rPr lang="vi-VN" sz="4800">
                <a:latin typeface="Times New Roman" pitchFamily="18" charset="0"/>
                <a:cs typeface="Times New Roman" pitchFamily="18" charset="0"/>
              </a:rPr>
              <a:t>đạm</a:t>
            </a:r>
            <a:r>
              <a:rPr lang="en-US" sz="4800">
                <a:latin typeface="Times New Roman" pitchFamily="18" charset="0"/>
                <a:cs typeface="Times New Roman" pitchFamily="18" charset="0"/>
              </a:rPr>
              <a:t> thực vật.</a:t>
            </a:r>
          </a:p>
        </p:txBody>
      </p:sp>
      <p:sp>
        <p:nvSpPr>
          <p:cNvPr id="5125" name="Hình Chữ nhật 5"/>
          <p:cNvSpPr>
            <a:spLocks noChangeArrowheads="1"/>
          </p:cNvSpPr>
          <p:nvPr/>
        </p:nvSpPr>
        <p:spPr bwMode="auto">
          <a:xfrm>
            <a:off x="617220" y="4419599"/>
            <a:ext cx="11727180" cy="830997"/>
          </a:xfrm>
          <a:prstGeom prst="rect">
            <a:avLst/>
          </a:prstGeom>
          <a:noFill/>
          <a:ln w="9525">
            <a:noFill/>
            <a:miter lim="800000"/>
            <a:headEnd/>
            <a:tailEnd/>
          </a:ln>
        </p:spPr>
        <p:txBody>
          <a:bodyPr>
            <a:spAutoFit/>
          </a:bodyPr>
          <a:lstStyle/>
          <a:p>
            <a:r>
              <a:rPr lang="en-US" sz="4800">
                <a:latin typeface="Times New Roman" pitchFamily="18" charset="0"/>
                <a:cs typeface="Times New Roman" pitchFamily="18" charset="0"/>
              </a:rPr>
              <a:t>2.  Nên </a:t>
            </a:r>
            <a:r>
              <a:rPr lang="vi-VN" sz="4800">
                <a:latin typeface="Times New Roman" pitchFamily="18" charset="0"/>
                <a:cs typeface="Times New Roman" pitchFamily="18" charset="0"/>
              </a:rPr>
              <a:t>ă</a:t>
            </a:r>
            <a:r>
              <a:rPr lang="en-US" sz="4800">
                <a:latin typeface="Times New Roman" pitchFamily="18" charset="0"/>
                <a:cs typeface="Times New Roman" pitchFamily="18" charset="0"/>
              </a:rPr>
              <a:t>n cá trong các bữa </a:t>
            </a:r>
            <a:r>
              <a:rPr lang="vi-VN" sz="4800">
                <a:latin typeface="Times New Roman" pitchFamily="18" charset="0"/>
                <a:cs typeface="Times New Roman" pitchFamily="18" charset="0"/>
              </a:rPr>
              <a:t>ă</a:t>
            </a:r>
            <a:r>
              <a:rPr lang="en-US" sz="4800">
                <a:latin typeface="Times New Roman" pitchFamily="18" charset="0"/>
                <a:cs typeface="Times New Roman" pitchFamily="18" charset="0"/>
              </a:rPr>
              <a:t>n.</a:t>
            </a:r>
          </a:p>
        </p:txBody>
      </p:sp>
    </p:spTree>
  </p:cSld>
  <p:clrMapOvr>
    <a:masterClrMapping/>
  </p:clrMapOvr>
  <p:transition spd="med">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diamond(in)">
                                      <p:cBhvr>
                                        <p:cTn id="7" dur="500"/>
                                        <p:tgtEl>
                                          <p:spTgt spid="512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5124"/>
                                        </p:tgtEl>
                                        <p:attrNameLst>
                                          <p:attrName>style.visibility</p:attrName>
                                        </p:attrNameLst>
                                      </p:cBhvr>
                                      <p:to>
                                        <p:strVal val="visible"/>
                                      </p:to>
                                    </p:set>
                                    <p:animEffect transition="in" filter="diamond(in)">
                                      <p:cBhvr>
                                        <p:cTn id="12" dur="500"/>
                                        <p:tgtEl>
                                          <p:spTgt spid="5124"/>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5125"/>
                                        </p:tgtEl>
                                        <p:attrNameLst>
                                          <p:attrName>style.visibility</p:attrName>
                                        </p:attrNameLst>
                                      </p:cBhvr>
                                      <p:to>
                                        <p:strVal val="visible"/>
                                      </p:to>
                                    </p:set>
                                    <p:animEffect transition="in" filter="diamond(in)">
                                      <p:cBhvr>
                                        <p:cTn id="17" dur="500"/>
                                        <p:tgtEl>
                                          <p:spTgt spid="51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24" grpId="0"/>
      <p:bldP spid="5125"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525" name="Rectangle 69"/>
          <p:cNvSpPr>
            <a:spLocks noChangeArrowheads="1"/>
          </p:cNvSpPr>
          <p:nvPr/>
        </p:nvSpPr>
        <p:spPr bwMode="auto">
          <a:xfrm>
            <a:off x="1543050" y="2936876"/>
            <a:ext cx="8763239" cy="1569660"/>
          </a:xfrm>
          <a:prstGeom prst="rect">
            <a:avLst/>
          </a:prstGeom>
          <a:solidFill>
            <a:schemeClr val="bg1"/>
          </a:solidFill>
          <a:ln w="9525">
            <a:noFill/>
            <a:miter lim="800000"/>
            <a:headEnd/>
            <a:tailEnd/>
          </a:ln>
        </p:spPr>
        <p:txBody>
          <a:bodyPr>
            <a:spAutoFit/>
          </a:bodyPr>
          <a:lstStyle/>
          <a:p>
            <a:pPr algn="ctr"/>
            <a:r>
              <a:rPr lang="vi-VN" sz="4800">
                <a:latin typeface="Times New Roman" pitchFamily="18" charset="0"/>
                <a:cs typeface="Times New Roman" pitchFamily="18" charset="0"/>
              </a:rPr>
              <a:t>Kể tên các món ăn có chứa nhiều chất đạm.</a:t>
            </a:r>
          </a:p>
        </p:txBody>
      </p:sp>
      <p:sp>
        <p:nvSpPr>
          <p:cNvPr id="6147" name="Rectangle 1"/>
          <p:cNvSpPr>
            <a:spLocks noChangeArrowheads="1"/>
          </p:cNvSpPr>
          <p:nvPr/>
        </p:nvSpPr>
        <p:spPr bwMode="auto">
          <a:xfrm>
            <a:off x="3163252" y="1716088"/>
            <a:ext cx="4666662" cy="830997"/>
          </a:xfrm>
          <a:prstGeom prst="rect">
            <a:avLst/>
          </a:prstGeom>
          <a:noFill/>
          <a:ln w="9525">
            <a:noFill/>
            <a:miter lim="800000"/>
            <a:headEnd/>
            <a:tailEnd/>
          </a:ln>
        </p:spPr>
        <p:txBody>
          <a:bodyPr wrap="none">
            <a:spAutoFit/>
          </a:bodyPr>
          <a:lstStyle/>
          <a:p>
            <a:pPr algn="ctr"/>
            <a:r>
              <a:rPr lang="en-US" sz="4800">
                <a:latin typeface="Times New Roman" pitchFamily="18" charset="0"/>
                <a:cs typeface="Times New Roman" pitchFamily="18" charset="0"/>
              </a:rPr>
              <a:t>HOẠT ĐỘNG 1:</a:t>
            </a:r>
          </a:p>
        </p:txBody>
      </p:sp>
    </p:spTree>
  </p:cSld>
  <p:clrMapOvr>
    <a:masterClrMapping/>
  </p:clrMapOvr>
  <p:transition spd="med">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19525"/>
                                        </p:tgtEl>
                                        <p:attrNameLst>
                                          <p:attrName>style.visibility</p:attrName>
                                        </p:attrNameLst>
                                      </p:cBhvr>
                                      <p:to>
                                        <p:strVal val="visible"/>
                                      </p:to>
                                    </p:set>
                                    <p:anim calcmode="lin" valueType="num">
                                      <p:cBhvr>
                                        <p:cTn id="7" dur="500" fill="hold"/>
                                        <p:tgtEl>
                                          <p:spTgt spid="19525"/>
                                        </p:tgtEl>
                                        <p:attrNameLst>
                                          <p:attrName>ppt_w</p:attrName>
                                        </p:attrNameLst>
                                      </p:cBhvr>
                                      <p:tavLst>
                                        <p:tav tm="0">
                                          <p:val>
                                            <p:fltVal val="0"/>
                                          </p:val>
                                        </p:tav>
                                        <p:tav tm="100000">
                                          <p:val>
                                            <p:strVal val="#ppt_w"/>
                                          </p:val>
                                        </p:tav>
                                      </p:tavLst>
                                    </p:anim>
                                    <p:anim calcmode="lin" valueType="num">
                                      <p:cBhvr>
                                        <p:cTn id="8" dur="500" fill="hold"/>
                                        <p:tgtEl>
                                          <p:spTgt spid="1952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525"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1" name="Rectangle 3"/>
          <p:cNvSpPr>
            <a:spLocks noGrp="1" noChangeArrowheads="1"/>
          </p:cNvSpPr>
          <p:nvPr>
            <p:ph type="body" sz="half" idx="1"/>
          </p:nvPr>
        </p:nvSpPr>
        <p:spPr>
          <a:xfrm>
            <a:off x="609600" y="685800"/>
            <a:ext cx="10492740" cy="1295400"/>
          </a:xfrm>
        </p:spPr>
        <p:txBody>
          <a:bodyPr/>
          <a:lstStyle/>
          <a:p>
            <a:pPr eaLnBrk="1" hangingPunct="1">
              <a:buFontTx/>
              <a:buNone/>
            </a:pPr>
            <a:r>
              <a:rPr lang="en-US" sz="4800" b="1" dirty="0" smtClean="0">
                <a:solidFill>
                  <a:srgbClr val="FF0000"/>
                </a:solidFill>
                <a:latin typeface="Times New Roman" pitchFamily="18" charset="0"/>
                <a:cs typeface="Times New Roman" pitchFamily="18" charset="0"/>
              </a:rPr>
              <a:t>   </a:t>
            </a:r>
            <a:r>
              <a:rPr lang="en-US" sz="4800" b="1" dirty="0" err="1" smtClean="0">
                <a:solidFill>
                  <a:srgbClr val="FF0000"/>
                </a:solidFill>
                <a:latin typeface="Times New Roman" pitchFamily="18" charset="0"/>
                <a:cs typeface="Times New Roman" pitchFamily="18" charset="0"/>
              </a:rPr>
              <a:t>Kể</a:t>
            </a:r>
            <a:r>
              <a:rPr lang="en-US" sz="4800" b="1" dirty="0" smtClean="0">
                <a:solidFill>
                  <a:srgbClr val="FF0000"/>
                </a:solidFill>
                <a:latin typeface="Times New Roman" pitchFamily="18" charset="0"/>
                <a:cs typeface="Times New Roman" pitchFamily="18" charset="0"/>
              </a:rPr>
              <a:t> </a:t>
            </a:r>
            <a:r>
              <a:rPr lang="en-US" sz="4800" b="1" dirty="0" err="1" smtClean="0">
                <a:solidFill>
                  <a:srgbClr val="FF0000"/>
                </a:solidFill>
                <a:latin typeface="Times New Roman" pitchFamily="18" charset="0"/>
                <a:cs typeface="Times New Roman" pitchFamily="18" charset="0"/>
              </a:rPr>
              <a:t>tên</a:t>
            </a:r>
            <a:r>
              <a:rPr lang="en-US" sz="4800" b="1" dirty="0" smtClean="0">
                <a:solidFill>
                  <a:srgbClr val="FF0000"/>
                </a:solidFill>
                <a:latin typeface="Times New Roman" pitchFamily="18" charset="0"/>
                <a:cs typeface="Times New Roman" pitchFamily="18" charset="0"/>
              </a:rPr>
              <a:t> </a:t>
            </a:r>
            <a:r>
              <a:rPr lang="en-US" sz="4800" b="1" dirty="0" err="1" smtClean="0">
                <a:solidFill>
                  <a:srgbClr val="FF0000"/>
                </a:solidFill>
                <a:latin typeface="Times New Roman" pitchFamily="18" charset="0"/>
                <a:cs typeface="Times New Roman" pitchFamily="18" charset="0"/>
              </a:rPr>
              <a:t>những</a:t>
            </a:r>
            <a:r>
              <a:rPr lang="en-US" sz="4800" b="1" dirty="0" smtClean="0">
                <a:solidFill>
                  <a:srgbClr val="FF0000"/>
                </a:solidFill>
                <a:latin typeface="Times New Roman" pitchFamily="18" charset="0"/>
                <a:cs typeface="Times New Roman" pitchFamily="18" charset="0"/>
              </a:rPr>
              <a:t> </a:t>
            </a:r>
            <a:r>
              <a:rPr lang="en-US" sz="4800" b="1" dirty="0" err="1" smtClean="0">
                <a:solidFill>
                  <a:srgbClr val="FF0000"/>
                </a:solidFill>
                <a:latin typeface="Times New Roman" pitchFamily="18" charset="0"/>
                <a:cs typeface="Times New Roman" pitchFamily="18" charset="0"/>
              </a:rPr>
              <a:t>món</a:t>
            </a:r>
            <a:r>
              <a:rPr lang="en-US" sz="4800" b="1" dirty="0" smtClean="0">
                <a:solidFill>
                  <a:srgbClr val="FF0000"/>
                </a:solidFill>
                <a:latin typeface="Times New Roman" pitchFamily="18" charset="0"/>
                <a:cs typeface="Times New Roman" pitchFamily="18" charset="0"/>
              </a:rPr>
              <a:t> </a:t>
            </a:r>
            <a:r>
              <a:rPr lang="en-US" sz="4800" b="1" dirty="0" err="1" smtClean="0">
                <a:solidFill>
                  <a:srgbClr val="FF0000"/>
                </a:solidFill>
                <a:latin typeface="Times New Roman" pitchFamily="18" charset="0"/>
                <a:cs typeface="Times New Roman" pitchFamily="18" charset="0"/>
              </a:rPr>
              <a:t>ăn</a:t>
            </a:r>
            <a:r>
              <a:rPr lang="en-US" sz="4800" b="1" dirty="0" smtClean="0">
                <a:solidFill>
                  <a:srgbClr val="FF0000"/>
                </a:solidFill>
                <a:latin typeface="Times New Roman" pitchFamily="18" charset="0"/>
                <a:cs typeface="Times New Roman" pitchFamily="18" charset="0"/>
              </a:rPr>
              <a:t> </a:t>
            </a:r>
            <a:r>
              <a:rPr lang="en-US" sz="4800" b="1" dirty="0" err="1" smtClean="0">
                <a:solidFill>
                  <a:srgbClr val="FF0000"/>
                </a:solidFill>
                <a:latin typeface="Times New Roman" pitchFamily="18" charset="0"/>
                <a:cs typeface="Times New Roman" pitchFamily="18" charset="0"/>
              </a:rPr>
              <a:t>có</a:t>
            </a:r>
            <a:r>
              <a:rPr lang="en-US" sz="4800" b="1" dirty="0" smtClean="0">
                <a:solidFill>
                  <a:srgbClr val="FF0000"/>
                </a:solidFill>
                <a:latin typeface="Times New Roman" pitchFamily="18" charset="0"/>
                <a:cs typeface="Times New Roman" pitchFamily="18" charset="0"/>
              </a:rPr>
              <a:t> </a:t>
            </a:r>
            <a:r>
              <a:rPr lang="en-US" sz="4800" b="1" dirty="0" err="1" smtClean="0">
                <a:solidFill>
                  <a:srgbClr val="FF0000"/>
                </a:solidFill>
                <a:latin typeface="Times New Roman" pitchFamily="18" charset="0"/>
                <a:cs typeface="Times New Roman" pitchFamily="18" charset="0"/>
              </a:rPr>
              <a:t>chứa</a:t>
            </a:r>
            <a:r>
              <a:rPr lang="en-US" sz="4800" b="1" dirty="0" smtClean="0">
                <a:solidFill>
                  <a:srgbClr val="FF0000"/>
                </a:solidFill>
                <a:latin typeface="Times New Roman" pitchFamily="18" charset="0"/>
                <a:cs typeface="Times New Roman" pitchFamily="18" charset="0"/>
              </a:rPr>
              <a:t> </a:t>
            </a:r>
            <a:r>
              <a:rPr lang="en-US" sz="4800" b="1" dirty="0" err="1" smtClean="0">
                <a:solidFill>
                  <a:srgbClr val="FF0000"/>
                </a:solidFill>
                <a:latin typeface="Times New Roman" pitchFamily="18" charset="0"/>
                <a:cs typeface="Times New Roman" pitchFamily="18" charset="0"/>
              </a:rPr>
              <a:t>nhiều</a:t>
            </a:r>
            <a:r>
              <a:rPr lang="en-US" sz="4800" b="1" dirty="0" smtClean="0">
                <a:solidFill>
                  <a:srgbClr val="FF0000"/>
                </a:solidFill>
                <a:latin typeface="Times New Roman" pitchFamily="18" charset="0"/>
                <a:cs typeface="Times New Roman" pitchFamily="18" charset="0"/>
              </a:rPr>
              <a:t> </a:t>
            </a:r>
            <a:r>
              <a:rPr lang="en-US" sz="4800" b="1" dirty="0" err="1" smtClean="0">
                <a:solidFill>
                  <a:srgbClr val="FF0000"/>
                </a:solidFill>
                <a:latin typeface="Times New Roman" pitchFamily="18" charset="0"/>
                <a:cs typeface="Times New Roman" pitchFamily="18" charset="0"/>
              </a:rPr>
              <a:t>chất</a:t>
            </a:r>
            <a:r>
              <a:rPr lang="en-US" sz="4800" b="1" dirty="0" smtClean="0">
                <a:solidFill>
                  <a:srgbClr val="FF0000"/>
                </a:solidFill>
                <a:latin typeface="Times New Roman" pitchFamily="18" charset="0"/>
                <a:cs typeface="Times New Roman" pitchFamily="18" charset="0"/>
              </a:rPr>
              <a:t> </a:t>
            </a:r>
            <a:r>
              <a:rPr lang="en-US" sz="4800" b="1" dirty="0" err="1" smtClean="0">
                <a:solidFill>
                  <a:srgbClr val="FF0000"/>
                </a:solidFill>
                <a:latin typeface="Times New Roman" pitchFamily="18" charset="0"/>
                <a:cs typeface="Times New Roman" pitchFamily="18" charset="0"/>
              </a:rPr>
              <a:t>đạm</a:t>
            </a:r>
            <a:endParaRPr lang="en-US" sz="4800" b="1" dirty="0" smtClean="0">
              <a:solidFill>
                <a:srgbClr val="FF0000"/>
              </a:solidFill>
              <a:latin typeface="Times New Roman" pitchFamily="18" charset="0"/>
              <a:cs typeface="Times New Roman" pitchFamily="18" charset="0"/>
            </a:endParaRPr>
          </a:p>
        </p:txBody>
      </p:sp>
      <p:graphicFrame>
        <p:nvGraphicFramePr>
          <p:cNvPr id="44056" name="Group 24"/>
          <p:cNvGraphicFramePr>
            <a:graphicFrameLocks noGrp="1"/>
          </p:cNvGraphicFramePr>
          <p:nvPr>
            <p:ph sz="half" idx="2"/>
          </p:nvPr>
        </p:nvGraphicFramePr>
        <p:xfrm>
          <a:off x="514350" y="2438401"/>
          <a:ext cx="10801350" cy="3033825"/>
        </p:xfrm>
        <a:graphic>
          <a:graphicData uri="http://schemas.openxmlformats.org/drawingml/2006/table">
            <a:tbl>
              <a:tblPr/>
              <a:tblGrid>
                <a:gridCol w="5400675"/>
                <a:gridCol w="5400675"/>
              </a:tblGrid>
              <a:tr h="94475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4800" b="1" i="0" u="none" strike="noStrike" cap="none" normalizeH="0" baseline="0" dirty="0" err="1" smtClean="0">
                          <a:ln>
                            <a:noFill/>
                          </a:ln>
                          <a:solidFill>
                            <a:schemeClr val="tx1"/>
                          </a:solidFill>
                          <a:effectLst/>
                          <a:latin typeface="Times New Roman" pitchFamily="18" charset="0"/>
                          <a:cs typeface="Times New Roman" pitchFamily="18" charset="0"/>
                        </a:rPr>
                        <a:t>Thức</a:t>
                      </a:r>
                      <a:r>
                        <a:rPr kumimoji="0" lang="en-US" sz="4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4800" b="1" i="0" u="none" strike="noStrike" cap="none" normalizeH="0" baseline="0" dirty="0" err="1" smtClean="0">
                          <a:ln>
                            <a:noFill/>
                          </a:ln>
                          <a:solidFill>
                            <a:schemeClr val="tx1"/>
                          </a:solidFill>
                          <a:effectLst/>
                          <a:latin typeface="Times New Roman" pitchFamily="18" charset="0"/>
                          <a:cs typeface="Times New Roman" pitchFamily="18" charset="0"/>
                        </a:rPr>
                        <a:t>ăn</a:t>
                      </a:r>
                      <a:r>
                        <a:rPr kumimoji="0" lang="en-US" sz="4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4800" b="1" i="0" u="none" strike="noStrike" cap="none" normalizeH="0" baseline="0" dirty="0" err="1" smtClean="0">
                          <a:ln>
                            <a:noFill/>
                          </a:ln>
                          <a:solidFill>
                            <a:schemeClr val="tx1"/>
                          </a:solidFill>
                          <a:effectLst/>
                          <a:latin typeface="Times New Roman" pitchFamily="18" charset="0"/>
                          <a:cs typeface="Times New Roman" pitchFamily="18" charset="0"/>
                        </a:rPr>
                        <a:t>chứa</a:t>
                      </a:r>
                      <a:r>
                        <a:rPr kumimoji="0" lang="en-US" sz="4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4800" b="1" i="0" u="none" strike="noStrike" cap="none" normalizeH="0" baseline="0" dirty="0" err="1" smtClean="0">
                          <a:ln>
                            <a:noFill/>
                          </a:ln>
                          <a:solidFill>
                            <a:schemeClr val="tx1"/>
                          </a:solidFill>
                          <a:effectLst/>
                          <a:latin typeface="Times New Roman" pitchFamily="18" charset="0"/>
                          <a:cs typeface="Times New Roman" pitchFamily="18" charset="0"/>
                        </a:rPr>
                        <a:t>đạm</a:t>
                      </a:r>
                      <a:r>
                        <a:rPr kumimoji="0" lang="en-US" sz="4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4800" b="1" i="0" u="none" strike="noStrike" cap="none" normalizeH="0" baseline="0" dirty="0" err="1" smtClean="0">
                          <a:ln>
                            <a:noFill/>
                          </a:ln>
                          <a:solidFill>
                            <a:srgbClr val="F30B1C"/>
                          </a:solidFill>
                          <a:effectLst/>
                          <a:latin typeface="Times New Roman" pitchFamily="18" charset="0"/>
                          <a:cs typeface="Times New Roman" pitchFamily="18" charset="0"/>
                        </a:rPr>
                        <a:t>động</a:t>
                      </a:r>
                      <a:r>
                        <a:rPr kumimoji="0" lang="en-US" sz="4800" b="1" i="0" u="none" strike="noStrike" cap="none" normalizeH="0" baseline="0" dirty="0" smtClean="0">
                          <a:ln>
                            <a:noFill/>
                          </a:ln>
                          <a:solidFill>
                            <a:srgbClr val="F30B1C"/>
                          </a:solidFill>
                          <a:effectLst/>
                          <a:latin typeface="Times New Roman" pitchFamily="18" charset="0"/>
                          <a:cs typeface="Times New Roman" pitchFamily="18" charset="0"/>
                        </a:rPr>
                        <a:t> </a:t>
                      </a:r>
                      <a:r>
                        <a:rPr kumimoji="0" lang="en-US" sz="4800" b="1" i="0" u="none" strike="noStrike" cap="none" normalizeH="0" baseline="0" dirty="0" err="1" smtClean="0">
                          <a:ln>
                            <a:noFill/>
                          </a:ln>
                          <a:solidFill>
                            <a:srgbClr val="F30B1C"/>
                          </a:solidFill>
                          <a:effectLst/>
                          <a:latin typeface="Times New Roman" pitchFamily="18" charset="0"/>
                          <a:cs typeface="Times New Roman" pitchFamily="18" charset="0"/>
                        </a:rPr>
                        <a:t>vật</a:t>
                      </a:r>
                      <a:endParaRPr kumimoji="0" lang="en-US" sz="4800" b="1" i="0" u="none" strike="noStrike" cap="none" normalizeH="0" baseline="0" dirty="0" smtClean="0">
                        <a:ln>
                          <a:noFill/>
                        </a:ln>
                        <a:solidFill>
                          <a:srgbClr val="F30B1C"/>
                        </a:solidFill>
                        <a:effectLst/>
                        <a:latin typeface="Times New Roman" pitchFamily="18" charset="0"/>
                        <a:cs typeface="Times New Roman" pitchFamily="18" charset="0"/>
                      </a:endParaRPr>
                    </a:p>
                  </a:txBody>
                  <a:tcPr marL="123444" marR="123444"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4800" b="1" i="0" u="none" strike="noStrike" cap="none" normalizeH="0" baseline="0" smtClean="0">
                          <a:ln>
                            <a:noFill/>
                          </a:ln>
                          <a:solidFill>
                            <a:schemeClr val="tx1"/>
                          </a:solidFill>
                          <a:effectLst/>
                          <a:latin typeface="Times New Roman" pitchFamily="18" charset="0"/>
                          <a:cs typeface="Times New Roman" pitchFamily="18" charset="0"/>
                        </a:rPr>
                        <a:t>Thức ăn chứa đạm </a:t>
                      </a:r>
                      <a:r>
                        <a:rPr kumimoji="0" lang="en-US" sz="4800" b="1" i="0" u="none" strike="noStrike" cap="none" normalizeH="0" baseline="0" smtClean="0">
                          <a:ln>
                            <a:noFill/>
                          </a:ln>
                          <a:solidFill>
                            <a:srgbClr val="0000FF"/>
                          </a:solidFill>
                          <a:effectLst/>
                          <a:latin typeface="Times New Roman" pitchFamily="18" charset="0"/>
                          <a:cs typeface="Times New Roman" pitchFamily="18" charset="0"/>
                        </a:rPr>
                        <a:t>thực vật</a:t>
                      </a:r>
                    </a:p>
                  </a:txBody>
                  <a:tcPr marL="123444" marR="123444"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7935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123444" marR="123444"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123444" marR="123444"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44056"/>
                                        </p:tgtEl>
                                        <p:attrNameLst>
                                          <p:attrName>style.visibility</p:attrName>
                                        </p:attrNameLst>
                                      </p:cBhvr>
                                      <p:to>
                                        <p:strVal val="visible"/>
                                      </p:to>
                                    </p:set>
                                    <p:anim calcmode="lin" valueType="num">
                                      <p:cBhvr>
                                        <p:cTn id="7" dur="1000" fill="hold"/>
                                        <p:tgtEl>
                                          <p:spTgt spid="44056"/>
                                        </p:tgtEl>
                                        <p:attrNameLst>
                                          <p:attrName>ppt_w</p:attrName>
                                        </p:attrNameLst>
                                      </p:cBhvr>
                                      <p:tavLst>
                                        <p:tav tm="0">
                                          <p:val>
                                            <p:strVal val="#ppt_w*0.70"/>
                                          </p:val>
                                        </p:tav>
                                        <p:tav tm="100000">
                                          <p:val>
                                            <p:strVal val="#ppt_w"/>
                                          </p:val>
                                        </p:tav>
                                      </p:tavLst>
                                    </p:anim>
                                    <p:anim calcmode="lin" valueType="num">
                                      <p:cBhvr>
                                        <p:cTn id="8" dur="1000" fill="hold"/>
                                        <p:tgtEl>
                                          <p:spTgt spid="44056"/>
                                        </p:tgtEl>
                                        <p:attrNameLst>
                                          <p:attrName>ppt_h</p:attrName>
                                        </p:attrNameLst>
                                      </p:cBhvr>
                                      <p:tavLst>
                                        <p:tav tm="0">
                                          <p:val>
                                            <p:strVal val="#ppt_h"/>
                                          </p:val>
                                        </p:tav>
                                        <p:tav tm="100000">
                                          <p:val>
                                            <p:strVal val="#ppt_h"/>
                                          </p:val>
                                        </p:tav>
                                      </p:tavLst>
                                    </p:anim>
                                    <p:animEffect transition="in" filter="fade">
                                      <p:cBhvr>
                                        <p:cTn id="9" dur="1000"/>
                                        <p:tgtEl>
                                          <p:spTgt spid="440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8194" name="Picture 11" descr="1034"/>
          <p:cNvPicPr>
            <a:picLocks noChangeAspect="1" noChangeArrowheads="1"/>
          </p:cNvPicPr>
          <p:nvPr/>
        </p:nvPicPr>
        <p:blipFill>
          <a:blip r:embed="rId2"/>
          <a:srcRect/>
          <a:stretch>
            <a:fillRect/>
          </a:stretch>
        </p:blipFill>
        <p:spPr bwMode="auto">
          <a:xfrm>
            <a:off x="7509510" y="3581400"/>
            <a:ext cx="3394710" cy="1447800"/>
          </a:xfrm>
          <a:prstGeom prst="rect">
            <a:avLst/>
          </a:prstGeom>
          <a:noFill/>
          <a:ln w="9525">
            <a:noFill/>
            <a:miter lim="800000"/>
            <a:headEnd/>
            <a:tailEnd/>
          </a:ln>
        </p:spPr>
      </p:pic>
      <p:pic>
        <p:nvPicPr>
          <p:cNvPr id="8195" name="Picture 27" descr="canh-cua-rau-day1-300x300"/>
          <p:cNvPicPr>
            <a:picLocks noChangeAspect="1" noChangeArrowheads="1"/>
          </p:cNvPicPr>
          <p:nvPr/>
        </p:nvPicPr>
        <p:blipFill>
          <a:blip r:embed="rId3"/>
          <a:srcRect/>
          <a:stretch>
            <a:fillRect/>
          </a:stretch>
        </p:blipFill>
        <p:spPr bwMode="auto">
          <a:xfrm>
            <a:off x="2263140" y="5181600"/>
            <a:ext cx="3188970" cy="1524000"/>
          </a:xfrm>
          <a:prstGeom prst="rect">
            <a:avLst/>
          </a:prstGeom>
          <a:noFill/>
          <a:ln w="9525">
            <a:noFill/>
            <a:miter lim="800000"/>
            <a:headEnd/>
            <a:tailEnd/>
          </a:ln>
        </p:spPr>
      </p:pic>
      <p:pic>
        <p:nvPicPr>
          <p:cNvPr id="8196" name="Picture 29" descr="coc"/>
          <p:cNvPicPr>
            <a:picLocks noChangeAspect="1" noChangeArrowheads="1"/>
          </p:cNvPicPr>
          <p:nvPr/>
        </p:nvPicPr>
        <p:blipFill>
          <a:blip r:embed="rId4"/>
          <a:srcRect/>
          <a:stretch>
            <a:fillRect/>
          </a:stretch>
        </p:blipFill>
        <p:spPr bwMode="auto">
          <a:xfrm>
            <a:off x="11007090" y="3505201"/>
            <a:ext cx="1337310" cy="1463675"/>
          </a:xfrm>
          <a:prstGeom prst="rect">
            <a:avLst/>
          </a:prstGeom>
          <a:noFill/>
          <a:ln w="9525">
            <a:noFill/>
            <a:miter lim="800000"/>
            <a:headEnd/>
            <a:tailEnd/>
          </a:ln>
        </p:spPr>
      </p:pic>
      <p:pic>
        <p:nvPicPr>
          <p:cNvPr id="8197" name="Picture 30" descr="dau phu"/>
          <p:cNvPicPr>
            <a:picLocks noChangeAspect="1" noChangeArrowheads="1"/>
          </p:cNvPicPr>
          <p:nvPr/>
        </p:nvPicPr>
        <p:blipFill>
          <a:blip r:embed="rId5"/>
          <a:srcRect/>
          <a:stretch>
            <a:fillRect/>
          </a:stretch>
        </p:blipFill>
        <p:spPr bwMode="auto">
          <a:xfrm>
            <a:off x="5760720" y="5181600"/>
            <a:ext cx="3291840" cy="1524000"/>
          </a:xfrm>
          <a:prstGeom prst="rect">
            <a:avLst/>
          </a:prstGeom>
          <a:noFill/>
          <a:ln w="9525">
            <a:noFill/>
            <a:miter lim="800000"/>
            <a:headEnd/>
            <a:tailEnd/>
          </a:ln>
        </p:spPr>
      </p:pic>
      <p:pic>
        <p:nvPicPr>
          <p:cNvPr id="8198" name="Picture 31" descr="dau sao muc"/>
          <p:cNvPicPr>
            <a:picLocks noChangeAspect="1" noChangeArrowheads="1"/>
          </p:cNvPicPr>
          <p:nvPr/>
        </p:nvPicPr>
        <p:blipFill>
          <a:blip r:embed="rId6"/>
          <a:srcRect/>
          <a:stretch>
            <a:fillRect/>
          </a:stretch>
        </p:blipFill>
        <p:spPr bwMode="auto">
          <a:xfrm>
            <a:off x="205740" y="3581401"/>
            <a:ext cx="3188970" cy="1584325"/>
          </a:xfrm>
          <a:prstGeom prst="rect">
            <a:avLst/>
          </a:prstGeom>
          <a:noFill/>
          <a:ln w="9525">
            <a:noFill/>
            <a:miter lim="800000"/>
            <a:headEnd/>
            <a:tailEnd/>
          </a:ln>
        </p:spPr>
      </p:pic>
      <p:pic>
        <p:nvPicPr>
          <p:cNvPr id="8199" name="Picture 32" descr="canh bong"/>
          <p:cNvPicPr>
            <a:picLocks noChangeAspect="1" noChangeArrowheads="1"/>
          </p:cNvPicPr>
          <p:nvPr/>
        </p:nvPicPr>
        <p:blipFill>
          <a:blip r:embed="rId7"/>
          <a:srcRect/>
          <a:stretch>
            <a:fillRect/>
          </a:stretch>
        </p:blipFill>
        <p:spPr bwMode="auto">
          <a:xfrm>
            <a:off x="3703320" y="3581401"/>
            <a:ext cx="3394710" cy="1463675"/>
          </a:xfrm>
          <a:prstGeom prst="rect">
            <a:avLst/>
          </a:prstGeom>
          <a:noFill/>
          <a:ln w="9525">
            <a:noFill/>
            <a:miter lim="800000"/>
            <a:headEnd/>
            <a:tailEnd/>
          </a:ln>
        </p:spPr>
      </p:pic>
      <p:pic>
        <p:nvPicPr>
          <p:cNvPr id="8200" name="Picture 33" descr="ca sot ca chua"/>
          <p:cNvPicPr>
            <a:picLocks noChangeAspect="1" noChangeArrowheads="1"/>
          </p:cNvPicPr>
          <p:nvPr/>
        </p:nvPicPr>
        <p:blipFill>
          <a:blip r:embed="rId8"/>
          <a:srcRect/>
          <a:stretch>
            <a:fillRect/>
          </a:stretch>
        </p:blipFill>
        <p:spPr bwMode="auto">
          <a:xfrm>
            <a:off x="102870" y="2209800"/>
            <a:ext cx="3394710" cy="1219200"/>
          </a:xfrm>
          <a:prstGeom prst="rect">
            <a:avLst/>
          </a:prstGeom>
          <a:noFill/>
          <a:ln w="9525">
            <a:noFill/>
            <a:miter lim="800000"/>
            <a:headEnd/>
            <a:tailEnd/>
          </a:ln>
        </p:spPr>
      </p:pic>
      <p:pic>
        <p:nvPicPr>
          <p:cNvPr id="8201" name="Picture 35" descr="ghẹ"/>
          <p:cNvPicPr>
            <a:picLocks noChangeAspect="1" noChangeArrowheads="1"/>
          </p:cNvPicPr>
          <p:nvPr/>
        </p:nvPicPr>
        <p:blipFill>
          <a:blip r:embed="rId9"/>
          <a:srcRect/>
          <a:stretch>
            <a:fillRect/>
          </a:stretch>
        </p:blipFill>
        <p:spPr bwMode="auto">
          <a:xfrm>
            <a:off x="9361170" y="5105401"/>
            <a:ext cx="2777490" cy="1471613"/>
          </a:xfrm>
          <a:prstGeom prst="rect">
            <a:avLst/>
          </a:prstGeom>
          <a:noFill/>
          <a:ln w="9525">
            <a:noFill/>
            <a:miter lim="800000"/>
            <a:headEnd/>
            <a:tailEnd/>
          </a:ln>
        </p:spPr>
      </p:pic>
      <p:pic>
        <p:nvPicPr>
          <p:cNvPr id="8202" name="Picture 36" descr="ga_luoc_1"/>
          <p:cNvPicPr>
            <a:picLocks noChangeAspect="1" noChangeArrowheads="1"/>
          </p:cNvPicPr>
          <p:nvPr/>
        </p:nvPicPr>
        <p:blipFill>
          <a:blip r:embed="rId10"/>
          <a:srcRect/>
          <a:stretch>
            <a:fillRect/>
          </a:stretch>
        </p:blipFill>
        <p:spPr bwMode="auto">
          <a:xfrm>
            <a:off x="0" y="5334000"/>
            <a:ext cx="2057400" cy="1295400"/>
          </a:xfrm>
          <a:prstGeom prst="rect">
            <a:avLst/>
          </a:prstGeom>
          <a:noFill/>
          <a:ln w="9525">
            <a:noFill/>
            <a:miter lim="800000"/>
            <a:headEnd/>
            <a:tailEnd/>
          </a:ln>
        </p:spPr>
      </p:pic>
      <p:pic>
        <p:nvPicPr>
          <p:cNvPr id="8203" name="Picture 37" descr="tom_rang_muoi"/>
          <p:cNvPicPr>
            <a:picLocks noChangeAspect="1" noChangeArrowheads="1"/>
          </p:cNvPicPr>
          <p:nvPr/>
        </p:nvPicPr>
        <p:blipFill>
          <a:blip r:embed="rId11"/>
          <a:srcRect/>
          <a:stretch>
            <a:fillRect/>
          </a:stretch>
        </p:blipFill>
        <p:spPr bwMode="auto">
          <a:xfrm>
            <a:off x="3909060" y="2209800"/>
            <a:ext cx="3703320" cy="1219200"/>
          </a:xfrm>
          <a:prstGeom prst="rect">
            <a:avLst/>
          </a:prstGeom>
          <a:noFill/>
          <a:ln w="9525">
            <a:noFill/>
            <a:miter lim="800000"/>
            <a:headEnd/>
            <a:tailEnd/>
          </a:ln>
        </p:spPr>
      </p:pic>
      <p:sp>
        <p:nvSpPr>
          <p:cNvPr id="8204" name="Text Box 38"/>
          <p:cNvSpPr txBox="1">
            <a:spLocks noChangeArrowheads="1"/>
          </p:cNvSpPr>
          <p:nvPr/>
        </p:nvSpPr>
        <p:spPr bwMode="auto">
          <a:xfrm>
            <a:off x="514350" y="304801"/>
            <a:ext cx="11830050" cy="1569660"/>
          </a:xfrm>
          <a:prstGeom prst="rect">
            <a:avLst/>
          </a:prstGeom>
          <a:noFill/>
          <a:ln w="9525">
            <a:noFill/>
            <a:miter lim="800000"/>
            <a:headEnd/>
            <a:tailEnd/>
          </a:ln>
        </p:spPr>
        <p:txBody>
          <a:bodyPr>
            <a:spAutoFit/>
          </a:bodyPr>
          <a:lstStyle/>
          <a:p>
            <a:r>
              <a:rPr lang="vi-VN" sz="4800">
                <a:latin typeface="Times New Roman" pitchFamily="18" charset="0"/>
                <a:cs typeface="Times New Roman" pitchFamily="18" charset="0"/>
              </a:rPr>
              <a:t>Những món ăn nào vừa chứa đạm động vật vừa chứa đạm thực vật?</a:t>
            </a:r>
          </a:p>
        </p:txBody>
      </p:sp>
      <p:pic>
        <p:nvPicPr>
          <p:cNvPr id="8205" name="Picture 39" descr="thịt lượn"/>
          <p:cNvPicPr>
            <a:picLocks noChangeAspect="1" noChangeArrowheads="1"/>
          </p:cNvPicPr>
          <p:nvPr/>
        </p:nvPicPr>
        <p:blipFill>
          <a:blip r:embed="rId12"/>
          <a:srcRect/>
          <a:stretch>
            <a:fillRect/>
          </a:stretch>
        </p:blipFill>
        <p:spPr bwMode="auto">
          <a:xfrm>
            <a:off x="8023860" y="2209800"/>
            <a:ext cx="3703320" cy="1295400"/>
          </a:xfrm>
          <a:prstGeom prst="rect">
            <a:avLst/>
          </a:prstGeom>
          <a:noFill/>
          <a:ln w="9525">
            <a:noFill/>
            <a:miter lim="800000"/>
            <a:headEnd/>
            <a:tailEnd/>
          </a:ln>
        </p:spPr>
      </p:pic>
    </p:spTree>
  </p:cSld>
  <p:clrMapOvr>
    <a:masterClrMapping/>
  </p:clrMapOvr>
  <p:transition spd="med">
    <p:checke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1443</TotalTime>
  <Words>850</Words>
  <Application>Microsoft Office PowerPoint</Application>
  <PresentationFormat>Custom</PresentationFormat>
  <Paragraphs>58</Paragraphs>
  <Slides>24</Slides>
  <Notes>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Default Design</vt:lpstr>
      <vt:lpstr>Slide 1</vt:lpstr>
      <vt:lpstr>Slide 2</vt:lpstr>
      <vt:lpstr>Slide 3</vt:lpstr>
      <vt:lpstr>Slide 4</vt:lpstr>
      <vt:lpstr>Slide 5</vt:lpstr>
      <vt:lpstr>Slide 6</vt:lpstr>
      <vt:lpstr>Slide 7</vt:lpstr>
      <vt:lpstr>Slide 8</vt:lpstr>
      <vt:lpstr>Slide 9</vt:lpstr>
      <vt:lpstr>Slide 10</vt:lpstr>
      <vt:lpstr>HOẠT ĐỘNG 2  Tại sao cần ăn phối hợp đạm động vật và đạm thực vật.</vt:lpstr>
      <vt:lpstr>Slide 12</vt:lpstr>
      <vt:lpstr>Slide 13</vt:lpstr>
      <vt:lpstr>Slide 14</vt:lpstr>
      <vt:lpstr>Slide 15</vt:lpstr>
      <vt:lpstr>Kết luận</vt:lpstr>
      <vt:lpstr>Giá trị dinh dưỡng của cá.</vt:lpstr>
      <vt:lpstr>Slide 18</vt:lpstr>
      <vt:lpstr>Slide 19</vt:lpstr>
      <vt:lpstr>Kết luận</vt:lpstr>
      <vt:lpstr> Đọc mục bạn cần biết trong SGK cho biết:  Tại sao cần ăn phối hợp đạm động vật và đạm thực vật? </vt:lpstr>
      <vt:lpstr>Slide 22</vt:lpstr>
      <vt:lpstr>Chọn 1 thực đơn phù hợp nhất cho bữa ăn trưa.</vt:lpstr>
      <vt:lpstr>Slide 24</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Hiep</dc:creator>
  <cp:lastModifiedBy>andongnhi</cp:lastModifiedBy>
  <cp:revision>81</cp:revision>
  <dcterms:created xsi:type="dcterms:W3CDTF">2009-09-19T16:08:01Z</dcterms:created>
  <dcterms:modified xsi:type="dcterms:W3CDTF">2019-09-25T11:41:30Z</dcterms:modified>
</cp:coreProperties>
</file>