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55" r:id="rId2"/>
    <p:sldId id="356" r:id="rId3"/>
    <p:sldId id="273" r:id="rId4"/>
    <p:sldId id="348" r:id="rId5"/>
    <p:sldId id="278" r:id="rId6"/>
    <p:sldId id="279" r:id="rId7"/>
    <p:sldId id="349" r:id="rId8"/>
    <p:sldId id="350" r:id="rId9"/>
    <p:sldId id="351" r:id="rId10"/>
    <p:sldId id="352" r:id="rId11"/>
    <p:sldId id="331" r:id="rId12"/>
    <p:sldId id="323" r:id="rId13"/>
    <p:sldId id="353" r:id="rId14"/>
    <p:sldId id="326" r:id="rId15"/>
    <p:sldId id="354" r:id="rId16"/>
    <p:sldId id="329" r:id="rId17"/>
    <p:sldId id="320" r:id="rId18"/>
    <p:sldId id="290" r:id="rId19"/>
    <p:sldId id="314" r:id="rId20"/>
    <p:sldId id="346" r:id="rId21"/>
    <p:sldId id="341" r:id="rId22"/>
    <p:sldId id="313" r:id="rId23"/>
    <p:sldId id="298" r:id="rId24"/>
    <p:sldId id="333" r:id="rId25"/>
    <p:sldId id="357" r:id="rId26"/>
  </p:sldIdLst>
  <p:sldSz cx="123444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clrMru>
    <a:srgbClr val="FF0000"/>
    <a:srgbClr val="FF3300"/>
    <a:srgbClr val="000099"/>
    <a:srgbClr val="FF6600"/>
    <a:srgbClr val="FFFF00"/>
    <a:srgbClr val="00FFFF"/>
    <a:srgbClr val="00CCFF"/>
    <a:srgbClr val="FF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000" autoAdjust="0"/>
    <p:restoredTop sz="94698" autoAdjust="0"/>
  </p:normalViewPr>
  <p:slideViewPr>
    <p:cSldViewPr>
      <p:cViewPr>
        <p:scale>
          <a:sx n="66" d="100"/>
          <a:sy n="66" d="100"/>
        </p:scale>
        <p:origin x="-306" y="-168"/>
      </p:cViewPr>
      <p:guideLst>
        <p:guide orient="horz" pos="2160"/>
        <p:guide pos="3888"/>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25830" y="2130426"/>
            <a:ext cx="1049274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51660" y="3886200"/>
            <a:ext cx="864108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7C9E03F-1450-4180-9625-2657A3BD2444}" type="datetimeFigureOut">
              <a:rPr lang="en-US"/>
              <a:pPr>
                <a:defRPr/>
              </a:pPr>
              <a:t>9/25/2019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D2144F9-3003-4840-85B1-8FD35DC77FC3}" type="slidenum">
              <a:rPr lang="en-US"/>
              <a:pPr>
                <a:defRPr/>
              </a:pPr>
              <a:t>‹#›</a:t>
            </a:fld>
            <a:endParaRPr lang="en-US"/>
          </a:p>
        </p:txBody>
      </p:sp>
    </p:spTree>
  </p:cSld>
  <p:clrMapOvr>
    <a:masterClrMapping/>
  </p:clrMapOvr>
  <p:transition>
    <p:dissolve/>
    <p:sndAc>
      <p:stSnd>
        <p:snd r:embed="rId1" name="chimes.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72890C7-CF2C-4DE8-8AB4-11CD8827C93C}" type="datetimeFigureOut">
              <a:rPr lang="en-US"/>
              <a:pPr>
                <a:defRPr/>
              </a:pPr>
              <a:t>9/25/2019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FC5EADA-6CF7-4C94-8A0A-711F6414FDE7}" type="slidenum">
              <a:rPr lang="en-US"/>
              <a:pPr>
                <a:defRPr/>
              </a:pPr>
              <a:t>‹#›</a:t>
            </a:fld>
            <a:endParaRPr lang="en-US"/>
          </a:p>
        </p:txBody>
      </p:sp>
    </p:spTree>
  </p:cSld>
  <p:clrMapOvr>
    <a:masterClrMapping/>
  </p:clrMapOvr>
  <p:transition>
    <p:dissolve/>
    <p:sndAc>
      <p:stSnd>
        <p:snd r:embed="rId1" name="chimes.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49690" y="274639"/>
            <a:ext cx="277749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17220" y="274639"/>
            <a:ext cx="812673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DCACB3A-1766-497A-91AA-205E9F976510}" type="datetimeFigureOut">
              <a:rPr lang="en-US"/>
              <a:pPr>
                <a:defRPr/>
              </a:pPr>
              <a:t>9/25/2019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0660A10-085A-4A60-8915-64DF7C8A9401}" type="slidenum">
              <a:rPr lang="en-US"/>
              <a:pPr>
                <a:defRPr/>
              </a:pPr>
              <a:t>‹#›</a:t>
            </a:fld>
            <a:endParaRPr lang="en-US"/>
          </a:p>
        </p:txBody>
      </p:sp>
    </p:spTree>
  </p:cSld>
  <p:clrMapOvr>
    <a:masterClrMapping/>
  </p:clrMapOvr>
  <p:transition>
    <p:dissolve/>
    <p:sndAc>
      <p:stSnd>
        <p:snd r:embed="rId1" name="chimes.wav"/>
      </p:st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17220" y="274639"/>
            <a:ext cx="1110996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p:cNvSpPr>
            <a:spLocks noGrp="1"/>
          </p:cNvSpPr>
          <p:nvPr>
            <p:ph type="dt" sz="half" idx="10"/>
          </p:nvPr>
        </p:nvSpPr>
        <p:spPr/>
        <p:txBody>
          <a:bodyPr/>
          <a:lstStyle>
            <a:lvl1pPr>
              <a:defRPr/>
            </a:lvl1pPr>
          </a:lstStyle>
          <a:p>
            <a:pPr>
              <a:defRPr/>
            </a:pPr>
            <a:fld id="{8132879B-98E6-42D7-AC4C-B78CA250F59C}" type="datetimeFigureOut">
              <a:rPr lang="en-US"/>
              <a:pPr>
                <a:defRPr/>
              </a:pPr>
              <a:t>9/25/2019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E23F691-9DBC-4629-8D0A-80C7701A40DC}" type="slidenum">
              <a:rPr lang="en-US"/>
              <a:pPr>
                <a:defRPr/>
              </a:pPr>
              <a:t>‹#›</a:t>
            </a:fld>
            <a:endParaRPr lang="en-US"/>
          </a:p>
        </p:txBody>
      </p:sp>
    </p:spTree>
  </p:cSld>
  <p:clrMapOvr>
    <a:masterClrMapping/>
  </p:clrMapOvr>
  <p:transition>
    <p:dissolve/>
    <p:sndAc>
      <p:stSnd>
        <p:snd r:embed="rId1" name="chimes.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ED0BCE5-83E3-4BAF-A228-01267BE13430}" type="datetimeFigureOut">
              <a:rPr lang="en-US"/>
              <a:pPr>
                <a:defRPr/>
              </a:pPr>
              <a:t>9/25/2019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2912F6C-2A60-48B2-BE2E-B8ACEDA7A0C7}" type="slidenum">
              <a:rPr lang="en-US"/>
              <a:pPr>
                <a:defRPr/>
              </a:pPr>
              <a:t>‹#›</a:t>
            </a:fld>
            <a:endParaRPr lang="en-US"/>
          </a:p>
        </p:txBody>
      </p:sp>
    </p:spTree>
  </p:cSld>
  <p:clrMapOvr>
    <a:masterClrMapping/>
  </p:clrMapOvr>
  <p:transition>
    <p:dissolve/>
    <p:sndAc>
      <p:stSnd>
        <p:snd r:embed="rId1" name="chimes.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5123" y="4406901"/>
            <a:ext cx="1049274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75123" y="2906713"/>
            <a:ext cx="1049274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E237729-2DEB-4E91-A9EE-09867FE35B5D}" type="datetimeFigureOut">
              <a:rPr lang="en-US"/>
              <a:pPr>
                <a:defRPr/>
              </a:pPr>
              <a:t>9/25/2019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0F2908A-5298-4427-869B-C300759AFBC0}" type="slidenum">
              <a:rPr lang="en-US"/>
              <a:pPr>
                <a:defRPr/>
              </a:pPr>
              <a:t>‹#›</a:t>
            </a:fld>
            <a:endParaRPr lang="en-US"/>
          </a:p>
        </p:txBody>
      </p:sp>
    </p:spTree>
  </p:cSld>
  <p:clrMapOvr>
    <a:masterClrMapping/>
  </p:clrMapOvr>
  <p:transition>
    <p:dissolve/>
    <p:sndAc>
      <p:stSnd>
        <p:snd r:embed="rId1" name="chimes.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17220" y="1600201"/>
            <a:ext cx="545211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75070" y="1600201"/>
            <a:ext cx="545211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6900C69-2F11-4D6B-9F6D-102787020E44}" type="datetimeFigureOut">
              <a:rPr lang="en-US"/>
              <a:pPr>
                <a:defRPr/>
              </a:pPr>
              <a:t>9/25/2019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556B9F8-ECD7-469C-ABCC-6DDC5246A7EA}" type="slidenum">
              <a:rPr lang="en-US"/>
              <a:pPr>
                <a:defRPr/>
              </a:pPr>
              <a:t>‹#›</a:t>
            </a:fld>
            <a:endParaRPr lang="en-US"/>
          </a:p>
        </p:txBody>
      </p:sp>
    </p:spTree>
  </p:cSld>
  <p:clrMapOvr>
    <a:masterClrMapping/>
  </p:clrMapOvr>
  <p:transition>
    <p:dissolve/>
    <p:sndAc>
      <p:stSnd>
        <p:snd r:embed="rId1" name="chimes.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17220" y="1535113"/>
            <a:ext cx="545425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7220" y="2174875"/>
            <a:ext cx="545425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270785" y="1535113"/>
            <a:ext cx="545639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70785" y="2174875"/>
            <a:ext cx="545639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FFA95FA-EF7E-43DD-837E-C0D8196B2416}" type="datetimeFigureOut">
              <a:rPr lang="en-US"/>
              <a:pPr>
                <a:defRPr/>
              </a:pPr>
              <a:t>9/25/2019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FC69B84-A2C3-461A-8667-8945C07AA9BB}" type="slidenum">
              <a:rPr lang="en-US"/>
              <a:pPr>
                <a:defRPr/>
              </a:pPr>
              <a:t>‹#›</a:t>
            </a:fld>
            <a:endParaRPr lang="en-US"/>
          </a:p>
        </p:txBody>
      </p:sp>
    </p:spTree>
  </p:cSld>
  <p:clrMapOvr>
    <a:masterClrMapping/>
  </p:clrMapOvr>
  <p:transition>
    <p:dissolve/>
    <p:sndAc>
      <p:stSnd>
        <p:snd r:embed="rId1" name="chimes.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EC1D5D8-A331-4C1F-9FAF-094769122622}" type="datetimeFigureOut">
              <a:rPr lang="en-US"/>
              <a:pPr>
                <a:defRPr/>
              </a:pPr>
              <a:t>9/25/2019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8847132-732B-4AC1-99B3-F745CF22B317}" type="slidenum">
              <a:rPr lang="en-US"/>
              <a:pPr>
                <a:defRPr/>
              </a:pPr>
              <a:t>‹#›</a:t>
            </a:fld>
            <a:endParaRPr lang="en-US"/>
          </a:p>
        </p:txBody>
      </p:sp>
    </p:spTree>
  </p:cSld>
  <p:clrMapOvr>
    <a:masterClrMapping/>
  </p:clrMapOvr>
  <p:transition>
    <p:dissolve/>
    <p:sndAc>
      <p:stSnd>
        <p:snd r:embed="rId1" name="chimes.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9DB031A-85F2-44A9-B1A0-ED1A824B75A5}" type="datetimeFigureOut">
              <a:rPr lang="en-US"/>
              <a:pPr>
                <a:defRPr/>
              </a:pPr>
              <a:t>9/25/2019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A94237E-59B0-425C-83EB-12BD7F18B285}" type="slidenum">
              <a:rPr lang="en-US"/>
              <a:pPr>
                <a:defRPr/>
              </a:pPr>
              <a:t>‹#›</a:t>
            </a:fld>
            <a:endParaRPr lang="en-US"/>
          </a:p>
        </p:txBody>
      </p:sp>
    </p:spTree>
  </p:cSld>
  <p:clrMapOvr>
    <a:masterClrMapping/>
  </p:clrMapOvr>
  <p:transition>
    <p:dissolve/>
    <p:sndAc>
      <p:stSnd>
        <p:snd r:embed="rId1" name="chimes.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7220" y="273050"/>
            <a:ext cx="406122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826317" y="273051"/>
            <a:ext cx="6900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17220" y="1435101"/>
            <a:ext cx="406122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937CDA9-3A98-49BC-8151-9F2EF78C9DBA}" type="datetimeFigureOut">
              <a:rPr lang="en-US"/>
              <a:pPr>
                <a:defRPr/>
              </a:pPr>
              <a:t>9/25/2019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068EE14-F9AA-43DC-9446-4A33F2411285}" type="slidenum">
              <a:rPr lang="en-US"/>
              <a:pPr>
                <a:defRPr/>
              </a:pPr>
              <a:t>‹#›</a:t>
            </a:fld>
            <a:endParaRPr lang="en-US"/>
          </a:p>
        </p:txBody>
      </p:sp>
    </p:spTree>
  </p:cSld>
  <p:clrMapOvr>
    <a:masterClrMapping/>
  </p:clrMapOvr>
  <p:transition>
    <p:dissolve/>
    <p:sndAc>
      <p:stSnd>
        <p:snd r:embed="rId1" name="chimes.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19589" y="4800600"/>
            <a:ext cx="740664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419589" y="612775"/>
            <a:ext cx="740664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419589" y="5367338"/>
            <a:ext cx="740664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0287D7A-D1E4-443F-B979-442014EE134C}" type="datetimeFigureOut">
              <a:rPr lang="en-US"/>
              <a:pPr>
                <a:defRPr/>
              </a:pPr>
              <a:t>9/25/2019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FBDDD9A-EB89-4555-958F-4B8532E4F9E9}" type="slidenum">
              <a:rPr lang="en-US"/>
              <a:pPr>
                <a:defRPr/>
              </a:pPr>
              <a:t>‹#›</a:t>
            </a:fld>
            <a:endParaRPr lang="en-US"/>
          </a:p>
        </p:txBody>
      </p:sp>
    </p:spTree>
  </p:cSld>
  <p:clrMapOvr>
    <a:masterClrMapping/>
  </p:clrMapOvr>
  <p:transition>
    <p:dissolve/>
    <p:sndAc>
      <p:stSnd>
        <p:snd r:embed="rId1" name="chimes.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audio" Target="../media/audio1.wav"/></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17220" y="274638"/>
            <a:ext cx="1110996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17220" y="1600201"/>
            <a:ext cx="1110996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17220" y="6356351"/>
            <a:ext cx="288036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BF69DD7D-3AFA-46C6-B6F3-E95F32247CFF}" type="datetimeFigureOut">
              <a:rPr lang="en-US"/>
              <a:pPr>
                <a:defRPr/>
              </a:pPr>
              <a:t>9/25/2019</a:t>
            </a:fld>
            <a:endParaRPr lang="en-US"/>
          </a:p>
        </p:txBody>
      </p:sp>
      <p:sp>
        <p:nvSpPr>
          <p:cNvPr id="5" name="Footer Placeholder 4"/>
          <p:cNvSpPr>
            <a:spLocks noGrp="1"/>
          </p:cNvSpPr>
          <p:nvPr>
            <p:ph type="ftr" sz="quarter" idx="3"/>
          </p:nvPr>
        </p:nvSpPr>
        <p:spPr>
          <a:xfrm>
            <a:off x="4217670" y="6356351"/>
            <a:ext cx="390906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846820" y="6356351"/>
            <a:ext cx="288036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6E24B2AC-73C9-4DEA-99AA-2380BB25886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dissolve/>
    <p:sndAc>
      <p:stSnd>
        <p:snd r:embed="rId14" name="chimes.wav"/>
      </p:stSnd>
    </p:sndAc>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4.wmf"/><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2.xml"/><Relationship Id="rId5" Type="http://schemas.openxmlformats.org/officeDocument/2006/relationships/image" Target="../media/image5.gif"/><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jpeg"/><Relationship Id="rId18" Type="http://schemas.openxmlformats.org/officeDocument/2006/relationships/image" Target="../media/image22.jpeg"/><Relationship Id="rId26" Type="http://schemas.openxmlformats.org/officeDocument/2006/relationships/image" Target="../media/image30.jpeg"/><Relationship Id="rId3" Type="http://schemas.openxmlformats.org/officeDocument/2006/relationships/image" Target="../media/image7.png"/><Relationship Id="rId21" Type="http://schemas.openxmlformats.org/officeDocument/2006/relationships/image" Target="../media/image25.jpeg"/><Relationship Id="rId7" Type="http://schemas.openxmlformats.org/officeDocument/2006/relationships/image" Target="../media/image11.jpeg"/><Relationship Id="rId12" Type="http://schemas.openxmlformats.org/officeDocument/2006/relationships/image" Target="../media/image16.jpeg"/><Relationship Id="rId17" Type="http://schemas.openxmlformats.org/officeDocument/2006/relationships/image" Target="../media/image21.jpeg"/><Relationship Id="rId25" Type="http://schemas.openxmlformats.org/officeDocument/2006/relationships/image" Target="../media/image29.jpeg"/><Relationship Id="rId2" Type="http://schemas.openxmlformats.org/officeDocument/2006/relationships/audio" Target="../media/audio1.wav"/><Relationship Id="rId16" Type="http://schemas.openxmlformats.org/officeDocument/2006/relationships/image" Target="../media/image20.jpeg"/><Relationship Id="rId20"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10.jpeg"/><Relationship Id="rId11" Type="http://schemas.openxmlformats.org/officeDocument/2006/relationships/image" Target="../media/image15.jpeg"/><Relationship Id="rId24" Type="http://schemas.openxmlformats.org/officeDocument/2006/relationships/image" Target="../media/image28.jpeg"/><Relationship Id="rId5" Type="http://schemas.openxmlformats.org/officeDocument/2006/relationships/image" Target="../media/image9.jpeg"/><Relationship Id="rId15" Type="http://schemas.openxmlformats.org/officeDocument/2006/relationships/image" Target="../media/image19.jpeg"/><Relationship Id="rId23" Type="http://schemas.openxmlformats.org/officeDocument/2006/relationships/image" Target="../media/image27.jpeg"/><Relationship Id="rId10" Type="http://schemas.openxmlformats.org/officeDocument/2006/relationships/image" Target="../media/image14.jpeg"/><Relationship Id="rId19" Type="http://schemas.openxmlformats.org/officeDocument/2006/relationships/image" Target="../media/image23.png"/><Relationship Id="rId4" Type="http://schemas.openxmlformats.org/officeDocument/2006/relationships/image" Target="../media/image8.jpeg"/><Relationship Id="rId9" Type="http://schemas.openxmlformats.org/officeDocument/2006/relationships/image" Target="../media/image13.jpeg"/><Relationship Id="rId14" Type="http://schemas.openxmlformats.org/officeDocument/2006/relationships/image" Target="../media/image18.jpeg"/><Relationship Id="rId22" Type="http://schemas.openxmlformats.org/officeDocument/2006/relationships/image" Target="../media/image26.jpeg"/><Relationship Id="rId27"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3.gif"/><Relationship Id="rId4" Type="http://schemas.openxmlformats.org/officeDocument/2006/relationships/image" Target="../media/image2.gif"/></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33.gif"/></Relationships>
</file>

<file path=ppt/slides/_rels/slide21.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jpeg"/><Relationship Id="rId18" Type="http://schemas.openxmlformats.org/officeDocument/2006/relationships/image" Target="../media/image22.jpeg"/><Relationship Id="rId26" Type="http://schemas.openxmlformats.org/officeDocument/2006/relationships/image" Target="../media/image30.jpeg"/><Relationship Id="rId3" Type="http://schemas.openxmlformats.org/officeDocument/2006/relationships/image" Target="../media/image34.jpeg"/><Relationship Id="rId21" Type="http://schemas.openxmlformats.org/officeDocument/2006/relationships/image" Target="../media/image25.jpeg"/><Relationship Id="rId7" Type="http://schemas.openxmlformats.org/officeDocument/2006/relationships/image" Target="../media/image11.jpeg"/><Relationship Id="rId12" Type="http://schemas.openxmlformats.org/officeDocument/2006/relationships/image" Target="../media/image16.jpeg"/><Relationship Id="rId17" Type="http://schemas.openxmlformats.org/officeDocument/2006/relationships/image" Target="../media/image21.jpeg"/><Relationship Id="rId25" Type="http://schemas.openxmlformats.org/officeDocument/2006/relationships/image" Target="../media/image29.jpeg"/><Relationship Id="rId2" Type="http://schemas.openxmlformats.org/officeDocument/2006/relationships/audio" Target="../media/audio1.wav"/><Relationship Id="rId16" Type="http://schemas.openxmlformats.org/officeDocument/2006/relationships/image" Target="../media/image20.jpeg"/><Relationship Id="rId20"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10.jpeg"/><Relationship Id="rId11" Type="http://schemas.openxmlformats.org/officeDocument/2006/relationships/image" Target="../media/image15.jpeg"/><Relationship Id="rId24" Type="http://schemas.openxmlformats.org/officeDocument/2006/relationships/image" Target="../media/image28.jpeg"/><Relationship Id="rId5" Type="http://schemas.openxmlformats.org/officeDocument/2006/relationships/image" Target="../media/image9.jpeg"/><Relationship Id="rId15" Type="http://schemas.openxmlformats.org/officeDocument/2006/relationships/image" Target="../media/image19.jpeg"/><Relationship Id="rId23" Type="http://schemas.openxmlformats.org/officeDocument/2006/relationships/image" Target="../media/image27.jpeg"/><Relationship Id="rId10" Type="http://schemas.openxmlformats.org/officeDocument/2006/relationships/image" Target="../media/image14.jpeg"/><Relationship Id="rId19" Type="http://schemas.openxmlformats.org/officeDocument/2006/relationships/image" Target="../media/image23.png"/><Relationship Id="rId4" Type="http://schemas.openxmlformats.org/officeDocument/2006/relationships/image" Target="../media/image8.jpeg"/><Relationship Id="rId9" Type="http://schemas.openxmlformats.org/officeDocument/2006/relationships/image" Target="../media/image13.jpeg"/><Relationship Id="rId14" Type="http://schemas.openxmlformats.org/officeDocument/2006/relationships/image" Target="../media/image18.jpeg"/><Relationship Id="rId22" Type="http://schemas.openxmlformats.org/officeDocument/2006/relationships/image" Target="../media/image26.jpeg"/><Relationship Id="rId27" Type="http://schemas.openxmlformats.org/officeDocument/2006/relationships/image" Target="../media/image31.jpeg"/></Relationships>
</file>

<file path=ppt/slides/_rels/slide2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My%20Documents/Downloads/Bai%20tap%20SHC/Package%20-%20Lesson/Lesson.exe" TargetMode="External"/><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Hộp_Văn_Bản 2"/>
          <p:cNvSpPr txBox="1">
            <a:spLocks noChangeArrowheads="1"/>
          </p:cNvSpPr>
          <p:nvPr/>
        </p:nvSpPr>
        <p:spPr bwMode="auto">
          <a:xfrm>
            <a:off x="0" y="2362200"/>
            <a:ext cx="12344400" cy="830997"/>
          </a:xfrm>
          <a:prstGeom prst="rect">
            <a:avLst/>
          </a:prstGeom>
          <a:noFill/>
          <a:ln w="9525">
            <a:noFill/>
            <a:miter lim="800000"/>
            <a:headEnd/>
            <a:tailEnd/>
          </a:ln>
        </p:spPr>
        <p:txBody>
          <a:bodyPr>
            <a:spAutoFit/>
          </a:bodyPr>
          <a:lstStyle/>
          <a:p>
            <a:pPr algn="ctr">
              <a:spcBef>
                <a:spcPts val="600"/>
              </a:spcBef>
              <a:spcAft>
                <a:spcPts val="600"/>
              </a:spcAft>
            </a:pPr>
            <a:r>
              <a:rPr lang="en-US" sz="4800" b="1" dirty="0" smtClean="0">
                <a:solidFill>
                  <a:srgbClr val="0033CC"/>
                </a:solidFill>
                <a:latin typeface="Times New Roman" pitchFamily="18" charset="0"/>
                <a:cs typeface="Times New Roman" pitchFamily="18" charset="0"/>
              </a:rPr>
              <a:t>KHOA HỌC 4</a:t>
            </a:r>
            <a:endParaRPr lang="en-US" dirty="0">
              <a:latin typeface="Times New Roman" pitchFamily="18" charset="0"/>
              <a:cs typeface="Times New Roman" pitchFamily="18" charset="0"/>
            </a:endParaRPr>
          </a:p>
        </p:txBody>
      </p:sp>
      <p:sp>
        <p:nvSpPr>
          <p:cNvPr id="4" name="Hộp_Văn_Bản 3"/>
          <p:cNvSpPr txBox="1"/>
          <p:nvPr/>
        </p:nvSpPr>
        <p:spPr>
          <a:xfrm>
            <a:off x="228600" y="1219200"/>
            <a:ext cx="12260580" cy="3276600"/>
          </a:xfrm>
          <a:prstGeom prst="rect">
            <a:avLst/>
          </a:prstGeom>
          <a:noFill/>
        </p:spPr>
        <p:txBody>
          <a:bodyPr spcFirstLastPara="1">
            <a:prstTxWarp prst="textArchUp">
              <a:avLst>
                <a:gd name="adj" fmla="val 11329067"/>
              </a:avLst>
            </a:prstTxWarp>
            <a:spAutoFit/>
          </a:bodyPr>
          <a:lstStyle/>
          <a:p>
            <a:pPr algn="ctr" fontAlgn="auto">
              <a:spcBef>
                <a:spcPts val="0"/>
              </a:spcBef>
              <a:spcAft>
                <a:spcPts val="0"/>
              </a:spcAft>
              <a:defRPr/>
            </a:pPr>
            <a:r>
              <a:rPr lang="en-US" sz="3600" b="1" dirty="0" err="1" smtClean="0">
                <a:solidFill>
                  <a:srgbClr val="FF0000"/>
                </a:solidFill>
                <a:latin typeface="Times New Roman" pitchFamily="18" charset="0"/>
                <a:cs typeface="Times New Roman" pitchFamily="18" charset="0"/>
              </a:rPr>
              <a:t>Phòng</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Giáo</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dục</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và</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Đào</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tạo</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quận</a:t>
            </a:r>
            <a:r>
              <a:rPr lang="en-US" sz="3600" b="1" dirty="0" smtClean="0">
                <a:solidFill>
                  <a:srgbClr val="FF0000"/>
                </a:solidFill>
                <a:latin typeface="Times New Roman" pitchFamily="18" charset="0"/>
                <a:cs typeface="Times New Roman" pitchFamily="18" charset="0"/>
              </a:rPr>
              <a:t> Long </a:t>
            </a:r>
            <a:r>
              <a:rPr lang="en-US" sz="3600" b="1" dirty="0" err="1" smtClean="0">
                <a:solidFill>
                  <a:srgbClr val="FF0000"/>
                </a:solidFill>
                <a:latin typeface="Times New Roman" pitchFamily="18" charset="0"/>
                <a:cs typeface="Times New Roman" pitchFamily="18" charset="0"/>
              </a:rPr>
              <a:t>Biên</a:t>
            </a:r>
            <a:endParaRPr lang="en-US" sz="3600" b="1" dirty="0" smtClean="0">
              <a:solidFill>
                <a:srgbClr val="FF0000"/>
              </a:solidFill>
              <a:latin typeface="Times New Roman" pitchFamily="18" charset="0"/>
              <a:cs typeface="Times New Roman" pitchFamily="18" charset="0"/>
            </a:endParaRPr>
          </a:p>
          <a:p>
            <a:pPr algn="ctr" fontAlgn="auto">
              <a:spcBef>
                <a:spcPts val="0"/>
              </a:spcBef>
              <a:spcAft>
                <a:spcPts val="0"/>
              </a:spcAft>
              <a:defRPr/>
            </a:pPr>
            <a:r>
              <a:rPr lang="en-US" sz="3600" b="1" dirty="0" err="1" smtClean="0">
                <a:solidFill>
                  <a:srgbClr val="FF0000"/>
                </a:solidFill>
                <a:latin typeface="Times New Roman" pitchFamily="18" charset="0"/>
                <a:cs typeface="Times New Roman" pitchFamily="18" charset="0"/>
              </a:rPr>
              <a:t>Trường</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Tiểu</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học</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Ái</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Mộ</a:t>
            </a:r>
            <a:r>
              <a:rPr lang="en-US" sz="3600" b="1" dirty="0" smtClean="0">
                <a:solidFill>
                  <a:srgbClr val="FF0000"/>
                </a:solidFill>
                <a:latin typeface="Times New Roman" pitchFamily="18" charset="0"/>
                <a:cs typeface="Times New Roman" pitchFamily="18" charset="0"/>
              </a:rPr>
              <a:t> B</a:t>
            </a:r>
            <a:endParaRPr lang="en-US" sz="3600" b="1" dirty="0">
              <a:solidFill>
                <a:srgbClr val="FF0000"/>
              </a:solidFill>
              <a:latin typeface="Times New Roman" pitchFamily="18" charset="0"/>
              <a:cs typeface="Times New Roman" pitchFamily="18" charset="0"/>
            </a:endParaRPr>
          </a:p>
        </p:txBody>
      </p:sp>
      <p:pic>
        <p:nvPicPr>
          <p:cNvPr id="7" name="Picture 4" descr="Buombay"/>
          <p:cNvPicPr>
            <a:picLocks noChangeAspect="1" noChangeArrowheads="1" noCrop="1"/>
          </p:cNvPicPr>
          <p:nvPr/>
        </p:nvPicPr>
        <p:blipFill>
          <a:blip r:embed="rId3"/>
          <a:srcRect/>
          <a:stretch>
            <a:fillRect/>
          </a:stretch>
        </p:blipFill>
        <p:spPr bwMode="auto">
          <a:xfrm flipV="1">
            <a:off x="411480" y="0"/>
            <a:ext cx="12344400" cy="838200"/>
          </a:xfrm>
          <a:prstGeom prst="rect">
            <a:avLst/>
          </a:prstGeom>
          <a:noFill/>
          <a:ln w="9525">
            <a:noFill/>
            <a:miter lim="800000"/>
            <a:headEnd/>
            <a:tailEnd/>
          </a:ln>
        </p:spPr>
      </p:pic>
      <p:pic>
        <p:nvPicPr>
          <p:cNvPr id="8" name="Picture 4" descr="Buombay"/>
          <p:cNvPicPr>
            <a:picLocks noChangeAspect="1" noChangeArrowheads="1" noCrop="1"/>
          </p:cNvPicPr>
          <p:nvPr/>
        </p:nvPicPr>
        <p:blipFill>
          <a:blip r:embed="rId3"/>
          <a:srcRect/>
          <a:stretch>
            <a:fillRect/>
          </a:stretch>
        </p:blipFill>
        <p:spPr bwMode="auto">
          <a:xfrm rot="10800000" flipV="1">
            <a:off x="0" y="6019800"/>
            <a:ext cx="12344400" cy="838200"/>
          </a:xfrm>
          <a:prstGeom prst="rect">
            <a:avLst/>
          </a:prstGeom>
          <a:noFill/>
          <a:ln w="9525">
            <a:noFill/>
            <a:miter lim="800000"/>
            <a:headEnd/>
            <a:tailEnd/>
          </a:ln>
        </p:spPr>
      </p:pic>
      <p:pic>
        <p:nvPicPr>
          <p:cNvPr id="9" name="Picture 4" descr="Buombay"/>
          <p:cNvPicPr>
            <a:picLocks noChangeAspect="1" noChangeArrowheads="1" noCrop="1"/>
          </p:cNvPicPr>
          <p:nvPr/>
        </p:nvPicPr>
        <p:blipFill>
          <a:blip r:embed="rId3"/>
          <a:srcRect/>
          <a:stretch>
            <a:fillRect/>
          </a:stretch>
        </p:blipFill>
        <p:spPr bwMode="auto">
          <a:xfrm rot="16200000" flipV="1">
            <a:off x="-3120390" y="3120390"/>
            <a:ext cx="6858000" cy="617220"/>
          </a:xfrm>
          <a:prstGeom prst="rect">
            <a:avLst/>
          </a:prstGeom>
          <a:noFill/>
          <a:ln w="9525">
            <a:noFill/>
            <a:miter lim="800000"/>
            <a:headEnd/>
            <a:tailEnd/>
          </a:ln>
        </p:spPr>
      </p:pic>
      <p:pic>
        <p:nvPicPr>
          <p:cNvPr id="10" name="Picture 4" descr="Buombay"/>
          <p:cNvPicPr>
            <a:picLocks noChangeAspect="1" noChangeArrowheads="1" noCrop="1"/>
          </p:cNvPicPr>
          <p:nvPr/>
        </p:nvPicPr>
        <p:blipFill>
          <a:blip r:embed="rId3"/>
          <a:srcRect/>
          <a:stretch>
            <a:fillRect/>
          </a:stretch>
        </p:blipFill>
        <p:spPr bwMode="auto">
          <a:xfrm rot="5400000" flipV="1">
            <a:off x="8606790" y="3348990"/>
            <a:ext cx="6858000" cy="617220"/>
          </a:xfrm>
          <a:prstGeom prst="rect">
            <a:avLst/>
          </a:prstGeom>
          <a:noFill/>
          <a:ln w="9525">
            <a:noFill/>
            <a:miter lim="800000"/>
            <a:headEnd/>
            <a:tailEnd/>
          </a:ln>
        </p:spPr>
      </p:pic>
      <p:pic>
        <p:nvPicPr>
          <p:cNvPr id="2056" name="Picture 4" descr="XMASCA~1"/>
          <p:cNvPicPr>
            <a:picLocks noChangeAspect="1" noChangeArrowheads="1" noCrop="1"/>
          </p:cNvPicPr>
          <p:nvPr/>
        </p:nvPicPr>
        <p:blipFill>
          <a:blip r:embed="rId4"/>
          <a:srcRect/>
          <a:stretch>
            <a:fillRect/>
          </a:stretch>
        </p:blipFill>
        <p:spPr bwMode="auto">
          <a:xfrm>
            <a:off x="4950620" y="5867400"/>
            <a:ext cx="2661761" cy="1143000"/>
          </a:xfrm>
          <a:prstGeom prst="rect">
            <a:avLst/>
          </a:prstGeom>
          <a:noFill/>
          <a:ln w="9525">
            <a:noFill/>
            <a:miter lim="800000"/>
            <a:headEnd/>
            <a:tailEnd/>
          </a:ln>
        </p:spPr>
      </p:pic>
      <p:pic>
        <p:nvPicPr>
          <p:cNvPr id="2057" name="Picture 6" descr="F:\HINH ANH\HinhDong\Hoa\h14.gif"/>
          <p:cNvPicPr>
            <a:picLocks noChangeAspect="1" noChangeArrowheads="1" noCrop="1"/>
          </p:cNvPicPr>
          <p:nvPr/>
        </p:nvPicPr>
        <p:blipFill>
          <a:blip r:embed="rId5"/>
          <a:srcRect/>
          <a:stretch>
            <a:fillRect/>
          </a:stretch>
        </p:blipFill>
        <p:spPr bwMode="auto">
          <a:xfrm rot="-1069637">
            <a:off x="-165021" y="5661025"/>
            <a:ext cx="1532335" cy="1371600"/>
          </a:xfrm>
          <a:prstGeom prst="rect">
            <a:avLst/>
          </a:prstGeom>
          <a:noFill/>
          <a:ln w="9525">
            <a:noFill/>
            <a:miter lim="800000"/>
            <a:headEnd/>
            <a:tailEnd/>
          </a:ln>
        </p:spPr>
      </p:pic>
      <p:pic>
        <p:nvPicPr>
          <p:cNvPr id="2058" name="Picture 6" descr="F:\HINH ANH\HinhDong\Hoa\h14.gif"/>
          <p:cNvPicPr>
            <a:picLocks noChangeAspect="1" noChangeArrowheads="1" noCrop="1"/>
          </p:cNvPicPr>
          <p:nvPr/>
        </p:nvPicPr>
        <p:blipFill>
          <a:blip r:embed="rId5"/>
          <a:srcRect/>
          <a:stretch>
            <a:fillRect/>
          </a:stretch>
        </p:blipFill>
        <p:spPr bwMode="auto">
          <a:xfrm rot="10020752">
            <a:off x="10989946" y="20638"/>
            <a:ext cx="1532335" cy="1371600"/>
          </a:xfrm>
          <a:prstGeom prst="rect">
            <a:avLst/>
          </a:prstGeom>
          <a:noFill/>
          <a:ln w="9525">
            <a:noFill/>
            <a:miter lim="800000"/>
            <a:headEnd/>
            <a:tailEnd/>
          </a:ln>
        </p:spPr>
      </p:pic>
      <p:pic>
        <p:nvPicPr>
          <p:cNvPr id="2059" name="Picture 6" descr="F:\HINH ANH\HinhDong\Hoa\h14.gif"/>
          <p:cNvPicPr>
            <a:picLocks noChangeAspect="1" noChangeArrowheads="1" noCrop="1"/>
          </p:cNvPicPr>
          <p:nvPr/>
        </p:nvPicPr>
        <p:blipFill>
          <a:blip r:embed="rId5"/>
          <a:srcRect/>
          <a:stretch>
            <a:fillRect/>
          </a:stretch>
        </p:blipFill>
        <p:spPr bwMode="auto">
          <a:xfrm rot="-6619011">
            <a:off x="10931684" y="5452745"/>
            <a:ext cx="1136650" cy="1851660"/>
          </a:xfrm>
          <a:prstGeom prst="rect">
            <a:avLst/>
          </a:prstGeom>
          <a:noFill/>
          <a:ln w="9525">
            <a:noFill/>
            <a:miter lim="800000"/>
            <a:headEnd/>
            <a:tailEnd/>
          </a:ln>
        </p:spPr>
      </p:pic>
      <p:pic>
        <p:nvPicPr>
          <p:cNvPr id="2060" name="Picture 6" descr="F:\HINH ANH\HinhDong\Hoa\h14.gif"/>
          <p:cNvPicPr>
            <a:picLocks noChangeAspect="1" noChangeArrowheads="1" noCrop="1"/>
          </p:cNvPicPr>
          <p:nvPr/>
        </p:nvPicPr>
        <p:blipFill>
          <a:blip r:embed="rId5"/>
          <a:srcRect/>
          <a:stretch>
            <a:fillRect/>
          </a:stretch>
        </p:blipFill>
        <p:spPr bwMode="auto">
          <a:xfrm rot="5164617">
            <a:off x="317580" y="-266224"/>
            <a:ext cx="1135063" cy="1851661"/>
          </a:xfrm>
          <a:prstGeom prst="rect">
            <a:avLst/>
          </a:prstGeom>
          <a:noFill/>
          <a:ln w="9525">
            <a:noFill/>
            <a:miter lim="800000"/>
            <a:headEnd/>
            <a:tailEnd/>
          </a:ln>
        </p:spPr>
      </p:pic>
      <p:pic>
        <p:nvPicPr>
          <p:cNvPr id="15" name="Picture 21" descr="Firewrk8"/>
          <p:cNvPicPr>
            <a:picLocks noChangeAspect="1" noChangeArrowheads="1"/>
          </p:cNvPicPr>
          <p:nvPr/>
        </p:nvPicPr>
        <p:blipFill>
          <a:blip r:embed="rId6">
            <a:lum bright="6000" contrast="30000"/>
          </a:blip>
          <a:srcRect/>
          <a:stretch>
            <a:fillRect/>
          </a:stretch>
        </p:blipFill>
        <p:spPr bwMode="auto">
          <a:xfrm>
            <a:off x="1337310" y="2057401"/>
            <a:ext cx="3909060" cy="3008313"/>
          </a:xfrm>
          <a:prstGeom prst="rect">
            <a:avLst/>
          </a:prstGeom>
          <a:noFill/>
          <a:ln w="9525">
            <a:noFill/>
            <a:miter lim="800000"/>
            <a:headEnd/>
            <a:tailEnd/>
          </a:ln>
        </p:spPr>
      </p:pic>
      <p:pic>
        <p:nvPicPr>
          <p:cNvPr id="16" name="Picture 22" descr="Firewrk8"/>
          <p:cNvPicPr>
            <a:picLocks noChangeAspect="1" noChangeArrowheads="1"/>
          </p:cNvPicPr>
          <p:nvPr/>
        </p:nvPicPr>
        <p:blipFill>
          <a:blip r:embed="rId6">
            <a:lum bright="6000" contrast="30000"/>
          </a:blip>
          <a:srcRect/>
          <a:stretch>
            <a:fillRect/>
          </a:stretch>
        </p:blipFill>
        <p:spPr bwMode="auto">
          <a:xfrm>
            <a:off x="7509510" y="1828801"/>
            <a:ext cx="4217670" cy="3160713"/>
          </a:xfrm>
          <a:prstGeom prst="rect">
            <a:avLst/>
          </a:prstGeom>
          <a:noFill/>
          <a:ln w="9525">
            <a:noFill/>
            <a:miter lim="800000"/>
            <a:headEnd/>
            <a:tailEnd/>
          </a:ln>
        </p:spPr>
      </p:pic>
      <p:pic>
        <p:nvPicPr>
          <p:cNvPr id="19" name="Picture 22" descr="Firewrk8"/>
          <p:cNvPicPr>
            <a:picLocks noChangeAspect="1" noChangeArrowheads="1"/>
          </p:cNvPicPr>
          <p:nvPr/>
        </p:nvPicPr>
        <p:blipFill>
          <a:blip r:embed="rId6">
            <a:lum bright="6000" contrast="30000"/>
          </a:blip>
          <a:srcRect/>
          <a:stretch>
            <a:fillRect/>
          </a:stretch>
        </p:blipFill>
        <p:spPr bwMode="auto">
          <a:xfrm>
            <a:off x="4320540" y="3810000"/>
            <a:ext cx="3909060" cy="2667000"/>
          </a:xfrm>
          <a:prstGeom prst="rect">
            <a:avLst/>
          </a:prstGeom>
          <a:noFill/>
          <a:ln w="9525">
            <a:noFill/>
            <a:miter lim="800000"/>
            <a:headEnd/>
            <a:tailEnd/>
          </a:ln>
        </p:spPr>
      </p:pic>
    </p:spTree>
  </p:cSld>
  <p:clrMapOvr>
    <a:masterClrMapping/>
  </p:clrMapOvr>
  <p:transition>
    <p:dissolv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par>
                                <p:cTn id="8" presetID="5"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heckerboard(across)">
                                      <p:cBhvr>
                                        <p:cTn id="10" dur="500"/>
                                        <p:tgtEl>
                                          <p:spTgt spid="8"/>
                                        </p:tgtEl>
                                      </p:cBhvr>
                                    </p:animEffect>
                                  </p:childTnLst>
                                </p:cTn>
                              </p:par>
                              <p:par>
                                <p:cTn id="11" presetID="5" presetClass="entr" presetSubtype="1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heckerboard(across)">
                                      <p:cBhvr>
                                        <p:cTn id="13" dur="500"/>
                                        <p:tgtEl>
                                          <p:spTgt spid="9"/>
                                        </p:tgtEl>
                                      </p:cBhvr>
                                    </p:animEffect>
                                  </p:childTnLst>
                                </p:cTn>
                              </p:par>
                              <p:par>
                                <p:cTn id="14" presetID="5" presetClass="entr" presetSubtype="1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heckerboard(across)">
                                      <p:cBhvr>
                                        <p:cTn id="16" dur="500"/>
                                        <p:tgtEl>
                                          <p:spTgt spid="10"/>
                                        </p:tgtEl>
                                      </p:cBhvr>
                                    </p:animEffect>
                                  </p:childTnLst>
                                </p:cTn>
                              </p:par>
                              <p:par>
                                <p:cTn id="17" presetID="31" presetClass="entr" presetSubtype="0" repeatCount="indefinite" fill="hold" nodeType="withEffect">
                                  <p:stCondLst>
                                    <p:cond delay="500"/>
                                  </p:stCondLst>
                                  <p:iterate type="lt">
                                    <p:tmPct val="5000"/>
                                  </p:iterate>
                                  <p:childTnLst>
                                    <p:set>
                                      <p:cBhvr>
                                        <p:cTn id="18" dur="1" fill="hold">
                                          <p:stCondLst>
                                            <p:cond delay="0"/>
                                          </p:stCondLst>
                                        </p:cTn>
                                        <p:tgtEl>
                                          <p:spTgt spid="15"/>
                                        </p:tgtEl>
                                        <p:attrNameLst>
                                          <p:attrName>style.visibility</p:attrName>
                                        </p:attrNameLst>
                                      </p:cBhvr>
                                      <p:to>
                                        <p:strVal val="visible"/>
                                      </p:to>
                                    </p:set>
                                    <p:anim calcmode="lin" valueType="num">
                                      <p:cBhvr>
                                        <p:cTn id="19" dur="5000" fill="hold"/>
                                        <p:tgtEl>
                                          <p:spTgt spid="15"/>
                                        </p:tgtEl>
                                        <p:attrNameLst>
                                          <p:attrName>ppt_w</p:attrName>
                                        </p:attrNameLst>
                                      </p:cBhvr>
                                      <p:tavLst>
                                        <p:tav tm="0">
                                          <p:val>
                                            <p:fltVal val="0"/>
                                          </p:val>
                                        </p:tav>
                                        <p:tav tm="100000">
                                          <p:val>
                                            <p:strVal val="#ppt_w"/>
                                          </p:val>
                                        </p:tav>
                                      </p:tavLst>
                                    </p:anim>
                                    <p:anim calcmode="lin" valueType="num">
                                      <p:cBhvr>
                                        <p:cTn id="20" dur="5000" fill="hold"/>
                                        <p:tgtEl>
                                          <p:spTgt spid="15"/>
                                        </p:tgtEl>
                                        <p:attrNameLst>
                                          <p:attrName>ppt_h</p:attrName>
                                        </p:attrNameLst>
                                      </p:cBhvr>
                                      <p:tavLst>
                                        <p:tav tm="0">
                                          <p:val>
                                            <p:fltVal val="0"/>
                                          </p:val>
                                        </p:tav>
                                        <p:tav tm="100000">
                                          <p:val>
                                            <p:strVal val="#ppt_h"/>
                                          </p:val>
                                        </p:tav>
                                      </p:tavLst>
                                    </p:anim>
                                    <p:anim calcmode="lin" valueType="num">
                                      <p:cBhvr>
                                        <p:cTn id="21" dur="5000" fill="hold"/>
                                        <p:tgtEl>
                                          <p:spTgt spid="15"/>
                                        </p:tgtEl>
                                        <p:attrNameLst>
                                          <p:attrName>style.rotation</p:attrName>
                                        </p:attrNameLst>
                                      </p:cBhvr>
                                      <p:tavLst>
                                        <p:tav tm="0">
                                          <p:val>
                                            <p:fltVal val="90"/>
                                          </p:val>
                                        </p:tav>
                                        <p:tav tm="100000">
                                          <p:val>
                                            <p:fltVal val="0"/>
                                          </p:val>
                                        </p:tav>
                                      </p:tavLst>
                                    </p:anim>
                                    <p:animEffect transition="in" filter="fade">
                                      <p:cBhvr>
                                        <p:cTn id="22" dur="5000"/>
                                        <p:tgtEl>
                                          <p:spTgt spid="15"/>
                                        </p:tgtEl>
                                      </p:cBhvr>
                                    </p:animEffect>
                                  </p:childTnLst>
                                </p:cTn>
                              </p:par>
                              <p:par>
                                <p:cTn id="23" presetID="31" presetClass="entr" presetSubtype="0" repeatCount="indefinite" fill="hold" nodeType="withEffect">
                                  <p:stCondLst>
                                    <p:cond delay="500"/>
                                  </p:stCondLst>
                                  <p:iterate type="lt">
                                    <p:tmPct val="5000"/>
                                  </p:iterate>
                                  <p:childTnLst>
                                    <p:set>
                                      <p:cBhvr>
                                        <p:cTn id="24" dur="1" fill="hold">
                                          <p:stCondLst>
                                            <p:cond delay="0"/>
                                          </p:stCondLst>
                                        </p:cTn>
                                        <p:tgtEl>
                                          <p:spTgt spid="16"/>
                                        </p:tgtEl>
                                        <p:attrNameLst>
                                          <p:attrName>style.visibility</p:attrName>
                                        </p:attrNameLst>
                                      </p:cBhvr>
                                      <p:to>
                                        <p:strVal val="visible"/>
                                      </p:to>
                                    </p:set>
                                    <p:anim calcmode="lin" valueType="num">
                                      <p:cBhvr>
                                        <p:cTn id="25" dur="5000" fill="hold"/>
                                        <p:tgtEl>
                                          <p:spTgt spid="16"/>
                                        </p:tgtEl>
                                        <p:attrNameLst>
                                          <p:attrName>ppt_w</p:attrName>
                                        </p:attrNameLst>
                                      </p:cBhvr>
                                      <p:tavLst>
                                        <p:tav tm="0">
                                          <p:val>
                                            <p:fltVal val="0"/>
                                          </p:val>
                                        </p:tav>
                                        <p:tav tm="100000">
                                          <p:val>
                                            <p:strVal val="#ppt_w"/>
                                          </p:val>
                                        </p:tav>
                                      </p:tavLst>
                                    </p:anim>
                                    <p:anim calcmode="lin" valueType="num">
                                      <p:cBhvr>
                                        <p:cTn id="26" dur="5000" fill="hold"/>
                                        <p:tgtEl>
                                          <p:spTgt spid="16"/>
                                        </p:tgtEl>
                                        <p:attrNameLst>
                                          <p:attrName>ppt_h</p:attrName>
                                        </p:attrNameLst>
                                      </p:cBhvr>
                                      <p:tavLst>
                                        <p:tav tm="0">
                                          <p:val>
                                            <p:fltVal val="0"/>
                                          </p:val>
                                        </p:tav>
                                        <p:tav tm="100000">
                                          <p:val>
                                            <p:strVal val="#ppt_h"/>
                                          </p:val>
                                        </p:tav>
                                      </p:tavLst>
                                    </p:anim>
                                    <p:anim calcmode="lin" valueType="num">
                                      <p:cBhvr>
                                        <p:cTn id="27" dur="5000" fill="hold"/>
                                        <p:tgtEl>
                                          <p:spTgt spid="16"/>
                                        </p:tgtEl>
                                        <p:attrNameLst>
                                          <p:attrName>style.rotation</p:attrName>
                                        </p:attrNameLst>
                                      </p:cBhvr>
                                      <p:tavLst>
                                        <p:tav tm="0">
                                          <p:val>
                                            <p:fltVal val="90"/>
                                          </p:val>
                                        </p:tav>
                                        <p:tav tm="100000">
                                          <p:val>
                                            <p:fltVal val="0"/>
                                          </p:val>
                                        </p:tav>
                                      </p:tavLst>
                                    </p:anim>
                                    <p:animEffect transition="in" filter="fade">
                                      <p:cBhvr>
                                        <p:cTn id="28" dur="5000"/>
                                        <p:tgtEl>
                                          <p:spTgt spid="16"/>
                                        </p:tgtEl>
                                      </p:cBhvr>
                                    </p:animEffect>
                                  </p:childTnLst>
                                </p:cTn>
                              </p:par>
                              <p:par>
                                <p:cTn id="29" presetID="31" presetClass="entr" presetSubtype="0" repeatCount="indefinite" fill="hold" nodeType="withEffect">
                                  <p:stCondLst>
                                    <p:cond delay="500"/>
                                  </p:stCondLst>
                                  <p:iterate type="lt">
                                    <p:tmPct val="5000"/>
                                  </p:iterate>
                                  <p:childTnLst>
                                    <p:set>
                                      <p:cBhvr>
                                        <p:cTn id="30" dur="1" fill="hold">
                                          <p:stCondLst>
                                            <p:cond delay="0"/>
                                          </p:stCondLst>
                                        </p:cTn>
                                        <p:tgtEl>
                                          <p:spTgt spid="19"/>
                                        </p:tgtEl>
                                        <p:attrNameLst>
                                          <p:attrName>style.visibility</p:attrName>
                                        </p:attrNameLst>
                                      </p:cBhvr>
                                      <p:to>
                                        <p:strVal val="visible"/>
                                      </p:to>
                                    </p:set>
                                    <p:anim calcmode="lin" valueType="num">
                                      <p:cBhvr>
                                        <p:cTn id="31" dur="5000" fill="hold"/>
                                        <p:tgtEl>
                                          <p:spTgt spid="19"/>
                                        </p:tgtEl>
                                        <p:attrNameLst>
                                          <p:attrName>ppt_w</p:attrName>
                                        </p:attrNameLst>
                                      </p:cBhvr>
                                      <p:tavLst>
                                        <p:tav tm="0">
                                          <p:val>
                                            <p:fltVal val="0"/>
                                          </p:val>
                                        </p:tav>
                                        <p:tav tm="100000">
                                          <p:val>
                                            <p:strVal val="#ppt_w"/>
                                          </p:val>
                                        </p:tav>
                                      </p:tavLst>
                                    </p:anim>
                                    <p:anim calcmode="lin" valueType="num">
                                      <p:cBhvr>
                                        <p:cTn id="32" dur="5000" fill="hold"/>
                                        <p:tgtEl>
                                          <p:spTgt spid="19"/>
                                        </p:tgtEl>
                                        <p:attrNameLst>
                                          <p:attrName>ppt_h</p:attrName>
                                        </p:attrNameLst>
                                      </p:cBhvr>
                                      <p:tavLst>
                                        <p:tav tm="0">
                                          <p:val>
                                            <p:fltVal val="0"/>
                                          </p:val>
                                        </p:tav>
                                        <p:tav tm="100000">
                                          <p:val>
                                            <p:strVal val="#ppt_h"/>
                                          </p:val>
                                        </p:tav>
                                      </p:tavLst>
                                    </p:anim>
                                    <p:anim calcmode="lin" valueType="num">
                                      <p:cBhvr>
                                        <p:cTn id="33" dur="5000" fill="hold"/>
                                        <p:tgtEl>
                                          <p:spTgt spid="19"/>
                                        </p:tgtEl>
                                        <p:attrNameLst>
                                          <p:attrName>style.rotation</p:attrName>
                                        </p:attrNameLst>
                                      </p:cBhvr>
                                      <p:tavLst>
                                        <p:tav tm="0">
                                          <p:val>
                                            <p:fltVal val="90"/>
                                          </p:val>
                                        </p:tav>
                                        <p:tav tm="100000">
                                          <p:val>
                                            <p:fltVal val="0"/>
                                          </p:val>
                                        </p:tav>
                                      </p:tavLst>
                                    </p:anim>
                                    <p:animEffect transition="in" filter="fade">
                                      <p:cBhvr>
                                        <p:cTn id="34" dur="5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Hình Chữ nhật 1"/>
          <p:cNvSpPr>
            <a:spLocks noChangeArrowheads="1"/>
          </p:cNvSpPr>
          <p:nvPr/>
        </p:nvSpPr>
        <p:spPr bwMode="auto">
          <a:xfrm>
            <a:off x="205740" y="228601"/>
            <a:ext cx="12138660" cy="708025"/>
          </a:xfrm>
          <a:prstGeom prst="rect">
            <a:avLst/>
          </a:prstGeom>
          <a:noFill/>
          <a:ln w="9525">
            <a:noFill/>
            <a:miter lim="800000"/>
            <a:headEnd/>
            <a:tailEnd/>
          </a:ln>
        </p:spPr>
        <p:txBody>
          <a:bodyPr>
            <a:spAutoFit/>
          </a:bodyPr>
          <a:lstStyle/>
          <a:p>
            <a:pPr algn="just"/>
            <a:r>
              <a:rPr lang="en-US" sz="4000" u="sng">
                <a:solidFill>
                  <a:srgbClr val="FF0000"/>
                </a:solidFill>
                <a:latin typeface="Times New Roman" pitchFamily="18" charset="0"/>
                <a:cs typeface="Times New Roman" pitchFamily="18" charset="0"/>
              </a:rPr>
              <a:t>Kết luận: </a:t>
            </a:r>
            <a:endParaRPr lang="en-US" sz="4000" i="1" u="sng">
              <a:solidFill>
                <a:srgbClr val="FF0000"/>
              </a:solidFill>
              <a:latin typeface="Times New Roman" pitchFamily="18" charset="0"/>
              <a:cs typeface="Times New Roman" pitchFamily="18" charset="0"/>
            </a:endParaRPr>
          </a:p>
        </p:txBody>
      </p:sp>
      <p:sp>
        <p:nvSpPr>
          <p:cNvPr id="11267" name="Hình Chữ nhật 2"/>
          <p:cNvSpPr>
            <a:spLocks noChangeArrowheads="1"/>
          </p:cNvSpPr>
          <p:nvPr/>
        </p:nvSpPr>
        <p:spPr bwMode="auto">
          <a:xfrm>
            <a:off x="411480" y="914400"/>
            <a:ext cx="11315700" cy="3785652"/>
          </a:xfrm>
          <a:prstGeom prst="rect">
            <a:avLst/>
          </a:prstGeom>
          <a:noFill/>
          <a:ln w="9525">
            <a:noFill/>
            <a:miter lim="800000"/>
            <a:headEnd/>
            <a:tailEnd/>
          </a:ln>
        </p:spPr>
        <p:txBody>
          <a:bodyPr>
            <a:spAutoFit/>
          </a:bodyPr>
          <a:lstStyle/>
          <a:p>
            <a:pPr algn="just"/>
            <a:r>
              <a:rPr lang="en-US" sz="4000" b="1">
                <a:latin typeface="Times New Roman" pitchFamily="18" charset="0"/>
                <a:cs typeface="Times New Roman" pitchFamily="18" charset="0"/>
              </a:rPr>
              <a:t>Không có một loại thức ăn nào có thể cung cấp đủ các chất cần thiết cho hoạt động sống của cơ thể. Tất cả những chất mà cơ thể cần đều phải lấy từ nhiều nguồn thức ăn khác nhau. Để có sức khoẻ tốt, chúng ta ăn phối hợp nhiều loại thức ăn và thường xuyên thay đổi món ăn.</a:t>
            </a:r>
            <a:endParaRPr lang="en-US" sz="4000">
              <a:latin typeface="Times New Roman" pitchFamily="18" charset="0"/>
              <a:cs typeface="Times New Roman" pitchFamily="18" charset="0"/>
            </a:endParaRPr>
          </a:p>
        </p:txBody>
      </p:sp>
    </p:spTree>
  </p:cSld>
  <p:clrMapOvr>
    <a:masterClrMapping/>
  </p:clrMapOvr>
  <p:transition>
    <p:dissolv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wedge">
                                      <p:cBhvr>
                                        <p:cTn id="7" dur="10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Text Box 7"/>
          <p:cNvSpPr txBox="1">
            <a:spLocks noChangeArrowheads="1"/>
          </p:cNvSpPr>
          <p:nvPr/>
        </p:nvSpPr>
        <p:spPr bwMode="auto">
          <a:xfrm>
            <a:off x="1474470" y="1219201"/>
            <a:ext cx="9498330" cy="2308324"/>
          </a:xfrm>
          <a:prstGeom prst="rect">
            <a:avLst/>
          </a:prstGeom>
          <a:noFill/>
          <a:ln w="9525">
            <a:noFill/>
            <a:miter lim="800000"/>
            <a:headEnd/>
            <a:tailEnd/>
          </a:ln>
        </p:spPr>
        <p:txBody>
          <a:bodyPr wrap="square">
            <a:spAutoFit/>
          </a:bodyPr>
          <a:lstStyle/>
          <a:p>
            <a:pPr algn="ctr">
              <a:spcBef>
                <a:spcPct val="50000"/>
              </a:spcBef>
            </a:pPr>
            <a:r>
              <a:rPr lang="en-US" sz="4800" b="1" dirty="0">
                <a:solidFill>
                  <a:srgbClr val="FF0000"/>
                </a:solidFill>
                <a:latin typeface="Times New Roman" pitchFamily="18" charset="0"/>
                <a:cs typeface="Times New Roman" pitchFamily="18" charset="0"/>
              </a:rPr>
              <a:t>THÁP DINH DƯỠNG CÂN ĐỐI TRUNG BÌNH CHO MỘT NGƯỜI TRONG MỘT THÁNG</a:t>
            </a:r>
          </a:p>
        </p:txBody>
      </p:sp>
      <p:pic>
        <p:nvPicPr>
          <p:cNvPr id="11267" name="Picture 3" descr="N3"/>
          <p:cNvPicPr>
            <a:picLocks noChangeAspect="1" noChangeArrowheads="1"/>
          </p:cNvPicPr>
          <p:nvPr/>
        </p:nvPicPr>
        <p:blipFill>
          <a:blip r:embed="rId3"/>
          <a:srcRect/>
          <a:stretch>
            <a:fillRect/>
          </a:stretch>
        </p:blipFill>
        <p:spPr bwMode="auto">
          <a:xfrm rot="10800000" flipV="1">
            <a:off x="0" y="6705601"/>
            <a:ext cx="12344400" cy="161925"/>
          </a:xfrm>
          <a:prstGeom prst="rect">
            <a:avLst/>
          </a:prstGeom>
          <a:noFill/>
          <a:ln w="9525">
            <a:noFill/>
            <a:miter lim="800000"/>
            <a:headEnd/>
            <a:tailEnd/>
          </a:ln>
        </p:spPr>
      </p:pic>
    </p:spTree>
  </p:cSld>
  <p:clrMapOvr>
    <a:masterClrMapping/>
  </p:clrMapOvr>
  <p:transition>
    <p:dissolve/>
    <p:sndAc>
      <p:stSnd>
        <p:snd r:embed="rId2" name="chimes.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400" name="Text Box 8"/>
          <p:cNvSpPr txBox="1">
            <a:spLocks noChangeArrowheads="1"/>
          </p:cNvSpPr>
          <p:nvPr/>
        </p:nvSpPr>
        <p:spPr bwMode="auto">
          <a:xfrm>
            <a:off x="7539514" y="50800"/>
            <a:ext cx="4732020" cy="1015663"/>
          </a:xfrm>
          <a:prstGeom prst="rect">
            <a:avLst/>
          </a:prstGeom>
          <a:solidFill>
            <a:srgbClr val="FFFF99"/>
          </a:solidFill>
          <a:ln w="9525">
            <a:solidFill>
              <a:schemeClr val="hlink"/>
            </a:solidFill>
            <a:miter lim="800000"/>
            <a:headEnd/>
            <a:tailEnd/>
          </a:ln>
        </p:spPr>
        <p:txBody>
          <a:bodyPr>
            <a:spAutoFit/>
          </a:bodyPr>
          <a:lstStyle/>
          <a:p>
            <a:pPr algn="ctr">
              <a:spcBef>
                <a:spcPct val="50000"/>
              </a:spcBef>
            </a:pPr>
            <a:r>
              <a:rPr lang="en-US" sz="2000" b="1">
                <a:solidFill>
                  <a:srgbClr val="FF0000"/>
                </a:solidFill>
                <a:latin typeface=".VnTimeH" pitchFamily="34" charset="0"/>
              </a:rPr>
              <a:t>Th¸p dinh d­ìng c©n ®èi trung b×nh cho mét ng­êi TRONG mét th¸ng</a:t>
            </a:r>
          </a:p>
        </p:txBody>
      </p:sp>
      <p:sp>
        <p:nvSpPr>
          <p:cNvPr id="59444" name="Text Box 52"/>
          <p:cNvSpPr txBox="1">
            <a:spLocks noChangeArrowheads="1"/>
          </p:cNvSpPr>
          <p:nvPr/>
        </p:nvSpPr>
        <p:spPr bwMode="auto">
          <a:xfrm>
            <a:off x="7818120" y="1295400"/>
            <a:ext cx="4526280" cy="4524315"/>
          </a:xfrm>
          <a:prstGeom prst="rect">
            <a:avLst/>
          </a:prstGeom>
          <a:noFill/>
          <a:ln w="9525">
            <a:noFill/>
            <a:miter lim="800000"/>
            <a:headEnd/>
            <a:tailEnd/>
          </a:ln>
        </p:spPr>
        <p:txBody>
          <a:bodyPr>
            <a:spAutoFit/>
          </a:bodyPr>
          <a:lstStyle/>
          <a:p>
            <a:pPr>
              <a:spcBef>
                <a:spcPct val="50000"/>
              </a:spcBef>
            </a:pPr>
            <a:r>
              <a:rPr lang="en-US" sz="3600" b="1" dirty="0" err="1">
                <a:solidFill>
                  <a:schemeClr val="hlink"/>
                </a:solidFill>
                <a:latin typeface="Times New Roman" pitchFamily="18" charset="0"/>
                <a:cs typeface="Times New Roman" pitchFamily="18" charset="0"/>
              </a:rPr>
              <a:t>Dựa</a:t>
            </a:r>
            <a:r>
              <a:rPr lang="en-US" sz="3600" b="1" dirty="0">
                <a:solidFill>
                  <a:schemeClr val="hlink"/>
                </a:solidFill>
                <a:latin typeface="Times New Roman" pitchFamily="18" charset="0"/>
                <a:cs typeface="Times New Roman" pitchFamily="18" charset="0"/>
              </a:rPr>
              <a:t> </a:t>
            </a:r>
            <a:r>
              <a:rPr lang="en-US" sz="3600" b="1" dirty="0" err="1">
                <a:solidFill>
                  <a:schemeClr val="hlink"/>
                </a:solidFill>
                <a:latin typeface="Times New Roman" pitchFamily="18" charset="0"/>
                <a:cs typeface="Times New Roman" pitchFamily="18" charset="0"/>
              </a:rPr>
              <a:t>vào</a:t>
            </a:r>
            <a:r>
              <a:rPr lang="en-US" sz="3600" b="1" dirty="0">
                <a:solidFill>
                  <a:schemeClr val="hlink"/>
                </a:solidFill>
                <a:latin typeface="Times New Roman" pitchFamily="18" charset="0"/>
                <a:cs typeface="Times New Roman" pitchFamily="18" charset="0"/>
              </a:rPr>
              <a:t> </a:t>
            </a:r>
            <a:r>
              <a:rPr lang="en-US" sz="3600" b="1" dirty="0" err="1">
                <a:solidFill>
                  <a:schemeClr val="hlink"/>
                </a:solidFill>
                <a:latin typeface="Times New Roman" pitchFamily="18" charset="0"/>
                <a:cs typeface="Times New Roman" pitchFamily="18" charset="0"/>
              </a:rPr>
              <a:t>sách</a:t>
            </a:r>
            <a:r>
              <a:rPr lang="en-US" sz="3600" b="1" dirty="0">
                <a:solidFill>
                  <a:schemeClr val="hlink"/>
                </a:solidFill>
                <a:latin typeface="Times New Roman" pitchFamily="18" charset="0"/>
                <a:cs typeface="Times New Roman" pitchFamily="18" charset="0"/>
              </a:rPr>
              <a:t> </a:t>
            </a:r>
            <a:r>
              <a:rPr lang="en-US" sz="3600" b="1" dirty="0" err="1">
                <a:solidFill>
                  <a:schemeClr val="hlink"/>
                </a:solidFill>
                <a:latin typeface="Times New Roman" pitchFamily="18" charset="0"/>
                <a:cs typeface="Times New Roman" pitchFamily="18" charset="0"/>
              </a:rPr>
              <a:t>giáo</a:t>
            </a:r>
            <a:r>
              <a:rPr lang="en-US" sz="3600" b="1" dirty="0">
                <a:solidFill>
                  <a:schemeClr val="hlink"/>
                </a:solidFill>
                <a:latin typeface="Times New Roman" pitchFamily="18" charset="0"/>
                <a:cs typeface="Times New Roman" pitchFamily="18" charset="0"/>
              </a:rPr>
              <a:t> </a:t>
            </a:r>
            <a:r>
              <a:rPr lang="en-US" sz="3600" b="1" dirty="0" err="1">
                <a:solidFill>
                  <a:schemeClr val="hlink"/>
                </a:solidFill>
                <a:latin typeface="Times New Roman" pitchFamily="18" charset="0"/>
                <a:cs typeface="Times New Roman" pitchFamily="18" charset="0"/>
              </a:rPr>
              <a:t>khoa</a:t>
            </a:r>
            <a:r>
              <a:rPr lang="en-US" sz="3600" b="1" dirty="0">
                <a:solidFill>
                  <a:schemeClr val="hlink"/>
                </a:solidFill>
                <a:latin typeface="Times New Roman" pitchFamily="18" charset="0"/>
                <a:cs typeface="Times New Roman" pitchFamily="18" charset="0"/>
              </a:rPr>
              <a:t> </a:t>
            </a:r>
            <a:r>
              <a:rPr lang="en-US" sz="3600" b="1" dirty="0" err="1">
                <a:solidFill>
                  <a:schemeClr val="hlink"/>
                </a:solidFill>
                <a:latin typeface="Times New Roman" pitchFamily="18" charset="0"/>
                <a:cs typeface="Times New Roman" pitchFamily="18" charset="0"/>
              </a:rPr>
              <a:t>em</a:t>
            </a:r>
            <a:r>
              <a:rPr lang="en-US" sz="3600" b="1" dirty="0">
                <a:solidFill>
                  <a:schemeClr val="hlink"/>
                </a:solidFill>
                <a:latin typeface="Times New Roman" pitchFamily="18" charset="0"/>
                <a:cs typeface="Times New Roman" pitchFamily="18" charset="0"/>
              </a:rPr>
              <a:t> </a:t>
            </a:r>
            <a:r>
              <a:rPr lang="en-US" sz="3600" b="1" dirty="0" err="1">
                <a:solidFill>
                  <a:schemeClr val="hlink"/>
                </a:solidFill>
                <a:latin typeface="Times New Roman" pitchFamily="18" charset="0"/>
                <a:cs typeface="Times New Roman" pitchFamily="18" charset="0"/>
              </a:rPr>
              <a:t>hãy</a:t>
            </a:r>
            <a:r>
              <a:rPr lang="en-US" sz="3600" b="1" dirty="0">
                <a:solidFill>
                  <a:schemeClr val="hlink"/>
                </a:solidFill>
                <a:latin typeface="Times New Roman" pitchFamily="18" charset="0"/>
                <a:cs typeface="Times New Roman" pitchFamily="18" charset="0"/>
              </a:rPr>
              <a:t> </a:t>
            </a:r>
            <a:r>
              <a:rPr lang="en-US" sz="3600" b="1" dirty="0" err="1">
                <a:solidFill>
                  <a:schemeClr val="hlink"/>
                </a:solidFill>
                <a:latin typeface="Times New Roman" pitchFamily="18" charset="0"/>
                <a:cs typeface="Times New Roman" pitchFamily="18" charset="0"/>
              </a:rPr>
              <a:t>đính</a:t>
            </a:r>
            <a:r>
              <a:rPr lang="en-US" sz="3600" b="1" dirty="0">
                <a:solidFill>
                  <a:schemeClr val="hlink"/>
                </a:solidFill>
                <a:latin typeface="Times New Roman" pitchFamily="18" charset="0"/>
                <a:cs typeface="Times New Roman" pitchFamily="18" charset="0"/>
              </a:rPr>
              <a:t> </a:t>
            </a:r>
            <a:r>
              <a:rPr lang="en-US" sz="3600" b="1" dirty="0" err="1">
                <a:solidFill>
                  <a:schemeClr val="hlink"/>
                </a:solidFill>
                <a:latin typeface="Times New Roman" pitchFamily="18" charset="0"/>
                <a:cs typeface="Times New Roman" pitchFamily="18" charset="0"/>
              </a:rPr>
              <a:t>các</a:t>
            </a:r>
            <a:r>
              <a:rPr lang="en-US" sz="3600" b="1" dirty="0">
                <a:solidFill>
                  <a:schemeClr val="hlink"/>
                </a:solidFill>
                <a:latin typeface="Times New Roman" pitchFamily="18" charset="0"/>
                <a:cs typeface="Times New Roman" pitchFamily="18" charset="0"/>
              </a:rPr>
              <a:t> </a:t>
            </a:r>
            <a:r>
              <a:rPr lang="en-US" sz="3600" b="1" dirty="0" err="1">
                <a:solidFill>
                  <a:schemeClr val="hlink"/>
                </a:solidFill>
                <a:latin typeface="Times New Roman" pitchFamily="18" charset="0"/>
                <a:cs typeface="Times New Roman" pitchFamily="18" charset="0"/>
              </a:rPr>
              <a:t>từ</a:t>
            </a:r>
            <a:r>
              <a:rPr lang="en-US" sz="3600" b="1" dirty="0">
                <a:solidFill>
                  <a:schemeClr val="hlink"/>
                </a:solidFill>
                <a:latin typeface="Times New Roman" pitchFamily="18" charset="0"/>
                <a:cs typeface="Times New Roman" pitchFamily="18" charset="0"/>
              </a:rPr>
              <a:t> : </a:t>
            </a:r>
            <a:r>
              <a:rPr lang="en-US" sz="3600" b="1" dirty="0" err="1">
                <a:solidFill>
                  <a:srgbClr val="FF0000"/>
                </a:solidFill>
                <a:latin typeface="Times New Roman" pitchFamily="18" charset="0"/>
                <a:cs typeface="Times New Roman" pitchFamily="18" charset="0"/>
              </a:rPr>
              <a:t>Ăn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đủ</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Ăn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vừa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phải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Ăn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có</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mức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độ</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Ăn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ít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Ăn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hạn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chế</a:t>
            </a:r>
            <a:r>
              <a:rPr lang="en-US" sz="3600" b="1" dirty="0">
                <a:solidFill>
                  <a:schemeClr val="hlink"/>
                </a:solidFill>
                <a:latin typeface="Times New Roman" pitchFamily="18" charset="0"/>
                <a:cs typeface="Times New Roman" pitchFamily="18" charset="0"/>
              </a:rPr>
              <a:t>. </a:t>
            </a:r>
            <a:r>
              <a:rPr lang="en-US" sz="3600" b="1" dirty="0" err="1">
                <a:solidFill>
                  <a:schemeClr val="hlink"/>
                </a:solidFill>
                <a:latin typeface="Times New Roman" pitchFamily="18" charset="0"/>
                <a:cs typeface="Times New Roman" pitchFamily="18" charset="0"/>
              </a:rPr>
              <a:t>Vào</a:t>
            </a:r>
            <a:r>
              <a:rPr lang="en-US" sz="3600" b="1" dirty="0">
                <a:solidFill>
                  <a:schemeClr val="hlink"/>
                </a:solidFill>
                <a:latin typeface="Times New Roman" pitchFamily="18" charset="0"/>
                <a:cs typeface="Times New Roman" pitchFamily="18" charset="0"/>
              </a:rPr>
              <a:t> ô </a:t>
            </a:r>
            <a:r>
              <a:rPr lang="en-US" sz="3600" b="1" dirty="0" err="1">
                <a:solidFill>
                  <a:schemeClr val="hlink"/>
                </a:solidFill>
                <a:latin typeface="Times New Roman" pitchFamily="18" charset="0"/>
                <a:cs typeface="Times New Roman" pitchFamily="18" charset="0"/>
              </a:rPr>
              <a:t>trống</a:t>
            </a:r>
            <a:r>
              <a:rPr lang="en-US" sz="3600" b="1" dirty="0">
                <a:solidFill>
                  <a:schemeClr val="hlink"/>
                </a:solidFill>
                <a:latin typeface="Times New Roman" pitchFamily="18" charset="0"/>
                <a:cs typeface="Times New Roman" pitchFamily="18" charset="0"/>
              </a:rPr>
              <a:t> </a:t>
            </a:r>
            <a:r>
              <a:rPr lang="en-US" sz="3600" b="1" dirty="0" err="1">
                <a:solidFill>
                  <a:schemeClr val="hlink"/>
                </a:solidFill>
                <a:latin typeface="Times New Roman" pitchFamily="18" charset="0"/>
                <a:cs typeface="Times New Roman" pitchFamily="18" charset="0"/>
              </a:rPr>
              <a:t>theo</a:t>
            </a:r>
            <a:r>
              <a:rPr lang="en-US" sz="3600" b="1" dirty="0">
                <a:solidFill>
                  <a:schemeClr val="hlink"/>
                </a:solidFill>
                <a:latin typeface="Times New Roman" pitchFamily="18" charset="0"/>
                <a:cs typeface="Times New Roman" pitchFamily="18" charset="0"/>
              </a:rPr>
              <a:t> </a:t>
            </a:r>
            <a:r>
              <a:rPr lang="en-US" sz="3600" b="1" dirty="0" err="1">
                <a:solidFill>
                  <a:schemeClr val="hlink"/>
                </a:solidFill>
                <a:latin typeface="Times New Roman" pitchFamily="18" charset="0"/>
                <a:cs typeface="Times New Roman" pitchFamily="18" charset="0"/>
              </a:rPr>
              <a:t>tên</a:t>
            </a:r>
            <a:r>
              <a:rPr lang="en-US" sz="3600" b="1" dirty="0">
                <a:solidFill>
                  <a:schemeClr val="hlink"/>
                </a:solidFill>
                <a:latin typeface="Times New Roman" pitchFamily="18" charset="0"/>
                <a:cs typeface="Times New Roman" pitchFamily="18" charset="0"/>
              </a:rPr>
              <a:t> </a:t>
            </a:r>
            <a:r>
              <a:rPr lang="en-US" sz="3600" b="1" dirty="0" err="1">
                <a:solidFill>
                  <a:schemeClr val="hlink"/>
                </a:solidFill>
                <a:latin typeface="Times New Roman" pitchFamily="18" charset="0"/>
                <a:cs typeface="Times New Roman" pitchFamily="18" charset="0"/>
              </a:rPr>
              <a:t>nhóm</a:t>
            </a:r>
            <a:r>
              <a:rPr lang="en-US" sz="3600" b="1" dirty="0">
                <a:solidFill>
                  <a:schemeClr val="hlink"/>
                </a:solidFill>
                <a:latin typeface="Times New Roman" pitchFamily="18" charset="0"/>
                <a:cs typeface="Times New Roman" pitchFamily="18" charset="0"/>
              </a:rPr>
              <a:t> </a:t>
            </a:r>
            <a:r>
              <a:rPr lang="en-US" sz="3600" b="1" dirty="0" err="1">
                <a:solidFill>
                  <a:schemeClr val="hlink"/>
                </a:solidFill>
                <a:latin typeface="Times New Roman" pitchFamily="18" charset="0"/>
                <a:cs typeface="Times New Roman" pitchFamily="18" charset="0"/>
              </a:rPr>
              <a:t>thức</a:t>
            </a:r>
            <a:r>
              <a:rPr lang="en-US" sz="3600" b="1" dirty="0">
                <a:solidFill>
                  <a:schemeClr val="hlink"/>
                </a:solidFill>
                <a:latin typeface="Times New Roman" pitchFamily="18" charset="0"/>
                <a:cs typeface="Times New Roman" pitchFamily="18" charset="0"/>
              </a:rPr>
              <a:t> </a:t>
            </a:r>
            <a:r>
              <a:rPr lang="en-US" sz="3600" b="1" dirty="0" err="1">
                <a:solidFill>
                  <a:schemeClr val="hlink"/>
                </a:solidFill>
                <a:latin typeface="Times New Roman" pitchFamily="18" charset="0"/>
                <a:cs typeface="Times New Roman" pitchFamily="18" charset="0"/>
              </a:rPr>
              <a:t>ăn</a:t>
            </a:r>
            <a:r>
              <a:rPr lang="en-US" sz="3600" b="1" dirty="0">
                <a:solidFill>
                  <a:schemeClr val="hlink"/>
                </a:solidFill>
                <a:latin typeface="Times New Roman" pitchFamily="18" charset="0"/>
                <a:cs typeface="Times New Roman" pitchFamily="18" charset="0"/>
              </a:rPr>
              <a:t> </a:t>
            </a:r>
            <a:r>
              <a:rPr lang="en-US" sz="3600" b="1" dirty="0" err="1">
                <a:solidFill>
                  <a:schemeClr val="hlink"/>
                </a:solidFill>
                <a:latin typeface="Times New Roman" pitchFamily="18" charset="0"/>
                <a:cs typeface="Times New Roman" pitchFamily="18" charset="0"/>
              </a:rPr>
              <a:t>thích</a:t>
            </a:r>
            <a:r>
              <a:rPr lang="en-US" sz="3600" b="1" dirty="0">
                <a:solidFill>
                  <a:schemeClr val="hlink"/>
                </a:solidFill>
                <a:latin typeface="Times New Roman" pitchFamily="18" charset="0"/>
                <a:cs typeface="Times New Roman" pitchFamily="18" charset="0"/>
              </a:rPr>
              <a:t> </a:t>
            </a:r>
            <a:r>
              <a:rPr lang="en-US" sz="3600" b="1" dirty="0" err="1">
                <a:solidFill>
                  <a:schemeClr val="hlink"/>
                </a:solidFill>
                <a:latin typeface="Times New Roman" pitchFamily="18" charset="0"/>
                <a:cs typeface="Times New Roman" pitchFamily="18" charset="0"/>
              </a:rPr>
              <a:t>hợp</a:t>
            </a:r>
            <a:r>
              <a:rPr lang="en-US" sz="3600" b="1" dirty="0">
                <a:solidFill>
                  <a:schemeClr val="hlink"/>
                </a:solidFill>
                <a:latin typeface="Times New Roman" pitchFamily="18" charset="0"/>
                <a:cs typeface="Times New Roman" pitchFamily="18" charset="0"/>
              </a:rPr>
              <a:t>:</a:t>
            </a:r>
          </a:p>
        </p:txBody>
      </p:sp>
      <p:grpSp>
        <p:nvGrpSpPr>
          <p:cNvPr id="12294" name="Group 42"/>
          <p:cNvGrpSpPr>
            <a:grpSpLocks/>
          </p:cNvGrpSpPr>
          <p:nvPr/>
        </p:nvGrpSpPr>
        <p:grpSpPr bwMode="auto">
          <a:xfrm>
            <a:off x="0" y="0"/>
            <a:ext cx="7509510" cy="6858000"/>
            <a:chOff x="0" y="0"/>
            <a:chExt cx="3504" cy="4320"/>
          </a:xfrm>
        </p:grpSpPr>
        <p:pic>
          <p:nvPicPr>
            <p:cNvPr id="12295" name="Picture 7" descr="14"/>
            <p:cNvPicPr>
              <a:picLocks noChangeAspect="1" noChangeArrowheads="1"/>
            </p:cNvPicPr>
            <p:nvPr/>
          </p:nvPicPr>
          <p:blipFill>
            <a:blip r:embed="rId4">
              <a:lum bright="-18000" contrast="54000"/>
            </a:blip>
            <a:srcRect/>
            <a:stretch>
              <a:fillRect/>
            </a:stretch>
          </p:blipFill>
          <p:spPr bwMode="auto">
            <a:xfrm>
              <a:off x="8" y="0"/>
              <a:ext cx="3496" cy="4320"/>
            </a:xfrm>
            <a:prstGeom prst="rect">
              <a:avLst/>
            </a:prstGeom>
            <a:noFill/>
            <a:ln w="9525">
              <a:solidFill>
                <a:srgbClr val="FF3300"/>
              </a:solidFill>
              <a:miter lim="800000"/>
              <a:headEnd/>
              <a:tailEnd/>
            </a:ln>
          </p:spPr>
        </p:pic>
        <p:sp>
          <p:nvSpPr>
            <p:cNvPr id="12296" name="Line 17"/>
            <p:cNvSpPr>
              <a:spLocks noChangeShapeType="1"/>
            </p:cNvSpPr>
            <p:nvPr/>
          </p:nvSpPr>
          <p:spPr bwMode="auto">
            <a:xfrm>
              <a:off x="0" y="693"/>
              <a:ext cx="1508" cy="0"/>
            </a:xfrm>
            <a:prstGeom prst="line">
              <a:avLst/>
            </a:prstGeom>
            <a:noFill/>
            <a:ln w="57150">
              <a:solidFill>
                <a:srgbClr val="FF3300"/>
              </a:solidFill>
              <a:round/>
              <a:headEnd/>
              <a:tailEnd type="triangle" w="med" len="med"/>
            </a:ln>
          </p:spPr>
          <p:txBody>
            <a:bodyPr/>
            <a:lstStyle/>
            <a:p>
              <a:endParaRPr lang="en-US"/>
            </a:p>
          </p:txBody>
        </p:sp>
        <p:sp>
          <p:nvSpPr>
            <p:cNvPr id="12297" name="Line 18"/>
            <p:cNvSpPr>
              <a:spLocks noChangeShapeType="1"/>
            </p:cNvSpPr>
            <p:nvPr/>
          </p:nvSpPr>
          <p:spPr bwMode="auto">
            <a:xfrm>
              <a:off x="0" y="1227"/>
              <a:ext cx="1331" cy="0"/>
            </a:xfrm>
            <a:prstGeom prst="line">
              <a:avLst/>
            </a:prstGeom>
            <a:noFill/>
            <a:ln w="57150">
              <a:solidFill>
                <a:srgbClr val="FF3300"/>
              </a:solidFill>
              <a:round/>
              <a:headEnd/>
              <a:tailEnd type="triangle" w="med" len="med"/>
            </a:ln>
          </p:spPr>
          <p:txBody>
            <a:bodyPr/>
            <a:lstStyle/>
            <a:p>
              <a:endParaRPr lang="en-US"/>
            </a:p>
          </p:txBody>
        </p:sp>
        <p:sp>
          <p:nvSpPr>
            <p:cNvPr id="12298" name="Line 19"/>
            <p:cNvSpPr>
              <a:spLocks noChangeShapeType="1"/>
            </p:cNvSpPr>
            <p:nvPr/>
          </p:nvSpPr>
          <p:spPr bwMode="auto">
            <a:xfrm>
              <a:off x="0" y="1707"/>
              <a:ext cx="1197" cy="0"/>
            </a:xfrm>
            <a:prstGeom prst="line">
              <a:avLst/>
            </a:prstGeom>
            <a:noFill/>
            <a:ln w="57150">
              <a:solidFill>
                <a:srgbClr val="FF3300"/>
              </a:solidFill>
              <a:round/>
              <a:headEnd/>
              <a:tailEnd type="triangle" w="med" len="med"/>
            </a:ln>
          </p:spPr>
          <p:txBody>
            <a:bodyPr/>
            <a:lstStyle/>
            <a:p>
              <a:endParaRPr lang="en-US"/>
            </a:p>
          </p:txBody>
        </p:sp>
        <p:sp>
          <p:nvSpPr>
            <p:cNvPr id="12299" name="Line 20"/>
            <p:cNvSpPr>
              <a:spLocks noChangeShapeType="1"/>
            </p:cNvSpPr>
            <p:nvPr/>
          </p:nvSpPr>
          <p:spPr bwMode="auto">
            <a:xfrm>
              <a:off x="0" y="2240"/>
              <a:ext cx="1065" cy="1"/>
            </a:xfrm>
            <a:prstGeom prst="line">
              <a:avLst/>
            </a:prstGeom>
            <a:noFill/>
            <a:ln w="57150">
              <a:solidFill>
                <a:srgbClr val="FF3300"/>
              </a:solidFill>
              <a:round/>
              <a:headEnd/>
              <a:tailEnd type="triangle" w="med" len="med"/>
            </a:ln>
          </p:spPr>
          <p:txBody>
            <a:bodyPr/>
            <a:lstStyle/>
            <a:p>
              <a:endParaRPr lang="en-US"/>
            </a:p>
          </p:txBody>
        </p:sp>
        <p:sp>
          <p:nvSpPr>
            <p:cNvPr id="12300" name="Line 21"/>
            <p:cNvSpPr>
              <a:spLocks noChangeShapeType="1"/>
            </p:cNvSpPr>
            <p:nvPr/>
          </p:nvSpPr>
          <p:spPr bwMode="auto">
            <a:xfrm flipV="1">
              <a:off x="0" y="2808"/>
              <a:ext cx="887" cy="19"/>
            </a:xfrm>
            <a:prstGeom prst="line">
              <a:avLst/>
            </a:prstGeom>
            <a:noFill/>
            <a:ln w="57150">
              <a:solidFill>
                <a:srgbClr val="FF3300"/>
              </a:solidFill>
              <a:round/>
              <a:headEnd/>
              <a:tailEnd type="triangle" w="med" len="med"/>
            </a:ln>
          </p:spPr>
          <p:txBody>
            <a:bodyPr/>
            <a:lstStyle/>
            <a:p>
              <a:endParaRPr lang="en-US"/>
            </a:p>
          </p:txBody>
        </p:sp>
        <p:sp>
          <p:nvSpPr>
            <p:cNvPr id="12301" name="Line 22"/>
            <p:cNvSpPr>
              <a:spLocks noChangeShapeType="1"/>
            </p:cNvSpPr>
            <p:nvPr/>
          </p:nvSpPr>
          <p:spPr bwMode="auto">
            <a:xfrm flipV="1">
              <a:off x="0" y="3339"/>
              <a:ext cx="720" cy="21"/>
            </a:xfrm>
            <a:prstGeom prst="line">
              <a:avLst/>
            </a:prstGeom>
            <a:noFill/>
            <a:ln w="57150">
              <a:solidFill>
                <a:srgbClr val="FF3300"/>
              </a:solidFill>
              <a:round/>
              <a:headEnd/>
              <a:tailEnd type="triangle" w="med" len="med"/>
            </a:ln>
          </p:spPr>
          <p:txBody>
            <a:bodyPr/>
            <a:lstStyle/>
            <a:p>
              <a:endParaRPr lang="en-US"/>
            </a:p>
          </p:txBody>
        </p:sp>
        <p:sp>
          <p:nvSpPr>
            <p:cNvPr id="12302" name="Line 23"/>
            <p:cNvSpPr>
              <a:spLocks noChangeShapeType="1"/>
            </p:cNvSpPr>
            <p:nvPr/>
          </p:nvSpPr>
          <p:spPr bwMode="auto">
            <a:xfrm>
              <a:off x="0" y="3990"/>
              <a:ext cx="532" cy="12"/>
            </a:xfrm>
            <a:prstGeom prst="line">
              <a:avLst/>
            </a:prstGeom>
            <a:noFill/>
            <a:ln w="57150">
              <a:solidFill>
                <a:srgbClr val="FF3300"/>
              </a:solidFill>
              <a:round/>
              <a:headEnd/>
              <a:tailEnd type="triangle" w="med" len="med"/>
            </a:ln>
          </p:spPr>
          <p:txBody>
            <a:bodyPr/>
            <a:lstStyle/>
            <a:p>
              <a:endParaRPr lang="en-US"/>
            </a:p>
          </p:txBody>
        </p:sp>
        <p:sp>
          <p:nvSpPr>
            <p:cNvPr id="12303" name="Line 25"/>
            <p:cNvSpPr>
              <a:spLocks noChangeShapeType="1"/>
            </p:cNvSpPr>
            <p:nvPr/>
          </p:nvSpPr>
          <p:spPr bwMode="auto">
            <a:xfrm flipH="1">
              <a:off x="494" y="176"/>
              <a:ext cx="1242" cy="4000"/>
            </a:xfrm>
            <a:prstGeom prst="line">
              <a:avLst/>
            </a:prstGeom>
            <a:noFill/>
            <a:ln w="19050">
              <a:solidFill>
                <a:srgbClr val="0000FF"/>
              </a:solidFill>
              <a:round/>
              <a:headEnd/>
              <a:tailEnd/>
            </a:ln>
          </p:spPr>
          <p:txBody>
            <a:bodyPr/>
            <a:lstStyle/>
            <a:p>
              <a:endParaRPr lang="en-US"/>
            </a:p>
          </p:txBody>
        </p:sp>
        <p:sp>
          <p:nvSpPr>
            <p:cNvPr id="12304" name="Line 26"/>
            <p:cNvSpPr>
              <a:spLocks noChangeShapeType="1"/>
            </p:cNvSpPr>
            <p:nvPr/>
          </p:nvSpPr>
          <p:spPr bwMode="auto">
            <a:xfrm>
              <a:off x="488" y="4207"/>
              <a:ext cx="2395" cy="0"/>
            </a:xfrm>
            <a:prstGeom prst="line">
              <a:avLst/>
            </a:prstGeom>
            <a:noFill/>
            <a:ln w="19050">
              <a:solidFill>
                <a:srgbClr val="0000FF"/>
              </a:solidFill>
              <a:round/>
              <a:headEnd/>
              <a:tailEnd/>
            </a:ln>
          </p:spPr>
          <p:txBody>
            <a:bodyPr/>
            <a:lstStyle/>
            <a:p>
              <a:endParaRPr lang="en-US"/>
            </a:p>
          </p:txBody>
        </p:sp>
        <p:sp>
          <p:nvSpPr>
            <p:cNvPr id="12305" name="Line 27"/>
            <p:cNvSpPr>
              <a:spLocks noChangeShapeType="1"/>
            </p:cNvSpPr>
            <p:nvPr/>
          </p:nvSpPr>
          <p:spPr bwMode="auto">
            <a:xfrm flipH="1" flipV="1">
              <a:off x="1754" y="176"/>
              <a:ext cx="1110" cy="4000"/>
            </a:xfrm>
            <a:prstGeom prst="line">
              <a:avLst/>
            </a:prstGeom>
            <a:noFill/>
            <a:ln w="19050">
              <a:solidFill>
                <a:srgbClr val="0000FF"/>
              </a:solidFill>
              <a:round/>
              <a:headEnd/>
              <a:tailEnd/>
            </a:ln>
          </p:spPr>
          <p:txBody>
            <a:bodyPr/>
            <a:lstStyle/>
            <a:p>
              <a:endParaRPr lang="en-US"/>
            </a:p>
          </p:txBody>
        </p:sp>
        <p:sp>
          <p:nvSpPr>
            <p:cNvPr id="12306" name="Line 28"/>
            <p:cNvSpPr>
              <a:spLocks noChangeShapeType="1"/>
            </p:cNvSpPr>
            <p:nvPr/>
          </p:nvSpPr>
          <p:spPr bwMode="auto">
            <a:xfrm>
              <a:off x="1489" y="1013"/>
              <a:ext cx="488" cy="0"/>
            </a:xfrm>
            <a:prstGeom prst="line">
              <a:avLst/>
            </a:prstGeom>
            <a:noFill/>
            <a:ln w="19050">
              <a:solidFill>
                <a:srgbClr val="0000FF"/>
              </a:solidFill>
              <a:round/>
              <a:headEnd/>
              <a:tailEnd/>
            </a:ln>
          </p:spPr>
          <p:txBody>
            <a:bodyPr/>
            <a:lstStyle/>
            <a:p>
              <a:endParaRPr lang="en-US"/>
            </a:p>
          </p:txBody>
        </p:sp>
        <p:sp>
          <p:nvSpPr>
            <p:cNvPr id="12307" name="Line 29"/>
            <p:cNvSpPr>
              <a:spLocks noChangeShapeType="1"/>
            </p:cNvSpPr>
            <p:nvPr/>
          </p:nvSpPr>
          <p:spPr bwMode="auto">
            <a:xfrm>
              <a:off x="1331" y="1493"/>
              <a:ext cx="798" cy="0"/>
            </a:xfrm>
            <a:prstGeom prst="line">
              <a:avLst/>
            </a:prstGeom>
            <a:noFill/>
            <a:ln w="19050">
              <a:solidFill>
                <a:srgbClr val="0000FF"/>
              </a:solidFill>
              <a:round/>
              <a:headEnd/>
              <a:tailEnd/>
            </a:ln>
          </p:spPr>
          <p:txBody>
            <a:bodyPr/>
            <a:lstStyle/>
            <a:p>
              <a:endParaRPr lang="en-US"/>
            </a:p>
          </p:txBody>
        </p:sp>
        <p:sp>
          <p:nvSpPr>
            <p:cNvPr id="12308" name="Line 30"/>
            <p:cNvSpPr>
              <a:spLocks noChangeShapeType="1"/>
            </p:cNvSpPr>
            <p:nvPr/>
          </p:nvSpPr>
          <p:spPr bwMode="auto">
            <a:xfrm>
              <a:off x="1197" y="1973"/>
              <a:ext cx="1065" cy="0"/>
            </a:xfrm>
            <a:prstGeom prst="line">
              <a:avLst/>
            </a:prstGeom>
            <a:noFill/>
            <a:ln w="19050">
              <a:solidFill>
                <a:srgbClr val="0000FF"/>
              </a:solidFill>
              <a:round/>
              <a:headEnd/>
              <a:tailEnd/>
            </a:ln>
          </p:spPr>
          <p:txBody>
            <a:bodyPr/>
            <a:lstStyle/>
            <a:p>
              <a:endParaRPr lang="en-US"/>
            </a:p>
          </p:txBody>
        </p:sp>
        <p:sp>
          <p:nvSpPr>
            <p:cNvPr id="12309" name="Line 31"/>
            <p:cNvSpPr>
              <a:spLocks noChangeShapeType="1"/>
            </p:cNvSpPr>
            <p:nvPr/>
          </p:nvSpPr>
          <p:spPr bwMode="auto">
            <a:xfrm>
              <a:off x="1020" y="2453"/>
              <a:ext cx="1376" cy="0"/>
            </a:xfrm>
            <a:prstGeom prst="line">
              <a:avLst/>
            </a:prstGeom>
            <a:noFill/>
            <a:ln w="19050">
              <a:solidFill>
                <a:srgbClr val="0000FF"/>
              </a:solidFill>
              <a:round/>
              <a:headEnd/>
              <a:tailEnd/>
            </a:ln>
          </p:spPr>
          <p:txBody>
            <a:bodyPr/>
            <a:lstStyle/>
            <a:p>
              <a:endParaRPr lang="en-US"/>
            </a:p>
          </p:txBody>
        </p:sp>
        <p:sp>
          <p:nvSpPr>
            <p:cNvPr id="12310" name="Line 32"/>
            <p:cNvSpPr>
              <a:spLocks noChangeShapeType="1"/>
            </p:cNvSpPr>
            <p:nvPr/>
          </p:nvSpPr>
          <p:spPr bwMode="auto">
            <a:xfrm>
              <a:off x="836" y="3040"/>
              <a:ext cx="1730" cy="0"/>
            </a:xfrm>
            <a:prstGeom prst="line">
              <a:avLst/>
            </a:prstGeom>
            <a:noFill/>
            <a:ln w="19050">
              <a:solidFill>
                <a:srgbClr val="0000FF"/>
              </a:solidFill>
              <a:round/>
              <a:headEnd/>
              <a:tailEnd/>
            </a:ln>
          </p:spPr>
          <p:txBody>
            <a:bodyPr/>
            <a:lstStyle/>
            <a:p>
              <a:endParaRPr lang="en-US"/>
            </a:p>
          </p:txBody>
        </p:sp>
        <p:sp>
          <p:nvSpPr>
            <p:cNvPr id="12311" name="Line 33"/>
            <p:cNvSpPr>
              <a:spLocks noChangeShapeType="1"/>
            </p:cNvSpPr>
            <p:nvPr/>
          </p:nvSpPr>
          <p:spPr bwMode="auto">
            <a:xfrm>
              <a:off x="685" y="3573"/>
              <a:ext cx="1995" cy="0"/>
            </a:xfrm>
            <a:prstGeom prst="line">
              <a:avLst/>
            </a:prstGeom>
            <a:noFill/>
            <a:ln w="19050">
              <a:solidFill>
                <a:srgbClr val="0000FF"/>
              </a:solidFill>
              <a:round/>
              <a:headEnd/>
              <a:tailEnd/>
            </a:ln>
          </p:spPr>
          <p:txBody>
            <a:bodyPr/>
            <a:lstStyle/>
            <a:p>
              <a:endParaRPr lang="en-US"/>
            </a:p>
          </p:txBody>
        </p:sp>
        <p:sp>
          <p:nvSpPr>
            <p:cNvPr id="12312" name="Rectangle 34"/>
            <p:cNvSpPr>
              <a:spLocks noChangeArrowheads="1"/>
            </p:cNvSpPr>
            <p:nvPr/>
          </p:nvSpPr>
          <p:spPr bwMode="auto">
            <a:xfrm>
              <a:off x="0" y="3723"/>
              <a:ext cx="532" cy="213"/>
            </a:xfrm>
            <a:prstGeom prst="rect">
              <a:avLst/>
            </a:prstGeom>
            <a:solidFill>
              <a:srgbClr val="00FFFF"/>
            </a:solidFill>
            <a:ln w="9525">
              <a:solidFill>
                <a:srgbClr val="000099"/>
              </a:solidFill>
              <a:miter lim="800000"/>
              <a:headEnd/>
              <a:tailEnd/>
            </a:ln>
          </p:spPr>
          <p:txBody>
            <a:bodyPr wrap="none" anchor="ctr"/>
            <a:lstStyle/>
            <a:p>
              <a:endParaRPr lang="en-US"/>
            </a:p>
          </p:txBody>
        </p:sp>
        <p:sp>
          <p:nvSpPr>
            <p:cNvPr id="12313" name="Rectangle 35"/>
            <p:cNvSpPr>
              <a:spLocks noChangeArrowheads="1"/>
            </p:cNvSpPr>
            <p:nvPr/>
          </p:nvSpPr>
          <p:spPr bwMode="auto">
            <a:xfrm>
              <a:off x="0" y="3099"/>
              <a:ext cx="577" cy="213"/>
            </a:xfrm>
            <a:prstGeom prst="rect">
              <a:avLst/>
            </a:prstGeom>
            <a:solidFill>
              <a:srgbClr val="00FFFF"/>
            </a:solidFill>
            <a:ln w="9525">
              <a:solidFill>
                <a:srgbClr val="000099"/>
              </a:solidFill>
              <a:miter lim="800000"/>
              <a:headEnd/>
              <a:tailEnd/>
            </a:ln>
          </p:spPr>
          <p:txBody>
            <a:bodyPr wrap="none" anchor="ctr"/>
            <a:lstStyle/>
            <a:p>
              <a:endParaRPr lang="en-US"/>
            </a:p>
          </p:txBody>
        </p:sp>
        <p:sp>
          <p:nvSpPr>
            <p:cNvPr id="12314" name="Rectangle 36"/>
            <p:cNvSpPr>
              <a:spLocks noChangeArrowheads="1"/>
            </p:cNvSpPr>
            <p:nvPr/>
          </p:nvSpPr>
          <p:spPr bwMode="auto">
            <a:xfrm>
              <a:off x="0" y="2544"/>
              <a:ext cx="720" cy="213"/>
            </a:xfrm>
            <a:prstGeom prst="rect">
              <a:avLst/>
            </a:prstGeom>
            <a:solidFill>
              <a:srgbClr val="00FFFF"/>
            </a:solidFill>
            <a:ln w="9525">
              <a:solidFill>
                <a:srgbClr val="000099"/>
              </a:solidFill>
              <a:miter lim="800000"/>
              <a:headEnd/>
              <a:tailEnd/>
            </a:ln>
          </p:spPr>
          <p:txBody>
            <a:bodyPr wrap="none" anchor="ctr"/>
            <a:lstStyle/>
            <a:p>
              <a:endParaRPr lang="en-US"/>
            </a:p>
          </p:txBody>
        </p:sp>
        <p:sp>
          <p:nvSpPr>
            <p:cNvPr id="12315" name="Rectangle 37"/>
            <p:cNvSpPr>
              <a:spLocks noChangeArrowheads="1"/>
            </p:cNvSpPr>
            <p:nvPr/>
          </p:nvSpPr>
          <p:spPr bwMode="auto">
            <a:xfrm>
              <a:off x="0" y="1973"/>
              <a:ext cx="912" cy="214"/>
            </a:xfrm>
            <a:prstGeom prst="rect">
              <a:avLst/>
            </a:prstGeom>
            <a:solidFill>
              <a:srgbClr val="00FFFF"/>
            </a:solidFill>
            <a:ln w="9525">
              <a:solidFill>
                <a:srgbClr val="000099"/>
              </a:solidFill>
              <a:miter lim="800000"/>
              <a:headEnd/>
              <a:tailEnd/>
            </a:ln>
          </p:spPr>
          <p:txBody>
            <a:bodyPr wrap="none" anchor="ctr"/>
            <a:lstStyle/>
            <a:p>
              <a:endParaRPr lang="en-US"/>
            </a:p>
          </p:txBody>
        </p:sp>
        <p:sp>
          <p:nvSpPr>
            <p:cNvPr id="12316" name="Rectangle 38"/>
            <p:cNvSpPr>
              <a:spLocks noChangeArrowheads="1"/>
            </p:cNvSpPr>
            <p:nvPr/>
          </p:nvSpPr>
          <p:spPr bwMode="auto">
            <a:xfrm>
              <a:off x="0" y="1440"/>
              <a:ext cx="1008" cy="213"/>
            </a:xfrm>
            <a:prstGeom prst="rect">
              <a:avLst/>
            </a:prstGeom>
            <a:solidFill>
              <a:srgbClr val="00FFFF"/>
            </a:solidFill>
            <a:ln w="9525">
              <a:solidFill>
                <a:srgbClr val="000099"/>
              </a:solidFill>
              <a:miter lim="800000"/>
              <a:headEnd/>
              <a:tailEnd/>
            </a:ln>
          </p:spPr>
          <p:txBody>
            <a:bodyPr wrap="none" anchor="ctr"/>
            <a:lstStyle/>
            <a:p>
              <a:endParaRPr lang="en-US"/>
            </a:p>
          </p:txBody>
        </p:sp>
        <p:sp>
          <p:nvSpPr>
            <p:cNvPr id="12317" name="Rectangle 39"/>
            <p:cNvSpPr>
              <a:spLocks noChangeArrowheads="1"/>
            </p:cNvSpPr>
            <p:nvPr/>
          </p:nvSpPr>
          <p:spPr bwMode="auto">
            <a:xfrm>
              <a:off x="0" y="960"/>
              <a:ext cx="1152" cy="213"/>
            </a:xfrm>
            <a:prstGeom prst="rect">
              <a:avLst/>
            </a:prstGeom>
            <a:solidFill>
              <a:srgbClr val="00FFFF"/>
            </a:solidFill>
            <a:ln w="9525">
              <a:solidFill>
                <a:srgbClr val="000099"/>
              </a:solidFill>
              <a:miter lim="800000"/>
              <a:headEnd/>
              <a:tailEnd/>
            </a:ln>
          </p:spPr>
          <p:txBody>
            <a:bodyPr wrap="none" anchor="ctr"/>
            <a:lstStyle/>
            <a:p>
              <a:endParaRPr lang="en-US"/>
            </a:p>
          </p:txBody>
        </p:sp>
        <p:sp>
          <p:nvSpPr>
            <p:cNvPr id="12318" name="Rectangle 40"/>
            <p:cNvSpPr>
              <a:spLocks noChangeArrowheads="1"/>
            </p:cNvSpPr>
            <p:nvPr/>
          </p:nvSpPr>
          <p:spPr bwMode="auto">
            <a:xfrm>
              <a:off x="0" y="427"/>
              <a:ext cx="1296" cy="213"/>
            </a:xfrm>
            <a:prstGeom prst="rect">
              <a:avLst/>
            </a:prstGeom>
            <a:solidFill>
              <a:srgbClr val="00FFFF"/>
            </a:solidFill>
            <a:ln w="9525">
              <a:solidFill>
                <a:srgbClr val="000099"/>
              </a:solidFill>
              <a:miter lim="800000"/>
              <a:headEnd/>
              <a:tailEnd/>
            </a:ln>
          </p:spPr>
          <p:txBody>
            <a:bodyPr wrap="none" anchor="ctr"/>
            <a:lstStyle/>
            <a:p>
              <a:endParaRPr lang="en-US"/>
            </a:p>
          </p:txBody>
        </p:sp>
        <p:sp>
          <p:nvSpPr>
            <p:cNvPr id="12319" name="Text Box 5"/>
            <p:cNvSpPr txBox="1">
              <a:spLocks noChangeArrowheads="1"/>
            </p:cNvSpPr>
            <p:nvPr/>
          </p:nvSpPr>
          <p:spPr bwMode="auto">
            <a:xfrm>
              <a:off x="144" y="0"/>
              <a:ext cx="2980" cy="294"/>
            </a:xfrm>
            <a:prstGeom prst="rect">
              <a:avLst/>
            </a:prstGeom>
            <a:noFill/>
            <a:ln w="9525">
              <a:solidFill>
                <a:schemeClr val="hlink"/>
              </a:solidFill>
              <a:miter lim="800000"/>
              <a:headEnd/>
              <a:tailEnd/>
            </a:ln>
          </p:spPr>
          <p:txBody>
            <a:bodyPr>
              <a:spAutoFit/>
            </a:bodyPr>
            <a:lstStyle/>
            <a:p>
              <a:pPr>
                <a:spcBef>
                  <a:spcPct val="50000"/>
                </a:spcBef>
              </a:pPr>
              <a:r>
                <a:rPr lang="en-US" sz="2400">
                  <a:solidFill>
                    <a:srgbClr val="FF0000"/>
                  </a:solidFill>
                  <a:latin typeface=".VnTime" pitchFamily="34" charset="0"/>
                </a:rPr>
                <a:t>T×m  hiÓu th¸p dinh d­ìng c©n ®èi:</a:t>
              </a:r>
            </a:p>
          </p:txBody>
        </p:sp>
        <p:sp>
          <p:nvSpPr>
            <p:cNvPr id="12320" name="Line 43"/>
            <p:cNvSpPr>
              <a:spLocks noChangeShapeType="1"/>
            </p:cNvSpPr>
            <p:nvPr/>
          </p:nvSpPr>
          <p:spPr bwMode="auto">
            <a:xfrm flipH="1" flipV="1">
              <a:off x="1942" y="644"/>
              <a:ext cx="1486" cy="28"/>
            </a:xfrm>
            <a:prstGeom prst="line">
              <a:avLst/>
            </a:prstGeom>
            <a:noFill/>
            <a:ln w="57150">
              <a:solidFill>
                <a:srgbClr val="FF0000"/>
              </a:solidFill>
              <a:round/>
              <a:headEnd/>
              <a:tailEnd type="triangle" w="med" len="med"/>
            </a:ln>
          </p:spPr>
          <p:txBody>
            <a:bodyPr/>
            <a:lstStyle/>
            <a:p>
              <a:endParaRPr lang="en-US"/>
            </a:p>
          </p:txBody>
        </p:sp>
        <p:sp>
          <p:nvSpPr>
            <p:cNvPr id="12321" name="Line 44"/>
            <p:cNvSpPr>
              <a:spLocks noChangeShapeType="1"/>
            </p:cNvSpPr>
            <p:nvPr/>
          </p:nvSpPr>
          <p:spPr bwMode="auto">
            <a:xfrm flipH="1" flipV="1">
              <a:off x="2095" y="1221"/>
              <a:ext cx="1371" cy="28"/>
            </a:xfrm>
            <a:prstGeom prst="line">
              <a:avLst/>
            </a:prstGeom>
            <a:noFill/>
            <a:ln w="57150">
              <a:solidFill>
                <a:srgbClr val="FF0000"/>
              </a:solidFill>
              <a:round/>
              <a:headEnd/>
              <a:tailEnd type="triangle" w="med" len="med"/>
            </a:ln>
          </p:spPr>
          <p:txBody>
            <a:bodyPr/>
            <a:lstStyle/>
            <a:p>
              <a:endParaRPr lang="en-US"/>
            </a:p>
          </p:txBody>
        </p:sp>
        <p:sp>
          <p:nvSpPr>
            <p:cNvPr id="12322" name="Line 45"/>
            <p:cNvSpPr>
              <a:spLocks noChangeShapeType="1"/>
            </p:cNvSpPr>
            <p:nvPr/>
          </p:nvSpPr>
          <p:spPr bwMode="auto">
            <a:xfrm flipH="1" flipV="1">
              <a:off x="2323" y="1680"/>
              <a:ext cx="1181" cy="28"/>
            </a:xfrm>
            <a:prstGeom prst="line">
              <a:avLst/>
            </a:prstGeom>
            <a:noFill/>
            <a:ln w="57150">
              <a:solidFill>
                <a:srgbClr val="FF0000"/>
              </a:solidFill>
              <a:round/>
              <a:headEnd/>
              <a:tailEnd type="triangle" w="med" len="med"/>
            </a:ln>
          </p:spPr>
          <p:txBody>
            <a:bodyPr/>
            <a:lstStyle/>
            <a:p>
              <a:endParaRPr lang="en-US"/>
            </a:p>
          </p:txBody>
        </p:sp>
        <p:sp>
          <p:nvSpPr>
            <p:cNvPr id="12323" name="Line 46"/>
            <p:cNvSpPr>
              <a:spLocks noChangeShapeType="1"/>
            </p:cNvSpPr>
            <p:nvPr/>
          </p:nvSpPr>
          <p:spPr bwMode="auto">
            <a:xfrm flipH="1" flipV="1">
              <a:off x="2399" y="2263"/>
              <a:ext cx="1104" cy="28"/>
            </a:xfrm>
            <a:prstGeom prst="line">
              <a:avLst/>
            </a:prstGeom>
            <a:noFill/>
            <a:ln w="57150">
              <a:solidFill>
                <a:srgbClr val="FF0000"/>
              </a:solidFill>
              <a:round/>
              <a:headEnd/>
              <a:tailEnd type="triangle" w="med" len="med"/>
            </a:ln>
          </p:spPr>
          <p:txBody>
            <a:bodyPr/>
            <a:lstStyle/>
            <a:p>
              <a:endParaRPr lang="en-US"/>
            </a:p>
          </p:txBody>
        </p:sp>
        <p:sp>
          <p:nvSpPr>
            <p:cNvPr id="12324" name="Line 47"/>
            <p:cNvSpPr>
              <a:spLocks noChangeShapeType="1"/>
            </p:cNvSpPr>
            <p:nvPr/>
          </p:nvSpPr>
          <p:spPr bwMode="auto">
            <a:xfrm flipH="1" flipV="1">
              <a:off x="2552" y="2832"/>
              <a:ext cx="952" cy="0"/>
            </a:xfrm>
            <a:prstGeom prst="line">
              <a:avLst/>
            </a:prstGeom>
            <a:noFill/>
            <a:ln w="57150">
              <a:solidFill>
                <a:srgbClr val="FF0000"/>
              </a:solidFill>
              <a:round/>
              <a:headEnd/>
              <a:tailEnd type="triangle" w="med" len="med"/>
            </a:ln>
          </p:spPr>
          <p:txBody>
            <a:bodyPr/>
            <a:lstStyle/>
            <a:p>
              <a:endParaRPr lang="en-US"/>
            </a:p>
          </p:txBody>
        </p:sp>
        <p:sp>
          <p:nvSpPr>
            <p:cNvPr id="12325" name="Line 48"/>
            <p:cNvSpPr>
              <a:spLocks noChangeShapeType="1"/>
            </p:cNvSpPr>
            <p:nvPr/>
          </p:nvSpPr>
          <p:spPr bwMode="auto">
            <a:xfrm flipH="1" flipV="1">
              <a:off x="2704" y="3408"/>
              <a:ext cx="800" cy="23"/>
            </a:xfrm>
            <a:prstGeom prst="line">
              <a:avLst/>
            </a:prstGeom>
            <a:noFill/>
            <a:ln w="57150">
              <a:solidFill>
                <a:srgbClr val="FF0000"/>
              </a:solidFill>
              <a:round/>
              <a:headEnd/>
              <a:tailEnd type="triangle" w="med" len="med"/>
            </a:ln>
          </p:spPr>
          <p:txBody>
            <a:bodyPr/>
            <a:lstStyle/>
            <a:p>
              <a:endParaRPr lang="en-US"/>
            </a:p>
          </p:txBody>
        </p:sp>
        <p:sp>
          <p:nvSpPr>
            <p:cNvPr id="12326" name="Line 49"/>
            <p:cNvSpPr>
              <a:spLocks noChangeShapeType="1"/>
            </p:cNvSpPr>
            <p:nvPr/>
          </p:nvSpPr>
          <p:spPr bwMode="auto">
            <a:xfrm flipH="1" flipV="1">
              <a:off x="2818" y="4032"/>
              <a:ext cx="686" cy="0"/>
            </a:xfrm>
            <a:prstGeom prst="line">
              <a:avLst/>
            </a:prstGeom>
            <a:noFill/>
            <a:ln w="57150">
              <a:solidFill>
                <a:srgbClr val="FF0000"/>
              </a:solidFill>
              <a:round/>
              <a:headEnd/>
              <a:tailEnd type="triangle" w="med" len="med"/>
            </a:ln>
          </p:spPr>
          <p:txBody>
            <a:bodyPr/>
            <a:lstStyle/>
            <a:p>
              <a:endParaRPr lang="en-US"/>
            </a:p>
          </p:txBody>
        </p:sp>
      </p:grpSp>
    </p:spTree>
  </p:cSld>
  <p:clrMapOvr>
    <a:masterClrMapping/>
  </p:clrMapOvr>
  <p:transition>
    <p:dissolv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9400"/>
                                        </p:tgtEl>
                                        <p:attrNameLst>
                                          <p:attrName>style.visibility</p:attrName>
                                        </p:attrNameLst>
                                      </p:cBhvr>
                                      <p:to>
                                        <p:strVal val="visible"/>
                                      </p:to>
                                    </p:set>
                                    <p:animEffect transition="in" filter="diamond(in)">
                                      <p:cBhvr>
                                        <p:cTn id="7" dur="500"/>
                                        <p:tgtEl>
                                          <p:spTgt spid="5940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9444"/>
                                        </p:tgtEl>
                                        <p:attrNameLst>
                                          <p:attrName>style.visibility</p:attrName>
                                        </p:attrNameLst>
                                      </p:cBhvr>
                                      <p:to>
                                        <p:strVal val="visible"/>
                                      </p:to>
                                    </p:set>
                                    <p:anim calcmode="lin" valueType="num">
                                      <p:cBhvr additive="base">
                                        <p:cTn id="12" dur="500" fill="hold"/>
                                        <p:tgtEl>
                                          <p:spTgt spid="59444"/>
                                        </p:tgtEl>
                                        <p:attrNameLst>
                                          <p:attrName>ppt_x</p:attrName>
                                        </p:attrNameLst>
                                      </p:cBhvr>
                                      <p:tavLst>
                                        <p:tav tm="0">
                                          <p:val>
                                            <p:strVal val="#ppt_x"/>
                                          </p:val>
                                        </p:tav>
                                        <p:tav tm="100000">
                                          <p:val>
                                            <p:strVal val="#ppt_x"/>
                                          </p:val>
                                        </p:tav>
                                      </p:tavLst>
                                    </p:anim>
                                    <p:anim calcmode="lin" valueType="num">
                                      <p:cBhvr additive="base">
                                        <p:cTn id="13" dur="500" fill="hold"/>
                                        <p:tgtEl>
                                          <p:spTgt spid="5944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00" grpId="0" animBg="1"/>
      <p:bldP spid="5944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p:cNvSpPr>
            <a:spLocks noChangeArrowheads="1"/>
          </p:cNvSpPr>
          <p:nvPr/>
        </p:nvSpPr>
        <p:spPr bwMode="auto">
          <a:xfrm>
            <a:off x="304800" y="1447800"/>
            <a:ext cx="11727180" cy="3046988"/>
          </a:xfrm>
          <a:prstGeom prst="rect">
            <a:avLst/>
          </a:prstGeom>
          <a:noFill/>
          <a:ln w="9525">
            <a:noFill/>
            <a:miter lim="800000"/>
            <a:headEnd/>
            <a:tailEnd/>
          </a:ln>
        </p:spPr>
        <p:txBody>
          <a:bodyPr>
            <a:spAutoFit/>
          </a:bodyPr>
          <a:lstStyle/>
          <a:p>
            <a:pPr algn="ctr"/>
            <a:r>
              <a:rPr lang="en-US" sz="4800" b="1">
                <a:latin typeface="Times New Roman" pitchFamily="18" charset="0"/>
                <a:cs typeface="Times New Roman" pitchFamily="18" charset="0"/>
              </a:rPr>
              <a:t>Quan sát kỹ tháp dinh dưỡng và trả lời câu hỏi: </a:t>
            </a:r>
          </a:p>
          <a:p>
            <a:pPr algn="ctr"/>
            <a:r>
              <a:rPr lang="en-US" sz="4800" b="1">
                <a:solidFill>
                  <a:srgbClr val="FF0000"/>
                </a:solidFill>
                <a:latin typeface="Times New Roman" pitchFamily="18" charset="0"/>
                <a:cs typeface="Times New Roman" pitchFamily="18" charset="0"/>
              </a:rPr>
              <a:t>Những nhóm thức ăn nào cần: </a:t>
            </a:r>
            <a:r>
              <a:rPr lang="en-US" sz="4800" b="1" u="sng">
                <a:solidFill>
                  <a:srgbClr val="FF0000"/>
                </a:solidFill>
                <a:latin typeface="Times New Roman" pitchFamily="18" charset="0"/>
                <a:cs typeface="Times New Roman" pitchFamily="18" charset="0"/>
              </a:rPr>
              <a:t>ăn đủ, ăn vừa phải, ăn có mức độ, ăn ít, ăn hạn </a:t>
            </a:r>
            <a:r>
              <a:rPr lang="en-US" sz="4800" b="1" u="sng" smtClean="0">
                <a:solidFill>
                  <a:srgbClr val="FF0000"/>
                </a:solidFill>
                <a:latin typeface="Times New Roman" pitchFamily="18" charset="0"/>
                <a:cs typeface="Times New Roman" pitchFamily="18" charset="0"/>
              </a:rPr>
              <a:t>chế?</a:t>
            </a:r>
            <a:endParaRPr lang="en-US" sz="4800" b="1" i="1" u="sng">
              <a:solidFill>
                <a:schemeClr val="hlink"/>
              </a:solidFill>
              <a:latin typeface="Times New Roman" pitchFamily="18" charset="0"/>
              <a:cs typeface="Times New Roman" pitchFamily="18" charset="0"/>
            </a:endParaRPr>
          </a:p>
        </p:txBody>
      </p:sp>
    </p:spTree>
  </p:cSld>
  <p:clrMapOvr>
    <a:masterClrMapping/>
  </p:clrMapOvr>
  <p:transition>
    <p:dissolve/>
    <p:sndAc>
      <p:stSnd>
        <p:snd r:embed="rId2" name="chimes.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ext Box 4"/>
          <p:cNvSpPr txBox="1">
            <a:spLocks noChangeArrowheads="1"/>
          </p:cNvSpPr>
          <p:nvPr/>
        </p:nvSpPr>
        <p:spPr bwMode="auto">
          <a:xfrm>
            <a:off x="10698480" y="1447800"/>
            <a:ext cx="1440180" cy="3139321"/>
          </a:xfrm>
          <a:prstGeom prst="rect">
            <a:avLst/>
          </a:prstGeom>
          <a:solidFill>
            <a:srgbClr val="FFFF99"/>
          </a:solidFill>
          <a:ln w="9525">
            <a:solidFill>
              <a:schemeClr val="hlink"/>
            </a:solidFill>
            <a:miter lim="800000"/>
            <a:headEnd/>
            <a:tailEnd/>
          </a:ln>
        </p:spPr>
        <p:txBody>
          <a:bodyPr>
            <a:spAutoFit/>
          </a:bodyPr>
          <a:lstStyle/>
          <a:p>
            <a:pPr algn="ctr">
              <a:spcBef>
                <a:spcPct val="50000"/>
              </a:spcBef>
            </a:pPr>
            <a:r>
              <a:rPr lang="en-US" b="1">
                <a:solidFill>
                  <a:srgbClr val="FF0000"/>
                </a:solidFill>
                <a:latin typeface=".VnTimeH" pitchFamily="34" charset="0"/>
              </a:rPr>
              <a:t>Th¸p dinh d­ìng c©n ®èi trung b×nh cho mét ng­êi TRONG mét th¸ng</a:t>
            </a:r>
          </a:p>
        </p:txBody>
      </p:sp>
      <p:sp>
        <p:nvSpPr>
          <p:cNvPr id="14339" name="Text Box 3"/>
          <p:cNvSpPr txBox="1">
            <a:spLocks noChangeArrowheads="1"/>
          </p:cNvSpPr>
          <p:nvPr/>
        </p:nvSpPr>
        <p:spPr bwMode="auto">
          <a:xfrm>
            <a:off x="0" y="2819401"/>
            <a:ext cx="11007090" cy="366713"/>
          </a:xfrm>
          <a:prstGeom prst="rect">
            <a:avLst/>
          </a:prstGeom>
          <a:noFill/>
          <a:ln w="9525">
            <a:noFill/>
            <a:miter lim="800000"/>
            <a:headEnd/>
            <a:tailEnd/>
          </a:ln>
        </p:spPr>
        <p:txBody>
          <a:bodyPr>
            <a:spAutoFit/>
          </a:bodyPr>
          <a:lstStyle/>
          <a:p>
            <a:pPr>
              <a:spcBef>
                <a:spcPct val="50000"/>
              </a:spcBef>
            </a:pPr>
            <a:endParaRPr lang="en-US">
              <a:latin typeface=".VnTime" pitchFamily="34" charset="0"/>
            </a:endParaRPr>
          </a:p>
        </p:txBody>
      </p:sp>
      <p:pic>
        <p:nvPicPr>
          <p:cNvPr id="14340" name="Picture 6" descr="14"/>
          <p:cNvPicPr>
            <a:picLocks noChangeAspect="1" noChangeArrowheads="1"/>
          </p:cNvPicPr>
          <p:nvPr/>
        </p:nvPicPr>
        <p:blipFill>
          <a:blip r:embed="rId4">
            <a:lum bright="-18000" contrast="72000"/>
          </a:blip>
          <a:srcRect/>
          <a:stretch>
            <a:fillRect/>
          </a:stretch>
        </p:blipFill>
        <p:spPr bwMode="auto">
          <a:xfrm>
            <a:off x="355760" y="0"/>
            <a:ext cx="10205561" cy="6858000"/>
          </a:xfrm>
          <a:prstGeom prst="rect">
            <a:avLst/>
          </a:prstGeom>
          <a:noFill/>
          <a:ln w="9525">
            <a:noFill/>
            <a:miter lim="800000"/>
            <a:headEnd/>
            <a:tailEnd/>
          </a:ln>
        </p:spPr>
      </p:pic>
      <p:sp>
        <p:nvSpPr>
          <p:cNvPr id="14341" name="Line 7"/>
          <p:cNvSpPr>
            <a:spLocks noChangeShapeType="1"/>
          </p:cNvSpPr>
          <p:nvPr/>
        </p:nvSpPr>
        <p:spPr bwMode="auto">
          <a:xfrm>
            <a:off x="334328" y="1100138"/>
            <a:ext cx="4401979" cy="0"/>
          </a:xfrm>
          <a:prstGeom prst="line">
            <a:avLst/>
          </a:prstGeom>
          <a:noFill/>
          <a:ln w="57150">
            <a:solidFill>
              <a:srgbClr val="FF3300"/>
            </a:solidFill>
            <a:round/>
            <a:headEnd/>
            <a:tailEnd type="triangle" w="med" len="med"/>
          </a:ln>
        </p:spPr>
        <p:txBody>
          <a:bodyPr/>
          <a:lstStyle/>
          <a:p>
            <a:endParaRPr lang="en-US"/>
          </a:p>
        </p:txBody>
      </p:sp>
      <p:sp>
        <p:nvSpPr>
          <p:cNvPr id="14342" name="Line 8"/>
          <p:cNvSpPr>
            <a:spLocks noChangeShapeType="1"/>
          </p:cNvSpPr>
          <p:nvPr/>
        </p:nvSpPr>
        <p:spPr bwMode="auto">
          <a:xfrm>
            <a:off x="334327" y="1947863"/>
            <a:ext cx="3883343" cy="0"/>
          </a:xfrm>
          <a:prstGeom prst="line">
            <a:avLst/>
          </a:prstGeom>
          <a:noFill/>
          <a:ln w="57150">
            <a:solidFill>
              <a:srgbClr val="FF3300"/>
            </a:solidFill>
            <a:round/>
            <a:headEnd/>
            <a:tailEnd type="triangle" w="med" len="med"/>
          </a:ln>
        </p:spPr>
        <p:txBody>
          <a:bodyPr/>
          <a:lstStyle/>
          <a:p>
            <a:endParaRPr lang="en-US"/>
          </a:p>
        </p:txBody>
      </p:sp>
      <p:sp>
        <p:nvSpPr>
          <p:cNvPr id="14343" name="Line 9"/>
          <p:cNvSpPr>
            <a:spLocks noChangeShapeType="1"/>
          </p:cNvSpPr>
          <p:nvPr/>
        </p:nvSpPr>
        <p:spPr bwMode="auto">
          <a:xfrm>
            <a:off x="334328" y="2709863"/>
            <a:ext cx="3495438" cy="0"/>
          </a:xfrm>
          <a:prstGeom prst="line">
            <a:avLst/>
          </a:prstGeom>
          <a:noFill/>
          <a:ln w="57150">
            <a:solidFill>
              <a:srgbClr val="FF3300"/>
            </a:solidFill>
            <a:round/>
            <a:headEnd/>
            <a:tailEnd type="triangle" w="med" len="med"/>
          </a:ln>
        </p:spPr>
        <p:txBody>
          <a:bodyPr/>
          <a:lstStyle/>
          <a:p>
            <a:endParaRPr lang="en-US"/>
          </a:p>
        </p:txBody>
      </p:sp>
      <p:sp>
        <p:nvSpPr>
          <p:cNvPr id="14344" name="Line 10"/>
          <p:cNvSpPr>
            <a:spLocks noChangeShapeType="1"/>
          </p:cNvSpPr>
          <p:nvPr/>
        </p:nvSpPr>
        <p:spPr bwMode="auto">
          <a:xfrm>
            <a:off x="334328" y="3556000"/>
            <a:ext cx="3107531" cy="1588"/>
          </a:xfrm>
          <a:prstGeom prst="line">
            <a:avLst/>
          </a:prstGeom>
          <a:noFill/>
          <a:ln w="57150">
            <a:solidFill>
              <a:srgbClr val="FF3300"/>
            </a:solidFill>
            <a:round/>
            <a:headEnd/>
            <a:tailEnd type="triangle" w="med" len="med"/>
          </a:ln>
        </p:spPr>
        <p:txBody>
          <a:bodyPr/>
          <a:lstStyle/>
          <a:p>
            <a:endParaRPr lang="en-US"/>
          </a:p>
        </p:txBody>
      </p:sp>
      <p:sp>
        <p:nvSpPr>
          <p:cNvPr id="14345" name="Line 11"/>
          <p:cNvSpPr>
            <a:spLocks noChangeShapeType="1"/>
          </p:cNvSpPr>
          <p:nvPr/>
        </p:nvSpPr>
        <p:spPr bwMode="auto">
          <a:xfrm flipV="1">
            <a:off x="334328" y="4457701"/>
            <a:ext cx="2588895" cy="30163"/>
          </a:xfrm>
          <a:prstGeom prst="line">
            <a:avLst/>
          </a:prstGeom>
          <a:noFill/>
          <a:ln w="57150">
            <a:solidFill>
              <a:srgbClr val="FF3300"/>
            </a:solidFill>
            <a:round/>
            <a:headEnd/>
            <a:tailEnd type="triangle" w="med" len="med"/>
          </a:ln>
        </p:spPr>
        <p:txBody>
          <a:bodyPr/>
          <a:lstStyle/>
          <a:p>
            <a:endParaRPr lang="en-US"/>
          </a:p>
        </p:txBody>
      </p:sp>
      <p:sp>
        <p:nvSpPr>
          <p:cNvPr id="14346" name="Line 12"/>
          <p:cNvSpPr>
            <a:spLocks noChangeShapeType="1"/>
          </p:cNvSpPr>
          <p:nvPr/>
        </p:nvSpPr>
        <p:spPr bwMode="auto">
          <a:xfrm flipV="1">
            <a:off x="334327" y="5303838"/>
            <a:ext cx="1939529" cy="30162"/>
          </a:xfrm>
          <a:prstGeom prst="line">
            <a:avLst/>
          </a:prstGeom>
          <a:noFill/>
          <a:ln w="57150">
            <a:solidFill>
              <a:srgbClr val="FF3300"/>
            </a:solidFill>
            <a:round/>
            <a:headEnd/>
            <a:tailEnd type="triangle" w="med" len="med"/>
          </a:ln>
        </p:spPr>
        <p:txBody>
          <a:bodyPr/>
          <a:lstStyle/>
          <a:p>
            <a:endParaRPr lang="en-US"/>
          </a:p>
        </p:txBody>
      </p:sp>
      <p:sp>
        <p:nvSpPr>
          <p:cNvPr id="14347" name="Line 13"/>
          <p:cNvSpPr>
            <a:spLocks noChangeShapeType="1"/>
          </p:cNvSpPr>
          <p:nvPr/>
        </p:nvSpPr>
        <p:spPr bwMode="auto">
          <a:xfrm>
            <a:off x="334328" y="6334125"/>
            <a:ext cx="1553766" cy="19050"/>
          </a:xfrm>
          <a:prstGeom prst="line">
            <a:avLst/>
          </a:prstGeom>
          <a:noFill/>
          <a:ln w="57150">
            <a:solidFill>
              <a:srgbClr val="FF3300"/>
            </a:solidFill>
            <a:round/>
            <a:headEnd/>
            <a:tailEnd type="triangle" w="med" len="med"/>
          </a:ln>
        </p:spPr>
        <p:txBody>
          <a:bodyPr/>
          <a:lstStyle/>
          <a:p>
            <a:endParaRPr lang="en-US"/>
          </a:p>
        </p:txBody>
      </p:sp>
      <p:sp>
        <p:nvSpPr>
          <p:cNvPr id="62487" name="Rectangle 23"/>
          <p:cNvSpPr>
            <a:spLocks noChangeArrowheads="1"/>
          </p:cNvSpPr>
          <p:nvPr/>
        </p:nvSpPr>
        <p:spPr bwMode="auto">
          <a:xfrm>
            <a:off x="334328" y="5842000"/>
            <a:ext cx="1553766" cy="338138"/>
          </a:xfrm>
          <a:prstGeom prst="rect">
            <a:avLst/>
          </a:prstGeom>
          <a:solidFill>
            <a:srgbClr val="00FFFF"/>
          </a:solidFill>
          <a:ln w="9525">
            <a:solidFill>
              <a:srgbClr val="000099"/>
            </a:solidFill>
            <a:miter lim="800000"/>
            <a:headEnd/>
            <a:tailEnd/>
          </a:ln>
        </p:spPr>
        <p:txBody>
          <a:bodyPr wrap="none" anchor="ctr"/>
          <a:lstStyle/>
          <a:p>
            <a:pPr algn="ctr"/>
            <a:r>
              <a:rPr lang="en-US" b="1">
                <a:solidFill>
                  <a:srgbClr val="FF0000"/>
                </a:solidFill>
              </a:rPr>
              <a:t>ĂN ĐỦ</a:t>
            </a:r>
          </a:p>
        </p:txBody>
      </p:sp>
      <p:sp>
        <p:nvSpPr>
          <p:cNvPr id="62488" name="Rectangle 24"/>
          <p:cNvSpPr>
            <a:spLocks noChangeArrowheads="1"/>
          </p:cNvSpPr>
          <p:nvPr/>
        </p:nvSpPr>
        <p:spPr bwMode="auto">
          <a:xfrm>
            <a:off x="334327" y="4826000"/>
            <a:ext cx="1682354" cy="338138"/>
          </a:xfrm>
          <a:prstGeom prst="rect">
            <a:avLst/>
          </a:prstGeom>
          <a:solidFill>
            <a:srgbClr val="00FFFF"/>
          </a:solidFill>
          <a:ln w="9525">
            <a:solidFill>
              <a:srgbClr val="000099"/>
            </a:solidFill>
            <a:miter lim="800000"/>
            <a:headEnd/>
            <a:tailEnd/>
          </a:ln>
        </p:spPr>
        <p:txBody>
          <a:bodyPr wrap="none" anchor="ctr"/>
          <a:lstStyle/>
          <a:p>
            <a:pPr algn="ctr"/>
            <a:r>
              <a:rPr lang="en-US" b="1">
                <a:solidFill>
                  <a:srgbClr val="FF0000"/>
                </a:solidFill>
              </a:rPr>
              <a:t>ĂN ĐỦ</a:t>
            </a:r>
          </a:p>
        </p:txBody>
      </p:sp>
      <p:sp>
        <p:nvSpPr>
          <p:cNvPr id="62489" name="Rectangle 25"/>
          <p:cNvSpPr>
            <a:spLocks noChangeArrowheads="1"/>
          </p:cNvSpPr>
          <p:nvPr/>
        </p:nvSpPr>
        <p:spPr bwMode="auto">
          <a:xfrm>
            <a:off x="334327" y="3979864"/>
            <a:ext cx="1939529" cy="338137"/>
          </a:xfrm>
          <a:prstGeom prst="rect">
            <a:avLst/>
          </a:prstGeom>
          <a:solidFill>
            <a:srgbClr val="00FFFF"/>
          </a:solidFill>
          <a:ln w="9525">
            <a:solidFill>
              <a:srgbClr val="000099"/>
            </a:solidFill>
            <a:miter lim="800000"/>
            <a:headEnd/>
            <a:tailEnd/>
          </a:ln>
        </p:spPr>
        <p:txBody>
          <a:bodyPr wrap="none" anchor="ctr"/>
          <a:lstStyle/>
          <a:p>
            <a:pPr algn="ctr"/>
            <a:r>
              <a:rPr lang="en-US" b="1">
                <a:solidFill>
                  <a:srgbClr val="FF0000"/>
                </a:solidFill>
              </a:rPr>
              <a:t>ĂN ĐỦ</a:t>
            </a:r>
          </a:p>
        </p:txBody>
      </p:sp>
      <p:sp>
        <p:nvSpPr>
          <p:cNvPr id="62490" name="Rectangle 26"/>
          <p:cNvSpPr>
            <a:spLocks noChangeArrowheads="1"/>
          </p:cNvSpPr>
          <p:nvPr/>
        </p:nvSpPr>
        <p:spPr bwMode="auto">
          <a:xfrm>
            <a:off x="334328" y="3132139"/>
            <a:ext cx="2458165" cy="339725"/>
          </a:xfrm>
          <a:prstGeom prst="rect">
            <a:avLst/>
          </a:prstGeom>
          <a:solidFill>
            <a:srgbClr val="00FFFF"/>
          </a:solidFill>
          <a:ln w="9525">
            <a:solidFill>
              <a:srgbClr val="000099"/>
            </a:solidFill>
            <a:miter lim="800000"/>
            <a:headEnd/>
            <a:tailEnd/>
          </a:ln>
        </p:spPr>
        <p:txBody>
          <a:bodyPr wrap="none" anchor="ctr"/>
          <a:lstStyle/>
          <a:p>
            <a:pPr algn="ctr"/>
            <a:r>
              <a:rPr lang="en-US" b="1">
                <a:solidFill>
                  <a:srgbClr val="FF0000"/>
                </a:solidFill>
              </a:rPr>
              <a:t>ĂN VỪA PHẢI</a:t>
            </a:r>
          </a:p>
        </p:txBody>
      </p:sp>
      <p:sp>
        <p:nvSpPr>
          <p:cNvPr id="62491" name="Rectangle 27"/>
          <p:cNvSpPr>
            <a:spLocks noChangeArrowheads="1"/>
          </p:cNvSpPr>
          <p:nvPr/>
        </p:nvSpPr>
        <p:spPr bwMode="auto">
          <a:xfrm>
            <a:off x="334328" y="2286000"/>
            <a:ext cx="3000375" cy="338138"/>
          </a:xfrm>
          <a:prstGeom prst="rect">
            <a:avLst/>
          </a:prstGeom>
          <a:solidFill>
            <a:srgbClr val="00FFFF"/>
          </a:solidFill>
          <a:ln w="9525">
            <a:solidFill>
              <a:srgbClr val="000099"/>
            </a:solidFill>
            <a:miter lim="800000"/>
            <a:headEnd/>
            <a:tailEnd/>
          </a:ln>
        </p:spPr>
        <p:txBody>
          <a:bodyPr wrap="none" anchor="ctr"/>
          <a:lstStyle/>
          <a:p>
            <a:pPr algn="ctr"/>
            <a:r>
              <a:rPr lang="en-US" b="1">
                <a:solidFill>
                  <a:srgbClr val="FF0000"/>
                </a:solidFill>
              </a:rPr>
              <a:t>ĂN CÓ MỨC ĐỘ</a:t>
            </a:r>
          </a:p>
        </p:txBody>
      </p:sp>
      <p:sp>
        <p:nvSpPr>
          <p:cNvPr id="62492" name="Rectangle 28"/>
          <p:cNvSpPr>
            <a:spLocks noChangeArrowheads="1"/>
          </p:cNvSpPr>
          <p:nvPr/>
        </p:nvSpPr>
        <p:spPr bwMode="auto">
          <a:xfrm>
            <a:off x="334328" y="1524000"/>
            <a:ext cx="2978944" cy="338138"/>
          </a:xfrm>
          <a:prstGeom prst="rect">
            <a:avLst/>
          </a:prstGeom>
          <a:solidFill>
            <a:srgbClr val="00FFFF"/>
          </a:solidFill>
          <a:ln w="9525">
            <a:solidFill>
              <a:srgbClr val="000099"/>
            </a:solidFill>
            <a:miter lim="800000"/>
            <a:headEnd/>
            <a:tailEnd/>
          </a:ln>
        </p:spPr>
        <p:txBody>
          <a:bodyPr wrap="none" anchor="ctr"/>
          <a:lstStyle/>
          <a:p>
            <a:pPr algn="ctr"/>
            <a:r>
              <a:rPr lang="en-US" b="1">
                <a:solidFill>
                  <a:srgbClr val="FF0000"/>
                </a:solidFill>
              </a:rPr>
              <a:t>ĂN ÍT</a:t>
            </a:r>
          </a:p>
        </p:txBody>
      </p:sp>
      <p:sp>
        <p:nvSpPr>
          <p:cNvPr id="62493" name="Rectangle 29"/>
          <p:cNvSpPr>
            <a:spLocks noChangeArrowheads="1"/>
          </p:cNvSpPr>
          <p:nvPr/>
        </p:nvSpPr>
        <p:spPr bwMode="auto">
          <a:xfrm>
            <a:off x="334328" y="677864"/>
            <a:ext cx="3107531" cy="338137"/>
          </a:xfrm>
          <a:prstGeom prst="rect">
            <a:avLst/>
          </a:prstGeom>
          <a:solidFill>
            <a:srgbClr val="00FFFF"/>
          </a:solidFill>
          <a:ln w="9525">
            <a:solidFill>
              <a:srgbClr val="000099"/>
            </a:solidFill>
            <a:miter lim="800000"/>
            <a:headEnd/>
            <a:tailEnd/>
          </a:ln>
        </p:spPr>
        <p:txBody>
          <a:bodyPr wrap="none" anchor="ctr"/>
          <a:lstStyle/>
          <a:p>
            <a:pPr algn="ctr"/>
            <a:r>
              <a:rPr lang="en-US" b="1">
                <a:solidFill>
                  <a:srgbClr val="FF0000"/>
                </a:solidFill>
              </a:rPr>
              <a:t>ĂN HẠN CHẾ</a:t>
            </a:r>
          </a:p>
        </p:txBody>
      </p:sp>
      <p:grpSp>
        <p:nvGrpSpPr>
          <p:cNvPr id="14355" name="Group 39"/>
          <p:cNvGrpSpPr>
            <a:grpSpLocks/>
          </p:cNvGrpSpPr>
          <p:nvPr/>
        </p:nvGrpSpPr>
        <p:grpSpPr bwMode="auto">
          <a:xfrm>
            <a:off x="1444466" y="1"/>
            <a:ext cx="7449503" cy="6678613"/>
            <a:chOff x="674" y="0"/>
            <a:chExt cx="3476" cy="4207"/>
          </a:xfrm>
        </p:grpSpPr>
        <p:sp>
          <p:nvSpPr>
            <p:cNvPr id="14368" name="Line 14"/>
            <p:cNvSpPr>
              <a:spLocks noChangeShapeType="1"/>
            </p:cNvSpPr>
            <p:nvPr/>
          </p:nvSpPr>
          <p:spPr bwMode="auto">
            <a:xfrm flipH="1">
              <a:off x="829" y="176"/>
              <a:ext cx="1691" cy="4000"/>
            </a:xfrm>
            <a:prstGeom prst="line">
              <a:avLst/>
            </a:prstGeom>
            <a:noFill/>
            <a:ln w="19050">
              <a:solidFill>
                <a:srgbClr val="0000FF"/>
              </a:solidFill>
              <a:round/>
              <a:headEnd/>
              <a:tailEnd/>
            </a:ln>
          </p:spPr>
          <p:txBody>
            <a:bodyPr/>
            <a:lstStyle/>
            <a:p>
              <a:endParaRPr lang="en-US"/>
            </a:p>
          </p:txBody>
        </p:sp>
        <p:sp>
          <p:nvSpPr>
            <p:cNvPr id="14369" name="Line 15"/>
            <p:cNvSpPr>
              <a:spLocks noChangeShapeType="1"/>
            </p:cNvSpPr>
            <p:nvPr/>
          </p:nvSpPr>
          <p:spPr bwMode="auto">
            <a:xfrm>
              <a:off x="820" y="4207"/>
              <a:ext cx="3262" cy="0"/>
            </a:xfrm>
            <a:prstGeom prst="line">
              <a:avLst/>
            </a:prstGeom>
            <a:noFill/>
            <a:ln w="19050">
              <a:solidFill>
                <a:srgbClr val="0000FF"/>
              </a:solidFill>
              <a:round/>
              <a:headEnd/>
              <a:tailEnd/>
            </a:ln>
          </p:spPr>
          <p:txBody>
            <a:bodyPr/>
            <a:lstStyle/>
            <a:p>
              <a:endParaRPr lang="en-US"/>
            </a:p>
          </p:txBody>
        </p:sp>
        <p:sp>
          <p:nvSpPr>
            <p:cNvPr id="14370" name="Line 16"/>
            <p:cNvSpPr>
              <a:spLocks noChangeShapeType="1"/>
            </p:cNvSpPr>
            <p:nvPr/>
          </p:nvSpPr>
          <p:spPr bwMode="auto">
            <a:xfrm flipH="1" flipV="1">
              <a:off x="2545" y="176"/>
              <a:ext cx="1511" cy="4000"/>
            </a:xfrm>
            <a:prstGeom prst="line">
              <a:avLst/>
            </a:prstGeom>
            <a:noFill/>
            <a:ln w="19050">
              <a:solidFill>
                <a:srgbClr val="0000FF"/>
              </a:solidFill>
              <a:round/>
              <a:headEnd/>
              <a:tailEnd/>
            </a:ln>
          </p:spPr>
          <p:txBody>
            <a:bodyPr/>
            <a:lstStyle/>
            <a:p>
              <a:endParaRPr lang="en-US"/>
            </a:p>
          </p:txBody>
        </p:sp>
        <p:sp>
          <p:nvSpPr>
            <p:cNvPr id="14371" name="Line 17"/>
            <p:cNvSpPr>
              <a:spLocks noChangeShapeType="1"/>
            </p:cNvSpPr>
            <p:nvPr/>
          </p:nvSpPr>
          <p:spPr bwMode="auto">
            <a:xfrm>
              <a:off x="2183" y="1013"/>
              <a:ext cx="665" cy="0"/>
            </a:xfrm>
            <a:prstGeom prst="line">
              <a:avLst/>
            </a:prstGeom>
            <a:noFill/>
            <a:ln w="19050">
              <a:solidFill>
                <a:srgbClr val="0000FF"/>
              </a:solidFill>
              <a:round/>
              <a:headEnd/>
              <a:tailEnd/>
            </a:ln>
          </p:spPr>
          <p:txBody>
            <a:bodyPr/>
            <a:lstStyle/>
            <a:p>
              <a:endParaRPr lang="en-US"/>
            </a:p>
          </p:txBody>
        </p:sp>
        <p:sp>
          <p:nvSpPr>
            <p:cNvPr id="14372" name="Line 18"/>
            <p:cNvSpPr>
              <a:spLocks noChangeShapeType="1"/>
            </p:cNvSpPr>
            <p:nvPr/>
          </p:nvSpPr>
          <p:spPr bwMode="auto">
            <a:xfrm>
              <a:off x="1968" y="1493"/>
              <a:ext cx="1087" cy="0"/>
            </a:xfrm>
            <a:prstGeom prst="line">
              <a:avLst/>
            </a:prstGeom>
            <a:noFill/>
            <a:ln w="19050">
              <a:solidFill>
                <a:srgbClr val="0000FF"/>
              </a:solidFill>
              <a:round/>
              <a:headEnd/>
              <a:tailEnd/>
            </a:ln>
          </p:spPr>
          <p:txBody>
            <a:bodyPr/>
            <a:lstStyle/>
            <a:p>
              <a:endParaRPr lang="en-US"/>
            </a:p>
          </p:txBody>
        </p:sp>
        <p:sp>
          <p:nvSpPr>
            <p:cNvPr id="14373" name="Line 19"/>
            <p:cNvSpPr>
              <a:spLocks noChangeShapeType="1"/>
            </p:cNvSpPr>
            <p:nvPr/>
          </p:nvSpPr>
          <p:spPr bwMode="auto">
            <a:xfrm>
              <a:off x="1787" y="1973"/>
              <a:ext cx="1450" cy="0"/>
            </a:xfrm>
            <a:prstGeom prst="line">
              <a:avLst/>
            </a:prstGeom>
            <a:noFill/>
            <a:ln w="19050">
              <a:solidFill>
                <a:srgbClr val="0000FF"/>
              </a:solidFill>
              <a:round/>
              <a:headEnd/>
              <a:tailEnd/>
            </a:ln>
          </p:spPr>
          <p:txBody>
            <a:bodyPr/>
            <a:lstStyle/>
            <a:p>
              <a:endParaRPr lang="en-US"/>
            </a:p>
          </p:txBody>
        </p:sp>
        <p:sp>
          <p:nvSpPr>
            <p:cNvPr id="14374" name="Line 20"/>
            <p:cNvSpPr>
              <a:spLocks noChangeShapeType="1"/>
            </p:cNvSpPr>
            <p:nvPr/>
          </p:nvSpPr>
          <p:spPr bwMode="auto">
            <a:xfrm>
              <a:off x="1546" y="2453"/>
              <a:ext cx="1873" cy="0"/>
            </a:xfrm>
            <a:prstGeom prst="line">
              <a:avLst/>
            </a:prstGeom>
            <a:noFill/>
            <a:ln w="19050">
              <a:solidFill>
                <a:srgbClr val="0000FF"/>
              </a:solidFill>
              <a:round/>
              <a:headEnd/>
              <a:tailEnd/>
            </a:ln>
          </p:spPr>
          <p:txBody>
            <a:bodyPr/>
            <a:lstStyle/>
            <a:p>
              <a:endParaRPr lang="en-US"/>
            </a:p>
          </p:txBody>
        </p:sp>
        <p:sp>
          <p:nvSpPr>
            <p:cNvPr id="14375" name="Line 21"/>
            <p:cNvSpPr>
              <a:spLocks noChangeShapeType="1"/>
            </p:cNvSpPr>
            <p:nvPr/>
          </p:nvSpPr>
          <p:spPr bwMode="auto">
            <a:xfrm>
              <a:off x="1295" y="3040"/>
              <a:ext cx="2356" cy="0"/>
            </a:xfrm>
            <a:prstGeom prst="line">
              <a:avLst/>
            </a:prstGeom>
            <a:noFill/>
            <a:ln w="19050">
              <a:solidFill>
                <a:srgbClr val="0000FF"/>
              </a:solidFill>
              <a:round/>
              <a:headEnd/>
              <a:tailEnd/>
            </a:ln>
          </p:spPr>
          <p:txBody>
            <a:bodyPr/>
            <a:lstStyle/>
            <a:p>
              <a:endParaRPr lang="en-US"/>
            </a:p>
          </p:txBody>
        </p:sp>
        <p:sp>
          <p:nvSpPr>
            <p:cNvPr id="14376" name="Line 22"/>
            <p:cNvSpPr>
              <a:spLocks noChangeShapeType="1"/>
            </p:cNvSpPr>
            <p:nvPr/>
          </p:nvSpPr>
          <p:spPr bwMode="auto">
            <a:xfrm>
              <a:off x="1088" y="3573"/>
              <a:ext cx="2719" cy="0"/>
            </a:xfrm>
            <a:prstGeom prst="line">
              <a:avLst/>
            </a:prstGeom>
            <a:noFill/>
            <a:ln w="19050">
              <a:solidFill>
                <a:srgbClr val="0000FF"/>
              </a:solidFill>
              <a:round/>
              <a:headEnd/>
              <a:tailEnd/>
            </a:ln>
          </p:spPr>
          <p:txBody>
            <a:bodyPr/>
            <a:lstStyle/>
            <a:p>
              <a:endParaRPr lang="en-US"/>
            </a:p>
          </p:txBody>
        </p:sp>
        <p:sp>
          <p:nvSpPr>
            <p:cNvPr id="14377" name="Text Box 30"/>
            <p:cNvSpPr txBox="1">
              <a:spLocks noChangeArrowheads="1"/>
            </p:cNvSpPr>
            <p:nvPr/>
          </p:nvSpPr>
          <p:spPr bwMode="auto">
            <a:xfrm>
              <a:off x="674" y="0"/>
              <a:ext cx="3476" cy="294"/>
            </a:xfrm>
            <a:prstGeom prst="rect">
              <a:avLst/>
            </a:prstGeom>
            <a:noFill/>
            <a:ln w="9525">
              <a:solidFill>
                <a:schemeClr val="hlink"/>
              </a:solidFill>
              <a:miter lim="800000"/>
              <a:headEnd/>
              <a:tailEnd/>
            </a:ln>
          </p:spPr>
          <p:txBody>
            <a:bodyPr>
              <a:spAutoFit/>
            </a:bodyPr>
            <a:lstStyle/>
            <a:p>
              <a:pPr>
                <a:spcBef>
                  <a:spcPct val="50000"/>
                </a:spcBef>
              </a:pPr>
              <a:r>
                <a:rPr lang="en-US" sz="2400" b="1">
                  <a:solidFill>
                    <a:srgbClr val="FF0000"/>
                  </a:solidFill>
                  <a:latin typeface=".VnTime" pitchFamily="34" charset="0"/>
                </a:rPr>
                <a:t>T×m  hiÓu th¸p dinh d­ìng c©n ®èi:</a:t>
              </a:r>
            </a:p>
          </p:txBody>
        </p:sp>
      </p:grpSp>
      <p:grpSp>
        <p:nvGrpSpPr>
          <p:cNvPr id="14356" name="Group 40"/>
          <p:cNvGrpSpPr>
            <a:grpSpLocks/>
          </p:cNvGrpSpPr>
          <p:nvPr/>
        </p:nvGrpSpPr>
        <p:grpSpPr bwMode="auto">
          <a:xfrm>
            <a:off x="6002894" y="1022350"/>
            <a:ext cx="4558426" cy="5378450"/>
            <a:chOff x="2801" y="644"/>
            <a:chExt cx="2127" cy="3388"/>
          </a:xfrm>
        </p:grpSpPr>
        <p:sp>
          <p:nvSpPr>
            <p:cNvPr id="14361" name="Line 31"/>
            <p:cNvSpPr>
              <a:spLocks noChangeShapeType="1"/>
            </p:cNvSpPr>
            <p:nvPr/>
          </p:nvSpPr>
          <p:spPr bwMode="auto">
            <a:xfrm flipH="1" flipV="1">
              <a:off x="2801" y="644"/>
              <a:ext cx="2024" cy="28"/>
            </a:xfrm>
            <a:prstGeom prst="line">
              <a:avLst/>
            </a:prstGeom>
            <a:noFill/>
            <a:ln w="57150">
              <a:solidFill>
                <a:srgbClr val="FF0000"/>
              </a:solidFill>
              <a:round/>
              <a:headEnd/>
              <a:tailEnd type="triangle" w="med" len="med"/>
            </a:ln>
          </p:spPr>
          <p:txBody>
            <a:bodyPr/>
            <a:lstStyle/>
            <a:p>
              <a:endParaRPr lang="en-US"/>
            </a:p>
          </p:txBody>
        </p:sp>
        <p:sp>
          <p:nvSpPr>
            <p:cNvPr id="14362" name="Line 32"/>
            <p:cNvSpPr>
              <a:spLocks noChangeShapeType="1"/>
            </p:cNvSpPr>
            <p:nvPr/>
          </p:nvSpPr>
          <p:spPr bwMode="auto">
            <a:xfrm flipH="1" flipV="1">
              <a:off x="3009" y="1221"/>
              <a:ext cx="1868" cy="28"/>
            </a:xfrm>
            <a:prstGeom prst="line">
              <a:avLst/>
            </a:prstGeom>
            <a:noFill/>
            <a:ln w="57150">
              <a:solidFill>
                <a:srgbClr val="FF0000"/>
              </a:solidFill>
              <a:round/>
              <a:headEnd/>
              <a:tailEnd type="triangle" w="med" len="med"/>
            </a:ln>
          </p:spPr>
          <p:txBody>
            <a:bodyPr/>
            <a:lstStyle/>
            <a:p>
              <a:endParaRPr lang="en-US"/>
            </a:p>
          </p:txBody>
        </p:sp>
        <p:sp>
          <p:nvSpPr>
            <p:cNvPr id="14363" name="Line 33"/>
            <p:cNvSpPr>
              <a:spLocks noChangeShapeType="1"/>
            </p:cNvSpPr>
            <p:nvPr/>
          </p:nvSpPr>
          <p:spPr bwMode="auto">
            <a:xfrm flipH="1" flipV="1">
              <a:off x="3320" y="1680"/>
              <a:ext cx="1608" cy="28"/>
            </a:xfrm>
            <a:prstGeom prst="line">
              <a:avLst/>
            </a:prstGeom>
            <a:noFill/>
            <a:ln w="57150">
              <a:solidFill>
                <a:srgbClr val="FF0000"/>
              </a:solidFill>
              <a:round/>
              <a:headEnd/>
              <a:tailEnd type="triangle" w="med" len="med"/>
            </a:ln>
          </p:spPr>
          <p:txBody>
            <a:bodyPr/>
            <a:lstStyle/>
            <a:p>
              <a:endParaRPr lang="en-US"/>
            </a:p>
          </p:txBody>
        </p:sp>
        <p:sp>
          <p:nvSpPr>
            <p:cNvPr id="14364" name="Line 34"/>
            <p:cNvSpPr>
              <a:spLocks noChangeShapeType="1"/>
            </p:cNvSpPr>
            <p:nvPr/>
          </p:nvSpPr>
          <p:spPr bwMode="auto">
            <a:xfrm flipH="1" flipV="1">
              <a:off x="3423" y="2263"/>
              <a:ext cx="1504" cy="28"/>
            </a:xfrm>
            <a:prstGeom prst="line">
              <a:avLst/>
            </a:prstGeom>
            <a:noFill/>
            <a:ln w="57150">
              <a:solidFill>
                <a:srgbClr val="FF0000"/>
              </a:solidFill>
              <a:round/>
              <a:headEnd/>
              <a:tailEnd type="triangle" w="med" len="med"/>
            </a:ln>
          </p:spPr>
          <p:txBody>
            <a:bodyPr/>
            <a:lstStyle/>
            <a:p>
              <a:endParaRPr lang="en-US"/>
            </a:p>
          </p:txBody>
        </p:sp>
        <p:sp>
          <p:nvSpPr>
            <p:cNvPr id="14365" name="Line 35"/>
            <p:cNvSpPr>
              <a:spLocks noChangeShapeType="1"/>
            </p:cNvSpPr>
            <p:nvPr/>
          </p:nvSpPr>
          <p:spPr bwMode="auto">
            <a:xfrm flipH="1" flipV="1">
              <a:off x="3632" y="2832"/>
              <a:ext cx="1296" cy="0"/>
            </a:xfrm>
            <a:prstGeom prst="line">
              <a:avLst/>
            </a:prstGeom>
            <a:noFill/>
            <a:ln w="57150">
              <a:solidFill>
                <a:srgbClr val="FF0000"/>
              </a:solidFill>
              <a:round/>
              <a:headEnd/>
              <a:tailEnd type="triangle" w="med" len="med"/>
            </a:ln>
          </p:spPr>
          <p:txBody>
            <a:bodyPr/>
            <a:lstStyle/>
            <a:p>
              <a:endParaRPr lang="en-US"/>
            </a:p>
          </p:txBody>
        </p:sp>
        <p:sp>
          <p:nvSpPr>
            <p:cNvPr id="14366" name="Line 36"/>
            <p:cNvSpPr>
              <a:spLocks noChangeShapeType="1"/>
            </p:cNvSpPr>
            <p:nvPr/>
          </p:nvSpPr>
          <p:spPr bwMode="auto">
            <a:xfrm flipH="1" flipV="1">
              <a:off x="3839" y="3408"/>
              <a:ext cx="1089" cy="23"/>
            </a:xfrm>
            <a:prstGeom prst="line">
              <a:avLst/>
            </a:prstGeom>
            <a:noFill/>
            <a:ln w="57150">
              <a:solidFill>
                <a:srgbClr val="FF0000"/>
              </a:solidFill>
              <a:round/>
              <a:headEnd/>
              <a:tailEnd type="triangle" w="med" len="med"/>
            </a:ln>
          </p:spPr>
          <p:txBody>
            <a:bodyPr/>
            <a:lstStyle/>
            <a:p>
              <a:endParaRPr lang="en-US"/>
            </a:p>
          </p:txBody>
        </p:sp>
        <p:sp>
          <p:nvSpPr>
            <p:cNvPr id="14367" name="Line 37"/>
            <p:cNvSpPr>
              <a:spLocks noChangeShapeType="1"/>
            </p:cNvSpPr>
            <p:nvPr/>
          </p:nvSpPr>
          <p:spPr bwMode="auto">
            <a:xfrm flipH="1" flipV="1">
              <a:off x="3995" y="4032"/>
              <a:ext cx="933" cy="0"/>
            </a:xfrm>
            <a:prstGeom prst="line">
              <a:avLst/>
            </a:prstGeom>
            <a:noFill/>
            <a:ln w="57150">
              <a:solidFill>
                <a:srgbClr val="FF0000"/>
              </a:solidFill>
              <a:round/>
              <a:headEnd/>
              <a:tailEnd type="triangle" w="med" len="med"/>
            </a:ln>
          </p:spPr>
          <p:txBody>
            <a:bodyPr/>
            <a:lstStyle/>
            <a:p>
              <a:endParaRPr lang="en-US"/>
            </a:p>
          </p:txBody>
        </p:sp>
      </p:grpSp>
      <p:pic>
        <p:nvPicPr>
          <p:cNvPr id="14357" name="Picture 2" descr="N3"/>
          <p:cNvPicPr>
            <a:picLocks noChangeAspect="1" noChangeArrowheads="1"/>
          </p:cNvPicPr>
          <p:nvPr/>
        </p:nvPicPr>
        <p:blipFill>
          <a:blip r:embed="rId5"/>
          <a:srcRect/>
          <a:stretch>
            <a:fillRect/>
          </a:stretch>
        </p:blipFill>
        <p:spPr bwMode="auto">
          <a:xfrm rot="10800000" flipV="1">
            <a:off x="0" y="-9525"/>
            <a:ext cx="12344400" cy="85725"/>
          </a:xfrm>
          <a:prstGeom prst="rect">
            <a:avLst/>
          </a:prstGeom>
          <a:noFill/>
          <a:ln w="9525">
            <a:noFill/>
            <a:miter lim="800000"/>
            <a:headEnd/>
            <a:tailEnd/>
          </a:ln>
        </p:spPr>
      </p:pic>
      <p:pic>
        <p:nvPicPr>
          <p:cNvPr id="14358" name="Picture 3" descr="N3"/>
          <p:cNvPicPr>
            <a:picLocks noChangeAspect="1" noChangeArrowheads="1"/>
          </p:cNvPicPr>
          <p:nvPr/>
        </p:nvPicPr>
        <p:blipFill>
          <a:blip r:embed="rId5"/>
          <a:srcRect/>
          <a:stretch>
            <a:fillRect/>
          </a:stretch>
        </p:blipFill>
        <p:spPr bwMode="auto">
          <a:xfrm rot="10800000" flipV="1">
            <a:off x="0" y="6781801"/>
            <a:ext cx="12344400" cy="85725"/>
          </a:xfrm>
          <a:prstGeom prst="rect">
            <a:avLst/>
          </a:prstGeom>
          <a:noFill/>
          <a:ln w="9525">
            <a:noFill/>
            <a:miter lim="800000"/>
            <a:headEnd/>
            <a:tailEnd/>
          </a:ln>
        </p:spPr>
      </p:pic>
      <p:pic>
        <p:nvPicPr>
          <p:cNvPr id="14359" name="Picture 4" descr="N3"/>
          <p:cNvPicPr>
            <a:picLocks noChangeAspect="1" noChangeArrowheads="1"/>
          </p:cNvPicPr>
          <p:nvPr/>
        </p:nvPicPr>
        <p:blipFill>
          <a:blip r:embed="rId5"/>
          <a:srcRect/>
          <a:stretch>
            <a:fillRect/>
          </a:stretch>
        </p:blipFill>
        <p:spPr bwMode="auto">
          <a:xfrm rot="16200000" flipV="1">
            <a:off x="-3377565" y="3377565"/>
            <a:ext cx="6858000" cy="102870"/>
          </a:xfrm>
          <a:prstGeom prst="rect">
            <a:avLst/>
          </a:prstGeom>
          <a:noFill/>
          <a:ln w="9525">
            <a:noFill/>
            <a:miter lim="800000"/>
            <a:headEnd/>
            <a:tailEnd/>
          </a:ln>
        </p:spPr>
      </p:pic>
      <p:pic>
        <p:nvPicPr>
          <p:cNvPr id="14360" name="Picture 5" descr="N3"/>
          <p:cNvPicPr>
            <a:picLocks noChangeAspect="1" noChangeArrowheads="1"/>
          </p:cNvPicPr>
          <p:nvPr/>
        </p:nvPicPr>
        <p:blipFill>
          <a:blip r:embed="rId5"/>
          <a:srcRect/>
          <a:stretch>
            <a:fillRect/>
          </a:stretch>
        </p:blipFill>
        <p:spPr bwMode="auto">
          <a:xfrm rot="16200000" flipV="1">
            <a:off x="8863965" y="3377565"/>
            <a:ext cx="6858000" cy="102870"/>
          </a:xfrm>
          <a:prstGeom prst="rect">
            <a:avLst/>
          </a:prstGeom>
          <a:noFill/>
          <a:ln w="9525">
            <a:noFill/>
            <a:miter lim="800000"/>
            <a:headEnd/>
            <a:tailEnd/>
          </a:ln>
        </p:spPr>
      </p:pic>
    </p:spTree>
  </p:cSld>
  <p:clrMapOvr>
    <a:masterClrMapping/>
  </p:clrMapOvr>
  <p:transition>
    <p:dissolv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2487"/>
                                        </p:tgtEl>
                                        <p:attrNameLst>
                                          <p:attrName>style.visibility</p:attrName>
                                        </p:attrNameLst>
                                      </p:cBhvr>
                                      <p:to>
                                        <p:strVal val="visible"/>
                                      </p:to>
                                    </p:set>
                                    <p:anim calcmode="lin" valueType="num">
                                      <p:cBhvr additive="base">
                                        <p:cTn id="7" dur="500" fill="hold"/>
                                        <p:tgtEl>
                                          <p:spTgt spid="62487"/>
                                        </p:tgtEl>
                                        <p:attrNameLst>
                                          <p:attrName>ppt_x</p:attrName>
                                        </p:attrNameLst>
                                      </p:cBhvr>
                                      <p:tavLst>
                                        <p:tav tm="0">
                                          <p:val>
                                            <p:strVal val="#ppt_x"/>
                                          </p:val>
                                        </p:tav>
                                        <p:tav tm="100000">
                                          <p:val>
                                            <p:strVal val="#ppt_x"/>
                                          </p:val>
                                        </p:tav>
                                      </p:tavLst>
                                    </p:anim>
                                    <p:anim calcmode="lin" valueType="num">
                                      <p:cBhvr additive="base">
                                        <p:cTn id="8" dur="500" fill="hold"/>
                                        <p:tgtEl>
                                          <p:spTgt spid="6248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par>
                                <p:cTn id="9" presetID="2" presetClass="entr" presetSubtype="4" fill="hold" grpId="0" nodeType="withEffect">
                                  <p:stCondLst>
                                    <p:cond delay="0"/>
                                  </p:stCondLst>
                                  <p:childTnLst>
                                    <p:set>
                                      <p:cBhvr>
                                        <p:cTn id="10" dur="1" fill="hold">
                                          <p:stCondLst>
                                            <p:cond delay="0"/>
                                          </p:stCondLst>
                                        </p:cTn>
                                        <p:tgtEl>
                                          <p:spTgt spid="62488"/>
                                        </p:tgtEl>
                                        <p:attrNameLst>
                                          <p:attrName>style.visibility</p:attrName>
                                        </p:attrNameLst>
                                      </p:cBhvr>
                                      <p:to>
                                        <p:strVal val="visible"/>
                                      </p:to>
                                    </p:set>
                                    <p:anim calcmode="lin" valueType="num">
                                      <p:cBhvr additive="base">
                                        <p:cTn id="11" dur="500" fill="hold"/>
                                        <p:tgtEl>
                                          <p:spTgt spid="62488"/>
                                        </p:tgtEl>
                                        <p:attrNameLst>
                                          <p:attrName>ppt_x</p:attrName>
                                        </p:attrNameLst>
                                      </p:cBhvr>
                                      <p:tavLst>
                                        <p:tav tm="0">
                                          <p:val>
                                            <p:strVal val="#ppt_x"/>
                                          </p:val>
                                        </p:tav>
                                        <p:tav tm="100000">
                                          <p:val>
                                            <p:strVal val="#ppt_x"/>
                                          </p:val>
                                        </p:tav>
                                      </p:tavLst>
                                    </p:anim>
                                    <p:anim calcmode="lin" valueType="num">
                                      <p:cBhvr additive="base">
                                        <p:cTn id="12" dur="500" fill="hold"/>
                                        <p:tgtEl>
                                          <p:spTgt spid="6248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camera.wav"/>
                                        </p:tgtEl>
                                      </p:cMediaNode>
                                    </p:audio>
                                  </p:subTnLst>
                                </p:cTn>
                              </p:par>
                              <p:par>
                                <p:cTn id="13" presetID="2" presetClass="entr" presetSubtype="4" fill="hold" grpId="0" nodeType="withEffect">
                                  <p:stCondLst>
                                    <p:cond delay="0"/>
                                  </p:stCondLst>
                                  <p:childTnLst>
                                    <p:set>
                                      <p:cBhvr>
                                        <p:cTn id="14" dur="1" fill="hold">
                                          <p:stCondLst>
                                            <p:cond delay="0"/>
                                          </p:stCondLst>
                                        </p:cTn>
                                        <p:tgtEl>
                                          <p:spTgt spid="62489"/>
                                        </p:tgtEl>
                                        <p:attrNameLst>
                                          <p:attrName>style.visibility</p:attrName>
                                        </p:attrNameLst>
                                      </p:cBhvr>
                                      <p:to>
                                        <p:strVal val="visible"/>
                                      </p:to>
                                    </p:set>
                                    <p:anim calcmode="lin" valueType="num">
                                      <p:cBhvr additive="base">
                                        <p:cTn id="15" dur="500" fill="hold"/>
                                        <p:tgtEl>
                                          <p:spTgt spid="62489"/>
                                        </p:tgtEl>
                                        <p:attrNameLst>
                                          <p:attrName>ppt_x</p:attrName>
                                        </p:attrNameLst>
                                      </p:cBhvr>
                                      <p:tavLst>
                                        <p:tav tm="0">
                                          <p:val>
                                            <p:strVal val="#ppt_x"/>
                                          </p:val>
                                        </p:tav>
                                        <p:tav tm="100000">
                                          <p:val>
                                            <p:strVal val="#ppt_x"/>
                                          </p:val>
                                        </p:tav>
                                      </p:tavLst>
                                    </p:anim>
                                    <p:anim calcmode="lin" valueType="num">
                                      <p:cBhvr additive="base">
                                        <p:cTn id="16" dur="500" fill="hold"/>
                                        <p:tgtEl>
                                          <p:spTgt spid="6248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3" name="camera.wav"/>
                                        </p:tgtEl>
                                      </p:cMediaNode>
                                    </p:audio>
                                  </p:sub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2490"/>
                                        </p:tgtEl>
                                        <p:attrNameLst>
                                          <p:attrName>style.visibility</p:attrName>
                                        </p:attrNameLst>
                                      </p:cBhvr>
                                      <p:to>
                                        <p:strVal val="visible"/>
                                      </p:to>
                                    </p:set>
                                    <p:anim calcmode="lin" valueType="num">
                                      <p:cBhvr additive="base">
                                        <p:cTn id="21" dur="500" fill="hold"/>
                                        <p:tgtEl>
                                          <p:spTgt spid="62490"/>
                                        </p:tgtEl>
                                        <p:attrNameLst>
                                          <p:attrName>ppt_x</p:attrName>
                                        </p:attrNameLst>
                                      </p:cBhvr>
                                      <p:tavLst>
                                        <p:tav tm="0">
                                          <p:val>
                                            <p:strVal val="#ppt_x"/>
                                          </p:val>
                                        </p:tav>
                                        <p:tav tm="100000">
                                          <p:val>
                                            <p:strVal val="#ppt_x"/>
                                          </p:val>
                                        </p:tav>
                                      </p:tavLst>
                                    </p:anim>
                                    <p:anim calcmode="lin" valueType="num">
                                      <p:cBhvr additive="base">
                                        <p:cTn id="22" dur="500" fill="hold"/>
                                        <p:tgtEl>
                                          <p:spTgt spid="6249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2491"/>
                                        </p:tgtEl>
                                        <p:attrNameLst>
                                          <p:attrName>style.visibility</p:attrName>
                                        </p:attrNameLst>
                                      </p:cBhvr>
                                      <p:to>
                                        <p:strVal val="visible"/>
                                      </p:to>
                                    </p:set>
                                    <p:anim calcmode="lin" valueType="num">
                                      <p:cBhvr additive="base">
                                        <p:cTn id="27" dur="500" fill="hold"/>
                                        <p:tgtEl>
                                          <p:spTgt spid="62491"/>
                                        </p:tgtEl>
                                        <p:attrNameLst>
                                          <p:attrName>ppt_x</p:attrName>
                                        </p:attrNameLst>
                                      </p:cBhvr>
                                      <p:tavLst>
                                        <p:tav tm="0">
                                          <p:val>
                                            <p:strVal val="#ppt_x"/>
                                          </p:val>
                                        </p:tav>
                                        <p:tav tm="100000">
                                          <p:val>
                                            <p:strVal val="#ppt_x"/>
                                          </p:val>
                                        </p:tav>
                                      </p:tavLst>
                                    </p:anim>
                                    <p:anim calcmode="lin" valueType="num">
                                      <p:cBhvr additive="base">
                                        <p:cTn id="28" dur="500" fill="hold"/>
                                        <p:tgtEl>
                                          <p:spTgt spid="6249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3" name="camera.wav"/>
                                        </p:tgtEl>
                                      </p:cMediaNode>
                                    </p:audio>
                                  </p:sub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62492"/>
                                        </p:tgtEl>
                                        <p:attrNameLst>
                                          <p:attrName>style.visibility</p:attrName>
                                        </p:attrNameLst>
                                      </p:cBhvr>
                                      <p:to>
                                        <p:strVal val="visible"/>
                                      </p:to>
                                    </p:set>
                                    <p:anim calcmode="lin" valueType="num">
                                      <p:cBhvr additive="base">
                                        <p:cTn id="33" dur="500" fill="hold"/>
                                        <p:tgtEl>
                                          <p:spTgt spid="62492"/>
                                        </p:tgtEl>
                                        <p:attrNameLst>
                                          <p:attrName>ppt_x</p:attrName>
                                        </p:attrNameLst>
                                      </p:cBhvr>
                                      <p:tavLst>
                                        <p:tav tm="0">
                                          <p:val>
                                            <p:strVal val="#ppt_x"/>
                                          </p:val>
                                        </p:tav>
                                        <p:tav tm="100000">
                                          <p:val>
                                            <p:strVal val="#ppt_x"/>
                                          </p:val>
                                        </p:tav>
                                      </p:tavLst>
                                    </p:anim>
                                    <p:anim calcmode="lin" valueType="num">
                                      <p:cBhvr additive="base">
                                        <p:cTn id="34" dur="500" fill="hold"/>
                                        <p:tgtEl>
                                          <p:spTgt spid="6249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3" name="camera.wav"/>
                                        </p:tgtEl>
                                      </p:cMediaNode>
                                    </p:audio>
                                  </p:sub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62493"/>
                                        </p:tgtEl>
                                        <p:attrNameLst>
                                          <p:attrName>style.visibility</p:attrName>
                                        </p:attrNameLst>
                                      </p:cBhvr>
                                      <p:to>
                                        <p:strVal val="visible"/>
                                      </p:to>
                                    </p:set>
                                    <p:anim calcmode="lin" valueType="num">
                                      <p:cBhvr additive="base">
                                        <p:cTn id="39" dur="500" fill="hold"/>
                                        <p:tgtEl>
                                          <p:spTgt spid="62493"/>
                                        </p:tgtEl>
                                        <p:attrNameLst>
                                          <p:attrName>ppt_x</p:attrName>
                                        </p:attrNameLst>
                                      </p:cBhvr>
                                      <p:tavLst>
                                        <p:tav tm="0">
                                          <p:val>
                                            <p:strVal val="#ppt_x"/>
                                          </p:val>
                                        </p:tav>
                                        <p:tav tm="100000">
                                          <p:val>
                                            <p:strVal val="#ppt_x"/>
                                          </p:val>
                                        </p:tav>
                                      </p:tavLst>
                                    </p:anim>
                                    <p:anim calcmode="lin" valueType="num">
                                      <p:cBhvr additive="base">
                                        <p:cTn id="40" dur="500" fill="hold"/>
                                        <p:tgtEl>
                                          <p:spTgt spid="6249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87" grpId="0" animBg="1"/>
      <p:bldP spid="62488" grpId="0" animBg="1"/>
      <p:bldP spid="62489" grpId="0" animBg="1"/>
      <p:bldP spid="62490" grpId="0" animBg="1"/>
      <p:bldP spid="62491" grpId="0" animBg="1"/>
      <p:bldP spid="62492" grpId="0" animBg="1"/>
      <p:bldP spid="6249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ChangeArrowheads="1"/>
          </p:cNvSpPr>
          <p:nvPr/>
        </p:nvSpPr>
        <p:spPr bwMode="auto">
          <a:xfrm>
            <a:off x="308610" y="533400"/>
            <a:ext cx="11727180" cy="6001643"/>
          </a:xfrm>
          <a:prstGeom prst="rect">
            <a:avLst/>
          </a:prstGeom>
          <a:noFill/>
          <a:ln w="28575">
            <a:solidFill>
              <a:schemeClr val="accent2"/>
            </a:solidFill>
            <a:miter lim="800000"/>
            <a:headEnd/>
            <a:tailEnd/>
          </a:ln>
        </p:spPr>
        <p:txBody>
          <a:bodyPr wrap="square">
            <a:spAutoFit/>
          </a:bodyPr>
          <a:lstStyle/>
          <a:p>
            <a:pPr>
              <a:buFont typeface="Arial" charset="0"/>
              <a:buChar char="•"/>
            </a:pPr>
            <a:r>
              <a:rPr lang="en-US" sz="4800">
                <a:cs typeface="Arial" charset="0"/>
              </a:rPr>
              <a:t>Nhóm thức ăn cần ăn đủ:</a:t>
            </a:r>
            <a:r>
              <a:rPr lang="en-US" sz="4800">
                <a:solidFill>
                  <a:srgbClr val="FF0000"/>
                </a:solidFill>
                <a:cs typeface="Arial" charset="0"/>
              </a:rPr>
              <a:t> </a:t>
            </a:r>
          </a:p>
          <a:p>
            <a:pPr>
              <a:buFont typeface="Arial" charset="0"/>
              <a:buChar char="•"/>
            </a:pPr>
            <a:endParaRPr lang="en-US" sz="4800">
              <a:solidFill>
                <a:srgbClr val="FF0000"/>
              </a:solidFill>
              <a:cs typeface="Arial" charset="0"/>
            </a:endParaRPr>
          </a:p>
          <a:p>
            <a:pPr>
              <a:buFont typeface="Arial" charset="0"/>
              <a:buChar char="•"/>
            </a:pPr>
            <a:r>
              <a:rPr lang="en-US" sz="4800"/>
              <a:t>Nhóm thức ăn cần ăn vừa phải:</a:t>
            </a:r>
            <a:r>
              <a:rPr lang="en-US" sz="4800">
                <a:solidFill>
                  <a:srgbClr val="FF0000"/>
                </a:solidFill>
              </a:rPr>
              <a:t> </a:t>
            </a:r>
          </a:p>
          <a:p>
            <a:pPr>
              <a:buFont typeface="Arial" charset="0"/>
              <a:buChar char="•"/>
            </a:pPr>
            <a:endParaRPr lang="en-US" sz="4800">
              <a:solidFill>
                <a:srgbClr val="FF0000"/>
              </a:solidFill>
            </a:endParaRPr>
          </a:p>
          <a:p>
            <a:pPr>
              <a:buFont typeface="Arial" charset="0"/>
              <a:buChar char="•"/>
            </a:pPr>
            <a:r>
              <a:rPr lang="en-US" sz="4800"/>
              <a:t>Nhóm thức ăn cần ăn có mức độ:</a:t>
            </a:r>
            <a:r>
              <a:rPr lang="en-US" sz="4800">
                <a:solidFill>
                  <a:srgbClr val="FF0000"/>
                </a:solidFill>
              </a:rPr>
              <a:t> </a:t>
            </a:r>
          </a:p>
          <a:p>
            <a:pPr>
              <a:buFont typeface="Arial" charset="0"/>
              <a:buChar char="•"/>
            </a:pPr>
            <a:endParaRPr lang="en-US" sz="4800">
              <a:solidFill>
                <a:srgbClr val="FF0000"/>
              </a:solidFill>
            </a:endParaRPr>
          </a:p>
          <a:p>
            <a:r>
              <a:rPr lang="en-US" sz="4800">
                <a:solidFill>
                  <a:schemeClr val="hlink"/>
                </a:solidFill>
              </a:rPr>
              <a:t>*</a:t>
            </a:r>
            <a:r>
              <a:rPr lang="en-US" sz="4800"/>
              <a:t> Nhóm thức ăn cần ăn ít: </a:t>
            </a:r>
          </a:p>
          <a:p>
            <a:r>
              <a:rPr lang="en-US" sz="4800"/>
              <a:t>* Nhóm thức ăn cần ăn hạn chế:</a:t>
            </a:r>
            <a:r>
              <a:rPr lang="en-US" sz="4800">
                <a:solidFill>
                  <a:srgbClr val="FF0000"/>
                </a:solidFill>
              </a:rPr>
              <a:t> </a:t>
            </a:r>
          </a:p>
        </p:txBody>
      </p:sp>
      <p:sp>
        <p:nvSpPr>
          <p:cNvPr id="3" name="Hình Chữ nhật 2"/>
          <p:cNvSpPr>
            <a:spLocks noChangeArrowheads="1"/>
          </p:cNvSpPr>
          <p:nvPr/>
        </p:nvSpPr>
        <p:spPr bwMode="auto">
          <a:xfrm>
            <a:off x="925830" y="533400"/>
            <a:ext cx="10885170" cy="1569660"/>
          </a:xfrm>
          <a:prstGeom prst="rect">
            <a:avLst/>
          </a:prstGeom>
          <a:noFill/>
          <a:ln w="9525">
            <a:noFill/>
            <a:miter lim="800000"/>
            <a:headEnd/>
            <a:tailEnd/>
          </a:ln>
        </p:spPr>
        <p:txBody>
          <a:bodyPr wrap="square">
            <a:spAutoFit/>
          </a:bodyPr>
          <a:lstStyle/>
          <a:p>
            <a:r>
              <a:rPr lang="en-US" sz="4800">
                <a:solidFill>
                  <a:srgbClr val="FF0000"/>
                </a:solidFill>
                <a:cs typeface="Arial" charset="0"/>
              </a:rPr>
              <a:t>                                      lương thực, rau quả chín.</a:t>
            </a:r>
            <a:endParaRPr lang="en-US" sz="4800"/>
          </a:p>
        </p:txBody>
      </p:sp>
      <p:sp>
        <p:nvSpPr>
          <p:cNvPr id="4" name="Hình Chữ nhật 3"/>
          <p:cNvSpPr>
            <a:spLocks noChangeArrowheads="1"/>
          </p:cNvSpPr>
          <p:nvPr/>
        </p:nvSpPr>
        <p:spPr bwMode="auto">
          <a:xfrm>
            <a:off x="822960" y="1981201"/>
            <a:ext cx="10988040" cy="1569660"/>
          </a:xfrm>
          <a:prstGeom prst="rect">
            <a:avLst/>
          </a:prstGeom>
          <a:noFill/>
          <a:ln w="9525">
            <a:noFill/>
            <a:miter lim="800000"/>
            <a:headEnd/>
            <a:tailEnd/>
          </a:ln>
        </p:spPr>
        <p:txBody>
          <a:bodyPr wrap="square">
            <a:spAutoFit/>
          </a:bodyPr>
          <a:lstStyle/>
          <a:p>
            <a:r>
              <a:rPr lang="en-US" sz="4800">
                <a:solidFill>
                  <a:srgbClr val="FF0000"/>
                </a:solidFill>
              </a:rPr>
              <a:t>                                                 Thịt, cá, đậu phụ và thủy hải sản khác   </a:t>
            </a:r>
            <a:endParaRPr lang="en-US" sz="4800"/>
          </a:p>
        </p:txBody>
      </p:sp>
      <p:sp>
        <p:nvSpPr>
          <p:cNvPr id="6" name="Hình Chữ nhật 5"/>
          <p:cNvSpPr>
            <a:spLocks noChangeArrowheads="1"/>
          </p:cNvSpPr>
          <p:nvPr/>
        </p:nvSpPr>
        <p:spPr bwMode="auto">
          <a:xfrm>
            <a:off x="838200" y="3352800"/>
            <a:ext cx="10904220" cy="1569660"/>
          </a:xfrm>
          <a:prstGeom prst="rect">
            <a:avLst/>
          </a:prstGeom>
          <a:noFill/>
          <a:ln w="9525">
            <a:noFill/>
            <a:miter lim="800000"/>
            <a:headEnd/>
            <a:tailEnd/>
          </a:ln>
        </p:spPr>
        <p:txBody>
          <a:bodyPr>
            <a:spAutoFit/>
          </a:bodyPr>
          <a:lstStyle/>
          <a:p>
            <a:r>
              <a:rPr lang="en-US" sz="4800">
                <a:solidFill>
                  <a:srgbClr val="FF0000"/>
                </a:solidFill>
              </a:rPr>
              <a:t>                                                    Dầu mỡ, vừng, lạc.</a:t>
            </a:r>
            <a:endParaRPr lang="en-US" sz="4800"/>
          </a:p>
        </p:txBody>
      </p:sp>
      <p:sp>
        <p:nvSpPr>
          <p:cNvPr id="7" name="Hình Chữ nhật 6"/>
          <p:cNvSpPr>
            <a:spLocks noChangeArrowheads="1"/>
          </p:cNvSpPr>
          <p:nvPr/>
        </p:nvSpPr>
        <p:spPr bwMode="auto">
          <a:xfrm>
            <a:off x="7467600" y="4953000"/>
            <a:ext cx="2302233" cy="830997"/>
          </a:xfrm>
          <a:prstGeom prst="rect">
            <a:avLst/>
          </a:prstGeom>
          <a:noFill/>
          <a:ln w="9525">
            <a:noFill/>
            <a:miter lim="800000"/>
            <a:headEnd/>
            <a:tailEnd/>
          </a:ln>
        </p:spPr>
        <p:txBody>
          <a:bodyPr wrap="none">
            <a:spAutoFit/>
          </a:bodyPr>
          <a:lstStyle/>
          <a:p>
            <a:r>
              <a:rPr lang="en-US" sz="4800">
                <a:solidFill>
                  <a:srgbClr val="FF0000"/>
                </a:solidFill>
              </a:rPr>
              <a:t>Đường.</a:t>
            </a:r>
            <a:endParaRPr lang="en-US" sz="4800"/>
          </a:p>
        </p:txBody>
      </p:sp>
      <p:sp>
        <p:nvSpPr>
          <p:cNvPr id="8" name="Hình Chữ nhật 7"/>
          <p:cNvSpPr>
            <a:spLocks noChangeArrowheads="1"/>
          </p:cNvSpPr>
          <p:nvPr/>
        </p:nvSpPr>
        <p:spPr bwMode="auto">
          <a:xfrm>
            <a:off x="9258300" y="5715000"/>
            <a:ext cx="3086100" cy="830997"/>
          </a:xfrm>
          <a:prstGeom prst="rect">
            <a:avLst/>
          </a:prstGeom>
          <a:noFill/>
          <a:ln w="9525">
            <a:noFill/>
            <a:miter lim="800000"/>
            <a:headEnd/>
            <a:tailEnd/>
          </a:ln>
        </p:spPr>
        <p:txBody>
          <a:bodyPr>
            <a:spAutoFit/>
          </a:bodyPr>
          <a:lstStyle/>
          <a:p>
            <a:r>
              <a:rPr lang="en-US" sz="4800">
                <a:solidFill>
                  <a:srgbClr val="FF0000"/>
                </a:solidFill>
              </a:rPr>
              <a:t>Muối </a:t>
            </a:r>
            <a:endParaRPr lang="en-US" sz="4800"/>
          </a:p>
        </p:txBody>
      </p:sp>
    </p:spTree>
  </p:cSld>
  <p:clrMapOvr>
    <a:masterClrMapping/>
  </p:clrMapOvr>
  <p:transition>
    <p:dissolv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strips(downLef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ox(in)">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5"/>
          <p:cNvSpPr>
            <a:spLocks noChangeArrowheads="1"/>
          </p:cNvSpPr>
          <p:nvPr/>
        </p:nvSpPr>
        <p:spPr bwMode="auto">
          <a:xfrm>
            <a:off x="308610" y="609601"/>
            <a:ext cx="11727180" cy="1569660"/>
          </a:xfrm>
          <a:prstGeom prst="rect">
            <a:avLst/>
          </a:prstGeom>
          <a:noFill/>
          <a:ln w="9525">
            <a:noFill/>
            <a:miter lim="800000"/>
            <a:headEnd/>
            <a:tailEnd/>
          </a:ln>
        </p:spPr>
        <p:txBody>
          <a:bodyPr>
            <a:spAutoFit/>
          </a:bodyPr>
          <a:lstStyle/>
          <a:p>
            <a:pPr algn="just"/>
            <a:r>
              <a:rPr lang="en-US" sz="4800" u="sng">
                <a:solidFill>
                  <a:srgbClr val="FF0000"/>
                </a:solidFill>
                <a:latin typeface="Times New Roman" pitchFamily="18" charset="0"/>
                <a:cs typeface="Times New Roman" pitchFamily="18" charset="0"/>
              </a:rPr>
              <a:t>Hoạt động 2</a:t>
            </a:r>
            <a:r>
              <a:rPr lang="en-US" sz="4800">
                <a:solidFill>
                  <a:srgbClr val="FF0000"/>
                </a:solidFill>
                <a:latin typeface="Times New Roman" pitchFamily="18" charset="0"/>
                <a:cs typeface="Times New Roman" pitchFamily="18" charset="0"/>
              </a:rPr>
              <a:t>:</a:t>
            </a:r>
            <a:r>
              <a:rPr lang="en-US" sz="4800">
                <a:solidFill>
                  <a:schemeClr val="hlink"/>
                </a:solidFill>
                <a:latin typeface="Times New Roman" pitchFamily="18" charset="0"/>
                <a:cs typeface="Times New Roman" pitchFamily="18" charset="0"/>
              </a:rPr>
              <a:t> </a:t>
            </a:r>
            <a:r>
              <a:rPr lang="en-US" sz="4800" b="1">
                <a:solidFill>
                  <a:schemeClr val="hlink"/>
                </a:solidFill>
                <a:latin typeface="Times New Roman" pitchFamily="18" charset="0"/>
                <a:cs typeface="Times New Roman" pitchFamily="18" charset="0"/>
              </a:rPr>
              <a:t>Nhóm thức ăn cần có trong một bữa ăn cân đối:</a:t>
            </a:r>
            <a:endParaRPr lang="en-US" sz="4800" b="1" i="1" u="sng">
              <a:solidFill>
                <a:schemeClr val="hlink"/>
              </a:solidFill>
              <a:latin typeface="Times New Roman" pitchFamily="18" charset="0"/>
              <a:cs typeface="Times New Roman" pitchFamily="18" charset="0"/>
            </a:endParaRPr>
          </a:p>
        </p:txBody>
      </p:sp>
      <p:sp>
        <p:nvSpPr>
          <p:cNvPr id="16387" name="Text Box 11"/>
          <p:cNvSpPr txBox="1">
            <a:spLocks noChangeArrowheads="1"/>
          </p:cNvSpPr>
          <p:nvPr/>
        </p:nvSpPr>
        <p:spPr bwMode="auto">
          <a:xfrm>
            <a:off x="514350" y="2438400"/>
            <a:ext cx="10991850" cy="3785652"/>
          </a:xfrm>
          <a:prstGeom prst="rect">
            <a:avLst/>
          </a:prstGeom>
          <a:noFill/>
          <a:ln w="57150">
            <a:solidFill>
              <a:schemeClr val="hlink"/>
            </a:solidFill>
            <a:miter lim="800000"/>
            <a:headEnd/>
            <a:tailEnd/>
          </a:ln>
        </p:spPr>
        <p:txBody>
          <a:bodyPr wrap="square">
            <a:spAutoFit/>
          </a:bodyPr>
          <a:lstStyle/>
          <a:p>
            <a:pPr algn="just">
              <a:spcBef>
                <a:spcPct val="50000"/>
              </a:spcBef>
            </a:pPr>
            <a:r>
              <a:rPr lang="en-US" sz="4800" b="1">
                <a:solidFill>
                  <a:srgbClr val="FF0000"/>
                </a:solidFill>
                <a:latin typeface="Times New Roman" pitchFamily="18" charset="0"/>
                <a:cs typeface="Times New Roman" pitchFamily="18" charset="0"/>
              </a:rPr>
              <a:t>    </a:t>
            </a:r>
            <a:r>
              <a:rPr lang="en-US" sz="4800" b="1">
                <a:latin typeface="Times New Roman" pitchFamily="18" charset="0"/>
                <a:cs typeface="Times New Roman" pitchFamily="18" charset="0"/>
              </a:rPr>
              <a:t>Một bữa ăn có nhiều loại thức ăn đủ nhóm: bột đường, đạm, béo, vi-ta-min, khoáng và chất xơ với tỉ lệ hợp lí như tháp dinh dưỡng cân đối chỉ dẫn là một bữa ăn cân đối.</a:t>
            </a:r>
          </a:p>
        </p:txBody>
      </p:sp>
    </p:spTree>
  </p:cSld>
  <p:clrMapOvr>
    <a:masterClrMapping/>
  </p:clrMapOvr>
  <p:transition>
    <p:dissolve/>
    <p:sndAc>
      <p:stSnd>
        <p:snd r:embed="rId2" name="chimes.wav"/>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WordArt 11"/>
          <p:cNvSpPr>
            <a:spLocks noChangeArrowheads="1" noChangeShapeType="1" noTextEdit="1"/>
          </p:cNvSpPr>
          <p:nvPr/>
        </p:nvSpPr>
        <p:spPr bwMode="auto">
          <a:xfrm>
            <a:off x="4011930" y="2057400"/>
            <a:ext cx="4423410" cy="685800"/>
          </a:xfrm>
          <a:prstGeom prst="rect">
            <a:avLst/>
          </a:prstGeom>
        </p:spPr>
        <p:txBody>
          <a:bodyPr wrap="none" fromWordArt="1">
            <a:prstTxWarp prst="textPlain">
              <a:avLst>
                <a:gd name="adj" fmla="val 50000"/>
              </a:avLst>
            </a:prstTxWarp>
          </a:bodyPr>
          <a:lstStyle/>
          <a:p>
            <a:pPr algn="ctr"/>
            <a:r>
              <a:rPr lang="vi-VN" sz="3600" b="1" kern="10">
                <a:ln w="19050">
                  <a:solidFill>
                    <a:schemeClr val="tx1"/>
                  </a:solidFill>
                  <a:round/>
                  <a:headEnd/>
                  <a:tailEnd/>
                </a:ln>
                <a:solidFill>
                  <a:srgbClr val="FF0000"/>
                </a:solidFill>
                <a:effectLst>
                  <a:outerShdw dist="35921" dir="2700000" algn="ctr" rotWithShape="0">
                    <a:srgbClr val="990000"/>
                  </a:outerShdw>
                </a:effectLst>
                <a:latin typeface="+mj-lt"/>
                <a:ea typeface="Arial Unicode MS"/>
                <a:cs typeface="Arial Unicode MS"/>
              </a:rPr>
              <a:t>Trò chơi</a:t>
            </a:r>
            <a:endParaRPr lang="en-US" sz="3600" b="1" kern="10">
              <a:ln w="19050">
                <a:solidFill>
                  <a:schemeClr val="tx1"/>
                </a:solidFill>
                <a:round/>
                <a:headEnd/>
                <a:tailEnd/>
              </a:ln>
              <a:solidFill>
                <a:srgbClr val="FF0000"/>
              </a:solidFill>
              <a:effectLst>
                <a:outerShdw dist="35921" dir="2700000" algn="ctr" rotWithShape="0">
                  <a:srgbClr val="990000"/>
                </a:outerShdw>
              </a:effectLst>
              <a:latin typeface="+mj-lt"/>
              <a:ea typeface="Arial Unicode MS"/>
              <a:cs typeface="Arial Unicode MS"/>
            </a:endParaRPr>
          </a:p>
        </p:txBody>
      </p:sp>
      <p:sp>
        <p:nvSpPr>
          <p:cNvPr id="17411" name="WordArt 12"/>
          <p:cNvSpPr>
            <a:spLocks noChangeArrowheads="1" noChangeShapeType="1" noTextEdit="1"/>
          </p:cNvSpPr>
          <p:nvPr/>
        </p:nvSpPr>
        <p:spPr bwMode="auto">
          <a:xfrm>
            <a:off x="1543050" y="3429000"/>
            <a:ext cx="9772650" cy="1676400"/>
          </a:xfrm>
          <a:prstGeom prst="rect">
            <a:avLst/>
          </a:prstGeom>
        </p:spPr>
        <p:txBody>
          <a:bodyPr wrap="none" fromWordArt="1">
            <a:prstTxWarp prst="textPlain">
              <a:avLst>
                <a:gd name="adj" fmla="val 50000"/>
              </a:avLst>
            </a:prstTxWarp>
          </a:bodyPr>
          <a:lstStyle/>
          <a:p>
            <a:pPr algn="ctr"/>
            <a:r>
              <a:rPr lang="en-US" sz="3600" b="1" kern="10">
                <a:ln w="19050">
                  <a:solidFill>
                    <a:schemeClr val="tx1"/>
                  </a:solidFill>
                  <a:round/>
                  <a:headEnd/>
                  <a:tailEnd/>
                </a:ln>
                <a:solidFill>
                  <a:srgbClr val="FFCC00"/>
                </a:solidFill>
                <a:effectLst>
                  <a:outerShdw dist="35921" dir="2700000" algn="ctr" rotWithShape="0">
                    <a:srgbClr val="990000"/>
                  </a:outerShdw>
                </a:effectLst>
                <a:latin typeface="+mj-lt"/>
                <a:ea typeface="Arial Unicode MS"/>
                <a:cs typeface="Arial Unicode MS"/>
              </a:rPr>
              <a:t>ĐI CHỢ</a:t>
            </a:r>
          </a:p>
        </p:txBody>
      </p:sp>
    </p:spTree>
  </p:cSld>
  <p:clrMapOvr>
    <a:masterClrMapping/>
  </p:clrMapOvr>
  <p:transition>
    <p:dissolve/>
    <p:sndAc>
      <p:stSnd>
        <p:snd r:embed="rId2" name="chimes.wav"/>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5"/>
          <p:cNvSpPr>
            <a:spLocks noChangeArrowheads="1"/>
          </p:cNvSpPr>
          <p:nvPr/>
        </p:nvSpPr>
        <p:spPr bwMode="auto">
          <a:xfrm>
            <a:off x="533400" y="1600200"/>
            <a:ext cx="11418570" cy="3046988"/>
          </a:xfrm>
          <a:prstGeom prst="rect">
            <a:avLst/>
          </a:prstGeom>
          <a:noFill/>
          <a:ln w="9525">
            <a:noFill/>
            <a:miter lim="800000"/>
            <a:headEnd/>
            <a:tailEnd/>
          </a:ln>
        </p:spPr>
        <p:txBody>
          <a:bodyPr>
            <a:spAutoFit/>
          </a:bodyPr>
          <a:lstStyle/>
          <a:p>
            <a:pPr algn="ctr"/>
            <a:r>
              <a:rPr lang="en-US" sz="4800" b="1">
                <a:solidFill>
                  <a:srgbClr val="FF0000"/>
                </a:solidFill>
                <a:latin typeface="Times New Roman" pitchFamily="18" charset="0"/>
                <a:cs typeface="Times New Roman" pitchFamily="18" charset="0"/>
              </a:rPr>
              <a:t>Quan sát các thức ăn có trong hình em hãy chọn 8 - 10 loại thức ăn tốt cho sức khỏe để chuẩn bị nấu một bữa ăn hợp lí và giải thích vì sao em lại chọn những thức ăn đó.</a:t>
            </a:r>
            <a:endParaRPr lang="en-US" sz="4800" b="1">
              <a:latin typeface="Times New Roman" pitchFamily="18" charset="0"/>
              <a:cs typeface="Times New Roman" pitchFamily="18" charset="0"/>
            </a:endParaRPr>
          </a:p>
        </p:txBody>
      </p:sp>
    </p:spTree>
  </p:cSld>
  <p:clrMapOvr>
    <a:masterClrMapping/>
  </p:clrMapOvr>
  <p:transition>
    <p:dissolve/>
    <p:sndAc>
      <p:stSnd>
        <p:snd r:embed="rId2" name="chimes.wav"/>
      </p:st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9458" name="Group 33"/>
          <p:cNvGrpSpPr>
            <a:grpSpLocks/>
          </p:cNvGrpSpPr>
          <p:nvPr/>
        </p:nvGrpSpPr>
        <p:grpSpPr bwMode="auto">
          <a:xfrm>
            <a:off x="0" y="0"/>
            <a:ext cx="12344400" cy="6858000"/>
            <a:chOff x="0" y="0"/>
            <a:chExt cx="5760" cy="4320"/>
          </a:xfrm>
        </p:grpSpPr>
        <p:pic>
          <p:nvPicPr>
            <p:cNvPr id="19459" name="Picture 20" descr="Giống-tôm-càng-xanh-762x445"/>
            <p:cNvPicPr>
              <a:picLocks noChangeAspect="1" noChangeArrowheads="1"/>
            </p:cNvPicPr>
            <p:nvPr/>
          </p:nvPicPr>
          <p:blipFill>
            <a:blip r:embed="rId3"/>
            <a:srcRect/>
            <a:stretch>
              <a:fillRect/>
            </a:stretch>
          </p:blipFill>
          <p:spPr bwMode="auto">
            <a:xfrm>
              <a:off x="3600" y="0"/>
              <a:ext cx="1056" cy="863"/>
            </a:xfrm>
            <a:prstGeom prst="rect">
              <a:avLst/>
            </a:prstGeom>
            <a:noFill/>
            <a:ln w="9525">
              <a:solidFill>
                <a:srgbClr val="0000FF"/>
              </a:solidFill>
              <a:miter lim="800000"/>
              <a:headEnd/>
              <a:tailEnd/>
            </a:ln>
          </p:spPr>
        </p:pic>
        <p:pic>
          <p:nvPicPr>
            <p:cNvPr id="19460" name="Picture 22" descr="1438828203-Gia-mua-ban-ca-chep-gion"/>
            <p:cNvPicPr>
              <a:picLocks noChangeAspect="1" noChangeArrowheads="1"/>
            </p:cNvPicPr>
            <p:nvPr/>
          </p:nvPicPr>
          <p:blipFill>
            <a:blip r:embed="rId4"/>
            <a:srcRect/>
            <a:stretch>
              <a:fillRect/>
            </a:stretch>
          </p:blipFill>
          <p:spPr bwMode="auto">
            <a:xfrm>
              <a:off x="4656" y="0"/>
              <a:ext cx="1104" cy="864"/>
            </a:xfrm>
            <a:prstGeom prst="rect">
              <a:avLst/>
            </a:prstGeom>
            <a:noFill/>
            <a:ln w="9525">
              <a:solidFill>
                <a:srgbClr val="0000FF"/>
              </a:solidFill>
              <a:miter lim="800000"/>
              <a:headEnd/>
              <a:tailEnd/>
            </a:ln>
          </p:spPr>
        </p:pic>
        <p:pic>
          <p:nvPicPr>
            <p:cNvPr id="19461" name="Picture 30" descr="dau-an-neptune-1l"/>
            <p:cNvPicPr>
              <a:picLocks noChangeAspect="1" noChangeArrowheads="1"/>
            </p:cNvPicPr>
            <p:nvPr/>
          </p:nvPicPr>
          <p:blipFill>
            <a:blip r:embed="rId5"/>
            <a:srcRect/>
            <a:stretch>
              <a:fillRect/>
            </a:stretch>
          </p:blipFill>
          <p:spPr bwMode="auto">
            <a:xfrm>
              <a:off x="2400" y="0"/>
              <a:ext cx="1200" cy="878"/>
            </a:xfrm>
            <a:prstGeom prst="rect">
              <a:avLst/>
            </a:prstGeom>
            <a:noFill/>
            <a:ln w="9525">
              <a:solidFill>
                <a:srgbClr val="0000FF"/>
              </a:solidFill>
              <a:miter lim="800000"/>
              <a:headEnd/>
              <a:tailEnd/>
            </a:ln>
          </p:spPr>
        </p:pic>
        <p:pic>
          <p:nvPicPr>
            <p:cNvPr id="19462" name="Picture 15" descr="anh-trung"/>
            <p:cNvPicPr>
              <a:picLocks noChangeAspect="1" noChangeArrowheads="1"/>
            </p:cNvPicPr>
            <p:nvPr/>
          </p:nvPicPr>
          <p:blipFill>
            <a:blip r:embed="rId6"/>
            <a:srcRect/>
            <a:stretch>
              <a:fillRect/>
            </a:stretch>
          </p:blipFill>
          <p:spPr bwMode="auto">
            <a:xfrm>
              <a:off x="1200" y="1691"/>
              <a:ext cx="1200" cy="885"/>
            </a:xfrm>
            <a:prstGeom prst="rect">
              <a:avLst/>
            </a:prstGeom>
            <a:noFill/>
            <a:ln w="9525">
              <a:solidFill>
                <a:srgbClr val="0000FF"/>
              </a:solidFill>
              <a:miter lim="800000"/>
              <a:headEnd/>
              <a:tailEnd/>
            </a:ln>
          </p:spPr>
        </p:pic>
        <p:pic>
          <p:nvPicPr>
            <p:cNvPr id="19463" name="Picture 16" descr="mi (1)_PWAB"/>
            <p:cNvPicPr>
              <a:picLocks noChangeAspect="1" noChangeArrowheads="1"/>
            </p:cNvPicPr>
            <p:nvPr/>
          </p:nvPicPr>
          <p:blipFill>
            <a:blip r:embed="rId7"/>
            <a:srcRect/>
            <a:stretch>
              <a:fillRect/>
            </a:stretch>
          </p:blipFill>
          <p:spPr bwMode="auto">
            <a:xfrm>
              <a:off x="1200" y="2583"/>
              <a:ext cx="1200" cy="892"/>
            </a:xfrm>
            <a:prstGeom prst="rect">
              <a:avLst/>
            </a:prstGeom>
            <a:noFill/>
            <a:ln w="9525">
              <a:solidFill>
                <a:srgbClr val="0000FF"/>
              </a:solidFill>
              <a:miter lim="800000"/>
              <a:headEnd/>
              <a:tailEnd/>
            </a:ln>
          </p:spPr>
        </p:pic>
        <p:pic>
          <p:nvPicPr>
            <p:cNvPr id="19464" name="Picture 17" descr="1_FRGV"/>
            <p:cNvPicPr>
              <a:picLocks noChangeAspect="1" noChangeArrowheads="1"/>
            </p:cNvPicPr>
            <p:nvPr/>
          </p:nvPicPr>
          <p:blipFill>
            <a:blip r:embed="rId8"/>
            <a:srcRect/>
            <a:stretch>
              <a:fillRect/>
            </a:stretch>
          </p:blipFill>
          <p:spPr bwMode="auto">
            <a:xfrm>
              <a:off x="0" y="846"/>
              <a:ext cx="1200" cy="816"/>
            </a:xfrm>
            <a:prstGeom prst="rect">
              <a:avLst/>
            </a:prstGeom>
            <a:noFill/>
            <a:ln w="9525">
              <a:solidFill>
                <a:srgbClr val="0000FF"/>
              </a:solidFill>
              <a:miter lim="800000"/>
              <a:headEnd/>
              <a:tailEnd/>
            </a:ln>
          </p:spPr>
        </p:pic>
        <p:pic>
          <p:nvPicPr>
            <p:cNvPr id="19465" name="Picture 18" descr="bi-quyet-chon-du-du-ngon"/>
            <p:cNvPicPr>
              <a:picLocks noChangeAspect="1" noChangeArrowheads="1"/>
            </p:cNvPicPr>
            <p:nvPr/>
          </p:nvPicPr>
          <p:blipFill>
            <a:blip r:embed="rId9"/>
            <a:srcRect/>
            <a:stretch>
              <a:fillRect/>
            </a:stretch>
          </p:blipFill>
          <p:spPr bwMode="auto">
            <a:xfrm>
              <a:off x="1200" y="893"/>
              <a:ext cx="1200" cy="798"/>
            </a:xfrm>
            <a:prstGeom prst="rect">
              <a:avLst/>
            </a:prstGeom>
            <a:noFill/>
            <a:ln w="9525">
              <a:solidFill>
                <a:srgbClr val="0000FF"/>
              </a:solidFill>
              <a:miter lim="800000"/>
              <a:headEnd/>
              <a:tailEnd/>
            </a:ln>
          </p:spPr>
        </p:pic>
        <p:pic>
          <p:nvPicPr>
            <p:cNvPr id="19466" name="Picture 19" descr="Sup-lo-xanh"/>
            <p:cNvPicPr>
              <a:picLocks noChangeAspect="1" noChangeArrowheads="1"/>
            </p:cNvPicPr>
            <p:nvPr/>
          </p:nvPicPr>
          <p:blipFill>
            <a:blip r:embed="rId10"/>
            <a:srcRect/>
            <a:stretch>
              <a:fillRect/>
            </a:stretch>
          </p:blipFill>
          <p:spPr bwMode="auto">
            <a:xfrm>
              <a:off x="3600" y="846"/>
              <a:ext cx="1056" cy="834"/>
            </a:xfrm>
            <a:prstGeom prst="rect">
              <a:avLst/>
            </a:prstGeom>
            <a:noFill/>
            <a:ln w="9525">
              <a:solidFill>
                <a:srgbClr val="0000FF"/>
              </a:solidFill>
              <a:miter lim="800000"/>
              <a:headEnd/>
              <a:tailEnd/>
            </a:ln>
          </p:spPr>
        </p:pic>
        <p:pic>
          <p:nvPicPr>
            <p:cNvPr id="19467" name="Picture 21" descr="Scylla_"/>
            <p:cNvPicPr>
              <a:picLocks noChangeAspect="1" noChangeArrowheads="1"/>
            </p:cNvPicPr>
            <p:nvPr/>
          </p:nvPicPr>
          <p:blipFill>
            <a:blip r:embed="rId11"/>
            <a:srcRect/>
            <a:stretch>
              <a:fillRect/>
            </a:stretch>
          </p:blipFill>
          <p:spPr bwMode="auto">
            <a:xfrm>
              <a:off x="2400" y="846"/>
              <a:ext cx="1200" cy="845"/>
            </a:xfrm>
            <a:prstGeom prst="rect">
              <a:avLst/>
            </a:prstGeom>
            <a:noFill/>
            <a:ln w="9525">
              <a:solidFill>
                <a:srgbClr val="0000FF"/>
              </a:solidFill>
              <a:miter lim="800000"/>
              <a:headEnd/>
              <a:tailEnd/>
            </a:ln>
          </p:spPr>
        </p:pic>
        <p:pic>
          <p:nvPicPr>
            <p:cNvPr id="19468" name="Picture 23" descr="dua_chuot_3"/>
            <p:cNvPicPr>
              <a:picLocks noChangeAspect="1" noChangeArrowheads="1"/>
            </p:cNvPicPr>
            <p:nvPr/>
          </p:nvPicPr>
          <p:blipFill>
            <a:blip r:embed="rId12"/>
            <a:srcRect/>
            <a:stretch>
              <a:fillRect/>
            </a:stretch>
          </p:blipFill>
          <p:spPr bwMode="auto">
            <a:xfrm>
              <a:off x="0" y="2583"/>
              <a:ext cx="1200" cy="892"/>
            </a:xfrm>
            <a:prstGeom prst="rect">
              <a:avLst/>
            </a:prstGeom>
            <a:noFill/>
            <a:ln w="9525">
              <a:solidFill>
                <a:srgbClr val="0000FF"/>
              </a:solidFill>
              <a:miter lim="800000"/>
              <a:headEnd/>
              <a:tailEnd/>
            </a:ln>
          </p:spPr>
        </p:pic>
        <p:pic>
          <p:nvPicPr>
            <p:cNvPr id="19469" name="Picture 25" descr="cong_dung_tuyet_voi_tu_tau_hu_1"/>
            <p:cNvPicPr>
              <a:picLocks noChangeAspect="1" noChangeArrowheads="1"/>
            </p:cNvPicPr>
            <p:nvPr/>
          </p:nvPicPr>
          <p:blipFill>
            <a:blip r:embed="rId13"/>
            <a:srcRect/>
            <a:stretch>
              <a:fillRect/>
            </a:stretch>
          </p:blipFill>
          <p:spPr bwMode="auto">
            <a:xfrm>
              <a:off x="2400" y="1691"/>
              <a:ext cx="1200" cy="892"/>
            </a:xfrm>
            <a:prstGeom prst="rect">
              <a:avLst/>
            </a:prstGeom>
            <a:noFill/>
            <a:ln w="9525">
              <a:solidFill>
                <a:srgbClr val="0000FF"/>
              </a:solidFill>
              <a:miter lim="800000"/>
              <a:headEnd/>
              <a:tailEnd/>
            </a:ln>
          </p:spPr>
        </p:pic>
        <p:pic>
          <p:nvPicPr>
            <p:cNvPr id="19470" name="Picture 26" descr="5-dieu-cam-ky-khi-an-ca-chua-0"/>
            <p:cNvPicPr>
              <a:picLocks noChangeAspect="1" noChangeArrowheads="1"/>
            </p:cNvPicPr>
            <p:nvPr/>
          </p:nvPicPr>
          <p:blipFill>
            <a:blip r:embed="rId14" cstate="print"/>
            <a:srcRect/>
            <a:stretch>
              <a:fillRect/>
            </a:stretch>
          </p:blipFill>
          <p:spPr bwMode="auto">
            <a:xfrm>
              <a:off x="4656" y="846"/>
              <a:ext cx="1104" cy="845"/>
            </a:xfrm>
            <a:prstGeom prst="rect">
              <a:avLst/>
            </a:prstGeom>
            <a:noFill/>
            <a:ln w="9525">
              <a:solidFill>
                <a:srgbClr val="0000FF"/>
              </a:solidFill>
              <a:miter lim="800000"/>
              <a:headEnd/>
              <a:tailEnd/>
            </a:ln>
          </p:spPr>
        </p:pic>
        <p:pic>
          <p:nvPicPr>
            <p:cNvPr id="19471" name="Picture 27" descr="dua hau (7)_nuet"/>
            <p:cNvPicPr>
              <a:picLocks noChangeAspect="1" noChangeArrowheads="1"/>
            </p:cNvPicPr>
            <p:nvPr/>
          </p:nvPicPr>
          <p:blipFill>
            <a:blip r:embed="rId15"/>
            <a:srcRect/>
            <a:stretch>
              <a:fillRect/>
            </a:stretch>
          </p:blipFill>
          <p:spPr bwMode="auto">
            <a:xfrm>
              <a:off x="0" y="0"/>
              <a:ext cx="1200" cy="858"/>
            </a:xfrm>
            <a:prstGeom prst="rect">
              <a:avLst/>
            </a:prstGeom>
            <a:noFill/>
            <a:ln w="9525">
              <a:solidFill>
                <a:srgbClr val="0000FF"/>
              </a:solidFill>
              <a:miter lim="800000"/>
              <a:headEnd/>
              <a:tailEnd/>
            </a:ln>
          </p:spPr>
        </p:pic>
        <p:pic>
          <p:nvPicPr>
            <p:cNvPr id="19472" name="Picture 28" descr="bi_quyet_giam_can_chi_trong_mot_thoi_gian_ngan_voi_bi_do_2"/>
            <p:cNvPicPr>
              <a:picLocks noChangeAspect="1" noChangeArrowheads="1"/>
            </p:cNvPicPr>
            <p:nvPr/>
          </p:nvPicPr>
          <p:blipFill>
            <a:blip r:embed="rId16"/>
            <a:srcRect/>
            <a:stretch>
              <a:fillRect/>
            </a:stretch>
          </p:blipFill>
          <p:spPr bwMode="auto">
            <a:xfrm>
              <a:off x="1200" y="0"/>
              <a:ext cx="1200" cy="882"/>
            </a:xfrm>
            <a:prstGeom prst="rect">
              <a:avLst/>
            </a:prstGeom>
            <a:noFill/>
            <a:ln w="9525">
              <a:solidFill>
                <a:srgbClr val="0000FF"/>
              </a:solidFill>
              <a:miter lim="800000"/>
              <a:headEnd/>
              <a:tailEnd/>
            </a:ln>
          </p:spPr>
        </p:pic>
        <p:pic>
          <p:nvPicPr>
            <p:cNvPr id="19473" name="Picture 29" descr="rau-muong-va-nhung-loi-ich-bat-ngo3"/>
            <p:cNvPicPr>
              <a:picLocks noChangeAspect="1" noChangeArrowheads="1"/>
            </p:cNvPicPr>
            <p:nvPr/>
          </p:nvPicPr>
          <p:blipFill>
            <a:blip r:embed="rId17" cstate="print"/>
            <a:srcRect/>
            <a:stretch>
              <a:fillRect/>
            </a:stretch>
          </p:blipFill>
          <p:spPr bwMode="auto">
            <a:xfrm>
              <a:off x="0" y="1685"/>
              <a:ext cx="1186" cy="890"/>
            </a:xfrm>
            <a:prstGeom prst="rect">
              <a:avLst/>
            </a:prstGeom>
            <a:noFill/>
            <a:ln w="9525">
              <a:solidFill>
                <a:srgbClr val="0000FF"/>
              </a:solidFill>
              <a:miter lim="800000"/>
              <a:headEnd/>
              <a:tailEnd/>
            </a:ln>
          </p:spPr>
        </p:pic>
        <p:pic>
          <p:nvPicPr>
            <p:cNvPr id="19474" name="Picture 22" descr="mach-ban-cach-so-che-hai-san-that-chuan-va-ngon"/>
            <p:cNvPicPr>
              <a:picLocks noChangeAspect="1" noChangeArrowheads="1"/>
            </p:cNvPicPr>
            <p:nvPr/>
          </p:nvPicPr>
          <p:blipFill>
            <a:blip r:embed="rId18"/>
            <a:srcRect/>
            <a:stretch>
              <a:fillRect/>
            </a:stretch>
          </p:blipFill>
          <p:spPr bwMode="auto">
            <a:xfrm>
              <a:off x="4659" y="1691"/>
              <a:ext cx="1101" cy="892"/>
            </a:xfrm>
            <a:prstGeom prst="rect">
              <a:avLst/>
            </a:prstGeom>
            <a:noFill/>
            <a:ln w="9525">
              <a:solidFill>
                <a:srgbClr val="0000FF"/>
              </a:solidFill>
              <a:miter lim="800000"/>
              <a:headEnd/>
              <a:tailEnd/>
            </a:ln>
          </p:spPr>
        </p:pic>
        <p:pic>
          <p:nvPicPr>
            <p:cNvPr id="19475" name="Picture 23" descr="qua_cam"/>
            <p:cNvPicPr>
              <a:picLocks noChangeAspect="1" noChangeArrowheads="1"/>
            </p:cNvPicPr>
            <p:nvPr/>
          </p:nvPicPr>
          <p:blipFill>
            <a:blip r:embed="rId19"/>
            <a:srcRect/>
            <a:stretch>
              <a:fillRect/>
            </a:stretch>
          </p:blipFill>
          <p:spPr bwMode="auto">
            <a:xfrm>
              <a:off x="2400" y="2583"/>
              <a:ext cx="1200" cy="892"/>
            </a:xfrm>
            <a:prstGeom prst="rect">
              <a:avLst/>
            </a:prstGeom>
            <a:noFill/>
            <a:ln w="9525">
              <a:solidFill>
                <a:srgbClr val="0000FF"/>
              </a:solidFill>
              <a:miter lim="800000"/>
              <a:headEnd/>
              <a:tailEnd/>
            </a:ln>
          </p:spPr>
        </p:pic>
        <p:pic>
          <p:nvPicPr>
            <p:cNvPr id="19476" name="Picture 24" descr="1481hinh-nen-nai-chuoi-vang-uom-3d"/>
            <p:cNvPicPr>
              <a:picLocks noChangeAspect="1" noChangeArrowheads="1"/>
            </p:cNvPicPr>
            <p:nvPr/>
          </p:nvPicPr>
          <p:blipFill>
            <a:blip r:embed="rId20"/>
            <a:srcRect/>
            <a:stretch>
              <a:fillRect/>
            </a:stretch>
          </p:blipFill>
          <p:spPr bwMode="auto">
            <a:xfrm>
              <a:off x="3600" y="2583"/>
              <a:ext cx="1056" cy="892"/>
            </a:xfrm>
            <a:prstGeom prst="rect">
              <a:avLst/>
            </a:prstGeom>
            <a:noFill/>
            <a:ln w="9525">
              <a:solidFill>
                <a:srgbClr val="0000FF"/>
              </a:solidFill>
              <a:miter lim="800000"/>
              <a:headEnd/>
              <a:tailEnd/>
            </a:ln>
          </p:spPr>
        </p:pic>
        <p:pic>
          <p:nvPicPr>
            <p:cNvPr id="19477" name="Picture 25" descr="thit-do_PBVK"/>
            <p:cNvPicPr>
              <a:picLocks noChangeAspect="1" noChangeArrowheads="1"/>
            </p:cNvPicPr>
            <p:nvPr/>
          </p:nvPicPr>
          <p:blipFill>
            <a:blip r:embed="rId21"/>
            <a:srcRect/>
            <a:stretch>
              <a:fillRect/>
            </a:stretch>
          </p:blipFill>
          <p:spPr bwMode="auto">
            <a:xfrm>
              <a:off x="0" y="3475"/>
              <a:ext cx="1200" cy="845"/>
            </a:xfrm>
            <a:prstGeom prst="rect">
              <a:avLst/>
            </a:prstGeom>
            <a:noFill/>
            <a:ln w="9525">
              <a:solidFill>
                <a:srgbClr val="0000FF"/>
              </a:solidFill>
              <a:miter lim="800000"/>
              <a:headEnd/>
              <a:tailEnd/>
            </a:ln>
          </p:spPr>
        </p:pic>
        <p:pic>
          <p:nvPicPr>
            <p:cNvPr id="19478" name="Picture 26" descr="cach-phan-biet-thit-heo-co-chat-tao-nac"/>
            <p:cNvPicPr>
              <a:picLocks noChangeAspect="1" noChangeArrowheads="1"/>
            </p:cNvPicPr>
            <p:nvPr/>
          </p:nvPicPr>
          <p:blipFill>
            <a:blip r:embed="rId22"/>
            <a:srcRect/>
            <a:stretch>
              <a:fillRect/>
            </a:stretch>
          </p:blipFill>
          <p:spPr bwMode="auto">
            <a:xfrm>
              <a:off x="3600" y="1691"/>
              <a:ext cx="1056" cy="892"/>
            </a:xfrm>
            <a:prstGeom prst="rect">
              <a:avLst/>
            </a:prstGeom>
            <a:noFill/>
            <a:ln w="9525">
              <a:solidFill>
                <a:srgbClr val="0000FF"/>
              </a:solidFill>
              <a:miter lim="800000"/>
              <a:headEnd/>
              <a:tailEnd/>
            </a:ln>
          </p:spPr>
        </p:pic>
        <p:pic>
          <p:nvPicPr>
            <p:cNvPr id="19479" name="Picture 27" descr="nhung-loai-banh-phap-noi-tieng-ma-ban-khong-the-bo-lo-4"/>
            <p:cNvPicPr>
              <a:picLocks noChangeAspect="1" noChangeArrowheads="1"/>
            </p:cNvPicPr>
            <p:nvPr/>
          </p:nvPicPr>
          <p:blipFill>
            <a:blip r:embed="rId23"/>
            <a:srcRect/>
            <a:stretch>
              <a:fillRect/>
            </a:stretch>
          </p:blipFill>
          <p:spPr bwMode="auto">
            <a:xfrm>
              <a:off x="4656" y="2583"/>
              <a:ext cx="1104" cy="845"/>
            </a:xfrm>
            <a:prstGeom prst="rect">
              <a:avLst/>
            </a:prstGeom>
            <a:noFill/>
            <a:ln w="9525">
              <a:solidFill>
                <a:srgbClr val="0000FF"/>
              </a:solidFill>
              <a:miter lim="800000"/>
              <a:headEnd/>
              <a:tailEnd/>
            </a:ln>
          </p:spPr>
        </p:pic>
        <p:pic>
          <p:nvPicPr>
            <p:cNvPr id="19480" name="Picture 28" descr="hat-giong-dau-cove"/>
            <p:cNvPicPr>
              <a:picLocks noChangeAspect="1" noChangeArrowheads="1"/>
            </p:cNvPicPr>
            <p:nvPr/>
          </p:nvPicPr>
          <p:blipFill>
            <a:blip r:embed="rId24"/>
            <a:srcRect/>
            <a:stretch>
              <a:fillRect/>
            </a:stretch>
          </p:blipFill>
          <p:spPr bwMode="auto">
            <a:xfrm>
              <a:off x="1200" y="3475"/>
              <a:ext cx="1200" cy="845"/>
            </a:xfrm>
            <a:prstGeom prst="rect">
              <a:avLst/>
            </a:prstGeom>
            <a:noFill/>
            <a:ln w="9525">
              <a:solidFill>
                <a:srgbClr val="0000FF"/>
              </a:solidFill>
              <a:miter lim="800000"/>
              <a:headEnd/>
              <a:tailEnd/>
            </a:ln>
          </p:spPr>
        </p:pic>
        <p:pic>
          <p:nvPicPr>
            <p:cNvPr id="19481" name="Picture 29" descr="cai-bap-1416685665757-68-0-339-530-crop-1416685697876"/>
            <p:cNvPicPr>
              <a:picLocks noChangeAspect="1" noChangeArrowheads="1"/>
            </p:cNvPicPr>
            <p:nvPr/>
          </p:nvPicPr>
          <p:blipFill>
            <a:blip r:embed="rId25"/>
            <a:srcRect/>
            <a:stretch>
              <a:fillRect/>
            </a:stretch>
          </p:blipFill>
          <p:spPr bwMode="auto">
            <a:xfrm>
              <a:off x="2400" y="3453"/>
              <a:ext cx="1200" cy="867"/>
            </a:xfrm>
            <a:prstGeom prst="rect">
              <a:avLst/>
            </a:prstGeom>
            <a:noFill/>
            <a:ln w="9525">
              <a:solidFill>
                <a:srgbClr val="0000FF"/>
              </a:solidFill>
              <a:miter lim="800000"/>
              <a:headEnd/>
              <a:tailEnd/>
            </a:ln>
          </p:spPr>
        </p:pic>
        <p:pic>
          <p:nvPicPr>
            <p:cNvPr id="19482" name="Picture 30" descr="Bí-kíp-giảm-béo-nhanh-nhất-từ-ớt-chuông-1"/>
            <p:cNvPicPr>
              <a:picLocks noChangeAspect="1" noChangeArrowheads="1"/>
            </p:cNvPicPr>
            <p:nvPr/>
          </p:nvPicPr>
          <p:blipFill>
            <a:blip r:embed="rId26"/>
            <a:srcRect/>
            <a:stretch>
              <a:fillRect/>
            </a:stretch>
          </p:blipFill>
          <p:spPr bwMode="auto">
            <a:xfrm>
              <a:off x="3600" y="3475"/>
              <a:ext cx="1056" cy="845"/>
            </a:xfrm>
            <a:prstGeom prst="rect">
              <a:avLst/>
            </a:prstGeom>
            <a:noFill/>
            <a:ln w="9525">
              <a:solidFill>
                <a:srgbClr val="0000FF"/>
              </a:solidFill>
              <a:miter lim="800000"/>
              <a:headEnd/>
              <a:tailEnd/>
            </a:ln>
          </p:spPr>
        </p:pic>
        <p:pic>
          <p:nvPicPr>
            <p:cNvPr id="19483" name="Picture 31" descr="image_729"/>
            <p:cNvPicPr>
              <a:picLocks noChangeAspect="1" noChangeArrowheads="1"/>
            </p:cNvPicPr>
            <p:nvPr/>
          </p:nvPicPr>
          <p:blipFill>
            <a:blip r:embed="rId27"/>
            <a:srcRect/>
            <a:stretch>
              <a:fillRect/>
            </a:stretch>
          </p:blipFill>
          <p:spPr bwMode="auto">
            <a:xfrm>
              <a:off x="4656" y="3428"/>
              <a:ext cx="1104" cy="892"/>
            </a:xfrm>
            <a:prstGeom prst="rect">
              <a:avLst/>
            </a:prstGeom>
            <a:noFill/>
            <a:ln w="9525">
              <a:solidFill>
                <a:srgbClr val="0000FF"/>
              </a:solidFill>
              <a:miter lim="800000"/>
              <a:headEnd/>
              <a:tailEnd/>
            </a:ln>
          </p:spPr>
        </p:pic>
      </p:grpSp>
    </p:spTree>
  </p:cSld>
  <p:clrMapOvr>
    <a:masterClrMapping/>
  </p:clrMapOvr>
  <p:transition>
    <p:dissolve/>
    <p:sndAc>
      <p:stSnd>
        <p:snd r:embed="rId2" name="chimes.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_Văn_Bản 3"/>
          <p:cNvSpPr txBox="1"/>
          <p:nvPr/>
        </p:nvSpPr>
        <p:spPr>
          <a:xfrm>
            <a:off x="1543050" y="1066800"/>
            <a:ext cx="9361170" cy="7863840"/>
          </a:xfrm>
          <a:prstGeom prst="rect">
            <a:avLst/>
          </a:prstGeom>
          <a:noFill/>
        </p:spPr>
        <p:txBody>
          <a:bodyPr spcFirstLastPara="1">
            <a:prstTxWarp prst="textArchUp">
              <a:avLst>
                <a:gd name="adj" fmla="val 11329067"/>
              </a:avLst>
            </a:prstTxWarp>
            <a:spAutoFit/>
          </a:bodyPr>
          <a:lstStyle/>
          <a:p>
            <a:pPr algn="ctr" fontAlgn="auto">
              <a:spcBef>
                <a:spcPts val="0"/>
              </a:spcBef>
              <a:spcAft>
                <a:spcPts val="0"/>
              </a:spcAft>
              <a:defRPr/>
            </a:pPr>
            <a:r>
              <a:rPr lang="en-US" sz="4600" b="1">
                <a:solidFill>
                  <a:srgbClr val="FF0000"/>
                </a:solidFill>
                <a:latin typeface="Times New Roman" pitchFamily="18" charset="0"/>
                <a:cs typeface="Times New Roman" pitchFamily="18" charset="0"/>
              </a:rPr>
              <a:t>KHOA HỌC- TUẦN 4</a:t>
            </a:r>
            <a:r>
              <a:rPr lang="en-US" sz="4600" b="1" smtClean="0">
                <a:solidFill>
                  <a:srgbClr val="FF0000"/>
                </a:solidFill>
                <a:latin typeface="Times New Roman" pitchFamily="18" charset="0"/>
                <a:cs typeface="Times New Roman" pitchFamily="18" charset="0"/>
              </a:rPr>
              <a:t>- TIẾT 1 </a:t>
            </a:r>
            <a:endParaRPr lang="en-US" sz="4600" b="1">
              <a:solidFill>
                <a:srgbClr val="FF0000"/>
              </a:solidFill>
              <a:latin typeface="Times New Roman" pitchFamily="18" charset="0"/>
              <a:cs typeface="Times New Roman" pitchFamily="18" charset="0"/>
            </a:endParaRPr>
          </a:p>
        </p:txBody>
      </p:sp>
      <p:pic>
        <p:nvPicPr>
          <p:cNvPr id="7" name="Picture 4" descr="Buombay"/>
          <p:cNvPicPr>
            <a:picLocks noChangeAspect="1" noChangeArrowheads="1" noCrop="1"/>
          </p:cNvPicPr>
          <p:nvPr/>
        </p:nvPicPr>
        <p:blipFill>
          <a:blip r:embed="rId3"/>
          <a:srcRect/>
          <a:stretch>
            <a:fillRect/>
          </a:stretch>
        </p:blipFill>
        <p:spPr bwMode="auto">
          <a:xfrm flipV="1">
            <a:off x="411480" y="0"/>
            <a:ext cx="12344400" cy="838200"/>
          </a:xfrm>
          <a:prstGeom prst="rect">
            <a:avLst/>
          </a:prstGeom>
          <a:noFill/>
          <a:ln w="9525">
            <a:noFill/>
            <a:miter lim="800000"/>
            <a:headEnd/>
            <a:tailEnd/>
          </a:ln>
        </p:spPr>
      </p:pic>
      <p:pic>
        <p:nvPicPr>
          <p:cNvPr id="8" name="Picture 4" descr="Buombay"/>
          <p:cNvPicPr>
            <a:picLocks noChangeAspect="1" noChangeArrowheads="1" noCrop="1"/>
          </p:cNvPicPr>
          <p:nvPr/>
        </p:nvPicPr>
        <p:blipFill>
          <a:blip r:embed="rId3"/>
          <a:srcRect/>
          <a:stretch>
            <a:fillRect/>
          </a:stretch>
        </p:blipFill>
        <p:spPr bwMode="auto">
          <a:xfrm rot="10800000" flipV="1">
            <a:off x="0" y="6019800"/>
            <a:ext cx="12344400" cy="838200"/>
          </a:xfrm>
          <a:prstGeom prst="rect">
            <a:avLst/>
          </a:prstGeom>
          <a:noFill/>
          <a:ln w="9525">
            <a:noFill/>
            <a:miter lim="800000"/>
            <a:headEnd/>
            <a:tailEnd/>
          </a:ln>
        </p:spPr>
      </p:pic>
      <p:pic>
        <p:nvPicPr>
          <p:cNvPr id="9" name="Picture 4" descr="Buombay"/>
          <p:cNvPicPr>
            <a:picLocks noChangeAspect="1" noChangeArrowheads="1" noCrop="1"/>
          </p:cNvPicPr>
          <p:nvPr/>
        </p:nvPicPr>
        <p:blipFill>
          <a:blip r:embed="rId3"/>
          <a:srcRect/>
          <a:stretch>
            <a:fillRect/>
          </a:stretch>
        </p:blipFill>
        <p:spPr bwMode="auto">
          <a:xfrm rot="16200000" flipV="1">
            <a:off x="-3120390" y="3120390"/>
            <a:ext cx="6858000" cy="617220"/>
          </a:xfrm>
          <a:prstGeom prst="rect">
            <a:avLst/>
          </a:prstGeom>
          <a:noFill/>
          <a:ln w="9525">
            <a:noFill/>
            <a:miter lim="800000"/>
            <a:headEnd/>
            <a:tailEnd/>
          </a:ln>
        </p:spPr>
      </p:pic>
      <p:pic>
        <p:nvPicPr>
          <p:cNvPr id="10" name="Picture 4" descr="Buombay"/>
          <p:cNvPicPr>
            <a:picLocks noChangeAspect="1" noChangeArrowheads="1" noCrop="1"/>
          </p:cNvPicPr>
          <p:nvPr/>
        </p:nvPicPr>
        <p:blipFill>
          <a:blip r:embed="rId3"/>
          <a:srcRect/>
          <a:stretch>
            <a:fillRect/>
          </a:stretch>
        </p:blipFill>
        <p:spPr bwMode="auto">
          <a:xfrm rot="5400000" flipV="1">
            <a:off x="8606790" y="3348990"/>
            <a:ext cx="6858000" cy="617220"/>
          </a:xfrm>
          <a:prstGeom prst="rect">
            <a:avLst/>
          </a:prstGeom>
          <a:noFill/>
          <a:ln w="9525">
            <a:noFill/>
            <a:miter lim="800000"/>
            <a:headEnd/>
            <a:tailEnd/>
          </a:ln>
        </p:spPr>
      </p:pic>
      <p:pic>
        <p:nvPicPr>
          <p:cNvPr id="3079" name="Picture 4" descr="XMASCA~1"/>
          <p:cNvPicPr>
            <a:picLocks noChangeAspect="1" noChangeArrowheads="1" noCrop="1"/>
          </p:cNvPicPr>
          <p:nvPr/>
        </p:nvPicPr>
        <p:blipFill>
          <a:blip r:embed="rId4"/>
          <a:srcRect/>
          <a:stretch>
            <a:fillRect/>
          </a:stretch>
        </p:blipFill>
        <p:spPr bwMode="auto">
          <a:xfrm>
            <a:off x="4950620" y="5867400"/>
            <a:ext cx="2661761" cy="1143000"/>
          </a:xfrm>
          <a:prstGeom prst="rect">
            <a:avLst/>
          </a:prstGeom>
          <a:noFill/>
          <a:ln w="9525">
            <a:noFill/>
            <a:miter lim="800000"/>
            <a:headEnd/>
            <a:tailEnd/>
          </a:ln>
        </p:spPr>
      </p:pic>
      <p:pic>
        <p:nvPicPr>
          <p:cNvPr id="3080" name="Picture 6" descr="F:\HINH ANH\HinhDong\Hoa\h14.gif"/>
          <p:cNvPicPr>
            <a:picLocks noChangeAspect="1" noChangeArrowheads="1" noCrop="1"/>
          </p:cNvPicPr>
          <p:nvPr/>
        </p:nvPicPr>
        <p:blipFill>
          <a:blip r:embed="rId5"/>
          <a:srcRect/>
          <a:stretch>
            <a:fillRect/>
          </a:stretch>
        </p:blipFill>
        <p:spPr bwMode="auto">
          <a:xfrm rot="-1069637">
            <a:off x="-165021" y="5661025"/>
            <a:ext cx="1532335" cy="1371600"/>
          </a:xfrm>
          <a:prstGeom prst="rect">
            <a:avLst/>
          </a:prstGeom>
          <a:noFill/>
          <a:ln w="9525">
            <a:noFill/>
            <a:miter lim="800000"/>
            <a:headEnd/>
            <a:tailEnd/>
          </a:ln>
        </p:spPr>
      </p:pic>
      <p:pic>
        <p:nvPicPr>
          <p:cNvPr id="3081" name="Picture 6" descr="F:\HINH ANH\HinhDong\Hoa\h14.gif"/>
          <p:cNvPicPr>
            <a:picLocks noChangeAspect="1" noChangeArrowheads="1" noCrop="1"/>
          </p:cNvPicPr>
          <p:nvPr/>
        </p:nvPicPr>
        <p:blipFill>
          <a:blip r:embed="rId5"/>
          <a:srcRect/>
          <a:stretch>
            <a:fillRect/>
          </a:stretch>
        </p:blipFill>
        <p:spPr bwMode="auto">
          <a:xfrm rot="10020752">
            <a:off x="10989946" y="20638"/>
            <a:ext cx="1532335" cy="1371600"/>
          </a:xfrm>
          <a:prstGeom prst="rect">
            <a:avLst/>
          </a:prstGeom>
          <a:noFill/>
          <a:ln w="9525">
            <a:noFill/>
            <a:miter lim="800000"/>
            <a:headEnd/>
            <a:tailEnd/>
          </a:ln>
        </p:spPr>
      </p:pic>
      <p:pic>
        <p:nvPicPr>
          <p:cNvPr id="3082" name="Picture 6" descr="F:\HINH ANH\HinhDong\Hoa\h14.gif"/>
          <p:cNvPicPr>
            <a:picLocks noChangeAspect="1" noChangeArrowheads="1" noCrop="1"/>
          </p:cNvPicPr>
          <p:nvPr/>
        </p:nvPicPr>
        <p:blipFill>
          <a:blip r:embed="rId5"/>
          <a:srcRect/>
          <a:stretch>
            <a:fillRect/>
          </a:stretch>
        </p:blipFill>
        <p:spPr bwMode="auto">
          <a:xfrm rot="-6619011">
            <a:off x="10852389" y="5484495"/>
            <a:ext cx="1136650" cy="1851660"/>
          </a:xfrm>
          <a:prstGeom prst="rect">
            <a:avLst/>
          </a:prstGeom>
          <a:noFill/>
          <a:ln w="9525">
            <a:noFill/>
            <a:miter lim="800000"/>
            <a:headEnd/>
            <a:tailEnd/>
          </a:ln>
        </p:spPr>
      </p:pic>
      <p:pic>
        <p:nvPicPr>
          <p:cNvPr id="3083" name="Picture 6" descr="F:\HINH ANH\HinhDong\Hoa\h14.gif"/>
          <p:cNvPicPr>
            <a:picLocks noChangeAspect="1" noChangeArrowheads="1" noCrop="1"/>
          </p:cNvPicPr>
          <p:nvPr/>
        </p:nvPicPr>
        <p:blipFill>
          <a:blip r:embed="rId5"/>
          <a:srcRect/>
          <a:stretch>
            <a:fillRect/>
          </a:stretch>
        </p:blipFill>
        <p:spPr bwMode="auto">
          <a:xfrm rot="5164617">
            <a:off x="317580" y="-266224"/>
            <a:ext cx="1135063" cy="1851661"/>
          </a:xfrm>
          <a:prstGeom prst="rect">
            <a:avLst/>
          </a:prstGeom>
          <a:noFill/>
          <a:ln w="9525">
            <a:noFill/>
            <a:miter lim="800000"/>
            <a:headEnd/>
            <a:tailEnd/>
          </a:ln>
        </p:spPr>
      </p:pic>
      <p:sp>
        <p:nvSpPr>
          <p:cNvPr id="3084" name="Hộp_Văn_Bản 2"/>
          <p:cNvSpPr txBox="1">
            <a:spLocks noChangeArrowheads="1"/>
          </p:cNvSpPr>
          <p:nvPr/>
        </p:nvSpPr>
        <p:spPr bwMode="auto">
          <a:xfrm>
            <a:off x="0" y="3124200"/>
            <a:ext cx="12344400" cy="1938992"/>
          </a:xfrm>
          <a:prstGeom prst="rect">
            <a:avLst/>
          </a:prstGeom>
          <a:noFill/>
          <a:ln w="9525">
            <a:noFill/>
            <a:miter lim="800000"/>
            <a:headEnd/>
            <a:tailEnd/>
          </a:ln>
        </p:spPr>
        <p:txBody>
          <a:bodyPr>
            <a:spAutoFit/>
          </a:bodyPr>
          <a:lstStyle/>
          <a:p>
            <a:pPr algn="ctr"/>
            <a:r>
              <a:rPr lang="en-US" sz="6000" b="1" dirty="0" err="1" smtClean="0">
                <a:solidFill>
                  <a:srgbClr val="FF0000"/>
                </a:solidFill>
                <a:latin typeface="Times New Roman" pitchFamily="18" charset="0"/>
                <a:cs typeface="Times New Roman" pitchFamily="18" charset="0"/>
              </a:rPr>
              <a:t>Tại</a:t>
            </a:r>
            <a:r>
              <a:rPr lang="en-US" sz="6000" b="1" dirty="0" smtClean="0">
                <a:solidFill>
                  <a:srgbClr val="FF0000"/>
                </a:solidFill>
                <a:latin typeface="Times New Roman" pitchFamily="18" charset="0"/>
                <a:cs typeface="Times New Roman" pitchFamily="18" charset="0"/>
              </a:rPr>
              <a:t> </a:t>
            </a:r>
            <a:r>
              <a:rPr lang="en-US" sz="6000" b="1" dirty="0" err="1" smtClean="0">
                <a:solidFill>
                  <a:srgbClr val="FF0000"/>
                </a:solidFill>
                <a:latin typeface="Times New Roman" pitchFamily="18" charset="0"/>
                <a:cs typeface="Times New Roman" pitchFamily="18" charset="0"/>
              </a:rPr>
              <a:t>sao</a:t>
            </a:r>
            <a:r>
              <a:rPr lang="en-US" sz="6000" b="1" dirty="0" smtClean="0">
                <a:solidFill>
                  <a:srgbClr val="FF0000"/>
                </a:solidFill>
                <a:latin typeface="Times New Roman" pitchFamily="18" charset="0"/>
                <a:cs typeface="Times New Roman" pitchFamily="18" charset="0"/>
              </a:rPr>
              <a:t> </a:t>
            </a:r>
            <a:r>
              <a:rPr lang="en-US" sz="6000" b="1" dirty="0" err="1" smtClean="0">
                <a:solidFill>
                  <a:srgbClr val="FF0000"/>
                </a:solidFill>
                <a:latin typeface="Times New Roman" pitchFamily="18" charset="0"/>
                <a:cs typeface="Times New Roman" pitchFamily="18" charset="0"/>
              </a:rPr>
              <a:t>cần</a:t>
            </a:r>
            <a:r>
              <a:rPr lang="en-US" sz="6000" b="1" dirty="0" smtClean="0">
                <a:solidFill>
                  <a:srgbClr val="FF0000"/>
                </a:solidFill>
                <a:latin typeface="Times New Roman" pitchFamily="18" charset="0"/>
                <a:cs typeface="Times New Roman" pitchFamily="18" charset="0"/>
              </a:rPr>
              <a:t> </a:t>
            </a:r>
            <a:r>
              <a:rPr lang="en-US" sz="6000" b="1" dirty="0" err="1" smtClean="0">
                <a:solidFill>
                  <a:srgbClr val="FF0000"/>
                </a:solidFill>
                <a:latin typeface="Times New Roman" pitchFamily="18" charset="0"/>
                <a:cs typeface="Times New Roman" pitchFamily="18" charset="0"/>
              </a:rPr>
              <a:t>ăn</a:t>
            </a:r>
            <a:r>
              <a:rPr lang="en-US" sz="6000" b="1" dirty="0" smtClean="0">
                <a:solidFill>
                  <a:srgbClr val="FF0000"/>
                </a:solidFill>
                <a:latin typeface="Times New Roman" pitchFamily="18" charset="0"/>
                <a:cs typeface="Times New Roman" pitchFamily="18" charset="0"/>
              </a:rPr>
              <a:t> </a:t>
            </a:r>
            <a:r>
              <a:rPr lang="en-US" sz="6000" b="1" dirty="0" err="1" smtClean="0">
                <a:solidFill>
                  <a:srgbClr val="FF0000"/>
                </a:solidFill>
                <a:latin typeface="Times New Roman" pitchFamily="18" charset="0"/>
                <a:cs typeface="Times New Roman" pitchFamily="18" charset="0"/>
              </a:rPr>
              <a:t>phối</a:t>
            </a:r>
            <a:r>
              <a:rPr lang="en-US" sz="6000" b="1" dirty="0" smtClean="0">
                <a:solidFill>
                  <a:srgbClr val="FF0000"/>
                </a:solidFill>
                <a:latin typeface="Times New Roman" pitchFamily="18" charset="0"/>
                <a:cs typeface="Times New Roman" pitchFamily="18" charset="0"/>
              </a:rPr>
              <a:t> </a:t>
            </a:r>
            <a:r>
              <a:rPr lang="en-US" sz="6000" b="1" dirty="0" err="1" smtClean="0">
                <a:solidFill>
                  <a:srgbClr val="FF0000"/>
                </a:solidFill>
                <a:latin typeface="Times New Roman" pitchFamily="18" charset="0"/>
                <a:cs typeface="Times New Roman" pitchFamily="18" charset="0"/>
              </a:rPr>
              <a:t>hợp</a:t>
            </a:r>
            <a:endParaRPr lang="en-US" sz="6000" b="1" dirty="0" smtClean="0">
              <a:solidFill>
                <a:srgbClr val="FF0000"/>
              </a:solidFill>
              <a:latin typeface="Times New Roman" pitchFamily="18" charset="0"/>
              <a:cs typeface="Times New Roman" pitchFamily="18" charset="0"/>
            </a:endParaRPr>
          </a:p>
          <a:p>
            <a:pPr algn="ctr"/>
            <a:r>
              <a:rPr lang="en-US" sz="6000" b="1" dirty="0" smtClean="0">
                <a:solidFill>
                  <a:srgbClr val="FF0000"/>
                </a:solidFill>
                <a:latin typeface="Times New Roman" pitchFamily="18" charset="0"/>
                <a:cs typeface="Times New Roman" pitchFamily="18" charset="0"/>
              </a:rPr>
              <a:t> </a:t>
            </a:r>
            <a:r>
              <a:rPr lang="en-US" sz="6000" b="1" dirty="0" err="1" smtClean="0">
                <a:solidFill>
                  <a:srgbClr val="FF0000"/>
                </a:solidFill>
                <a:latin typeface="Times New Roman" pitchFamily="18" charset="0"/>
                <a:cs typeface="Times New Roman" pitchFamily="18" charset="0"/>
              </a:rPr>
              <a:t>nhiều</a:t>
            </a:r>
            <a:r>
              <a:rPr lang="en-US" sz="6000" b="1" dirty="0" smtClean="0">
                <a:solidFill>
                  <a:srgbClr val="FF0000"/>
                </a:solidFill>
                <a:latin typeface="Times New Roman" pitchFamily="18" charset="0"/>
                <a:cs typeface="Times New Roman" pitchFamily="18" charset="0"/>
              </a:rPr>
              <a:t> </a:t>
            </a:r>
            <a:r>
              <a:rPr lang="en-US" sz="6000" b="1" dirty="0" err="1" smtClean="0">
                <a:solidFill>
                  <a:srgbClr val="FF0000"/>
                </a:solidFill>
                <a:latin typeface="Times New Roman" pitchFamily="18" charset="0"/>
                <a:cs typeface="Times New Roman" pitchFamily="18" charset="0"/>
              </a:rPr>
              <a:t>loại</a:t>
            </a:r>
            <a:r>
              <a:rPr lang="en-US" sz="6000" b="1" dirty="0" smtClean="0">
                <a:solidFill>
                  <a:srgbClr val="FF0000"/>
                </a:solidFill>
                <a:latin typeface="Times New Roman" pitchFamily="18" charset="0"/>
                <a:cs typeface="Times New Roman" pitchFamily="18" charset="0"/>
              </a:rPr>
              <a:t> </a:t>
            </a:r>
            <a:r>
              <a:rPr lang="en-US" sz="6000" b="1" dirty="0" err="1" smtClean="0">
                <a:solidFill>
                  <a:srgbClr val="FF0000"/>
                </a:solidFill>
                <a:latin typeface="Times New Roman" pitchFamily="18" charset="0"/>
                <a:cs typeface="Times New Roman" pitchFamily="18" charset="0"/>
              </a:rPr>
              <a:t>thức</a:t>
            </a:r>
            <a:r>
              <a:rPr lang="en-US" sz="6000" b="1" dirty="0" smtClean="0">
                <a:solidFill>
                  <a:srgbClr val="FF0000"/>
                </a:solidFill>
                <a:latin typeface="Times New Roman" pitchFamily="18" charset="0"/>
                <a:cs typeface="Times New Roman" pitchFamily="18" charset="0"/>
              </a:rPr>
              <a:t> </a:t>
            </a:r>
            <a:r>
              <a:rPr lang="en-US" sz="6000" b="1" dirty="0" err="1" smtClean="0">
                <a:solidFill>
                  <a:srgbClr val="FF0000"/>
                </a:solidFill>
                <a:latin typeface="Times New Roman" pitchFamily="18" charset="0"/>
                <a:cs typeface="Times New Roman" pitchFamily="18" charset="0"/>
              </a:rPr>
              <a:t>ăn</a:t>
            </a:r>
            <a:r>
              <a:rPr lang="en-US" sz="6000" b="1" dirty="0" smtClean="0">
                <a:solidFill>
                  <a:srgbClr val="FF0000"/>
                </a:solidFill>
                <a:latin typeface="Times New Roman" pitchFamily="18" charset="0"/>
                <a:cs typeface="Times New Roman" pitchFamily="18" charset="0"/>
              </a:rPr>
              <a:t>? </a:t>
            </a:r>
            <a:endParaRPr lang="en-US" sz="6000" b="1" dirty="0">
              <a:solidFill>
                <a:srgbClr val="FF0000"/>
              </a:solidFill>
              <a:latin typeface="Times New Roman" pitchFamily="18" charset="0"/>
              <a:cs typeface="Times New Roman" pitchFamily="18" charset="0"/>
            </a:endParaRPr>
          </a:p>
        </p:txBody>
      </p:sp>
    </p:spTree>
  </p:cSld>
  <p:clrMapOvr>
    <a:masterClrMapping/>
  </p:clrMapOvr>
  <p:transition>
    <p:dissolv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par>
                                <p:cTn id="8" presetID="5"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heckerboard(across)">
                                      <p:cBhvr>
                                        <p:cTn id="10" dur="500"/>
                                        <p:tgtEl>
                                          <p:spTgt spid="8"/>
                                        </p:tgtEl>
                                      </p:cBhvr>
                                    </p:animEffect>
                                  </p:childTnLst>
                                </p:cTn>
                              </p:par>
                              <p:par>
                                <p:cTn id="11" presetID="5" presetClass="entr" presetSubtype="1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heckerboard(across)">
                                      <p:cBhvr>
                                        <p:cTn id="13" dur="500"/>
                                        <p:tgtEl>
                                          <p:spTgt spid="9"/>
                                        </p:tgtEl>
                                      </p:cBhvr>
                                    </p:animEffect>
                                  </p:childTnLst>
                                </p:cTn>
                              </p:par>
                              <p:par>
                                <p:cTn id="14" presetID="5" presetClass="entr" presetSubtype="1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heckerboard(across)">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482" name="Picture 11" descr="scan0084"/>
          <p:cNvPicPr>
            <a:picLocks noChangeAspect="1" noChangeArrowheads="1"/>
          </p:cNvPicPr>
          <p:nvPr/>
        </p:nvPicPr>
        <p:blipFill>
          <a:blip r:embed="rId3">
            <a:lum bright="-30000" contrast="48000"/>
          </a:blip>
          <a:srcRect t="2222" r="69167" b="31111"/>
          <a:stretch>
            <a:fillRect/>
          </a:stretch>
        </p:blipFill>
        <p:spPr bwMode="auto">
          <a:xfrm>
            <a:off x="4320540" y="228600"/>
            <a:ext cx="6480810" cy="6477000"/>
          </a:xfrm>
          <a:prstGeom prst="rect">
            <a:avLst/>
          </a:prstGeom>
          <a:noFill/>
          <a:ln w="9525">
            <a:noFill/>
            <a:miter lim="800000"/>
            <a:headEnd/>
            <a:tailEnd/>
          </a:ln>
        </p:spPr>
      </p:pic>
      <p:sp>
        <p:nvSpPr>
          <p:cNvPr id="20483" name="WordArt 12"/>
          <p:cNvSpPr>
            <a:spLocks noChangeArrowheads="1" noChangeShapeType="1" noTextEdit="1"/>
          </p:cNvSpPr>
          <p:nvPr/>
        </p:nvSpPr>
        <p:spPr bwMode="auto">
          <a:xfrm>
            <a:off x="1234440" y="533400"/>
            <a:ext cx="4217670" cy="4876800"/>
          </a:xfrm>
          <a:prstGeom prst="rect">
            <a:avLst/>
          </a:prstGeom>
        </p:spPr>
        <p:txBody>
          <a:bodyPr wrap="none" fromWordArt="1">
            <a:prstTxWarp prst="textPlain">
              <a:avLst>
                <a:gd name="adj" fmla="val 50000"/>
              </a:avLst>
            </a:prstTxWarp>
          </a:bodyPr>
          <a:lstStyle/>
          <a:p>
            <a:pPr algn="ctr"/>
            <a:r>
              <a:rPr lang="en-US">
                <a:solidFill>
                  <a:srgbClr val="FF0000"/>
                </a:solidFill>
                <a:latin typeface="Times New Roman" pitchFamily="18" charset="0"/>
                <a:cs typeface="Times New Roman" pitchFamily="18" charset="0"/>
              </a:rPr>
              <a:t>Nào</a:t>
            </a:r>
          </a:p>
          <a:p>
            <a:pPr algn="ctr"/>
            <a:r>
              <a:rPr lang="en-US">
                <a:solidFill>
                  <a:srgbClr val="FF0000"/>
                </a:solidFill>
                <a:latin typeface="Times New Roman" pitchFamily="18" charset="0"/>
                <a:cs typeface="Times New Roman" pitchFamily="18" charset="0"/>
              </a:rPr>
              <a:t>chúng</a:t>
            </a:r>
          </a:p>
          <a:p>
            <a:pPr algn="ctr"/>
            <a:r>
              <a:rPr lang="en-US">
                <a:solidFill>
                  <a:srgbClr val="FF0000"/>
                </a:solidFill>
                <a:latin typeface="Times New Roman" pitchFamily="18" charset="0"/>
                <a:cs typeface="Times New Roman" pitchFamily="18" charset="0"/>
              </a:rPr>
              <a:t>ta </a:t>
            </a:r>
          </a:p>
          <a:p>
            <a:pPr algn="ctr"/>
            <a:r>
              <a:rPr lang="en-US">
                <a:solidFill>
                  <a:srgbClr val="FF0000"/>
                </a:solidFill>
                <a:latin typeface="Times New Roman" pitchFamily="18" charset="0"/>
                <a:cs typeface="Times New Roman" pitchFamily="18" charset="0"/>
              </a:rPr>
              <a:t>cùng</a:t>
            </a:r>
          </a:p>
          <a:p>
            <a:pPr algn="ctr"/>
            <a:r>
              <a:rPr lang="en-US">
                <a:solidFill>
                  <a:srgbClr val="FF0000"/>
                </a:solidFill>
                <a:latin typeface="Times New Roman" pitchFamily="18" charset="0"/>
                <a:cs typeface="Times New Roman" pitchFamily="18" charset="0"/>
              </a:rPr>
              <a:t>nhau </a:t>
            </a:r>
          </a:p>
          <a:p>
            <a:pPr algn="ctr"/>
            <a:r>
              <a:rPr lang="en-US">
                <a:solidFill>
                  <a:srgbClr val="FF0000"/>
                </a:solidFill>
                <a:latin typeface="Times New Roman" pitchFamily="18" charset="0"/>
                <a:cs typeface="Times New Roman" pitchFamily="18" charset="0"/>
              </a:rPr>
              <a:t>" Đi chợ </a:t>
            </a:r>
            <a:r>
              <a:rPr lang="en-US" sz="3600" b="1" kern="10">
                <a:ln w="19050">
                  <a:solidFill>
                    <a:srgbClr val="0000FF"/>
                  </a:solidFill>
                  <a:round/>
                  <a:headEnd/>
                  <a:tailEnd/>
                </a:ln>
                <a:solidFill>
                  <a:srgbClr val="FF0000"/>
                </a:solidFill>
                <a:effectLst>
                  <a:outerShdw dist="35921" dir="2700000" algn="ctr" rotWithShape="0">
                    <a:srgbClr val="990000"/>
                  </a:outerShdw>
                </a:effectLst>
                <a:latin typeface="Times New Roman" pitchFamily="18" charset="0"/>
                <a:ea typeface="Arial Unicode MS"/>
                <a:cs typeface="Times New Roman" pitchFamily="18" charset="0"/>
              </a:rPr>
              <a:t>"</a:t>
            </a:r>
          </a:p>
        </p:txBody>
      </p:sp>
      <p:pic>
        <p:nvPicPr>
          <p:cNvPr id="20484" name="Picture 12" descr="sun14[1]"/>
          <p:cNvPicPr>
            <a:picLocks noChangeAspect="1" noChangeArrowheads="1" noCrop="1"/>
          </p:cNvPicPr>
          <p:nvPr/>
        </p:nvPicPr>
        <p:blipFill>
          <a:blip r:embed="rId4"/>
          <a:srcRect/>
          <a:stretch>
            <a:fillRect/>
          </a:stretch>
        </p:blipFill>
        <p:spPr bwMode="auto">
          <a:xfrm>
            <a:off x="-304800" y="-152400"/>
            <a:ext cx="2546033" cy="1811338"/>
          </a:xfrm>
          <a:prstGeom prst="rect">
            <a:avLst/>
          </a:prstGeom>
          <a:noFill/>
          <a:ln w="9525">
            <a:noFill/>
            <a:miter lim="800000"/>
            <a:headEnd/>
            <a:tailEnd/>
          </a:ln>
        </p:spPr>
      </p:pic>
    </p:spTree>
  </p:cSld>
  <p:clrMapOvr>
    <a:masterClrMapping/>
  </p:clrMapOvr>
  <p:transition>
    <p:dissolve/>
    <p:sndAc>
      <p:stSnd>
        <p:snd r:embed="rId2" name="chimes.wav"/>
      </p:stSnd>
    </p:sndAc>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1506" name="Group 2"/>
          <p:cNvGrpSpPr>
            <a:grpSpLocks/>
          </p:cNvGrpSpPr>
          <p:nvPr/>
        </p:nvGrpSpPr>
        <p:grpSpPr bwMode="auto">
          <a:xfrm>
            <a:off x="0" y="0"/>
            <a:ext cx="12344400" cy="6858000"/>
            <a:chOff x="0" y="0"/>
            <a:chExt cx="5760" cy="4320"/>
          </a:xfrm>
        </p:grpSpPr>
        <p:pic>
          <p:nvPicPr>
            <p:cNvPr id="21507" name="Picture 20" descr="Giống-tôm-càng-xanh-762x445"/>
            <p:cNvPicPr>
              <a:picLocks noChangeAspect="1" noChangeArrowheads="1"/>
            </p:cNvPicPr>
            <p:nvPr/>
          </p:nvPicPr>
          <p:blipFill>
            <a:blip r:embed="rId3"/>
            <a:srcRect/>
            <a:stretch>
              <a:fillRect/>
            </a:stretch>
          </p:blipFill>
          <p:spPr bwMode="auto">
            <a:xfrm>
              <a:off x="3600" y="0"/>
              <a:ext cx="1056" cy="863"/>
            </a:xfrm>
            <a:prstGeom prst="rect">
              <a:avLst/>
            </a:prstGeom>
            <a:noFill/>
            <a:ln w="9525">
              <a:solidFill>
                <a:srgbClr val="0000FF"/>
              </a:solidFill>
              <a:miter lim="800000"/>
              <a:headEnd/>
              <a:tailEnd/>
            </a:ln>
          </p:spPr>
        </p:pic>
        <p:pic>
          <p:nvPicPr>
            <p:cNvPr id="21508" name="Picture 22" descr="1438828203-Gia-mua-ban-ca-chep-gion"/>
            <p:cNvPicPr>
              <a:picLocks noChangeAspect="1" noChangeArrowheads="1"/>
            </p:cNvPicPr>
            <p:nvPr/>
          </p:nvPicPr>
          <p:blipFill>
            <a:blip r:embed="rId4"/>
            <a:srcRect/>
            <a:stretch>
              <a:fillRect/>
            </a:stretch>
          </p:blipFill>
          <p:spPr bwMode="auto">
            <a:xfrm>
              <a:off x="4656" y="0"/>
              <a:ext cx="1104" cy="864"/>
            </a:xfrm>
            <a:prstGeom prst="rect">
              <a:avLst/>
            </a:prstGeom>
            <a:noFill/>
            <a:ln w="9525">
              <a:solidFill>
                <a:srgbClr val="0000FF"/>
              </a:solidFill>
              <a:miter lim="800000"/>
              <a:headEnd/>
              <a:tailEnd/>
            </a:ln>
          </p:spPr>
        </p:pic>
        <p:pic>
          <p:nvPicPr>
            <p:cNvPr id="21509" name="Picture 30" descr="dau-an-neptune-1l"/>
            <p:cNvPicPr>
              <a:picLocks noChangeAspect="1" noChangeArrowheads="1"/>
            </p:cNvPicPr>
            <p:nvPr/>
          </p:nvPicPr>
          <p:blipFill>
            <a:blip r:embed="rId5"/>
            <a:srcRect/>
            <a:stretch>
              <a:fillRect/>
            </a:stretch>
          </p:blipFill>
          <p:spPr bwMode="auto">
            <a:xfrm>
              <a:off x="2400" y="0"/>
              <a:ext cx="1200" cy="878"/>
            </a:xfrm>
            <a:prstGeom prst="rect">
              <a:avLst/>
            </a:prstGeom>
            <a:noFill/>
            <a:ln w="9525">
              <a:solidFill>
                <a:srgbClr val="0000FF"/>
              </a:solidFill>
              <a:miter lim="800000"/>
              <a:headEnd/>
              <a:tailEnd/>
            </a:ln>
          </p:spPr>
        </p:pic>
        <p:pic>
          <p:nvPicPr>
            <p:cNvPr id="21510" name="Picture 15" descr="anh-trung"/>
            <p:cNvPicPr>
              <a:picLocks noChangeAspect="1" noChangeArrowheads="1"/>
            </p:cNvPicPr>
            <p:nvPr/>
          </p:nvPicPr>
          <p:blipFill>
            <a:blip r:embed="rId6"/>
            <a:srcRect/>
            <a:stretch>
              <a:fillRect/>
            </a:stretch>
          </p:blipFill>
          <p:spPr bwMode="auto">
            <a:xfrm>
              <a:off x="1200" y="1691"/>
              <a:ext cx="1200" cy="885"/>
            </a:xfrm>
            <a:prstGeom prst="rect">
              <a:avLst/>
            </a:prstGeom>
            <a:noFill/>
            <a:ln w="9525">
              <a:solidFill>
                <a:srgbClr val="0000FF"/>
              </a:solidFill>
              <a:miter lim="800000"/>
              <a:headEnd/>
              <a:tailEnd/>
            </a:ln>
          </p:spPr>
        </p:pic>
        <p:pic>
          <p:nvPicPr>
            <p:cNvPr id="21511" name="Picture 16" descr="mi (1)_PWAB"/>
            <p:cNvPicPr>
              <a:picLocks noChangeAspect="1" noChangeArrowheads="1"/>
            </p:cNvPicPr>
            <p:nvPr/>
          </p:nvPicPr>
          <p:blipFill>
            <a:blip r:embed="rId7"/>
            <a:srcRect/>
            <a:stretch>
              <a:fillRect/>
            </a:stretch>
          </p:blipFill>
          <p:spPr bwMode="auto">
            <a:xfrm>
              <a:off x="1200" y="2583"/>
              <a:ext cx="1200" cy="892"/>
            </a:xfrm>
            <a:prstGeom prst="rect">
              <a:avLst/>
            </a:prstGeom>
            <a:noFill/>
            <a:ln w="9525">
              <a:solidFill>
                <a:srgbClr val="0000FF"/>
              </a:solidFill>
              <a:miter lim="800000"/>
              <a:headEnd/>
              <a:tailEnd/>
            </a:ln>
          </p:spPr>
        </p:pic>
        <p:pic>
          <p:nvPicPr>
            <p:cNvPr id="21512" name="Picture 17" descr="1_FRGV"/>
            <p:cNvPicPr>
              <a:picLocks noChangeAspect="1" noChangeArrowheads="1"/>
            </p:cNvPicPr>
            <p:nvPr/>
          </p:nvPicPr>
          <p:blipFill>
            <a:blip r:embed="rId8"/>
            <a:srcRect/>
            <a:stretch>
              <a:fillRect/>
            </a:stretch>
          </p:blipFill>
          <p:spPr bwMode="auto">
            <a:xfrm>
              <a:off x="0" y="846"/>
              <a:ext cx="1200" cy="816"/>
            </a:xfrm>
            <a:prstGeom prst="rect">
              <a:avLst/>
            </a:prstGeom>
            <a:noFill/>
            <a:ln w="9525">
              <a:solidFill>
                <a:srgbClr val="0000FF"/>
              </a:solidFill>
              <a:miter lim="800000"/>
              <a:headEnd/>
              <a:tailEnd/>
            </a:ln>
          </p:spPr>
        </p:pic>
        <p:pic>
          <p:nvPicPr>
            <p:cNvPr id="21513" name="Picture 18" descr="bi-quyet-chon-du-du-ngon"/>
            <p:cNvPicPr>
              <a:picLocks noChangeAspect="1" noChangeArrowheads="1"/>
            </p:cNvPicPr>
            <p:nvPr/>
          </p:nvPicPr>
          <p:blipFill>
            <a:blip r:embed="rId9"/>
            <a:srcRect/>
            <a:stretch>
              <a:fillRect/>
            </a:stretch>
          </p:blipFill>
          <p:spPr bwMode="auto">
            <a:xfrm>
              <a:off x="1200" y="893"/>
              <a:ext cx="1200" cy="798"/>
            </a:xfrm>
            <a:prstGeom prst="rect">
              <a:avLst/>
            </a:prstGeom>
            <a:noFill/>
            <a:ln w="9525">
              <a:solidFill>
                <a:srgbClr val="0000FF"/>
              </a:solidFill>
              <a:miter lim="800000"/>
              <a:headEnd/>
              <a:tailEnd/>
            </a:ln>
          </p:spPr>
        </p:pic>
        <p:pic>
          <p:nvPicPr>
            <p:cNvPr id="21514" name="Picture 19" descr="Sup-lo-xanh"/>
            <p:cNvPicPr>
              <a:picLocks noChangeAspect="1" noChangeArrowheads="1"/>
            </p:cNvPicPr>
            <p:nvPr/>
          </p:nvPicPr>
          <p:blipFill>
            <a:blip r:embed="rId10"/>
            <a:srcRect/>
            <a:stretch>
              <a:fillRect/>
            </a:stretch>
          </p:blipFill>
          <p:spPr bwMode="auto">
            <a:xfrm>
              <a:off x="3600" y="846"/>
              <a:ext cx="1056" cy="834"/>
            </a:xfrm>
            <a:prstGeom prst="rect">
              <a:avLst/>
            </a:prstGeom>
            <a:noFill/>
            <a:ln w="9525">
              <a:solidFill>
                <a:srgbClr val="0000FF"/>
              </a:solidFill>
              <a:miter lim="800000"/>
              <a:headEnd/>
              <a:tailEnd/>
            </a:ln>
          </p:spPr>
        </p:pic>
        <p:pic>
          <p:nvPicPr>
            <p:cNvPr id="21515" name="Picture 21" descr="Scylla_"/>
            <p:cNvPicPr>
              <a:picLocks noChangeAspect="1" noChangeArrowheads="1"/>
            </p:cNvPicPr>
            <p:nvPr/>
          </p:nvPicPr>
          <p:blipFill>
            <a:blip r:embed="rId11"/>
            <a:srcRect/>
            <a:stretch>
              <a:fillRect/>
            </a:stretch>
          </p:blipFill>
          <p:spPr bwMode="auto">
            <a:xfrm>
              <a:off x="2400" y="846"/>
              <a:ext cx="1200" cy="845"/>
            </a:xfrm>
            <a:prstGeom prst="rect">
              <a:avLst/>
            </a:prstGeom>
            <a:noFill/>
            <a:ln w="9525">
              <a:solidFill>
                <a:srgbClr val="0000FF"/>
              </a:solidFill>
              <a:miter lim="800000"/>
              <a:headEnd/>
              <a:tailEnd/>
            </a:ln>
          </p:spPr>
        </p:pic>
        <p:pic>
          <p:nvPicPr>
            <p:cNvPr id="21516" name="Picture 23" descr="dua_chuot_3"/>
            <p:cNvPicPr>
              <a:picLocks noChangeAspect="1" noChangeArrowheads="1"/>
            </p:cNvPicPr>
            <p:nvPr/>
          </p:nvPicPr>
          <p:blipFill>
            <a:blip r:embed="rId12"/>
            <a:srcRect/>
            <a:stretch>
              <a:fillRect/>
            </a:stretch>
          </p:blipFill>
          <p:spPr bwMode="auto">
            <a:xfrm>
              <a:off x="0" y="2583"/>
              <a:ext cx="1200" cy="892"/>
            </a:xfrm>
            <a:prstGeom prst="rect">
              <a:avLst/>
            </a:prstGeom>
            <a:noFill/>
            <a:ln w="9525">
              <a:solidFill>
                <a:srgbClr val="0000FF"/>
              </a:solidFill>
              <a:miter lim="800000"/>
              <a:headEnd/>
              <a:tailEnd/>
            </a:ln>
          </p:spPr>
        </p:pic>
        <p:pic>
          <p:nvPicPr>
            <p:cNvPr id="21517" name="Picture 25" descr="cong_dung_tuyet_voi_tu_tau_hu_1"/>
            <p:cNvPicPr>
              <a:picLocks noChangeAspect="1" noChangeArrowheads="1"/>
            </p:cNvPicPr>
            <p:nvPr/>
          </p:nvPicPr>
          <p:blipFill>
            <a:blip r:embed="rId13"/>
            <a:srcRect/>
            <a:stretch>
              <a:fillRect/>
            </a:stretch>
          </p:blipFill>
          <p:spPr bwMode="auto">
            <a:xfrm>
              <a:off x="2400" y="1691"/>
              <a:ext cx="1200" cy="892"/>
            </a:xfrm>
            <a:prstGeom prst="rect">
              <a:avLst/>
            </a:prstGeom>
            <a:noFill/>
            <a:ln w="9525">
              <a:solidFill>
                <a:srgbClr val="0000FF"/>
              </a:solidFill>
              <a:miter lim="800000"/>
              <a:headEnd/>
              <a:tailEnd/>
            </a:ln>
          </p:spPr>
        </p:pic>
        <p:pic>
          <p:nvPicPr>
            <p:cNvPr id="21518" name="Picture 26" descr="5-dieu-cam-ky-khi-an-ca-chua-0"/>
            <p:cNvPicPr>
              <a:picLocks noChangeAspect="1" noChangeArrowheads="1"/>
            </p:cNvPicPr>
            <p:nvPr/>
          </p:nvPicPr>
          <p:blipFill>
            <a:blip r:embed="rId14" cstate="print"/>
            <a:srcRect/>
            <a:stretch>
              <a:fillRect/>
            </a:stretch>
          </p:blipFill>
          <p:spPr bwMode="auto">
            <a:xfrm>
              <a:off x="4656" y="846"/>
              <a:ext cx="1104" cy="845"/>
            </a:xfrm>
            <a:prstGeom prst="rect">
              <a:avLst/>
            </a:prstGeom>
            <a:noFill/>
            <a:ln w="9525">
              <a:solidFill>
                <a:srgbClr val="0000FF"/>
              </a:solidFill>
              <a:miter lim="800000"/>
              <a:headEnd/>
              <a:tailEnd/>
            </a:ln>
          </p:spPr>
        </p:pic>
        <p:pic>
          <p:nvPicPr>
            <p:cNvPr id="21519" name="Picture 27" descr="dua hau (7)_nuet"/>
            <p:cNvPicPr>
              <a:picLocks noChangeAspect="1" noChangeArrowheads="1"/>
            </p:cNvPicPr>
            <p:nvPr/>
          </p:nvPicPr>
          <p:blipFill>
            <a:blip r:embed="rId15"/>
            <a:srcRect/>
            <a:stretch>
              <a:fillRect/>
            </a:stretch>
          </p:blipFill>
          <p:spPr bwMode="auto">
            <a:xfrm>
              <a:off x="0" y="0"/>
              <a:ext cx="1200" cy="858"/>
            </a:xfrm>
            <a:prstGeom prst="rect">
              <a:avLst/>
            </a:prstGeom>
            <a:noFill/>
            <a:ln w="9525">
              <a:solidFill>
                <a:srgbClr val="0000FF"/>
              </a:solidFill>
              <a:miter lim="800000"/>
              <a:headEnd/>
              <a:tailEnd/>
            </a:ln>
          </p:spPr>
        </p:pic>
        <p:pic>
          <p:nvPicPr>
            <p:cNvPr id="21520" name="Picture 28" descr="bi_quyet_giam_can_chi_trong_mot_thoi_gian_ngan_voi_bi_do_2"/>
            <p:cNvPicPr>
              <a:picLocks noChangeAspect="1" noChangeArrowheads="1"/>
            </p:cNvPicPr>
            <p:nvPr/>
          </p:nvPicPr>
          <p:blipFill>
            <a:blip r:embed="rId16"/>
            <a:srcRect/>
            <a:stretch>
              <a:fillRect/>
            </a:stretch>
          </p:blipFill>
          <p:spPr bwMode="auto">
            <a:xfrm>
              <a:off x="1200" y="0"/>
              <a:ext cx="1200" cy="882"/>
            </a:xfrm>
            <a:prstGeom prst="rect">
              <a:avLst/>
            </a:prstGeom>
            <a:noFill/>
            <a:ln w="9525">
              <a:solidFill>
                <a:srgbClr val="0000FF"/>
              </a:solidFill>
              <a:miter lim="800000"/>
              <a:headEnd/>
              <a:tailEnd/>
            </a:ln>
          </p:spPr>
        </p:pic>
        <p:pic>
          <p:nvPicPr>
            <p:cNvPr id="21521" name="Picture 29" descr="rau-muong-va-nhung-loi-ich-bat-ngo3"/>
            <p:cNvPicPr>
              <a:picLocks noChangeAspect="1" noChangeArrowheads="1"/>
            </p:cNvPicPr>
            <p:nvPr/>
          </p:nvPicPr>
          <p:blipFill>
            <a:blip r:embed="rId17" cstate="print"/>
            <a:srcRect/>
            <a:stretch>
              <a:fillRect/>
            </a:stretch>
          </p:blipFill>
          <p:spPr bwMode="auto">
            <a:xfrm>
              <a:off x="0" y="1685"/>
              <a:ext cx="1186" cy="890"/>
            </a:xfrm>
            <a:prstGeom prst="rect">
              <a:avLst/>
            </a:prstGeom>
            <a:noFill/>
            <a:ln w="9525">
              <a:solidFill>
                <a:srgbClr val="0000FF"/>
              </a:solidFill>
              <a:miter lim="800000"/>
              <a:headEnd/>
              <a:tailEnd/>
            </a:ln>
          </p:spPr>
        </p:pic>
        <p:pic>
          <p:nvPicPr>
            <p:cNvPr id="21522" name="Picture 18" descr="mach-ban-cach-so-che-hai-san-that-chuan-va-ngon"/>
            <p:cNvPicPr>
              <a:picLocks noChangeAspect="1" noChangeArrowheads="1"/>
            </p:cNvPicPr>
            <p:nvPr/>
          </p:nvPicPr>
          <p:blipFill>
            <a:blip r:embed="rId18"/>
            <a:srcRect/>
            <a:stretch>
              <a:fillRect/>
            </a:stretch>
          </p:blipFill>
          <p:spPr bwMode="auto">
            <a:xfrm>
              <a:off x="4659" y="1691"/>
              <a:ext cx="1101" cy="892"/>
            </a:xfrm>
            <a:prstGeom prst="rect">
              <a:avLst/>
            </a:prstGeom>
            <a:noFill/>
            <a:ln w="9525">
              <a:solidFill>
                <a:srgbClr val="0000FF"/>
              </a:solidFill>
              <a:miter lim="800000"/>
              <a:headEnd/>
              <a:tailEnd/>
            </a:ln>
          </p:spPr>
        </p:pic>
        <p:pic>
          <p:nvPicPr>
            <p:cNvPr id="21523" name="Picture 19" descr="qua_cam"/>
            <p:cNvPicPr>
              <a:picLocks noChangeAspect="1" noChangeArrowheads="1"/>
            </p:cNvPicPr>
            <p:nvPr/>
          </p:nvPicPr>
          <p:blipFill>
            <a:blip r:embed="rId19"/>
            <a:srcRect/>
            <a:stretch>
              <a:fillRect/>
            </a:stretch>
          </p:blipFill>
          <p:spPr bwMode="auto">
            <a:xfrm>
              <a:off x="2400" y="2583"/>
              <a:ext cx="1200" cy="892"/>
            </a:xfrm>
            <a:prstGeom prst="rect">
              <a:avLst/>
            </a:prstGeom>
            <a:noFill/>
            <a:ln w="9525">
              <a:solidFill>
                <a:srgbClr val="0000FF"/>
              </a:solidFill>
              <a:miter lim="800000"/>
              <a:headEnd/>
              <a:tailEnd/>
            </a:ln>
          </p:spPr>
        </p:pic>
        <p:pic>
          <p:nvPicPr>
            <p:cNvPr id="21524" name="Picture 20" descr="1481hinh-nen-nai-chuoi-vang-uom-3d"/>
            <p:cNvPicPr>
              <a:picLocks noChangeAspect="1" noChangeArrowheads="1"/>
            </p:cNvPicPr>
            <p:nvPr/>
          </p:nvPicPr>
          <p:blipFill>
            <a:blip r:embed="rId20"/>
            <a:srcRect/>
            <a:stretch>
              <a:fillRect/>
            </a:stretch>
          </p:blipFill>
          <p:spPr bwMode="auto">
            <a:xfrm>
              <a:off x="3600" y="2583"/>
              <a:ext cx="1056" cy="892"/>
            </a:xfrm>
            <a:prstGeom prst="rect">
              <a:avLst/>
            </a:prstGeom>
            <a:noFill/>
            <a:ln w="9525">
              <a:solidFill>
                <a:srgbClr val="0000FF"/>
              </a:solidFill>
              <a:miter lim="800000"/>
              <a:headEnd/>
              <a:tailEnd/>
            </a:ln>
          </p:spPr>
        </p:pic>
        <p:pic>
          <p:nvPicPr>
            <p:cNvPr id="21525" name="Picture 21" descr="thit-do_PBVK"/>
            <p:cNvPicPr>
              <a:picLocks noChangeAspect="1" noChangeArrowheads="1"/>
            </p:cNvPicPr>
            <p:nvPr/>
          </p:nvPicPr>
          <p:blipFill>
            <a:blip r:embed="rId21"/>
            <a:srcRect/>
            <a:stretch>
              <a:fillRect/>
            </a:stretch>
          </p:blipFill>
          <p:spPr bwMode="auto">
            <a:xfrm>
              <a:off x="0" y="3475"/>
              <a:ext cx="1200" cy="845"/>
            </a:xfrm>
            <a:prstGeom prst="rect">
              <a:avLst/>
            </a:prstGeom>
            <a:noFill/>
            <a:ln w="9525">
              <a:solidFill>
                <a:srgbClr val="0000FF"/>
              </a:solidFill>
              <a:miter lim="800000"/>
              <a:headEnd/>
              <a:tailEnd/>
            </a:ln>
          </p:spPr>
        </p:pic>
        <p:pic>
          <p:nvPicPr>
            <p:cNvPr id="21526" name="Picture 22" descr="cach-phan-biet-thit-heo-co-chat-tao-nac"/>
            <p:cNvPicPr>
              <a:picLocks noChangeAspect="1" noChangeArrowheads="1"/>
            </p:cNvPicPr>
            <p:nvPr/>
          </p:nvPicPr>
          <p:blipFill>
            <a:blip r:embed="rId22"/>
            <a:srcRect/>
            <a:stretch>
              <a:fillRect/>
            </a:stretch>
          </p:blipFill>
          <p:spPr bwMode="auto">
            <a:xfrm>
              <a:off x="3600" y="1691"/>
              <a:ext cx="1056" cy="892"/>
            </a:xfrm>
            <a:prstGeom prst="rect">
              <a:avLst/>
            </a:prstGeom>
            <a:noFill/>
            <a:ln w="9525">
              <a:solidFill>
                <a:srgbClr val="0000FF"/>
              </a:solidFill>
              <a:miter lim="800000"/>
              <a:headEnd/>
              <a:tailEnd/>
            </a:ln>
          </p:spPr>
        </p:pic>
        <p:pic>
          <p:nvPicPr>
            <p:cNvPr id="21527" name="Picture 23" descr="nhung-loai-banh-phap-noi-tieng-ma-ban-khong-the-bo-lo-4"/>
            <p:cNvPicPr>
              <a:picLocks noChangeAspect="1" noChangeArrowheads="1"/>
            </p:cNvPicPr>
            <p:nvPr/>
          </p:nvPicPr>
          <p:blipFill>
            <a:blip r:embed="rId23"/>
            <a:srcRect/>
            <a:stretch>
              <a:fillRect/>
            </a:stretch>
          </p:blipFill>
          <p:spPr bwMode="auto">
            <a:xfrm>
              <a:off x="4656" y="2583"/>
              <a:ext cx="1104" cy="845"/>
            </a:xfrm>
            <a:prstGeom prst="rect">
              <a:avLst/>
            </a:prstGeom>
            <a:noFill/>
            <a:ln w="9525">
              <a:solidFill>
                <a:srgbClr val="0000FF"/>
              </a:solidFill>
              <a:miter lim="800000"/>
              <a:headEnd/>
              <a:tailEnd/>
            </a:ln>
          </p:spPr>
        </p:pic>
        <p:pic>
          <p:nvPicPr>
            <p:cNvPr id="21528" name="Picture 24" descr="hat-giong-dau-cove"/>
            <p:cNvPicPr>
              <a:picLocks noChangeAspect="1" noChangeArrowheads="1"/>
            </p:cNvPicPr>
            <p:nvPr/>
          </p:nvPicPr>
          <p:blipFill>
            <a:blip r:embed="rId24"/>
            <a:srcRect/>
            <a:stretch>
              <a:fillRect/>
            </a:stretch>
          </p:blipFill>
          <p:spPr bwMode="auto">
            <a:xfrm>
              <a:off x="1200" y="3475"/>
              <a:ext cx="1200" cy="845"/>
            </a:xfrm>
            <a:prstGeom prst="rect">
              <a:avLst/>
            </a:prstGeom>
            <a:noFill/>
            <a:ln w="9525">
              <a:solidFill>
                <a:srgbClr val="0000FF"/>
              </a:solidFill>
              <a:miter lim="800000"/>
              <a:headEnd/>
              <a:tailEnd/>
            </a:ln>
          </p:spPr>
        </p:pic>
        <p:pic>
          <p:nvPicPr>
            <p:cNvPr id="21529" name="Picture 25" descr="cai-bap-1416685665757-68-0-339-530-crop-1416685697876"/>
            <p:cNvPicPr>
              <a:picLocks noChangeAspect="1" noChangeArrowheads="1"/>
            </p:cNvPicPr>
            <p:nvPr/>
          </p:nvPicPr>
          <p:blipFill>
            <a:blip r:embed="rId25"/>
            <a:srcRect/>
            <a:stretch>
              <a:fillRect/>
            </a:stretch>
          </p:blipFill>
          <p:spPr bwMode="auto">
            <a:xfrm>
              <a:off x="2400" y="3453"/>
              <a:ext cx="1200" cy="867"/>
            </a:xfrm>
            <a:prstGeom prst="rect">
              <a:avLst/>
            </a:prstGeom>
            <a:noFill/>
            <a:ln w="9525">
              <a:solidFill>
                <a:srgbClr val="0000FF"/>
              </a:solidFill>
              <a:miter lim="800000"/>
              <a:headEnd/>
              <a:tailEnd/>
            </a:ln>
          </p:spPr>
        </p:pic>
        <p:pic>
          <p:nvPicPr>
            <p:cNvPr id="21530" name="Picture 26" descr="Bí-kíp-giảm-béo-nhanh-nhất-từ-ớt-chuông-1"/>
            <p:cNvPicPr>
              <a:picLocks noChangeAspect="1" noChangeArrowheads="1"/>
            </p:cNvPicPr>
            <p:nvPr/>
          </p:nvPicPr>
          <p:blipFill>
            <a:blip r:embed="rId26"/>
            <a:srcRect/>
            <a:stretch>
              <a:fillRect/>
            </a:stretch>
          </p:blipFill>
          <p:spPr bwMode="auto">
            <a:xfrm>
              <a:off x="3600" y="3475"/>
              <a:ext cx="1056" cy="845"/>
            </a:xfrm>
            <a:prstGeom prst="rect">
              <a:avLst/>
            </a:prstGeom>
            <a:noFill/>
            <a:ln w="9525">
              <a:solidFill>
                <a:srgbClr val="0000FF"/>
              </a:solidFill>
              <a:miter lim="800000"/>
              <a:headEnd/>
              <a:tailEnd/>
            </a:ln>
          </p:spPr>
        </p:pic>
        <p:pic>
          <p:nvPicPr>
            <p:cNvPr id="21531" name="Picture 27" descr="image_729"/>
            <p:cNvPicPr>
              <a:picLocks noChangeAspect="1" noChangeArrowheads="1"/>
            </p:cNvPicPr>
            <p:nvPr/>
          </p:nvPicPr>
          <p:blipFill>
            <a:blip r:embed="rId27"/>
            <a:srcRect/>
            <a:stretch>
              <a:fillRect/>
            </a:stretch>
          </p:blipFill>
          <p:spPr bwMode="auto">
            <a:xfrm>
              <a:off x="4656" y="3428"/>
              <a:ext cx="1104" cy="892"/>
            </a:xfrm>
            <a:prstGeom prst="rect">
              <a:avLst/>
            </a:prstGeom>
            <a:noFill/>
            <a:ln w="9525">
              <a:solidFill>
                <a:srgbClr val="0000FF"/>
              </a:solidFill>
              <a:miter lim="800000"/>
              <a:headEnd/>
              <a:tailEnd/>
            </a:ln>
          </p:spPr>
        </p:pic>
      </p:grpSp>
    </p:spTree>
  </p:cSld>
  <p:clrMapOvr>
    <a:masterClrMapping/>
  </p:clrMapOvr>
  <p:transition>
    <p:dissolve/>
    <p:sndAc>
      <p:stSnd>
        <p:snd r:embed="rId2" name="chimes.wav"/>
      </p:stSnd>
    </p:sndAc>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Text Box 33"/>
          <p:cNvSpPr txBox="1">
            <a:spLocks noChangeArrowheads="1"/>
          </p:cNvSpPr>
          <p:nvPr/>
        </p:nvSpPr>
        <p:spPr bwMode="auto">
          <a:xfrm>
            <a:off x="381000" y="914400"/>
            <a:ext cx="11521440" cy="4524315"/>
          </a:xfrm>
          <a:prstGeom prst="rect">
            <a:avLst/>
          </a:prstGeom>
          <a:noFill/>
          <a:ln w="76200">
            <a:solidFill>
              <a:srgbClr val="0000FF"/>
            </a:solidFill>
            <a:miter lim="800000"/>
            <a:headEnd/>
            <a:tailEnd/>
          </a:ln>
        </p:spPr>
        <p:txBody>
          <a:bodyPr>
            <a:spAutoFit/>
          </a:bodyPr>
          <a:lstStyle/>
          <a:p>
            <a:pPr algn="just">
              <a:spcBef>
                <a:spcPct val="50000"/>
              </a:spcBef>
            </a:pPr>
            <a:r>
              <a:rPr lang="en-US" sz="4800">
                <a:solidFill>
                  <a:srgbClr val="FF0000"/>
                </a:solidFill>
                <a:latin typeface="Times New Roman" pitchFamily="18" charset="0"/>
                <a:cs typeface="Times New Roman" pitchFamily="18" charset="0"/>
              </a:rPr>
              <a:t>   </a:t>
            </a:r>
            <a:r>
              <a:rPr lang="en-US" sz="4800">
                <a:latin typeface="Times New Roman" pitchFamily="18" charset="0"/>
                <a:cs typeface="Times New Roman" pitchFamily="18" charset="0"/>
              </a:rPr>
              <a:t>Một bữa ăn hợp lí cần có thịt, đậu phụ,…để có đủ chất đạm, có dầu ăn hoặc mỡ để có đủ chất béo, có các loại rau như: rau cải, cà rốt, cà chua, hoa quả,… để đảm bảo đủ vi-ta-min, chất khoáng, chất xơ. Cần phải ăn đủ chất để cơ thể khỏe mạnh.</a:t>
            </a:r>
          </a:p>
        </p:txBody>
      </p:sp>
    </p:spTree>
  </p:cSld>
  <p:clrMapOvr>
    <a:masterClrMapping/>
  </p:clrMapOvr>
  <p:transition>
    <p:dissolve/>
    <p:sndAc>
      <p:stSnd>
        <p:snd r:embed="rId2" name="chimes.wav"/>
      </p:stSnd>
    </p:sndAc>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a:srcRect/>
          <a:stretch>
            <a:fillRect/>
          </a:stretch>
        </p:blipFill>
        <p:spPr bwMode="auto">
          <a:xfrm>
            <a:off x="0" y="0"/>
            <a:ext cx="12344400" cy="6858000"/>
          </a:xfrm>
          <a:prstGeom prst="rect">
            <a:avLst/>
          </a:prstGeom>
          <a:noFill/>
          <a:ln w="9525">
            <a:noFill/>
            <a:miter lim="800000"/>
            <a:headEnd/>
            <a:tailEnd/>
          </a:ln>
        </p:spPr>
      </p:pic>
      <p:sp>
        <p:nvSpPr>
          <p:cNvPr id="3" name="Rectangle 2"/>
          <p:cNvSpPr/>
          <p:nvPr/>
        </p:nvSpPr>
        <p:spPr>
          <a:xfrm>
            <a:off x="1645920" y="1447800"/>
            <a:ext cx="9258300" cy="2308324"/>
          </a:xfrm>
          <a:prstGeom prst="rect">
            <a:avLst/>
          </a:prstGeom>
          <a:noFill/>
        </p:spPr>
        <p:txBody>
          <a:bodyPr>
            <a:spAutoFit/>
          </a:bodyPr>
          <a:lstStyle/>
          <a:p>
            <a:pPr algn="ctr" fontAlgn="auto">
              <a:spcBef>
                <a:spcPts val="0"/>
              </a:spcBef>
              <a:spcAft>
                <a:spcPts val="0"/>
              </a:spcAft>
              <a:defRPr/>
            </a:pPr>
            <a:r>
              <a:rPr lang="en-US" sz="4800" b="1" dirty="0" err="1">
                <a:ln w="1905"/>
                <a:solidFill>
                  <a:srgbClr val="FF0000"/>
                </a:solidFill>
                <a:latin typeface="Times New Roman" pitchFamily="18" charset="0"/>
                <a:cs typeface="Times New Roman" pitchFamily="18" charset="0"/>
              </a:rPr>
              <a:t>Tại</a:t>
            </a:r>
            <a:r>
              <a:rPr lang="en-US" sz="4800" b="1" dirty="0">
                <a:ln w="1905"/>
                <a:solidFill>
                  <a:srgbClr val="FF0000"/>
                </a:solidFill>
                <a:latin typeface="Times New Roman" pitchFamily="18" charset="0"/>
                <a:cs typeface="Times New Roman" pitchFamily="18" charset="0"/>
              </a:rPr>
              <a:t> </a:t>
            </a:r>
            <a:r>
              <a:rPr lang="en-US" sz="4800" b="1" dirty="0" err="1">
                <a:ln w="1905"/>
                <a:solidFill>
                  <a:srgbClr val="FF0000"/>
                </a:solidFill>
                <a:latin typeface="Times New Roman" pitchFamily="18" charset="0"/>
                <a:cs typeface="Times New Roman" pitchFamily="18" charset="0"/>
              </a:rPr>
              <a:t>sao</a:t>
            </a:r>
            <a:r>
              <a:rPr lang="en-US" sz="4800" b="1" dirty="0">
                <a:ln w="1905"/>
                <a:solidFill>
                  <a:srgbClr val="FF0000"/>
                </a:solidFill>
                <a:latin typeface="Times New Roman" pitchFamily="18" charset="0"/>
                <a:cs typeface="Times New Roman" pitchFamily="18" charset="0"/>
              </a:rPr>
              <a:t> </a:t>
            </a:r>
            <a:r>
              <a:rPr lang="en-US" sz="4800" b="1" dirty="0" err="1">
                <a:ln w="1905"/>
                <a:solidFill>
                  <a:srgbClr val="FF0000"/>
                </a:solidFill>
                <a:latin typeface="Times New Roman" pitchFamily="18" charset="0"/>
                <a:cs typeface="Times New Roman" pitchFamily="18" charset="0"/>
              </a:rPr>
              <a:t>chúng</a:t>
            </a:r>
            <a:r>
              <a:rPr lang="en-US" sz="4800" b="1" dirty="0">
                <a:ln w="1905"/>
                <a:solidFill>
                  <a:srgbClr val="FF0000"/>
                </a:solidFill>
                <a:latin typeface="Times New Roman" pitchFamily="18" charset="0"/>
                <a:cs typeface="Times New Roman" pitchFamily="18" charset="0"/>
              </a:rPr>
              <a:t> </a:t>
            </a:r>
            <a:r>
              <a:rPr lang="en-US" sz="4800" b="1" dirty="0" err="1">
                <a:ln w="1905"/>
                <a:solidFill>
                  <a:srgbClr val="FF0000"/>
                </a:solidFill>
                <a:latin typeface="Times New Roman" pitchFamily="18" charset="0"/>
                <a:cs typeface="Times New Roman" pitchFamily="18" charset="0"/>
              </a:rPr>
              <a:t>ta</a:t>
            </a:r>
            <a:r>
              <a:rPr lang="en-US" sz="4800" b="1" dirty="0">
                <a:ln w="1905"/>
                <a:solidFill>
                  <a:srgbClr val="FF0000"/>
                </a:solidFill>
                <a:latin typeface="Times New Roman" pitchFamily="18" charset="0"/>
                <a:cs typeface="Times New Roman" pitchFamily="18" charset="0"/>
              </a:rPr>
              <a:t> </a:t>
            </a:r>
            <a:r>
              <a:rPr lang="en-US" sz="4800" b="1" dirty="0" err="1">
                <a:ln w="1905"/>
                <a:solidFill>
                  <a:srgbClr val="FF0000"/>
                </a:solidFill>
                <a:latin typeface="Times New Roman" pitchFamily="18" charset="0"/>
                <a:cs typeface="Times New Roman" pitchFamily="18" charset="0"/>
              </a:rPr>
              <a:t>nên</a:t>
            </a:r>
            <a:r>
              <a:rPr lang="en-US" sz="4800" b="1" dirty="0">
                <a:ln w="1905"/>
                <a:solidFill>
                  <a:srgbClr val="FF0000"/>
                </a:solidFill>
                <a:latin typeface="Times New Roman" pitchFamily="18" charset="0"/>
                <a:cs typeface="Times New Roman" pitchFamily="18" charset="0"/>
              </a:rPr>
              <a:t> </a:t>
            </a:r>
            <a:r>
              <a:rPr lang="en-US" sz="4800" b="1" dirty="0" err="1">
                <a:ln w="1905"/>
                <a:solidFill>
                  <a:srgbClr val="FF0000"/>
                </a:solidFill>
                <a:latin typeface="Times New Roman" pitchFamily="18" charset="0"/>
                <a:cs typeface="Times New Roman" pitchFamily="18" charset="0"/>
              </a:rPr>
              <a:t>ăn</a:t>
            </a:r>
            <a:r>
              <a:rPr lang="en-US" sz="4800" b="1" dirty="0">
                <a:ln w="1905"/>
                <a:solidFill>
                  <a:srgbClr val="FF0000"/>
                </a:solidFill>
                <a:latin typeface="Times New Roman" pitchFamily="18" charset="0"/>
                <a:cs typeface="Times New Roman" pitchFamily="18" charset="0"/>
              </a:rPr>
              <a:t> </a:t>
            </a:r>
            <a:r>
              <a:rPr lang="en-US" sz="4800" b="1" dirty="0" err="1">
                <a:ln w="1905"/>
                <a:solidFill>
                  <a:srgbClr val="FF0000"/>
                </a:solidFill>
                <a:latin typeface="Times New Roman" pitchFamily="18" charset="0"/>
                <a:cs typeface="Times New Roman" pitchFamily="18" charset="0"/>
              </a:rPr>
              <a:t>phối</a:t>
            </a:r>
            <a:r>
              <a:rPr lang="en-US" sz="4800" b="1" dirty="0">
                <a:ln w="1905"/>
                <a:solidFill>
                  <a:srgbClr val="FF0000"/>
                </a:solidFill>
                <a:latin typeface="Times New Roman" pitchFamily="18" charset="0"/>
                <a:cs typeface="Times New Roman" pitchFamily="18" charset="0"/>
              </a:rPr>
              <a:t> </a:t>
            </a:r>
            <a:r>
              <a:rPr lang="en-US" sz="4800" b="1" dirty="0" err="1">
                <a:ln w="1905"/>
                <a:solidFill>
                  <a:srgbClr val="FF0000"/>
                </a:solidFill>
                <a:latin typeface="Times New Roman" pitchFamily="18" charset="0"/>
                <a:cs typeface="Times New Roman" pitchFamily="18" charset="0"/>
              </a:rPr>
              <a:t>hợp</a:t>
            </a:r>
            <a:r>
              <a:rPr lang="en-US" sz="4800" b="1" dirty="0">
                <a:ln w="1905"/>
                <a:solidFill>
                  <a:srgbClr val="FF0000"/>
                </a:solidFill>
                <a:latin typeface="Times New Roman" pitchFamily="18" charset="0"/>
                <a:cs typeface="Times New Roman" pitchFamily="18" charset="0"/>
              </a:rPr>
              <a:t> </a:t>
            </a:r>
            <a:r>
              <a:rPr lang="en-US" sz="4800" b="1" dirty="0" err="1">
                <a:ln w="1905"/>
                <a:solidFill>
                  <a:srgbClr val="FF0000"/>
                </a:solidFill>
                <a:latin typeface="Times New Roman" pitchFamily="18" charset="0"/>
                <a:cs typeface="Times New Roman" pitchFamily="18" charset="0"/>
              </a:rPr>
              <a:t>nhiều</a:t>
            </a:r>
            <a:r>
              <a:rPr lang="en-US" sz="4800" b="1" dirty="0">
                <a:ln w="1905"/>
                <a:solidFill>
                  <a:srgbClr val="FF0000"/>
                </a:solidFill>
                <a:latin typeface="Times New Roman" pitchFamily="18" charset="0"/>
                <a:cs typeface="Times New Roman" pitchFamily="18" charset="0"/>
              </a:rPr>
              <a:t> </a:t>
            </a:r>
            <a:r>
              <a:rPr lang="en-US" sz="4800" b="1" dirty="0" err="1">
                <a:ln w="1905"/>
                <a:solidFill>
                  <a:srgbClr val="FF0000"/>
                </a:solidFill>
                <a:latin typeface="Times New Roman" pitchFamily="18" charset="0"/>
                <a:cs typeface="Times New Roman" pitchFamily="18" charset="0"/>
              </a:rPr>
              <a:t>loại</a:t>
            </a:r>
            <a:r>
              <a:rPr lang="en-US" sz="4800" b="1" dirty="0">
                <a:ln w="1905"/>
                <a:solidFill>
                  <a:srgbClr val="FF0000"/>
                </a:solidFill>
                <a:latin typeface="Times New Roman" pitchFamily="18" charset="0"/>
                <a:cs typeface="Times New Roman" pitchFamily="18" charset="0"/>
              </a:rPr>
              <a:t> </a:t>
            </a:r>
            <a:r>
              <a:rPr lang="en-US" sz="4800" b="1" dirty="0" err="1">
                <a:ln w="1905"/>
                <a:solidFill>
                  <a:srgbClr val="FF0000"/>
                </a:solidFill>
                <a:latin typeface="Times New Roman" pitchFamily="18" charset="0"/>
                <a:cs typeface="Times New Roman" pitchFamily="18" charset="0"/>
              </a:rPr>
              <a:t>thức</a:t>
            </a:r>
            <a:r>
              <a:rPr lang="en-US" sz="4800" b="1" dirty="0">
                <a:ln w="1905"/>
                <a:solidFill>
                  <a:srgbClr val="FF0000"/>
                </a:solidFill>
                <a:latin typeface="Times New Roman" pitchFamily="18" charset="0"/>
                <a:cs typeface="Times New Roman" pitchFamily="18" charset="0"/>
              </a:rPr>
              <a:t> </a:t>
            </a:r>
            <a:r>
              <a:rPr lang="en-US" sz="4800" b="1" dirty="0" err="1">
                <a:ln w="1905"/>
                <a:solidFill>
                  <a:srgbClr val="FF0000"/>
                </a:solidFill>
                <a:latin typeface="Times New Roman" pitchFamily="18" charset="0"/>
                <a:cs typeface="Times New Roman" pitchFamily="18" charset="0"/>
              </a:rPr>
              <a:t>ăn</a:t>
            </a:r>
            <a:r>
              <a:rPr lang="en-US" sz="4800" b="1" dirty="0">
                <a:ln w="1905"/>
                <a:solidFill>
                  <a:srgbClr val="FF0000"/>
                </a:solidFill>
                <a:latin typeface="Times New Roman" pitchFamily="18" charset="0"/>
                <a:cs typeface="Times New Roman" pitchFamily="18" charset="0"/>
              </a:rPr>
              <a:t> </a:t>
            </a:r>
            <a:r>
              <a:rPr lang="en-US" sz="4800" b="1" dirty="0" err="1">
                <a:ln w="1905"/>
                <a:solidFill>
                  <a:srgbClr val="FF0000"/>
                </a:solidFill>
                <a:latin typeface="Times New Roman" pitchFamily="18" charset="0"/>
                <a:cs typeface="Times New Roman" pitchFamily="18" charset="0"/>
              </a:rPr>
              <a:t>va</a:t>
            </a:r>
            <a:r>
              <a:rPr lang="en-US" sz="4800" b="1" dirty="0">
                <a:ln w="1905"/>
                <a:solidFill>
                  <a:srgbClr val="FF0000"/>
                </a:solidFill>
                <a:latin typeface="Times New Roman" pitchFamily="18" charset="0"/>
                <a:cs typeface="Times New Roman" pitchFamily="18" charset="0"/>
              </a:rPr>
              <a:t>̀ </a:t>
            </a:r>
            <a:r>
              <a:rPr lang="en-US" sz="4800" b="1" dirty="0" err="1">
                <a:ln w="1905"/>
                <a:solidFill>
                  <a:srgbClr val="FF0000"/>
                </a:solidFill>
                <a:latin typeface="Times New Roman" pitchFamily="18" charset="0"/>
                <a:cs typeface="Times New Roman" pitchFamily="18" charset="0"/>
              </a:rPr>
              <a:t>thường</a:t>
            </a:r>
            <a:r>
              <a:rPr lang="en-US" sz="4800" b="1" dirty="0">
                <a:ln w="1905"/>
                <a:solidFill>
                  <a:srgbClr val="FF0000"/>
                </a:solidFill>
                <a:latin typeface="Times New Roman" pitchFamily="18" charset="0"/>
                <a:cs typeface="Times New Roman" pitchFamily="18" charset="0"/>
              </a:rPr>
              <a:t> </a:t>
            </a:r>
            <a:r>
              <a:rPr lang="en-US" sz="4800" b="1" dirty="0" err="1">
                <a:ln w="1905"/>
                <a:solidFill>
                  <a:srgbClr val="FF0000"/>
                </a:solidFill>
                <a:latin typeface="Times New Roman" pitchFamily="18" charset="0"/>
                <a:cs typeface="Times New Roman" pitchFamily="18" charset="0"/>
              </a:rPr>
              <a:t>xuyên</a:t>
            </a:r>
            <a:r>
              <a:rPr lang="en-US" sz="4800" b="1" dirty="0">
                <a:ln w="1905"/>
                <a:solidFill>
                  <a:srgbClr val="FF0000"/>
                </a:solidFill>
                <a:latin typeface="Times New Roman" pitchFamily="18" charset="0"/>
                <a:cs typeface="Times New Roman" pitchFamily="18" charset="0"/>
              </a:rPr>
              <a:t> </a:t>
            </a:r>
            <a:r>
              <a:rPr lang="en-US" sz="4800" b="1" dirty="0" err="1">
                <a:ln w="1905"/>
                <a:solidFill>
                  <a:srgbClr val="FF0000"/>
                </a:solidFill>
                <a:latin typeface="Times New Roman" pitchFamily="18" charset="0"/>
                <a:cs typeface="Times New Roman" pitchFamily="18" charset="0"/>
              </a:rPr>
              <a:t>thay</a:t>
            </a:r>
            <a:r>
              <a:rPr lang="en-US" sz="4800" b="1" dirty="0">
                <a:ln w="1905"/>
                <a:solidFill>
                  <a:srgbClr val="FF0000"/>
                </a:solidFill>
                <a:latin typeface="Times New Roman" pitchFamily="18" charset="0"/>
                <a:cs typeface="Times New Roman" pitchFamily="18" charset="0"/>
              </a:rPr>
              <a:t> </a:t>
            </a:r>
            <a:r>
              <a:rPr lang="en-US" sz="4800" b="1" dirty="0" err="1">
                <a:ln w="1905"/>
                <a:solidFill>
                  <a:srgbClr val="FF0000"/>
                </a:solidFill>
                <a:latin typeface="Times New Roman" pitchFamily="18" charset="0"/>
                <a:cs typeface="Times New Roman" pitchFamily="18" charset="0"/>
              </a:rPr>
              <a:t>đổi</a:t>
            </a:r>
            <a:r>
              <a:rPr lang="en-US" sz="4800" b="1" dirty="0">
                <a:ln w="1905"/>
                <a:solidFill>
                  <a:srgbClr val="FF0000"/>
                </a:solidFill>
                <a:latin typeface="Times New Roman" pitchFamily="18" charset="0"/>
                <a:cs typeface="Times New Roman" pitchFamily="18" charset="0"/>
              </a:rPr>
              <a:t> </a:t>
            </a:r>
            <a:r>
              <a:rPr lang="en-US" sz="4800" b="1" err="1">
                <a:ln w="1905"/>
                <a:solidFill>
                  <a:srgbClr val="FF0000"/>
                </a:solidFill>
                <a:latin typeface="Times New Roman" pitchFamily="18" charset="0"/>
                <a:cs typeface="Times New Roman" pitchFamily="18" charset="0"/>
              </a:rPr>
              <a:t>món</a:t>
            </a:r>
            <a:r>
              <a:rPr lang="en-US" sz="4800" b="1">
                <a:ln w="1905"/>
                <a:solidFill>
                  <a:srgbClr val="FF0000"/>
                </a:solidFill>
                <a:latin typeface="Times New Roman" pitchFamily="18" charset="0"/>
                <a:cs typeface="Times New Roman" pitchFamily="18" charset="0"/>
              </a:rPr>
              <a:t> </a:t>
            </a:r>
            <a:r>
              <a:rPr lang="en-US" sz="4800" b="1" smtClean="0">
                <a:ln w="1905"/>
                <a:solidFill>
                  <a:srgbClr val="FF0000"/>
                </a:solidFill>
                <a:latin typeface="Times New Roman" pitchFamily="18" charset="0"/>
                <a:cs typeface="Times New Roman" pitchFamily="18" charset="0"/>
              </a:rPr>
              <a:t>ăn?</a:t>
            </a:r>
            <a:endParaRPr lang="en-US" sz="4800" b="1" dirty="0">
              <a:ln w="1905"/>
              <a:solidFill>
                <a:srgbClr val="FF0000"/>
              </a:solidFill>
              <a:latin typeface="Times New Roman" pitchFamily="18" charset="0"/>
              <a:cs typeface="Times New Roman" pitchFamily="18" charset="0"/>
            </a:endParaRPr>
          </a:p>
        </p:txBody>
      </p:sp>
    </p:spTree>
  </p:cSld>
  <p:clrMapOvr>
    <a:masterClrMapping/>
  </p:clrMapOvr>
  <p:transition>
    <p:dissolve/>
    <p:sndAc>
      <p:stSnd>
        <p:snd r:embed="rId2" name="chimes.wav"/>
      </p:stSnd>
    </p:sndAc>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9" name="Text Box 6"/>
          <p:cNvSpPr txBox="1">
            <a:spLocks noChangeArrowheads="1"/>
          </p:cNvSpPr>
          <p:nvPr/>
        </p:nvSpPr>
        <p:spPr bwMode="auto">
          <a:xfrm>
            <a:off x="381000" y="1214021"/>
            <a:ext cx="11658600" cy="5262979"/>
          </a:xfrm>
          <a:prstGeom prst="rect">
            <a:avLst/>
          </a:prstGeom>
          <a:noFill/>
          <a:ln w="9525">
            <a:noFill/>
            <a:miter lim="800000"/>
            <a:headEnd/>
            <a:tailEnd/>
          </a:ln>
        </p:spPr>
        <p:txBody>
          <a:bodyPr wrap="square">
            <a:spAutoFit/>
          </a:bodyPr>
          <a:lstStyle/>
          <a:p>
            <a:pPr algn="just"/>
            <a:r>
              <a:rPr lang="en-US" sz="3200" dirty="0">
                <a:solidFill>
                  <a:srgbClr val="FF3300"/>
                </a:solidFill>
                <a:latin typeface="Times New Roman" pitchFamily="18" charset="0"/>
                <a:cs typeface="Times New Roman" pitchFamily="18" charset="0"/>
              </a:rPr>
              <a:t>    </a:t>
            </a:r>
            <a:r>
              <a:rPr lang="en-US" sz="4800" b="1" dirty="0" err="1">
                <a:latin typeface="Times New Roman" pitchFamily="18" charset="0"/>
                <a:cs typeface="Times New Roman" pitchFamily="18" charset="0"/>
              </a:rPr>
              <a:t>Không</a:t>
            </a:r>
            <a:r>
              <a:rPr lang="en-US" sz="4800" b="1" dirty="0">
                <a:latin typeface="Times New Roman" pitchFamily="18" charset="0"/>
                <a:cs typeface="Times New Roman" pitchFamily="18" charset="0"/>
              </a:rPr>
              <a:t> có </a:t>
            </a:r>
            <a:r>
              <a:rPr lang="en-US" sz="4800" b="1" dirty="0" err="1">
                <a:latin typeface="Times New Roman" pitchFamily="18" charset="0"/>
                <a:cs typeface="Times New Roman" pitchFamily="18" charset="0"/>
              </a:rPr>
              <a:t>một</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loại</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thức</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ăn</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nào</a:t>
            </a:r>
            <a:r>
              <a:rPr lang="en-US" sz="4800" b="1" dirty="0">
                <a:latin typeface="Times New Roman" pitchFamily="18" charset="0"/>
                <a:cs typeface="Times New Roman" pitchFamily="18" charset="0"/>
              </a:rPr>
              <a:t> có </a:t>
            </a:r>
            <a:r>
              <a:rPr lang="en-US" sz="4800" b="1" dirty="0" err="1">
                <a:latin typeface="Times New Roman" pitchFamily="18" charset="0"/>
                <a:cs typeface="Times New Roman" pitchFamily="18" charset="0"/>
              </a:rPr>
              <a:t>thê</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cung</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cấp</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đu</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các</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chất</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cần</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thiết</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cho</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hoạt</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động</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sống</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của</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cơ</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thê</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Tất</a:t>
            </a:r>
            <a:r>
              <a:rPr lang="en-US" sz="4800" b="1" dirty="0">
                <a:latin typeface="Times New Roman" pitchFamily="18" charset="0"/>
                <a:cs typeface="Times New Roman" pitchFamily="18" charset="0"/>
              </a:rPr>
              <a:t> cả </a:t>
            </a:r>
            <a:r>
              <a:rPr lang="en-US" sz="4800" b="1" dirty="0" err="1">
                <a:latin typeface="Times New Roman" pitchFamily="18" charset="0"/>
                <a:cs typeface="Times New Roman" pitchFamily="18" charset="0"/>
              </a:rPr>
              <a:t>những</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chất</a:t>
            </a:r>
            <a:r>
              <a:rPr lang="en-US" sz="4800" b="1" dirty="0">
                <a:latin typeface="Times New Roman" pitchFamily="18" charset="0"/>
                <a:cs typeface="Times New Roman" pitchFamily="18" charset="0"/>
              </a:rPr>
              <a:t> mà </a:t>
            </a:r>
            <a:r>
              <a:rPr lang="en-US" sz="4800" b="1" dirty="0" err="1">
                <a:latin typeface="Times New Roman" pitchFamily="18" charset="0"/>
                <a:cs typeface="Times New Roman" pitchFamily="18" charset="0"/>
              </a:rPr>
              <a:t>cơ</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thê</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cần</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đều</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phải</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lấy</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tư</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nhiều</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nguồn</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thức</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ăn</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khác</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nhau</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Đê</a:t>
            </a:r>
            <a:r>
              <a:rPr lang="en-US" sz="4800" b="1" dirty="0">
                <a:latin typeface="Times New Roman" pitchFamily="18" charset="0"/>
                <a:cs typeface="Times New Roman" pitchFamily="18" charset="0"/>
              </a:rPr>
              <a:t>̉ có </a:t>
            </a:r>
            <a:r>
              <a:rPr lang="en-US" sz="4800" b="1" dirty="0" err="1">
                <a:latin typeface="Times New Roman" pitchFamily="18" charset="0"/>
                <a:cs typeface="Times New Roman" pitchFamily="18" charset="0"/>
              </a:rPr>
              <a:t>sức</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khoe</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tốt</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chúng</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ta</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ăn</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phối</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hợp</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nhiều</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loại</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thức</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ăn</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va</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thường</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xuyên</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thay</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đổi</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món</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ăn</a:t>
            </a:r>
            <a:r>
              <a:rPr lang="en-US" sz="4800" b="1" dirty="0">
                <a:latin typeface="Times New Roman" pitchFamily="18" charset="0"/>
                <a:cs typeface="Times New Roman" pitchFamily="18" charset="0"/>
              </a:rPr>
              <a:t>.</a:t>
            </a:r>
          </a:p>
        </p:txBody>
      </p:sp>
      <p:sp>
        <p:nvSpPr>
          <p:cNvPr id="24580" name="WordArt 7"/>
          <p:cNvSpPr>
            <a:spLocks noChangeArrowheads="1" noChangeShapeType="1" noTextEdit="1"/>
          </p:cNvSpPr>
          <p:nvPr/>
        </p:nvSpPr>
        <p:spPr bwMode="auto">
          <a:xfrm>
            <a:off x="4629150" y="76200"/>
            <a:ext cx="4629150" cy="1066800"/>
          </a:xfrm>
          <a:prstGeom prst="rect">
            <a:avLst/>
          </a:prstGeom>
        </p:spPr>
        <p:txBody>
          <a:bodyPr wrap="none" fromWordArt="1">
            <a:prstTxWarp prst="textPlain">
              <a:avLst>
                <a:gd name="adj" fmla="val 50000"/>
              </a:avLst>
            </a:prstTxWarp>
          </a:bodyPr>
          <a:lstStyle/>
          <a:p>
            <a:pPr algn="just"/>
            <a:r>
              <a:rPr lang="en-US" sz="3600" b="1" kern="10" dirty="0" err="1">
                <a:ln w="9525">
                  <a:solidFill>
                    <a:srgbClr val="FF0000"/>
                  </a:solidFill>
                  <a:round/>
                  <a:headEnd/>
                  <a:tailEnd/>
                </a:ln>
                <a:solidFill>
                  <a:srgbClr val="0000FF"/>
                </a:solidFill>
                <a:latin typeface="Times New Roman" pitchFamily="18" charset="0"/>
                <a:cs typeface="Times New Roman" pitchFamily="18" charset="0"/>
              </a:rPr>
              <a:t>Bài</a:t>
            </a:r>
            <a:r>
              <a:rPr lang="en-US" sz="3600" b="1" kern="10" dirty="0">
                <a:ln w="9525">
                  <a:solidFill>
                    <a:srgbClr val="FF0000"/>
                  </a:solidFill>
                  <a:round/>
                  <a:headEnd/>
                  <a:tailEnd/>
                </a:ln>
                <a:solidFill>
                  <a:srgbClr val="0000FF"/>
                </a:solidFill>
                <a:latin typeface="Times New Roman" pitchFamily="18" charset="0"/>
                <a:cs typeface="Times New Roman" pitchFamily="18" charset="0"/>
              </a:rPr>
              <a:t> </a:t>
            </a:r>
            <a:r>
              <a:rPr lang="en-US" sz="3600" b="1" kern="10" dirty="0" err="1">
                <a:ln w="9525">
                  <a:solidFill>
                    <a:srgbClr val="FF0000"/>
                  </a:solidFill>
                  <a:round/>
                  <a:headEnd/>
                  <a:tailEnd/>
                </a:ln>
                <a:solidFill>
                  <a:srgbClr val="0000FF"/>
                </a:solidFill>
                <a:latin typeface="Times New Roman" pitchFamily="18" charset="0"/>
                <a:cs typeface="Times New Roman" pitchFamily="18" charset="0"/>
              </a:rPr>
              <a:t>học</a:t>
            </a:r>
            <a:endParaRPr lang="en-US" sz="3600" b="1" kern="10" dirty="0">
              <a:ln w="9525">
                <a:solidFill>
                  <a:srgbClr val="FF0000"/>
                </a:solidFill>
                <a:round/>
                <a:headEnd/>
                <a:tailEnd/>
              </a:ln>
              <a:solidFill>
                <a:srgbClr val="0000FF"/>
              </a:solidFill>
              <a:latin typeface="Times New Roman" pitchFamily="18" charset="0"/>
              <a:cs typeface="Times New Roman" pitchFamily="18" charset="0"/>
            </a:endParaRPr>
          </a:p>
        </p:txBody>
      </p:sp>
    </p:spTree>
  </p:cSld>
  <p:clrMapOvr>
    <a:masterClrMapping/>
  </p:clrMapOvr>
  <p:transition>
    <p:dissolve/>
    <p:sndAc>
      <p:stSnd>
        <p:snd r:embed="rId2" name="chimes.wav"/>
      </p:stSnd>
    </p:sndAc>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2485" y="1981200"/>
            <a:ext cx="9071715" cy="1754326"/>
          </a:xfrm>
          <a:prstGeom prst="rect">
            <a:avLst/>
          </a:prstGeom>
          <a:noFill/>
        </p:spPr>
        <p:txBody>
          <a:bodyPr wrap="none" lIns="91440" tIns="45720" rIns="91440" bIns="45720">
            <a:spAutoFit/>
          </a:bodyPr>
          <a:lstStyle/>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CHÚC CÁC EM HỌC SINH</a:t>
            </a:r>
          </a:p>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CHĂM NGOAN, HỌC GIỎI!</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Tree>
  </p:cSld>
  <p:clrMapOvr>
    <a:masterClrMapping/>
  </p:clrMapOvr>
  <p:transition>
    <p:dissolve/>
    <p:sndAc>
      <p:stSnd>
        <p:snd r:embed="rId2" name="chimes.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Text Box 6"/>
          <p:cNvSpPr txBox="1">
            <a:spLocks noChangeArrowheads="1"/>
          </p:cNvSpPr>
          <p:nvPr/>
        </p:nvSpPr>
        <p:spPr bwMode="auto">
          <a:xfrm>
            <a:off x="514350" y="762001"/>
            <a:ext cx="11521440" cy="830997"/>
          </a:xfrm>
          <a:prstGeom prst="rect">
            <a:avLst/>
          </a:prstGeom>
          <a:noFill/>
          <a:ln w="9525">
            <a:noFill/>
            <a:miter lim="800000"/>
            <a:headEnd/>
            <a:tailEnd/>
          </a:ln>
        </p:spPr>
        <p:txBody>
          <a:bodyPr>
            <a:spAutoFit/>
          </a:bodyPr>
          <a:lstStyle/>
          <a:p>
            <a:r>
              <a:rPr lang="en-US" sz="4800" b="1">
                <a:solidFill>
                  <a:srgbClr val="FF0000"/>
                </a:solidFill>
                <a:latin typeface="Times New Roman" pitchFamily="18" charset="0"/>
                <a:cs typeface="Times New Roman" pitchFamily="18" charset="0"/>
              </a:rPr>
              <a:t>Em hãy cho biết vai trò của vi-ta-min?</a:t>
            </a:r>
          </a:p>
        </p:txBody>
      </p:sp>
      <p:sp>
        <p:nvSpPr>
          <p:cNvPr id="3075" name="Text Box 19">
            <a:hlinkClick r:id="rId3"/>
          </p:cNvPr>
          <p:cNvSpPr txBox="1">
            <a:spLocks noChangeArrowheads="1"/>
          </p:cNvSpPr>
          <p:nvPr/>
        </p:nvSpPr>
        <p:spPr bwMode="auto">
          <a:xfrm>
            <a:off x="2983230" y="152401"/>
            <a:ext cx="6995160" cy="830997"/>
          </a:xfrm>
          <a:prstGeom prst="rect">
            <a:avLst/>
          </a:prstGeom>
          <a:noFill/>
          <a:ln w="9525">
            <a:noFill/>
            <a:miter lim="800000"/>
            <a:headEnd/>
            <a:tailEnd/>
          </a:ln>
        </p:spPr>
        <p:txBody>
          <a:bodyPr>
            <a:spAutoFit/>
          </a:bodyPr>
          <a:lstStyle/>
          <a:p>
            <a:pPr algn="ctr"/>
            <a:r>
              <a:rPr lang="en-US" sz="4800" b="1" dirty="0" smtClean="0">
                <a:latin typeface="Times New Roman" pitchFamily="18" charset="0"/>
                <a:cs typeface="Times New Roman" pitchFamily="18" charset="0"/>
              </a:rPr>
              <a:t>ÔN BÀI CŨ</a:t>
            </a:r>
            <a:endParaRPr lang="en-US" sz="4800" b="1" dirty="0">
              <a:latin typeface="Times New Roman" pitchFamily="18" charset="0"/>
              <a:cs typeface="Times New Roman" pitchFamily="18" charset="0"/>
            </a:endParaRPr>
          </a:p>
        </p:txBody>
      </p:sp>
      <p:sp>
        <p:nvSpPr>
          <p:cNvPr id="5" name="Hình Chữ nhật 4"/>
          <p:cNvSpPr/>
          <p:nvPr/>
        </p:nvSpPr>
        <p:spPr>
          <a:xfrm>
            <a:off x="411480" y="2133600"/>
            <a:ext cx="11624310" cy="3785652"/>
          </a:xfrm>
          <a:prstGeom prst="rect">
            <a:avLst/>
          </a:prstGeom>
        </p:spPr>
        <p:txBody>
          <a:bodyPr>
            <a:spAutoFit/>
          </a:bodyPr>
          <a:lstStyle/>
          <a:p>
            <a:pPr algn="just">
              <a:defRPr/>
            </a:pPr>
            <a:r>
              <a:rPr lang="vi-VN" sz="4800" b="1" spc="-60" dirty="0">
                <a:solidFill>
                  <a:prstClr val="black"/>
                </a:solidFill>
                <a:latin typeface="Times New Roman" pitchFamily="18" charset="0"/>
                <a:cs typeface="Times New Roman" pitchFamily="18" charset="0"/>
              </a:rPr>
              <a:t>Vi-ta-min là những chất không tham gia trực tiếp vào việc xây dựng cơ thể hay cung cấp năng lượng. Tuy nhiên, chúng rất cần cho hoạt động sống của cơ thể. Nếu thiếu vi-ta-min, cơ thể sẽ bị bệnh.</a:t>
            </a:r>
            <a:endParaRPr lang="en-US" sz="4800" dirty="0">
              <a:latin typeface="Times New Roman" pitchFamily="18" charset="0"/>
              <a:cs typeface="Times New Roman" pitchFamily="18" charset="0"/>
            </a:endParaRPr>
          </a:p>
        </p:txBody>
      </p:sp>
    </p:spTree>
  </p:cSld>
  <p:clrMapOvr>
    <a:masterClrMapping/>
  </p:clrMapOvr>
  <p:transition>
    <p:dissolv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Hình Chữ nhật 3"/>
          <p:cNvSpPr>
            <a:spLocks noChangeArrowheads="1"/>
          </p:cNvSpPr>
          <p:nvPr/>
        </p:nvSpPr>
        <p:spPr bwMode="auto">
          <a:xfrm>
            <a:off x="838200" y="609600"/>
            <a:ext cx="11125200" cy="830997"/>
          </a:xfrm>
          <a:prstGeom prst="rect">
            <a:avLst/>
          </a:prstGeom>
          <a:noFill/>
          <a:ln w="9525">
            <a:noFill/>
            <a:miter lim="800000"/>
            <a:headEnd/>
            <a:tailEnd/>
          </a:ln>
        </p:spPr>
        <p:txBody>
          <a:bodyPr wrap="square">
            <a:spAutoFit/>
          </a:bodyPr>
          <a:lstStyle/>
          <a:p>
            <a:r>
              <a:rPr lang="en-US" sz="4800" b="1">
                <a:solidFill>
                  <a:srgbClr val="FF0000"/>
                </a:solidFill>
                <a:latin typeface="Times New Roman" pitchFamily="18" charset="0"/>
                <a:cs typeface="Times New Roman" pitchFamily="18" charset="0"/>
              </a:rPr>
              <a:t>Em hãy cho biết vai trò của chất khoáng?</a:t>
            </a:r>
          </a:p>
        </p:txBody>
      </p:sp>
      <p:sp>
        <p:nvSpPr>
          <p:cNvPr id="5123" name="Hình Chữ nhật 4"/>
          <p:cNvSpPr>
            <a:spLocks noChangeArrowheads="1"/>
          </p:cNvSpPr>
          <p:nvPr/>
        </p:nvSpPr>
        <p:spPr bwMode="auto">
          <a:xfrm>
            <a:off x="308610" y="2209800"/>
            <a:ext cx="11521440" cy="3785652"/>
          </a:xfrm>
          <a:prstGeom prst="rect">
            <a:avLst/>
          </a:prstGeom>
          <a:noFill/>
          <a:ln w="9525">
            <a:noFill/>
            <a:miter lim="800000"/>
            <a:headEnd/>
            <a:tailEnd/>
          </a:ln>
        </p:spPr>
        <p:txBody>
          <a:bodyPr>
            <a:spAutoFit/>
          </a:bodyPr>
          <a:lstStyle/>
          <a:p>
            <a:pPr algn="just"/>
            <a:r>
              <a:rPr lang="en-US" sz="4800" b="1" dirty="0" smtClean="0">
                <a:latin typeface="Times New Roman" pitchFamily="18" charset="0"/>
                <a:cs typeface="Times New Roman" pitchFamily="18" charset="0"/>
              </a:rPr>
              <a:t>    </a:t>
            </a:r>
            <a:r>
              <a:rPr lang="vi-VN" sz="4800" b="1" dirty="0" smtClean="0">
                <a:latin typeface="Times New Roman" pitchFamily="18" charset="0"/>
                <a:cs typeface="Times New Roman" pitchFamily="18" charset="0"/>
              </a:rPr>
              <a:t>Một </a:t>
            </a:r>
            <a:r>
              <a:rPr lang="vi-VN" sz="4800" b="1" dirty="0">
                <a:latin typeface="Times New Roman" pitchFamily="18" charset="0"/>
                <a:cs typeface="Times New Roman" pitchFamily="18" charset="0"/>
              </a:rPr>
              <a:t>số chất khoáng như sắt, can xi,… tham gia vào việc xây dựng cơ thể, tạo ra men thúc đẩy và điều khiển hoạt động sống. Nếu thiếu các chất khoáng, cơ thể sẽ bị bệnh.</a:t>
            </a:r>
            <a:endParaRPr lang="en-US" sz="4800" dirty="0">
              <a:latin typeface="Times New Roman" pitchFamily="18" charset="0"/>
              <a:cs typeface="Times New Roman" pitchFamily="18" charset="0"/>
            </a:endParaRPr>
          </a:p>
        </p:txBody>
      </p:sp>
    </p:spTree>
  </p:cSld>
  <p:clrMapOvr>
    <a:masterClrMapping/>
  </p:clrMapOvr>
  <p:transition>
    <p:dissolv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wheel(4)">
                                      <p:cBhvr>
                                        <p:cTn id="7" dur="10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4" name="Hộp_Văn_Bản 12"/>
          <p:cNvSpPr txBox="1">
            <a:spLocks noChangeArrowheads="1"/>
          </p:cNvSpPr>
          <p:nvPr/>
        </p:nvSpPr>
        <p:spPr bwMode="auto">
          <a:xfrm>
            <a:off x="-152400" y="609600"/>
            <a:ext cx="12344400" cy="1754326"/>
          </a:xfrm>
          <a:prstGeom prst="rect">
            <a:avLst/>
          </a:prstGeom>
          <a:noFill/>
          <a:ln w="9525">
            <a:noFill/>
            <a:miter lim="800000"/>
            <a:headEnd/>
            <a:tailEnd/>
          </a:ln>
        </p:spPr>
        <p:txBody>
          <a:bodyPr>
            <a:spAutoFit/>
          </a:bodyPr>
          <a:lstStyle/>
          <a:p>
            <a:pPr algn="ctr"/>
            <a:r>
              <a:rPr lang="en-US" sz="5400" b="1">
                <a:solidFill>
                  <a:srgbClr val="FF0000"/>
                </a:solidFill>
                <a:latin typeface="Times New Roman" pitchFamily="18" charset="0"/>
                <a:cs typeface="Times New Roman" pitchFamily="18" charset="0"/>
              </a:rPr>
              <a:t>Tại sao cần ăn phối hợp</a:t>
            </a:r>
          </a:p>
          <a:p>
            <a:pPr algn="ctr"/>
            <a:r>
              <a:rPr lang="en-US" sz="5400" b="1">
                <a:solidFill>
                  <a:srgbClr val="FF0000"/>
                </a:solidFill>
                <a:latin typeface="Times New Roman" pitchFamily="18" charset="0"/>
                <a:cs typeface="Times New Roman" pitchFamily="18" charset="0"/>
              </a:rPr>
              <a:t> nhiều loại thức ăn </a:t>
            </a:r>
          </a:p>
        </p:txBody>
      </p:sp>
      <p:sp>
        <p:nvSpPr>
          <p:cNvPr id="5125" name="Rectangle 5"/>
          <p:cNvSpPr>
            <a:spLocks noChangeArrowheads="1"/>
          </p:cNvSpPr>
          <p:nvPr/>
        </p:nvSpPr>
        <p:spPr bwMode="auto">
          <a:xfrm>
            <a:off x="617220" y="2362200"/>
            <a:ext cx="11727180" cy="1569660"/>
          </a:xfrm>
          <a:prstGeom prst="rect">
            <a:avLst/>
          </a:prstGeom>
          <a:noFill/>
          <a:ln w="9525">
            <a:noFill/>
            <a:miter lim="800000"/>
            <a:headEnd/>
            <a:tailEnd/>
          </a:ln>
        </p:spPr>
        <p:txBody>
          <a:bodyPr>
            <a:spAutoFit/>
          </a:bodyPr>
          <a:lstStyle/>
          <a:p>
            <a:r>
              <a:rPr lang="en-US" sz="4800" b="1">
                <a:latin typeface="Times New Roman" pitchFamily="18" charset="0"/>
                <a:cs typeface="Times New Roman" pitchFamily="18" charset="0"/>
              </a:rPr>
              <a:t>1. Ăn phối hợp nhiều loại thức </a:t>
            </a:r>
            <a:r>
              <a:rPr lang="vi-VN" sz="4800" b="1">
                <a:latin typeface="Times New Roman" pitchFamily="18" charset="0"/>
                <a:cs typeface="Times New Roman" pitchFamily="18" charset="0"/>
              </a:rPr>
              <a:t>ă</a:t>
            </a:r>
            <a:r>
              <a:rPr lang="en-US" sz="4800" b="1">
                <a:latin typeface="Times New Roman" pitchFamily="18" charset="0"/>
                <a:cs typeface="Times New Roman" pitchFamily="18" charset="0"/>
              </a:rPr>
              <a:t>n và th</a:t>
            </a:r>
            <a:r>
              <a:rPr lang="vi-VN" sz="4800" b="1">
                <a:latin typeface="Times New Roman" pitchFamily="18" charset="0"/>
                <a:cs typeface="Times New Roman" pitchFamily="18" charset="0"/>
              </a:rPr>
              <a:t>ường</a:t>
            </a:r>
            <a:r>
              <a:rPr lang="en-US" sz="4800" b="1">
                <a:latin typeface="Times New Roman" pitchFamily="18" charset="0"/>
                <a:cs typeface="Times New Roman" pitchFamily="18" charset="0"/>
              </a:rPr>
              <a:t> xuyên thay </a:t>
            </a:r>
            <a:r>
              <a:rPr lang="vi-VN" sz="4800" b="1">
                <a:latin typeface="Times New Roman" pitchFamily="18" charset="0"/>
                <a:cs typeface="Times New Roman" pitchFamily="18" charset="0"/>
              </a:rPr>
              <a:t>đổi</a:t>
            </a:r>
            <a:r>
              <a:rPr lang="en-US" sz="4800" b="1">
                <a:latin typeface="Times New Roman" pitchFamily="18" charset="0"/>
                <a:cs typeface="Times New Roman" pitchFamily="18" charset="0"/>
              </a:rPr>
              <a:t> món.</a:t>
            </a:r>
            <a:r>
              <a:rPr lang="en-US" sz="4800" b="1" u="sng">
                <a:solidFill>
                  <a:srgbClr val="FF0000"/>
                </a:solidFill>
                <a:latin typeface="Times New Roman" pitchFamily="18" charset="0"/>
                <a:cs typeface="Times New Roman" pitchFamily="18" charset="0"/>
              </a:rPr>
              <a:t> </a:t>
            </a:r>
            <a:endParaRPr lang="en-US" sz="4800" i="1" u="sng">
              <a:solidFill>
                <a:schemeClr val="hlink"/>
              </a:solidFill>
              <a:latin typeface="Times New Roman" pitchFamily="18" charset="0"/>
              <a:cs typeface="Times New Roman" pitchFamily="18" charset="0"/>
            </a:endParaRPr>
          </a:p>
        </p:txBody>
      </p:sp>
      <p:sp>
        <p:nvSpPr>
          <p:cNvPr id="5126" name="Rectangle 5"/>
          <p:cNvSpPr>
            <a:spLocks noChangeArrowheads="1"/>
          </p:cNvSpPr>
          <p:nvPr/>
        </p:nvSpPr>
        <p:spPr bwMode="auto">
          <a:xfrm>
            <a:off x="617220" y="3886200"/>
            <a:ext cx="11727180" cy="830997"/>
          </a:xfrm>
          <a:prstGeom prst="rect">
            <a:avLst/>
          </a:prstGeom>
          <a:noFill/>
          <a:ln w="9525">
            <a:noFill/>
            <a:miter lim="800000"/>
            <a:headEnd/>
            <a:tailEnd/>
          </a:ln>
        </p:spPr>
        <p:txBody>
          <a:bodyPr>
            <a:spAutoFit/>
          </a:bodyPr>
          <a:lstStyle/>
          <a:p>
            <a:r>
              <a:rPr lang="en-US" sz="4800" b="1">
                <a:latin typeface="Times New Roman" pitchFamily="18" charset="0"/>
                <a:cs typeface="Times New Roman" pitchFamily="18" charset="0"/>
              </a:rPr>
              <a:t>2. Tháp dinh d</a:t>
            </a:r>
            <a:r>
              <a:rPr lang="vi-VN" sz="4800" b="1">
                <a:latin typeface="Times New Roman" pitchFamily="18" charset="0"/>
                <a:cs typeface="Times New Roman" pitchFamily="18" charset="0"/>
              </a:rPr>
              <a:t>ưỡng</a:t>
            </a:r>
            <a:r>
              <a:rPr lang="en-US" sz="4800" b="1">
                <a:latin typeface="Times New Roman" pitchFamily="18" charset="0"/>
                <a:cs typeface="Times New Roman" pitchFamily="18" charset="0"/>
              </a:rPr>
              <a:t> cân </a:t>
            </a:r>
            <a:r>
              <a:rPr lang="vi-VN" sz="4800" b="1">
                <a:latin typeface="Times New Roman" pitchFamily="18" charset="0"/>
                <a:cs typeface="Times New Roman" pitchFamily="18" charset="0"/>
              </a:rPr>
              <a:t>đối</a:t>
            </a:r>
            <a:r>
              <a:rPr lang="en-US" sz="4800" b="1">
                <a:latin typeface="Times New Roman" pitchFamily="18" charset="0"/>
                <a:cs typeface="Times New Roman" pitchFamily="18" charset="0"/>
              </a:rPr>
              <a:t>.</a:t>
            </a:r>
            <a:r>
              <a:rPr lang="en-US" sz="4800" b="1" u="sng">
                <a:solidFill>
                  <a:srgbClr val="FF0000"/>
                </a:solidFill>
                <a:latin typeface="Times New Roman" pitchFamily="18" charset="0"/>
                <a:cs typeface="Times New Roman" pitchFamily="18" charset="0"/>
              </a:rPr>
              <a:t> </a:t>
            </a:r>
            <a:endParaRPr lang="en-US" sz="4800" i="1" u="sng">
              <a:solidFill>
                <a:schemeClr val="hlink"/>
              </a:solidFill>
              <a:latin typeface="Times New Roman" pitchFamily="18" charset="0"/>
              <a:cs typeface="Times New Roman" pitchFamily="18" charset="0"/>
            </a:endParaRPr>
          </a:p>
        </p:txBody>
      </p:sp>
    </p:spTree>
  </p:cSld>
  <p:clrMapOvr>
    <a:masterClrMapping/>
  </p:clrMapOvr>
  <p:transition>
    <p:dissolv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4"/>
                                        </p:tgtEl>
                                        <p:attrNameLst>
                                          <p:attrName>style.visibility</p:attrName>
                                        </p:attrNameLst>
                                      </p:cBhvr>
                                      <p:to>
                                        <p:strVal val="visible"/>
                                      </p:to>
                                    </p:set>
                                    <p:anim calcmode="lin" valueType="num">
                                      <p:cBhvr additive="base">
                                        <p:cTn id="7" dur="500" fill="hold"/>
                                        <p:tgtEl>
                                          <p:spTgt spid="5124"/>
                                        </p:tgtEl>
                                        <p:attrNameLst>
                                          <p:attrName>ppt_x</p:attrName>
                                        </p:attrNameLst>
                                      </p:cBhvr>
                                      <p:tavLst>
                                        <p:tav tm="0">
                                          <p:val>
                                            <p:strVal val="#ppt_x"/>
                                          </p:val>
                                        </p:tav>
                                        <p:tav tm="100000">
                                          <p:val>
                                            <p:strVal val="#ppt_x"/>
                                          </p:val>
                                        </p:tav>
                                      </p:tavLst>
                                    </p:anim>
                                    <p:anim calcmode="lin" valueType="num">
                                      <p:cBhvr additive="base">
                                        <p:cTn id="8" dur="500" fill="hold"/>
                                        <p:tgtEl>
                                          <p:spTgt spid="51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25"/>
                                        </p:tgtEl>
                                        <p:attrNameLst>
                                          <p:attrName>style.visibility</p:attrName>
                                        </p:attrNameLst>
                                      </p:cBhvr>
                                      <p:to>
                                        <p:strVal val="visible"/>
                                      </p:to>
                                    </p:set>
                                    <p:anim calcmode="lin" valueType="num">
                                      <p:cBhvr additive="base">
                                        <p:cTn id="13" dur="500" fill="hold"/>
                                        <p:tgtEl>
                                          <p:spTgt spid="5125"/>
                                        </p:tgtEl>
                                        <p:attrNameLst>
                                          <p:attrName>ppt_x</p:attrName>
                                        </p:attrNameLst>
                                      </p:cBhvr>
                                      <p:tavLst>
                                        <p:tav tm="0">
                                          <p:val>
                                            <p:strVal val="#ppt_x"/>
                                          </p:val>
                                        </p:tav>
                                        <p:tav tm="100000">
                                          <p:val>
                                            <p:strVal val="#ppt_x"/>
                                          </p:val>
                                        </p:tav>
                                      </p:tavLst>
                                    </p:anim>
                                    <p:anim calcmode="lin" valueType="num">
                                      <p:cBhvr additive="base">
                                        <p:cTn id="14" dur="500" fill="hold"/>
                                        <p:tgtEl>
                                          <p:spTgt spid="512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126"/>
                                        </p:tgtEl>
                                        <p:attrNameLst>
                                          <p:attrName>style.visibility</p:attrName>
                                        </p:attrNameLst>
                                      </p:cBhvr>
                                      <p:to>
                                        <p:strVal val="visible"/>
                                      </p:to>
                                    </p:set>
                                    <p:anim calcmode="lin" valueType="num">
                                      <p:cBhvr additive="base">
                                        <p:cTn id="19" dur="500" fill="hold"/>
                                        <p:tgtEl>
                                          <p:spTgt spid="5126"/>
                                        </p:tgtEl>
                                        <p:attrNameLst>
                                          <p:attrName>ppt_x</p:attrName>
                                        </p:attrNameLst>
                                      </p:cBhvr>
                                      <p:tavLst>
                                        <p:tav tm="0">
                                          <p:val>
                                            <p:strVal val="#ppt_x"/>
                                          </p:val>
                                        </p:tav>
                                        <p:tav tm="100000">
                                          <p:val>
                                            <p:strVal val="#ppt_x"/>
                                          </p:val>
                                        </p:tav>
                                      </p:tavLst>
                                    </p:anim>
                                    <p:anim calcmode="lin" valueType="num">
                                      <p:cBhvr additive="base">
                                        <p:cTn id="20" dur="500" fill="hold"/>
                                        <p:tgtEl>
                                          <p:spTgt spid="51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p:bldP spid="5125" grpId="0"/>
      <p:bldP spid="5126"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5"/>
          <p:cNvSpPr>
            <a:spLocks noChangeArrowheads="1"/>
          </p:cNvSpPr>
          <p:nvPr/>
        </p:nvSpPr>
        <p:spPr bwMode="auto">
          <a:xfrm>
            <a:off x="0" y="685801"/>
            <a:ext cx="12115800" cy="2308324"/>
          </a:xfrm>
          <a:prstGeom prst="rect">
            <a:avLst/>
          </a:prstGeom>
          <a:noFill/>
          <a:ln w="9525">
            <a:noFill/>
            <a:miter lim="800000"/>
            <a:headEnd/>
            <a:tailEnd/>
          </a:ln>
        </p:spPr>
        <p:txBody>
          <a:bodyPr wrap="square">
            <a:spAutoFit/>
          </a:bodyPr>
          <a:lstStyle/>
          <a:p>
            <a:pPr algn="ctr"/>
            <a:r>
              <a:rPr lang="en-US" sz="4800" b="1" u="sng">
                <a:solidFill>
                  <a:srgbClr val="FF0000"/>
                </a:solidFill>
                <a:latin typeface="Times New Roman" pitchFamily="18" charset="0"/>
                <a:cs typeface="Times New Roman" pitchFamily="18" charset="0"/>
              </a:rPr>
              <a:t>Hoạt động 1</a:t>
            </a:r>
            <a:r>
              <a:rPr lang="en-US" sz="4800" b="1">
                <a:solidFill>
                  <a:srgbClr val="FF0000"/>
                </a:solidFill>
                <a:latin typeface="Times New Roman" pitchFamily="18" charset="0"/>
                <a:cs typeface="Times New Roman" pitchFamily="18" charset="0"/>
              </a:rPr>
              <a:t>:</a:t>
            </a:r>
            <a:r>
              <a:rPr lang="en-US" sz="4800" b="1">
                <a:solidFill>
                  <a:schemeClr val="hlink"/>
                </a:solidFill>
                <a:latin typeface="Times New Roman" pitchFamily="18" charset="0"/>
                <a:cs typeface="Times New Roman" pitchFamily="18" charset="0"/>
              </a:rPr>
              <a:t> </a:t>
            </a:r>
          </a:p>
          <a:p>
            <a:pPr algn="ctr"/>
            <a:r>
              <a:rPr lang="en-US" sz="4800" b="1">
                <a:solidFill>
                  <a:srgbClr val="FF0000"/>
                </a:solidFill>
                <a:latin typeface="Times New Roman" pitchFamily="18" charset="0"/>
                <a:cs typeface="Times New Roman" pitchFamily="18" charset="0"/>
              </a:rPr>
              <a:t>Vì sao cần phải phối hợp nhiều loại thức ăn và thường xuyên thay đổi món ăn?</a:t>
            </a:r>
            <a:endParaRPr lang="en-US" sz="4800" i="1" u="sng">
              <a:solidFill>
                <a:srgbClr val="FF0000"/>
              </a:solidFill>
              <a:latin typeface="Times New Roman" pitchFamily="18" charset="0"/>
              <a:cs typeface="Times New Roman" pitchFamily="18" charset="0"/>
            </a:endParaRPr>
          </a:p>
        </p:txBody>
      </p:sp>
      <p:sp>
        <p:nvSpPr>
          <p:cNvPr id="6147" name="Hình Chữ nhật 12"/>
          <p:cNvSpPr>
            <a:spLocks noChangeArrowheads="1"/>
          </p:cNvSpPr>
          <p:nvPr/>
        </p:nvSpPr>
        <p:spPr bwMode="auto">
          <a:xfrm>
            <a:off x="914400" y="3657600"/>
            <a:ext cx="9978390" cy="830997"/>
          </a:xfrm>
          <a:prstGeom prst="rect">
            <a:avLst/>
          </a:prstGeom>
          <a:noFill/>
          <a:ln w="9525">
            <a:noFill/>
            <a:miter lim="800000"/>
            <a:headEnd/>
            <a:tailEnd/>
          </a:ln>
        </p:spPr>
        <p:txBody>
          <a:bodyPr>
            <a:spAutoFit/>
          </a:bodyPr>
          <a:lstStyle/>
          <a:p>
            <a:pPr algn="ctr"/>
            <a:r>
              <a:rPr lang="en-US" sz="4800" b="1">
                <a:latin typeface="Times New Roman" pitchFamily="18" charset="0"/>
                <a:cs typeface="Times New Roman" pitchFamily="18" charset="0"/>
              </a:rPr>
              <a:t>Thảo luận nhóm </a:t>
            </a:r>
            <a:r>
              <a:rPr lang="vi-VN" sz="4800" b="1">
                <a:latin typeface="Times New Roman" pitchFamily="18" charset="0"/>
                <a:cs typeface="Times New Roman" pitchFamily="18" charset="0"/>
              </a:rPr>
              <a:t>đô</a:t>
            </a:r>
            <a:r>
              <a:rPr lang="en-US" sz="4800" b="1">
                <a:latin typeface="Times New Roman" pitchFamily="18" charset="0"/>
                <a:cs typeface="Times New Roman" pitchFamily="18" charset="0"/>
              </a:rPr>
              <a:t>i</a:t>
            </a:r>
          </a:p>
        </p:txBody>
      </p:sp>
    </p:spTree>
  </p:cSld>
  <p:clrMapOvr>
    <a:masterClrMapping/>
  </p:clrMapOvr>
  <p:transition>
    <p:dissolv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diamond(in)">
                                      <p:cBhvr>
                                        <p:cTn id="7" dur="20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147"/>
                                        </p:tgtEl>
                                        <p:attrNameLst>
                                          <p:attrName>style.visibility</p:attrName>
                                        </p:attrNameLst>
                                      </p:cBhvr>
                                      <p:to>
                                        <p:strVal val="visible"/>
                                      </p:to>
                                    </p:set>
                                    <p:animEffect transition="in" filter="diamond(in)">
                                      <p:cBhvr>
                                        <p:cTn id="12" dur="20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Hình Chữ nhật 1"/>
          <p:cNvSpPr>
            <a:spLocks noChangeArrowheads="1"/>
          </p:cNvSpPr>
          <p:nvPr/>
        </p:nvSpPr>
        <p:spPr bwMode="auto">
          <a:xfrm>
            <a:off x="0" y="228600"/>
            <a:ext cx="12344400" cy="2308324"/>
          </a:xfrm>
          <a:prstGeom prst="rect">
            <a:avLst/>
          </a:prstGeom>
          <a:noFill/>
          <a:ln w="9525">
            <a:noFill/>
            <a:miter lim="800000"/>
            <a:headEnd/>
            <a:tailEnd/>
          </a:ln>
        </p:spPr>
        <p:txBody>
          <a:bodyPr wrap="square">
            <a:spAutoFit/>
          </a:bodyPr>
          <a:lstStyle/>
          <a:p>
            <a:pPr algn="just" eaLnBrk="0" hangingPunct="0">
              <a:spcBef>
                <a:spcPct val="20000"/>
              </a:spcBef>
            </a:pPr>
            <a:r>
              <a:rPr lang="en-US" sz="4800" b="1" u="sng" dirty="0" err="1">
                <a:solidFill>
                  <a:srgbClr val="FF0000"/>
                </a:solidFill>
                <a:latin typeface="Times New Roman" pitchFamily="18" charset="0"/>
                <a:cs typeface="Times New Roman" pitchFamily="18" charset="0"/>
              </a:rPr>
              <a:t>Câu</a:t>
            </a:r>
            <a:r>
              <a:rPr lang="en-US" sz="4800" b="1" u="sng" dirty="0">
                <a:solidFill>
                  <a:srgbClr val="FF0000"/>
                </a:solidFill>
                <a:latin typeface="Times New Roman" pitchFamily="18" charset="0"/>
                <a:cs typeface="Times New Roman" pitchFamily="18" charset="0"/>
              </a:rPr>
              <a:t> 1:</a:t>
            </a:r>
            <a:r>
              <a:rPr lang="en-US" sz="4800" b="1" dirty="0">
                <a:solidFill>
                  <a:schemeClr val="hlink"/>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Nếu</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ngày</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nào</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cũng</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chỉ</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ăn</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một</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loại</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thức</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ăn</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và</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một</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loại</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rau</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thì</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có</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ảnh</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hưởng</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gì</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đến</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hoạt</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động</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sống</a:t>
            </a:r>
            <a:r>
              <a:rPr lang="en-US" sz="4800" b="1" dirty="0">
                <a:solidFill>
                  <a:srgbClr val="FF0000"/>
                </a:solidFill>
                <a:latin typeface="Times New Roman" pitchFamily="18" charset="0"/>
                <a:cs typeface="Times New Roman" pitchFamily="18" charset="0"/>
              </a:rPr>
              <a:t>?</a:t>
            </a:r>
          </a:p>
        </p:txBody>
      </p:sp>
      <p:sp>
        <p:nvSpPr>
          <p:cNvPr id="8195" name="Hình Chữ nhật 2"/>
          <p:cNvSpPr>
            <a:spLocks noChangeArrowheads="1"/>
          </p:cNvSpPr>
          <p:nvPr/>
        </p:nvSpPr>
        <p:spPr bwMode="auto">
          <a:xfrm>
            <a:off x="-9268" y="2690814"/>
            <a:ext cx="12147928" cy="3046988"/>
          </a:xfrm>
          <a:prstGeom prst="rect">
            <a:avLst/>
          </a:prstGeom>
          <a:noFill/>
          <a:ln w="9525">
            <a:noFill/>
            <a:miter lim="800000"/>
            <a:headEnd/>
            <a:tailEnd/>
          </a:ln>
        </p:spPr>
        <p:txBody>
          <a:bodyPr wrap="square">
            <a:spAutoFit/>
          </a:bodyPr>
          <a:lstStyle/>
          <a:p>
            <a:pPr algn="just">
              <a:spcBef>
                <a:spcPct val="50000"/>
              </a:spcBef>
            </a:pPr>
            <a:r>
              <a:rPr lang="en-US" sz="4800" b="1" smtClean="0">
                <a:latin typeface="Times New Roman" pitchFamily="18" charset="0"/>
                <a:cs typeface="Times New Roman" pitchFamily="18" charset="0"/>
              </a:rPr>
              <a:t>   Nếu </a:t>
            </a:r>
            <a:r>
              <a:rPr lang="en-US" sz="4800" b="1">
                <a:latin typeface="Times New Roman" pitchFamily="18" charset="0"/>
                <a:cs typeface="Times New Roman" pitchFamily="18" charset="0"/>
              </a:rPr>
              <a:t>ngày nào cũng chỉ ăn một loại thức ăn và một loại rau thì không đảm bảo đủ chất, mỗi loại thức ăn chỉ cung cấp một số chất và chúng ta sẽ cảm thấy mệt mỏi, chán ăn.</a:t>
            </a:r>
          </a:p>
        </p:txBody>
      </p:sp>
    </p:spTree>
  </p:cSld>
  <p:clrMapOvr>
    <a:masterClrMapping/>
  </p:clrMapOvr>
  <p:transition>
    <p:dissolv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blinds(vertical)">
                                      <p:cBhvr>
                                        <p:cTn id="7" dur="10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Hình Chữ nhật 1"/>
          <p:cNvSpPr>
            <a:spLocks noChangeArrowheads="1"/>
          </p:cNvSpPr>
          <p:nvPr/>
        </p:nvSpPr>
        <p:spPr bwMode="auto">
          <a:xfrm>
            <a:off x="-2731" y="304801"/>
            <a:ext cx="12347131" cy="1569660"/>
          </a:xfrm>
          <a:prstGeom prst="rect">
            <a:avLst/>
          </a:prstGeom>
          <a:noFill/>
          <a:ln w="9525">
            <a:noFill/>
            <a:miter lim="800000"/>
            <a:headEnd/>
            <a:tailEnd/>
          </a:ln>
        </p:spPr>
        <p:txBody>
          <a:bodyPr wrap="square">
            <a:spAutoFit/>
          </a:bodyPr>
          <a:lstStyle/>
          <a:p>
            <a:pPr algn="just" eaLnBrk="0" hangingPunct="0">
              <a:spcBef>
                <a:spcPct val="20000"/>
              </a:spcBef>
            </a:pPr>
            <a:r>
              <a:rPr lang="en-US" sz="4800" b="1" u="sng" dirty="0" err="1">
                <a:solidFill>
                  <a:srgbClr val="FF0000"/>
                </a:solidFill>
                <a:latin typeface="Times New Roman" pitchFamily="18" charset="0"/>
                <a:cs typeface="Times New Roman" pitchFamily="18" charset="0"/>
              </a:rPr>
              <a:t>Câu</a:t>
            </a:r>
            <a:r>
              <a:rPr lang="en-US" sz="4800" b="1" u="sng" dirty="0">
                <a:solidFill>
                  <a:srgbClr val="FF0000"/>
                </a:solidFill>
                <a:latin typeface="Times New Roman" pitchFamily="18" charset="0"/>
                <a:cs typeface="Times New Roman" pitchFamily="18" charset="0"/>
              </a:rPr>
              <a:t> 2:</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Để</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có</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sức</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khỏe</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tốt</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chúng</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ta</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cần</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ăn</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như</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thế</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nào</a:t>
            </a:r>
            <a:r>
              <a:rPr lang="en-US" sz="4800" b="1" dirty="0">
                <a:solidFill>
                  <a:srgbClr val="FF0000"/>
                </a:solidFill>
                <a:latin typeface="Times New Roman" pitchFamily="18" charset="0"/>
                <a:cs typeface="Times New Roman" pitchFamily="18" charset="0"/>
              </a:rPr>
              <a:t>?</a:t>
            </a:r>
          </a:p>
        </p:txBody>
      </p:sp>
      <p:sp>
        <p:nvSpPr>
          <p:cNvPr id="9219" name="Hình Chữ nhật 2"/>
          <p:cNvSpPr>
            <a:spLocks noChangeArrowheads="1"/>
          </p:cNvSpPr>
          <p:nvPr/>
        </p:nvSpPr>
        <p:spPr bwMode="auto">
          <a:xfrm>
            <a:off x="0" y="1981200"/>
            <a:ext cx="12344400" cy="2308324"/>
          </a:xfrm>
          <a:prstGeom prst="rect">
            <a:avLst/>
          </a:prstGeom>
          <a:noFill/>
          <a:ln w="9525">
            <a:noFill/>
            <a:miter lim="800000"/>
            <a:headEnd/>
            <a:tailEnd/>
          </a:ln>
        </p:spPr>
        <p:txBody>
          <a:bodyPr wrap="square">
            <a:spAutoFit/>
          </a:bodyPr>
          <a:lstStyle/>
          <a:p>
            <a:pPr algn="just">
              <a:spcBef>
                <a:spcPct val="50000"/>
              </a:spcBef>
            </a:pPr>
            <a:r>
              <a:rPr lang="en-US" sz="4800" b="1">
                <a:latin typeface="Times New Roman" pitchFamily="18" charset="0"/>
                <a:cs typeface="Times New Roman" pitchFamily="18" charset="0"/>
              </a:rPr>
              <a:t>Để có sức khỏe tốt chúng ta cần ăn phối hợp nhiều loại thức ăn và thường xuyên thay đổi món ăn.</a:t>
            </a:r>
          </a:p>
        </p:txBody>
      </p:sp>
    </p:spTree>
  </p:cSld>
  <p:clrMapOvr>
    <a:masterClrMapping/>
  </p:clrMapOvr>
  <p:transition>
    <p:dissolv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wipe(down)">
                                      <p:cBhvr>
                                        <p:cTn id="7" dur="10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Hình Chữ nhật 1"/>
          <p:cNvSpPr>
            <a:spLocks noChangeArrowheads="1"/>
          </p:cNvSpPr>
          <p:nvPr/>
        </p:nvSpPr>
        <p:spPr bwMode="auto">
          <a:xfrm>
            <a:off x="0" y="228600"/>
            <a:ext cx="12344400" cy="1569660"/>
          </a:xfrm>
          <a:prstGeom prst="rect">
            <a:avLst/>
          </a:prstGeom>
          <a:noFill/>
          <a:ln w="9525">
            <a:noFill/>
            <a:miter lim="800000"/>
            <a:headEnd/>
            <a:tailEnd/>
          </a:ln>
        </p:spPr>
        <p:txBody>
          <a:bodyPr wrap="square">
            <a:spAutoFit/>
          </a:bodyPr>
          <a:lstStyle/>
          <a:p>
            <a:pPr algn="just" eaLnBrk="0" hangingPunct="0">
              <a:spcBef>
                <a:spcPct val="20000"/>
              </a:spcBef>
            </a:pPr>
            <a:r>
              <a:rPr lang="en-US" sz="4800" b="1" u="sng" dirty="0" err="1">
                <a:solidFill>
                  <a:srgbClr val="FF0000"/>
                </a:solidFill>
                <a:latin typeface="Times New Roman" pitchFamily="18" charset="0"/>
                <a:cs typeface="Times New Roman" pitchFamily="18" charset="0"/>
              </a:rPr>
              <a:t>Câu</a:t>
            </a:r>
            <a:r>
              <a:rPr lang="en-US" sz="4800" b="1" u="sng" dirty="0">
                <a:solidFill>
                  <a:srgbClr val="FF0000"/>
                </a:solidFill>
                <a:latin typeface="Times New Roman" pitchFamily="18" charset="0"/>
                <a:cs typeface="Times New Roman" pitchFamily="18" charset="0"/>
              </a:rPr>
              <a:t> 3:</a:t>
            </a:r>
            <a:r>
              <a:rPr lang="en-US" sz="4800" b="1" dirty="0">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Vì</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sao</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cần</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phải</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phối</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hợp</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nhiều</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loại</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thức</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ăn</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và</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thường</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xuyên</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thay</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đổi</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món</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ăn</a:t>
            </a:r>
            <a:r>
              <a:rPr lang="en-US" sz="4800" b="1" dirty="0">
                <a:solidFill>
                  <a:srgbClr val="FF0000"/>
                </a:solidFill>
                <a:latin typeface="Times New Roman" pitchFamily="18" charset="0"/>
                <a:cs typeface="Times New Roman" pitchFamily="18" charset="0"/>
              </a:rPr>
              <a:t>?</a:t>
            </a:r>
          </a:p>
        </p:txBody>
      </p:sp>
      <p:sp>
        <p:nvSpPr>
          <p:cNvPr id="10243" name="Hình Chữ nhật 2"/>
          <p:cNvSpPr>
            <a:spLocks noChangeArrowheads="1"/>
          </p:cNvSpPr>
          <p:nvPr/>
        </p:nvSpPr>
        <p:spPr bwMode="auto">
          <a:xfrm>
            <a:off x="0" y="2286000"/>
            <a:ext cx="12344400" cy="3785652"/>
          </a:xfrm>
          <a:prstGeom prst="rect">
            <a:avLst/>
          </a:prstGeom>
          <a:noFill/>
          <a:ln w="9525">
            <a:noFill/>
            <a:miter lim="800000"/>
            <a:headEnd/>
            <a:tailEnd/>
          </a:ln>
        </p:spPr>
        <p:txBody>
          <a:bodyPr wrap="square">
            <a:spAutoFit/>
          </a:bodyPr>
          <a:lstStyle/>
          <a:p>
            <a:pPr algn="just"/>
            <a:r>
              <a:rPr lang="en-US" sz="4800" b="1" dirty="0" err="1">
                <a:latin typeface="Times New Roman" pitchFamily="18" charset="0"/>
                <a:cs typeface="Times New Roman" pitchFamily="18" charset="0"/>
              </a:rPr>
              <a:t>Vì</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không</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có</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một</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loại</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thức</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ăn</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nào</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có</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thể</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cung</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cấp</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đầy</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đủ</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các</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chất</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cần</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thiết</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cho</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hoạt</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động</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sống</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của</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cơ</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thể</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Thay</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đổi</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món</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ăn</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để</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tạo</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cảm</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giác</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ngon</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miệng</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và</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cung</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cấp</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đầy</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đủ</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nhu</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cầu</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dinh</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dưỡng</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cần</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thiết</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cho</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cơ</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thể</a:t>
            </a:r>
            <a:r>
              <a:rPr lang="en-US" sz="4800" b="1" dirty="0">
                <a:latin typeface="Times New Roman" pitchFamily="18" charset="0"/>
                <a:cs typeface="Times New Roman" pitchFamily="18" charset="0"/>
              </a:rPr>
              <a:t>.</a:t>
            </a:r>
            <a:endParaRPr lang="en-US" sz="4800" dirty="0">
              <a:latin typeface="Times New Roman" pitchFamily="18" charset="0"/>
              <a:cs typeface="Times New Roman" pitchFamily="18" charset="0"/>
            </a:endParaRPr>
          </a:p>
        </p:txBody>
      </p:sp>
    </p:spTree>
  </p:cSld>
  <p:clrMapOvr>
    <a:masterClrMapping/>
  </p:clrMapOvr>
  <p:transition>
    <p:dissolv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strips(downLeft)">
                                      <p:cBhvr>
                                        <p:cTn id="7" dur="1000"/>
                                        <p:tgtEl>
                                          <p:spTgt spid="10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1030</TotalTime>
  <Words>979</Words>
  <Application>Microsoft Office PowerPoint</Application>
  <PresentationFormat>Custom</PresentationFormat>
  <Paragraphs>71</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computer</dc:creator>
  <cp:lastModifiedBy>andongnhi</cp:lastModifiedBy>
  <cp:revision>133</cp:revision>
  <dcterms:created xsi:type="dcterms:W3CDTF">2011-08-16T13:47:20Z</dcterms:created>
  <dcterms:modified xsi:type="dcterms:W3CDTF">2019-09-25T11:38:00Z</dcterms:modified>
</cp:coreProperties>
</file>