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84" r:id="rId3"/>
    <p:sldId id="258" r:id="rId4"/>
    <p:sldId id="265" r:id="rId5"/>
    <p:sldId id="273" r:id="rId6"/>
    <p:sldId id="271" r:id="rId7"/>
    <p:sldId id="266" r:id="rId8"/>
    <p:sldId id="267" r:id="rId9"/>
    <p:sldId id="268" r:id="rId10"/>
    <p:sldId id="274" r:id="rId11"/>
    <p:sldId id="280" r:id="rId12"/>
    <p:sldId id="269" r:id="rId13"/>
    <p:sldId id="275" r:id="rId14"/>
    <p:sldId id="286" r:id="rId15"/>
    <p:sldId id="277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678"/>
    <a:srgbClr val="D3EC40"/>
    <a:srgbClr val="6C6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737" autoAdjust="0"/>
  </p:normalViewPr>
  <p:slideViewPr>
    <p:cSldViewPr>
      <p:cViewPr>
        <p:scale>
          <a:sx n="78" d="100"/>
          <a:sy n="78" d="100"/>
        </p:scale>
        <p:origin x="-2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Kĩ thuật 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Lớp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83058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8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1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2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457200" y="388938"/>
            <a:ext cx="82375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 VÀ  ĐÀO TẠO QUẬN LONG BIÊN</a:t>
            </a:r>
          </a:p>
          <a:p>
            <a:pPr algn="ctr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52289" y="3749452"/>
            <a:ext cx="3659554" cy="1937053"/>
            <a:chOff x="7711" y="4743496"/>
            <a:chExt cx="3354754" cy="1870768"/>
          </a:xfrm>
        </p:grpSpPr>
        <p:sp>
          <p:nvSpPr>
            <p:cNvPr id="10" name="Rectangle 9"/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12" name="Folded Corner 11"/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  <a:endParaRPr kumimoji="0" lang="en-US" sz="3200" b="1" i="0" u="none" strike="noStrike" kern="0" cap="none" spc="0" normalizeH="0" baseline="0" noProof="0" dirty="0">
                    <a:ln w="11430"/>
                    <a:gradFill>
                      <a:gsLst>
                        <a:gs pos="0">
                          <a:srgbClr val="4584D3">
                            <a:tint val="70000"/>
                            <a:satMod val="245000"/>
                          </a:srgbClr>
                        </a:gs>
                        <a:gs pos="75000">
                          <a:srgbClr val="4584D3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4584D3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</a:endParaRPr>
                </a:p>
              </p:txBody>
            </p:sp>
          </p:grpSp>
        </p:grpSp>
      </p:grpSp>
      <p:cxnSp>
        <p:nvCxnSpPr>
          <p:cNvPr id="7" name="Straight Connector 6"/>
          <p:cNvCxnSpPr/>
          <p:nvPr/>
        </p:nvCxnSpPr>
        <p:spPr>
          <a:xfrm>
            <a:off x="3482202" y="4126321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17577" y="4105088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4105088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91802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4400" y="4215334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3597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6383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76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sz="half" idx="1"/>
          </p:nvPr>
        </p:nvSpPr>
        <p:spPr>
          <a:xfrm>
            <a:off x="842281" y="2895600"/>
            <a:ext cx="7574513" cy="5691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Flowchart: Alternate Process 33"/>
          <p:cNvSpPr/>
          <p:nvPr/>
        </p:nvSpPr>
        <p:spPr>
          <a:xfrm>
            <a:off x="2345818" y="685800"/>
            <a:ext cx="3233163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44586" y="2416570"/>
            <a:ext cx="6611771" cy="3398670"/>
            <a:chOff x="1046149" y="2438400"/>
            <a:chExt cx="6611771" cy="3398670"/>
          </a:xfrm>
        </p:grpSpPr>
        <p:pic>
          <p:nvPicPr>
            <p:cNvPr id="10" name="Picture 9" descr="ANd9GcTvnsTm2LFeHlXtn1EI44Nfu0v8rIWTS7zwxfIq3vNq5BggzCX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149" y="2438400"/>
              <a:ext cx="3040844" cy="1552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1346173327-120825MbtTuidungkinh04-2c46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051" y="4262560"/>
              <a:ext cx="2864756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Admin\Downloads\22361366_1902887893363093_748333976_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447" y="2444355"/>
              <a:ext cx="2891473" cy="154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D:\GIAO AN ĐÔNG LÊ\New folder\tui-xach-vuong-1m4G3-TV1f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3263" y="4262560"/>
              <a:ext cx="3040844" cy="1574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6" name="Picture 17" descr="POINSET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HOLLY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52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98394" y="2091768"/>
            <a:ext cx="7748516" cy="4297383"/>
          </a:xfrm>
          <a:prstGeom prst="horizontalScroll">
            <a:avLst/>
          </a:prstGeom>
          <a:solidFill>
            <a:schemeClr val="bg2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3" name="Explosion 2 32"/>
          <p:cNvSpPr/>
          <p:nvPr/>
        </p:nvSpPr>
        <p:spPr>
          <a:xfrm>
            <a:off x="3505200" y="685800"/>
            <a:ext cx="3033216" cy="12192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4799463" y="2709188"/>
            <a:ext cx="4161672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3352555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2578753"/>
            <a:ext cx="3981753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3310963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half" idx="1"/>
          </p:nvPr>
        </p:nvSpPr>
        <p:spPr>
          <a:xfrm>
            <a:off x="731289" y="4750817"/>
            <a:ext cx="7574513" cy="5691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0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1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50585" y="838200"/>
            <a:ext cx="80996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3200400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3600" b="1" kern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</a:t>
                    </a: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  <a:endParaRPr kumimoji="0" lang="en-US" sz="28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6968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670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CỦNG </a:t>
            </a:r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CỐ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VNI-Cooper"/>
            </a:endParaRPr>
          </a:p>
        </p:txBody>
      </p:sp>
      <p:pic>
        <p:nvPicPr>
          <p:cNvPr id="13315" name="Picture 5" descr="book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919914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3317" name="Picture 6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7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20" name="Picture 9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1" name="Picture 10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2" name="Picture 11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3" name="Picture 12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05224235546-2664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191" y="-262719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133600"/>
            <a:ext cx="9383973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b="1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0" y="3048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676400" y="914400"/>
            <a:ext cx="5153025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</a:p>
        </p:txBody>
      </p:sp>
      <p:pic>
        <p:nvPicPr>
          <p:cNvPr id="4100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724400"/>
            <a:ext cx="158591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191000"/>
            <a:ext cx="158591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733800"/>
            <a:ext cx="1585913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5" grpId="0"/>
      <p:bldP spid="3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43000" y="3124200"/>
            <a:ext cx="7010400" cy="2307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984103" y="1841715"/>
            <a:ext cx="3359297" cy="7490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7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362501" y="3243695"/>
            <a:ext cx="5410200" cy="1447800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3962400" y="5030210"/>
            <a:ext cx="3581400" cy="1152379"/>
          </a:xfrm>
          <a:prstGeom prst="flowChartTerminator">
            <a:avLst/>
          </a:prstGeom>
          <a:solidFill>
            <a:schemeClr val="accent5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prstClr val="black"/>
              </a:solidFill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 rot="10800000">
            <a:off x="183227" y="293116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4" name="Flowchart: Alternate Process 13"/>
          <p:cNvSpPr/>
          <p:nvPr/>
        </p:nvSpPr>
        <p:spPr>
          <a:xfrm>
            <a:off x="781050" y="2209800"/>
            <a:ext cx="3286551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1040641" y="2862618"/>
            <a:ext cx="711276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0639" y="4953000"/>
            <a:ext cx="7112761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mm.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1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8" name="Flowchart: Alternate Process 17"/>
          <p:cNvSpPr/>
          <p:nvPr/>
        </p:nvSpPr>
        <p:spPr>
          <a:xfrm>
            <a:off x="749205" y="2163783"/>
            <a:ext cx="3441795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83634" y="3713722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2882" y="2776952"/>
            <a:ext cx="4200147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83634" y="4121834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35514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 . . . . . . . . . . .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619056" y="3342296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787540" y="2038529"/>
            <a:ext cx="340346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9961" y="2468583"/>
            <a:ext cx="5060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5261" y="2991717"/>
            <a:ext cx="2743200" cy="16755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04545" y="3077203"/>
            <a:ext cx="2743200" cy="15900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01234" y="3013582"/>
            <a:ext cx="2851714" cy="1631823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584775"/>
              <a:chOff x="8373483" y="2362200"/>
              <a:chExt cx="3170520" cy="584775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77904" y="4957261"/>
            <a:ext cx="2851714" cy="1675555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584775"/>
                <a:chOff x="8373483" y="2362200"/>
                <a:chExt cx="3170520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3962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05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2" name="Flowchart: Alternate Process 31"/>
          <p:cNvSpPr/>
          <p:nvPr/>
        </p:nvSpPr>
        <p:spPr>
          <a:xfrm>
            <a:off x="810337" y="1858983"/>
            <a:ext cx="3304464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8322" y="2579366"/>
            <a:ext cx="7574513" cy="8430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05100" y="3576444"/>
            <a:ext cx="3354754" cy="2058367"/>
            <a:chOff x="3771256" y="4572000"/>
            <a:chExt cx="3354754" cy="2058367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0"/>
              <a:ext cx="3354754" cy="2058367"/>
              <a:chOff x="106833" y="4748451"/>
              <a:chExt cx="3354754" cy="20583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1"/>
                <a:ext cx="3354754" cy="2058367"/>
                <a:chOff x="80622" y="4766651"/>
                <a:chExt cx="3354754" cy="2058367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1"/>
                  <a:ext cx="3354754" cy="693290"/>
                  <a:chOff x="4744273" y="2797314"/>
                  <a:chExt cx="3332927" cy="707886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52578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755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97873" y="403859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77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781050" y="1905000"/>
            <a:ext cx="3333750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4" grpId="0" animBg="1"/>
      <p:bldP spid="56" grpId="0" animBg="1"/>
      <p:bldP spid="57" grpId="0" animBg="1"/>
      <p:bldP spid="58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85607" y="3809739"/>
            <a:ext cx="3822192" cy="35101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357409" y="3513835"/>
            <a:ext cx="3354754" cy="1820165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707886"/>
                  <a:chOff x="4744273" y="2645019"/>
                  <a:chExt cx="3332927" cy="707886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544863" y="5356948"/>
            <a:ext cx="157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7721" y="5356948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60595" y="3579508"/>
            <a:ext cx="3667599" cy="1753784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  <a:endParaRPr kumimoji="0" lang="en-US" sz="3200" b="1" i="0" u="none" strike="noStrike" kern="0" cap="none" spc="0" normalizeH="0" baseline="0" noProof="0" dirty="0">
                          <a:ln w="11430"/>
                          <a:gradFill>
                            <a:gsLst>
                              <a:gs pos="0">
                                <a:srgbClr val="4584D3">
                                  <a:tint val="70000"/>
                                  <a:satMod val="245000"/>
                                </a:srgbClr>
                              </a:gs>
                              <a:gs pos="75000">
                                <a:srgbClr val="4584D3">
                                  <a:tint val="90000"/>
                                  <a:shade val="60000"/>
                                  <a:satMod val="240000"/>
                                </a:srgbClr>
                              </a:gs>
                              <a:gs pos="100000">
                                <a:srgbClr val="4584D3">
                                  <a:tint val="100000"/>
                                  <a:shade val="50000"/>
                                  <a:satMod val="24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uLnTx/>
                          <a:uFillTx/>
                        </a:endParaRP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5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55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56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58" name="Content Placeholder 2"/>
          <p:cNvSpPr txBox="1">
            <a:spLocks/>
          </p:cNvSpPr>
          <p:nvPr/>
        </p:nvSpPr>
        <p:spPr>
          <a:xfrm>
            <a:off x="924906" y="2915814"/>
            <a:ext cx="7574513" cy="56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Flowchart: Alternate Process 58"/>
          <p:cNvSpPr/>
          <p:nvPr/>
        </p:nvSpPr>
        <p:spPr>
          <a:xfrm>
            <a:off x="781050" y="2209800"/>
            <a:ext cx="3315511" cy="6096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497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SONGNGOC</cp:lastModifiedBy>
  <cp:revision>295</cp:revision>
  <dcterms:created xsi:type="dcterms:W3CDTF">2017-10-09T03:58:08Z</dcterms:created>
  <dcterms:modified xsi:type="dcterms:W3CDTF">2019-10-01T10:37:20Z</dcterms:modified>
</cp:coreProperties>
</file>