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4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48"/>
    <a:srgbClr val="FF0000"/>
    <a:srgbClr val="0066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94660" autoAdjust="0"/>
  </p:normalViewPr>
  <p:slideViewPr>
    <p:cSldViewPr>
      <p:cViewPr varScale="1">
        <p:scale>
          <a:sx n="72" d="100"/>
          <a:sy n="72" d="100"/>
        </p:scale>
        <p:origin x="42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7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C1F89-A8C9-43A4-B7AA-3945C441C1E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C6519-37D5-4865-886F-7563815B15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B73731-E7D6-4D82-BD38-B1570BD8B13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B73731-E7D6-4D82-BD38-B1570BD8B13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4B73731-E7D6-4D82-BD38-B1570BD8B13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B73731-E7D6-4D82-BD38-B1570BD8B13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3731-E7D6-4D82-BD38-B1570BD8B13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B73731-E7D6-4D82-BD38-B1570BD8B13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B73731-E7D6-4D82-BD38-B1570BD8B13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B73731-E7D6-4D82-BD38-B1570BD8B13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C65378-6EFB-49C7-912B-E677C830B3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i="0" u="none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56" y="71132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/>
              <a:t>Lịch sử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625144" y="1389964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Ôn tập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2167517"/>
            <a:ext cx="4762500" cy="2622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89549"/>
            <a:ext cx="1000125" cy="962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2001"/>
            <a:ext cx="1066800" cy="8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533400"/>
            <a:ext cx="6705600" cy="5100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5867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Sư Tử Biển ở Singapore</a:t>
            </a:r>
          </a:p>
        </p:txBody>
      </p:sp>
    </p:spTree>
    <p:extLst>
      <p:ext uri="{BB962C8B-B14F-4D97-AF65-F5344CB8AC3E}">
        <p14:creationId xmlns:p14="http://schemas.microsoft.com/office/powerpoint/2010/main" val="26894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736938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 hãy trình bày diễn biến và nêu ý nghĩa của chiến thắng Bạch Đằng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92347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2366628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nhử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786" y="4334657"/>
            <a:ext cx="622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 Ý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757" y="5052134"/>
            <a:ext cx="8293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37029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0660" y="2429292"/>
            <a:ext cx="5539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 tên nhân vật lịch sử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09600"/>
            <a:ext cx="1000125" cy="962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609600"/>
            <a:ext cx="1047750" cy="10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810250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41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39139"/>
            <a:ext cx="7162800" cy="507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57400" y="60198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Thánh Gióng</a:t>
            </a:r>
          </a:p>
        </p:txBody>
      </p:sp>
    </p:spTree>
    <p:extLst>
      <p:ext uri="{BB962C8B-B14F-4D97-AF65-F5344CB8AC3E}">
        <p14:creationId xmlns:p14="http://schemas.microsoft.com/office/powerpoint/2010/main" val="26172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086600" cy="5112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9873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Lạc Long Quân và mẹ Âu Cơ</a:t>
            </a:r>
          </a:p>
        </p:txBody>
      </p:sp>
    </p:spTree>
    <p:extLst>
      <p:ext uri="{BB962C8B-B14F-4D97-AF65-F5344CB8AC3E}">
        <p14:creationId xmlns:p14="http://schemas.microsoft.com/office/powerpoint/2010/main" val="4075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16280"/>
            <a:ext cx="6400800" cy="44291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09800" y="55626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Đinh Bộ Lĩnh</a:t>
            </a:r>
          </a:p>
        </p:txBody>
      </p:sp>
    </p:spTree>
    <p:extLst>
      <p:ext uri="{BB962C8B-B14F-4D97-AF65-F5344CB8AC3E}">
        <p14:creationId xmlns:p14="http://schemas.microsoft.com/office/powerpoint/2010/main" val="203439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tileframe1181x1772png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7"/>
          <p:cNvSpPr>
            <a:spLocks noChangeArrowheads="1" noChangeShapeType="1" noTextEdit="1"/>
          </p:cNvSpPr>
          <p:nvPr/>
        </p:nvSpPr>
        <p:spPr bwMode="auto">
          <a:xfrm>
            <a:off x="914400" y="1427521"/>
            <a:ext cx="7772400" cy="40029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</a:t>
            </a:r>
          </a:p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</a:t>
            </a:r>
          </a:p>
          <a:p>
            <a:pPr algn="ctr"/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33CC33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3933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96290"/>
            <a:ext cx="8229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Hai giai đoạn lịch sử: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Khoảng 700 năm TCN  đến năm 179 TCN: Buổi đầu dựng nước và giữ nước.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179 TCN đến năm 938 TCN: Hơn 1000 năm đấu tranh giành độc lập dân tộc.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Các sự kiện tiêu biểu: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Năm 179 TCN: nước Âu Lạc rơi vào tay Triệu Đà.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Năm 938: Chiến thắng Bạch Đằng.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1724" y="70129"/>
            <a:ext cx="25217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6: ÔN TẬP</a:t>
            </a:r>
          </a:p>
        </p:txBody>
      </p:sp>
    </p:spTree>
    <p:extLst>
      <p:ext uri="{BB962C8B-B14F-4D97-AF65-F5344CB8AC3E}">
        <p14:creationId xmlns:p14="http://schemas.microsoft.com/office/powerpoint/2010/main" val="176001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tileframe1181x1772pngh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7"/>
          <p:cNvSpPr>
            <a:spLocks noChangeArrowheads="1" noChangeShapeType="1" noTextEdit="1"/>
          </p:cNvSpPr>
          <p:nvPr/>
        </p:nvSpPr>
        <p:spPr bwMode="auto">
          <a:xfrm>
            <a:off x="1799303" y="2133600"/>
            <a:ext cx="53340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LICH SỬ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34988" y="914400"/>
            <a:ext cx="8237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 VÀ  ĐÀO TẠO QUẬN LONG BIÊN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1257300" y="4114800"/>
            <a:ext cx="6629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>
                <a:cs typeface="Times New Roman" pitchFamily="18" charset="0"/>
              </a:rPr>
              <a:t>ÔN TẬP</a:t>
            </a:r>
            <a:endParaRPr lang="en-US" altLang="en-US" sz="5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7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938" y="11498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4384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 Nam Hán kéo sang đánh nước ta.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ta,lợi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97595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13" y="10236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813" y="621506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667000"/>
            <a:ext cx="716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674370" y="2667000"/>
            <a:ext cx="7772400" cy="1543050"/>
          </a:xfrm>
          <a:custGeom>
            <a:avLst/>
            <a:gdLst>
              <a:gd name="connsiteX0" fmla="*/ 262890 w 7772400"/>
              <a:gd name="connsiteY0" fmla="*/ 11430 h 1314450"/>
              <a:gd name="connsiteX1" fmla="*/ 22860 w 7772400"/>
              <a:gd name="connsiteY1" fmla="*/ 205740 h 1314450"/>
              <a:gd name="connsiteX2" fmla="*/ 205740 w 7772400"/>
              <a:gd name="connsiteY2" fmla="*/ 457200 h 1314450"/>
              <a:gd name="connsiteX3" fmla="*/ 45720 w 7772400"/>
              <a:gd name="connsiteY3" fmla="*/ 708660 h 1314450"/>
              <a:gd name="connsiteX4" fmla="*/ 228600 w 7772400"/>
              <a:gd name="connsiteY4" fmla="*/ 891540 h 1314450"/>
              <a:gd name="connsiteX5" fmla="*/ 0 w 7772400"/>
              <a:gd name="connsiteY5" fmla="*/ 1108710 h 1314450"/>
              <a:gd name="connsiteX6" fmla="*/ 240030 w 7772400"/>
              <a:gd name="connsiteY6" fmla="*/ 1303020 h 1314450"/>
              <a:gd name="connsiteX7" fmla="*/ 7395210 w 7772400"/>
              <a:gd name="connsiteY7" fmla="*/ 1314450 h 1314450"/>
              <a:gd name="connsiteX8" fmla="*/ 7680960 w 7772400"/>
              <a:gd name="connsiteY8" fmla="*/ 1154430 h 1314450"/>
              <a:gd name="connsiteX9" fmla="*/ 7509510 w 7772400"/>
              <a:gd name="connsiteY9" fmla="*/ 902970 h 1314450"/>
              <a:gd name="connsiteX10" fmla="*/ 7772400 w 7772400"/>
              <a:gd name="connsiteY10" fmla="*/ 731520 h 1314450"/>
              <a:gd name="connsiteX11" fmla="*/ 7486650 w 7772400"/>
              <a:gd name="connsiteY11" fmla="*/ 491490 h 1314450"/>
              <a:gd name="connsiteX12" fmla="*/ 7738110 w 7772400"/>
              <a:gd name="connsiteY12" fmla="*/ 217170 h 1314450"/>
              <a:gd name="connsiteX13" fmla="*/ 7395210 w 7772400"/>
              <a:gd name="connsiteY13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72400" h="1314450">
                <a:moveTo>
                  <a:pt x="262890" y="11430"/>
                </a:moveTo>
                <a:lnTo>
                  <a:pt x="22860" y="205740"/>
                </a:lnTo>
                <a:lnTo>
                  <a:pt x="205740" y="457200"/>
                </a:lnTo>
                <a:lnTo>
                  <a:pt x="45720" y="708660"/>
                </a:lnTo>
                <a:lnTo>
                  <a:pt x="228600" y="891540"/>
                </a:lnTo>
                <a:lnTo>
                  <a:pt x="0" y="1108710"/>
                </a:lnTo>
                <a:lnTo>
                  <a:pt x="240030" y="1303020"/>
                </a:lnTo>
                <a:lnTo>
                  <a:pt x="7395210" y="1314450"/>
                </a:lnTo>
                <a:lnTo>
                  <a:pt x="7680960" y="1154430"/>
                </a:lnTo>
                <a:lnTo>
                  <a:pt x="7509510" y="902970"/>
                </a:lnTo>
                <a:lnTo>
                  <a:pt x="7772400" y="731520"/>
                </a:lnTo>
                <a:lnTo>
                  <a:pt x="7486650" y="491490"/>
                </a:lnTo>
                <a:lnTo>
                  <a:pt x="7738110" y="217170"/>
                </a:lnTo>
                <a:lnTo>
                  <a:pt x="739521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76600" y="2670810"/>
            <a:ext cx="0" cy="129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2670810"/>
            <a:ext cx="0" cy="129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2800" y="2743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370" y="4916269"/>
            <a:ext cx="1383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9602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179         CN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1400" y="496020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938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6800" y="27432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93080" y="2667000"/>
            <a:ext cx="2484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36017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5052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95400" y="314831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314831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4400" y="319022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848600" y="314831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8200" y="3505200"/>
            <a:ext cx="762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1590" y="292712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Lang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810000"/>
            <a:ext cx="186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700 </a:t>
            </a:r>
            <a:r>
              <a:rPr lang="en-US" b="1" dirty="0" err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2819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Nước Âu Lạc rơi vào tay Triệu Đà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2743200"/>
            <a:ext cx="273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Chiến thắng Bạch Đằng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5100" y="3840777"/>
            <a:ext cx="2404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Năm 179                   CN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369951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 938</a:t>
            </a:r>
          </a:p>
        </p:txBody>
      </p:sp>
    </p:spTree>
    <p:extLst>
      <p:ext uri="{BB962C8B-B14F-4D97-AF65-F5344CB8AC3E}">
        <p14:creationId xmlns:p14="http://schemas.microsoft.com/office/powerpoint/2010/main" val="9938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8929"/>
            <a:ext cx="5981700" cy="4143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286000" y="57150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4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8153399" cy="4800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752600" y="5867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Vạn lý trường thành ở Trung Quốc</a:t>
            </a:r>
          </a:p>
        </p:txBody>
      </p:sp>
    </p:spTree>
    <p:extLst>
      <p:ext uri="{BB962C8B-B14F-4D97-AF65-F5344CB8AC3E}">
        <p14:creationId xmlns:p14="http://schemas.microsoft.com/office/powerpoint/2010/main" val="39727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7543800" cy="4419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587502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Đền Ăng-co Vát ở Cambodia</a:t>
            </a:r>
          </a:p>
        </p:txBody>
      </p:sp>
    </p:spTree>
    <p:extLst>
      <p:ext uri="{BB962C8B-B14F-4D97-AF65-F5344CB8AC3E}">
        <p14:creationId xmlns:p14="http://schemas.microsoft.com/office/powerpoint/2010/main" val="8262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4582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60198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Vịnh Hạ Long ở Việt Nam</a:t>
            </a:r>
          </a:p>
        </p:txBody>
      </p:sp>
    </p:spTree>
    <p:extLst>
      <p:ext uri="{BB962C8B-B14F-4D97-AF65-F5344CB8AC3E}">
        <p14:creationId xmlns:p14="http://schemas.microsoft.com/office/powerpoint/2010/main" val="366348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05&quot;&gt;&lt;property id=&quot;20148&quot; value=&quot;5&quot;/&gt;&lt;property id=&quot;20300&quot; value=&quot;Slide 4&quot;/&gt;&lt;property id=&quot;20307&quot; value=&quot;260&quot;/&gt;&lt;/object&gt;&lt;object type=&quot;3&quot; unique_id=&quot;10006&quot;&gt;&lt;property id=&quot;20148&quot; value=&quot;5&quot;/&gt;&lt;property id=&quot;20300&quot; value=&quot;Slide 5&quot;/&gt;&lt;property id=&quot;20307&quot; value=&quot;261&quot;/&gt;&lt;/object&gt;&lt;object type=&quot;3&quot; unique_id=&quot;10007&quot;&gt;&lt;property id=&quot;20148&quot; value=&quot;5&quot;/&gt;&lt;property id=&quot;20300&quot; value=&quot;Slide 6&quot;/&gt;&lt;property id=&quot;20307&quot; value=&quot;262&quot;/&gt;&lt;/object&gt;&lt;object type=&quot;3&quot; unique_id=&quot;10008&quot;&gt;&lt;property id=&quot;20148&quot; value=&quot;5&quot;/&gt;&lt;property id=&quot;20300&quot; value=&quot;Slide 7&quot;/&gt;&lt;property id=&quot;20307&quot; value=&quot;263&quot;/&gt;&lt;/object&gt;&lt;object type=&quot;3&quot; unique_id=&quot;10009&quot;&gt;&lt;property id=&quot;20148&quot; value=&quot;5&quot;/&gt;&lt;property id=&quot;20300&quot; value=&quot;Slide 8&quot;/&gt;&lt;property id=&quot;20307&quot; value=&quot;264&quot;/&gt;&lt;/object&gt;&lt;object type=&quot;3&quot; unique_id=&quot;10010&quot;&gt;&lt;property id=&quot;20148&quot; value=&quot;5&quot;/&gt;&lt;property id=&quot;20300&quot; value=&quot;Slide 9&quot;/&gt;&lt;property id=&quot;20307&quot; value=&quot;265&quot;/&gt;&lt;/object&gt;&lt;object type=&quot;3&quot; unique_id=&quot;10011&quot;&gt;&lt;property id=&quot;20148&quot; value=&quot;5&quot;/&gt;&lt;property id=&quot;20300&quot; value=&quot;Slide 10&quot;/&gt;&lt;property id=&quot;20307&quot; value=&quot;266&quot;/&gt;&lt;/object&gt;&lt;object type=&quot;3&quot; unique_id=&quot;10012&quot;&gt;&lt;property id=&quot;20148&quot; value=&quot;5&quot;/&gt;&lt;property id=&quot;20300&quot; value=&quot;Slide 11&quot;/&gt;&lt;property id=&quot;20307&quot; value=&quot;267&quot;/&gt;&lt;/object&gt;&lt;object type=&quot;3&quot; unique_id=&quot;10013&quot;&gt;&lt;property id=&quot;20148&quot; value=&quot;5&quot;/&gt;&lt;property id=&quot;20300&quot; value=&quot;Slide 12&quot;/&gt;&lt;property id=&quot;20307&quot; value=&quot;268&quot;/&gt;&lt;/object&gt;&lt;object type=&quot;3&quot; unique_id=&quot;10014&quot;&gt;&lt;property id=&quot;20148&quot; value=&quot;5&quot;/&gt;&lt;property id=&quot;20300&quot; value=&quot;Slide 13&quot;/&gt;&lt;property id=&quot;20307&quot; value=&quot;269&quot;/&gt;&lt;/object&gt;&lt;object type=&quot;3&quot; unique_id=&quot;10015&quot;&gt;&lt;property id=&quot;20148&quot; value=&quot;5&quot;/&gt;&lt;property id=&quot;20300&quot; value=&quot;Slide 14&quot;/&gt;&lt;property id=&quot;20307&quot; value=&quot;270&quot;/&gt;&lt;/object&gt;&lt;object type=&quot;3&quot; unique_id=&quot;10016&quot;&gt;&lt;property id=&quot;20148&quot; value=&quot;5&quot;/&gt;&lt;property id=&quot;20300&quot; value=&quot;Slide 15&quot;/&gt;&lt;property id=&quot;20307&quot; value=&quot;271&quot;/&gt;&lt;/object&gt;&lt;object type=&quot;3&quot; unique_id=&quot;11368&quot;&gt;&lt;property id=&quot;20148&quot; value=&quot;5&quot;/&gt;&lt;property id=&quot;20300&quot; value=&quot;Slide 2&quot;/&gt;&lt;property id=&quot;20307&quot; value=&quot;274&quot;/&gt;&lt;/object&gt;&lt;object type=&quot;3&quot; unique_id=&quot;11369&quot;&gt;&lt;property id=&quot;20148&quot; value=&quot;5&quot;/&gt;&lt;property id=&quot;20300&quot; value=&quot;Slide 16&quot;/&gt;&lt;property id=&quot;20307&quot; value=&quot;273&quot;/&gt;&lt;/object&gt;&lt;object type=&quot;3&quot; unique_id=&quot;11371&quot;&gt;&lt;property id=&quot;20148&quot; value=&quot;5&quot;/&gt;&lt;property id=&quot;20300&quot; value=&quot;Slide 17&quot;/&gt;&lt;property id=&quot;20307&quot; value=&quot;275&quot;/&gt;&lt;/object&gt;&lt;/object&gt;&lt;object type=&quot;8&quot; unique_id=&quot;10034&quot;&gt;&lt;/object&gt;&lt;/object&gt;&lt;/database&gt;"/>
  <p:tag name="ISPRING_RESOURCE_PATHS_HASH_PRESENTER" val="762aa12263aa5cf109f9b39e99e5977a5bb88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377</TotalTime>
  <Words>413</Words>
  <Application>Microsoft Office PowerPoint</Application>
  <PresentationFormat>On-screen Show (4:3)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năm ngày 22 tháng 01 năm 2015</dc:title>
  <dc:creator>Administrator</dc:creator>
  <cp:lastModifiedBy>Administrator</cp:lastModifiedBy>
  <cp:revision>48</cp:revision>
  <dcterms:created xsi:type="dcterms:W3CDTF">2015-01-22T08:28:58Z</dcterms:created>
  <dcterms:modified xsi:type="dcterms:W3CDTF">2020-10-26T08:14:38Z</dcterms:modified>
</cp:coreProperties>
</file>