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t>31/12/2019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t>31/12/2019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t>31/12/2019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t>31/12/2019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t>31/12/2019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t>31/12/2019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t>31/12/2019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t>31/12/2019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t>31/12/2019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t>31/12/2019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t>31/12/2019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53A48-38A6-47D9-A144-465208F26A28}" type="datetimeFigureOut">
              <a:rPr lang="en-US" smtClean="0"/>
              <a:t>31/12/2019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D2FBC-6BE3-4096-A6B9-7BA56C1BF8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41375"/>
          </a:xfrm>
        </p:spPr>
        <p:txBody>
          <a:bodyPr anchor="t"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5186" y="2589074"/>
            <a:ext cx="79630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ÔN TẬP CUỐI HỌC KÌ 1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 TIẾT 1 )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95186" y="2589074"/>
            <a:ext cx="81361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ÔN LUYỆN TẬP ĐỌC </a:t>
            </a:r>
          </a:p>
          <a:p>
            <a:pPr marL="914400" indent="-914400"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VÀ HỌC THUỘC LÒNG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533400" y="1093887"/>
            <a:ext cx="914400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LẬP BẢNG TỔNG KẾT CÁC BÀI TẬP ĐỌC LÀ TRUYỆN KỂ THUỘC CHỦ ĐIỂM “CÓ CHÍ THÌ NÊN” VÀ “TIẾNG SÁO DIỀU”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892314"/>
            <a:ext cx="43223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78588"/>
          <a:ext cx="8839200" cy="652701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209800"/>
                <a:gridCol w="2209800"/>
                <a:gridCol w="2590800"/>
                <a:gridCol w="1828800"/>
              </a:tblGrid>
              <a:tr h="79370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BÀI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TÁC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GiẢ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DUNG CHÍNH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VẬT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666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Ông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Trạng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thả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diều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666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Vua</a:t>
                      </a:r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tàu</a:t>
                      </a:r>
                      <a:r>
                        <a:rPr lang="en-US" sz="2000" b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thuỷ</a:t>
                      </a:r>
                      <a:r>
                        <a:rPr lang="en-US" sz="2000" b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” </a:t>
                      </a:r>
                      <a:r>
                        <a:rPr lang="en-US" sz="2000" b="1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Bạch</a:t>
                      </a:r>
                      <a:r>
                        <a:rPr lang="en-US" sz="2000" b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Thái</a:t>
                      </a:r>
                      <a:r>
                        <a:rPr lang="en-US" sz="2000" b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Bưởi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666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Vẽ</a:t>
                      </a:r>
                      <a:r>
                        <a:rPr lang="en-US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trứng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666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0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tìm</a:t>
                      </a:r>
                      <a:r>
                        <a:rPr lang="en-US" sz="20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0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lên</a:t>
                      </a:r>
                      <a:r>
                        <a:rPr lang="en-US" sz="20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0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vì</a:t>
                      </a:r>
                      <a:r>
                        <a:rPr lang="en-US" sz="20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sao</a:t>
                      </a:r>
                      <a:endParaRPr lang="en-US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666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66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Văn</a:t>
                      </a:r>
                      <a:r>
                        <a:rPr lang="en-US" sz="2000" b="1" baseline="0" dirty="0" smtClean="0">
                          <a:solidFill>
                            <a:srgbClr val="66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hay </a:t>
                      </a:r>
                      <a:r>
                        <a:rPr lang="en-US" sz="2000" b="1" baseline="0" dirty="0" err="1" smtClean="0">
                          <a:solidFill>
                            <a:srgbClr val="66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lang="en-US" sz="2000" b="1" baseline="0" dirty="0" smtClean="0">
                          <a:solidFill>
                            <a:srgbClr val="66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66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tốt</a:t>
                      </a:r>
                      <a:endParaRPr lang="en-US" sz="2000" b="1" dirty="0">
                        <a:solidFill>
                          <a:srgbClr val="66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67000" y="1352490"/>
            <a:ext cx="1624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Trinh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24384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3638490"/>
            <a:ext cx="12812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Yến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4705290"/>
            <a:ext cx="20528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Long</a:t>
            </a:r>
          </a:p>
          <a:p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endParaRPr lang="en-US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57150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algn="ctr"/>
            <a:r>
              <a:rPr lang="en-US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( 1995 )</a:t>
            </a:r>
            <a:endParaRPr lang="en-US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47845" y="1041737"/>
            <a:ext cx="20815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nghèo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hiếu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9000" y="1352490"/>
            <a:ext cx="1752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2209800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Bưởi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62800" y="24384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Bưởi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86152" y="3352800"/>
            <a:ext cx="25766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-ô-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nác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Vin-xi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vĩ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2800" y="3505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-ô-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nác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Vin-xi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52730" y="4495800"/>
            <a:ext cx="2433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Xi-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cốp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xki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kiên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đuổi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22308" y="4800600"/>
            <a:ext cx="1693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Xi-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cốp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xki</a:t>
            </a:r>
            <a:endParaRPr lang="en-US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95800" y="5486400"/>
            <a:ext cx="281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Cao </a:t>
            </a:r>
            <a:r>
              <a:rPr lang="en-US" sz="2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Bá</a:t>
            </a:r>
            <a:r>
              <a:rPr lang="en-US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kiên</a:t>
            </a:r>
            <a:r>
              <a:rPr lang="en-US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05664" y="5924490"/>
            <a:ext cx="1609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Cao </a:t>
            </a:r>
            <a:r>
              <a:rPr lang="en-US" sz="2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Bá</a:t>
            </a:r>
            <a:r>
              <a:rPr lang="en-US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endParaRPr lang="en-US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59991" y="1524000"/>
            <a:ext cx="52790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SÁO </a:t>
            </a:r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DiỀU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52400"/>
          <a:ext cx="8686800" cy="647700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171700"/>
                <a:gridCol w="2171700"/>
                <a:gridCol w="2667000"/>
                <a:gridCol w="1676400"/>
              </a:tblGrid>
              <a:tr h="95313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4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BÀI</a:t>
                      </a:r>
                      <a:endParaRPr lang="en-US" sz="2400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TÁC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GIẢ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DUNG CHÍNH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VẬT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28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Chú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Đất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Nung</a:t>
                      </a:r>
                      <a:endParaRPr lang="en-US" sz="2400" b="1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( 2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)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28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quán</a:t>
                      </a:r>
                      <a:r>
                        <a:rPr lang="en-US" sz="2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ăn</a:t>
                      </a:r>
                      <a:r>
                        <a:rPr lang="en-US" sz="2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“</a:t>
                      </a:r>
                      <a:r>
                        <a:rPr lang="en-US" sz="24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r>
                        <a:rPr lang="en-US" sz="2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</a:t>
                      </a:r>
                      <a:r>
                        <a:rPr lang="en-US" sz="2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bống</a:t>
                      </a:r>
                      <a:r>
                        <a:rPr lang="en-US" sz="2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” 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28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Rất</a:t>
                      </a:r>
                      <a:r>
                        <a:rPr lang="en-US" sz="24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nhiều</a:t>
                      </a:r>
                      <a:r>
                        <a:rPr lang="en-US" sz="24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mặt</a:t>
                      </a:r>
                      <a:r>
                        <a:rPr lang="en-US" sz="24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trăng</a:t>
                      </a:r>
                      <a:r>
                        <a:rPr lang="en-US" sz="24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( 2 </a:t>
                      </a:r>
                      <a:r>
                        <a:rPr lang="en-US" sz="2400" b="1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24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)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4600" y="1676400"/>
            <a:ext cx="1903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Kiên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1219200"/>
            <a:ext cx="2514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nung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mẽ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1400" y="15240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Nung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1" y="35052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A-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lếch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Tôn-xtôi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971800"/>
            <a:ext cx="2667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Bu-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minh,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mưu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moi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kho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báu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9000" y="3581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Bu-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nô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5360313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Phơ-bo</a:t>
            </a:r>
            <a:endParaRPr lang="en-US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5030450"/>
            <a:ext cx="251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9000" y="5360313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04800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CHÚC CÁC EM CHĂM NGOAN,</a:t>
            </a:r>
          </a:p>
          <a:p>
            <a:pPr algn="ctr"/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HỌC GIỎI!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215&quot;&gt;&lt;object type=&quot;3&quot; unique_id=&quot;10216&quot;&gt;&lt;property id=&quot;20148&quot; value=&quot;5&quot;/&gt;&lt;property id=&quot;20300&quot; value=&quot;Slide 1 - &amp;quot;PHÒNG GIÁO DỤC VÀ ĐÀO TẠO QUẬN LONG BIÊN TRƯỜNG TIỂU HỌC ÁI MỘ B&amp;quot;&quot;/&gt;&lt;property id=&quot;20307&quot; value=&quot;256&quot;/&gt;&lt;/object&gt;&lt;object type=&quot;3&quot; unique_id=&quot;10217&quot;&gt;&lt;property id=&quot;20148&quot; value=&quot;5&quot;/&gt;&lt;property id=&quot;20300&quot; value=&quot;Slide 2&quot;/&gt;&lt;property id=&quot;20307&quot; value=&quot;257&quot;/&gt;&lt;/object&gt;&lt;object type=&quot;3&quot; unique_id=&quot;10218&quot;&gt;&lt;property id=&quot;20148&quot; value=&quot;5&quot;/&gt;&lt;property id=&quot;20300&quot; value=&quot;Slide 3&quot;/&gt;&lt;property id=&quot;20307&quot; value=&quot;258&quot;/&gt;&lt;/object&gt;&lt;object type=&quot;3&quot; unique_id=&quot;10219&quot;&gt;&lt;property id=&quot;20148&quot; value=&quot;5&quot;/&gt;&lt;property id=&quot;20300&quot; value=&quot;Slide 4&quot;/&gt;&lt;property id=&quot;20307&quot; value=&quot;259&quot;/&gt;&lt;/object&gt;&lt;object type=&quot;3&quot; unique_id=&quot;10220&quot;&gt;&lt;property id=&quot;20148&quot; value=&quot;5&quot;/&gt;&lt;property id=&quot;20300&quot; value=&quot;Slide 5&quot;/&gt;&lt;property id=&quot;20307&quot; value=&quot;260&quot;/&gt;&lt;/object&gt;&lt;object type=&quot;3&quot; unique_id=&quot;10221&quot;&gt;&lt;property id=&quot;20148&quot; value=&quot;5&quot;/&gt;&lt;property id=&quot;20300&quot; value=&quot;Slide 6&quot;/&gt;&lt;property id=&quot;20307&quot; value=&quot;261&quot;/&gt;&lt;/object&gt;&lt;/object&gt;&lt;object type=&quot;8&quot; unique_id=&quot;10229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271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PHÒNG GIÁO DỤC VÀ ĐÀO TẠO QUẬN LONG BIÊN TRƯỜNG TIỂU HỌC ÁI MỘ B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TIỂU HỌC ÁI MỘ B</dc:title>
  <dc:creator>THAMB - LOP HOC</dc:creator>
  <cp:lastModifiedBy>MTC</cp:lastModifiedBy>
  <cp:revision>5</cp:revision>
  <dcterms:created xsi:type="dcterms:W3CDTF">2018-12-28T01:48:37Z</dcterms:created>
  <dcterms:modified xsi:type="dcterms:W3CDTF">2019-12-31T10:04:42Z</dcterms:modified>
</cp:coreProperties>
</file>