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1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41375"/>
          </a:xfrm>
        </p:spPr>
        <p:txBody>
          <a:bodyPr anchor="t"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186" y="2589074"/>
            <a:ext cx="79630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ÔN TẬP CUỐI HỌC KÌ 1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TIẾT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5186" y="2589074"/>
            <a:ext cx="81361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ÔN LUYỆN TẬP ĐỌC </a:t>
            </a:r>
          </a:p>
          <a:p>
            <a:pPr marL="914400" indent="-914400"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VÀ HỌC THUỘC LÒNG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3400" y="914400"/>
            <a:ext cx="96774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ĐẶT CÂU VỚI NHỮNG TỪ NGỮ THÍCH HỢP ĐỂ NHẬN XÉT VỀ CÁC NHÂN VẬT EM ĐÃ BIẾT QUA CÁC BÀI TẬP ĐỌC: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28008"/>
            <a:ext cx="2549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6140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014008"/>
            <a:ext cx="391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-ô-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Vin-xi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4740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-ô-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-ô-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-ô-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-ô-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Vin-xi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640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Xi-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xki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33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Xi-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cốp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Xi-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cốp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Xi-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cốp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Xi-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cốp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286000"/>
            <a:ext cx="2560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Cao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Cao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2943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Bưởi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105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Bưởi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Bưởi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Bưởi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3400" y="914400"/>
            <a:ext cx="96774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3. EM CHỌN THÀNH NGỮ, TỤC NGỮ NÀO ĐỂ KHUYẾN KHÍCH HOẶC KHUYÊN NHỦ BẠN?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988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33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286000"/>
            <a:ext cx="6689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nản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794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105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04800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CHÚC CÁC EM CHĂM NGOAN,</a:t>
            </a:r>
          </a:p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HỌC GIỎI!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215&quot;&gt;&lt;object type=&quot;3&quot; unique_id=&quot;10216&quot;&gt;&lt;property id=&quot;20148&quot; value=&quot;5&quot;/&gt;&lt;property id=&quot;20300&quot; value=&quot;Slide 1 - &amp;quot;PHÒNG GIÁO DỤC VÀ ĐÀO TẠO QUẬN LONG BIÊN TRƯỜNG TIỂU HỌC ÁI MỘ B&amp;quot;&quot;/&gt;&lt;property id=&quot;20307&quot; value=&quot;256&quot;/&gt;&lt;/object&gt;&lt;object type=&quot;3&quot; unique_id=&quot;10217&quot;&gt;&lt;property id=&quot;20148&quot; value=&quot;5&quot;/&gt;&lt;property id=&quot;20300&quot; value=&quot;Slide 2&quot;/&gt;&lt;property id=&quot;20307&quot; value=&quot;257&quot;/&gt;&lt;/object&gt;&lt;object type=&quot;3&quot; unique_id=&quot;10218&quot;&gt;&lt;property id=&quot;20148&quot; value=&quot;5&quot;/&gt;&lt;property id=&quot;20300&quot; value=&quot;Slide 3&quot;/&gt;&lt;property id=&quot;20307&quot; value=&quot;258&quot;/&gt;&lt;/object&gt;&lt;object type=&quot;3&quot; unique_id=&quot;10221&quot;&gt;&lt;property id=&quot;20148&quot; value=&quot;5&quot;/&gt;&lt;property id=&quot;20300&quot; value=&quot;Slide 8&quot;/&gt;&lt;property id=&quot;20307&quot; value=&quot;261&quot;/&gt;&lt;/object&gt;&lt;object type=&quot;3&quot; unique_id=&quot;10278&quot;&gt;&lt;property id=&quot;20148&quot; value=&quot;5&quot;/&gt;&lt;property id=&quot;20300&quot; value=&quot;Slide 4&quot;/&gt;&lt;property id=&quot;20307&quot; value=&quot;262&quot;/&gt;&lt;/object&gt;&lt;object type=&quot;3&quot; unique_id=&quot;10279&quot;&gt;&lt;property id=&quot;20148&quot; value=&quot;5&quot;/&gt;&lt;property id=&quot;20300&quot; value=&quot;Slide 5&quot;/&gt;&lt;property id=&quot;20307&quot; value=&quot;263&quot;/&gt;&lt;/object&gt;&lt;object type=&quot;3&quot; unique_id=&quot;10280&quot;&gt;&lt;property id=&quot;20148&quot; value=&quot;5&quot;/&gt;&lt;property id=&quot;20300&quot; value=&quot;Slide 6&quot;/&gt;&lt;property id=&quot;20307&quot; value=&quot;264&quot;/&gt;&lt;/object&gt;&lt;object type=&quot;3&quot; unique_id=&quot;10281&quot;&gt;&lt;property id=&quot;20148&quot; value=&quot;5&quot;/&gt;&lt;property id=&quot;20300&quot; value=&quot;Slide 7&quot;/&gt;&lt;property id=&quot;20307&quot; value=&quot;265&quot;/&gt;&lt;/object&gt;&lt;/object&gt;&lt;object type=&quot;8&quot; unique_id=&quot;1022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419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PHÒNG GIÁO DỤC VÀ ĐÀO TẠO QUẬN LONG BIÊN TRƯỜNG TIỂU HỌC ÁI MỘ B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TIỂU HỌC ÁI MỘ B</dc:title>
  <dc:creator>THAMB - LOP HOC</dc:creator>
  <cp:lastModifiedBy>THAMB - LOP HOC</cp:lastModifiedBy>
  <cp:revision>6</cp:revision>
  <dcterms:created xsi:type="dcterms:W3CDTF">2018-12-28T01:48:37Z</dcterms:created>
  <dcterms:modified xsi:type="dcterms:W3CDTF">2018-12-28T02:27:41Z</dcterms:modified>
</cp:coreProperties>
</file>