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41375"/>
          </a:xfrm>
        </p:spPr>
        <p:txBody>
          <a:bodyPr anchor="t"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7963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TẬP CUỐI HỌC KÌ 1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TIẾT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81361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LUYỆN TẬP ĐỌC </a:t>
            </a:r>
          </a:p>
          <a:p>
            <a:pPr marL="914400" indent="-914400"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VÀ HỌC THUỘC LÒNG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3400" y="0"/>
            <a:ext cx="9677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CHO ĐỀ TẬP LÀM VĂN SAU: “KỂ CHUYỆN ÔNG NGUYỄN HIỀN”. EM HÃY VIẾT: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3810000"/>
            <a:ext cx="8458200" cy="2667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a. MỞ BÀI GIÁN TIẾP</a:t>
            </a:r>
          </a:p>
          <a:p>
            <a:pPr marL="514350" indent="-514350" algn="just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b. KẾT BÀI MỞ RỘNG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480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CHÚC CÁC EM CHĂM NGOAN,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HỌC GIỎI!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215&quot;&gt;&lt;object type=&quot;3&quot; unique_id=&quot;10216&quot;&gt;&lt;property id=&quot;20148&quot; value=&quot;5&quot;/&gt;&lt;property id=&quot;20300&quot; value=&quot;Slide 1 - &amp;quot;PHÒNG GIÁO DỤC VÀ ĐÀO TẠO QUẬN LONG BIÊN TRƯỜNG TIỂU HỌC ÁI MỘ B&amp;quot;&quot;/&gt;&lt;property id=&quot;20307&quot; value=&quot;256&quot;/&gt;&lt;/object&gt;&lt;object type=&quot;3&quot; unique_id=&quot;10217&quot;&gt;&lt;property id=&quot;20148&quot; value=&quot;5&quot;/&gt;&lt;property id=&quot;20300&quot; value=&quot;Slide 2&quot;/&gt;&lt;property id=&quot;20307&quot; value=&quot;257&quot;/&gt;&lt;/object&gt;&lt;object type=&quot;3&quot; unique_id=&quot;10218&quot;&gt;&lt;property id=&quot;20148&quot; value=&quot;5&quot;/&gt;&lt;property id=&quot;20300&quot; value=&quot;Slide 3&quot;/&gt;&lt;property id=&quot;20307&quot; value=&quot;258&quot;/&gt;&lt;/object&gt;&lt;object type=&quot;3&quot; unique_id=&quot;10221&quot;&gt;&lt;property id=&quot;20148&quot; value=&quot;5&quot;/&gt;&lt;property id=&quot;20300&quot; value=&quot;Slide 4&quot;/&gt;&lt;property id=&quot;20307&quot; value=&quot;261&quot;/&gt;&lt;/object&gt;&lt;/object&gt;&lt;object type=&quot;8&quot; unique_id=&quot;1022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PHÒNG GIÁO DỤC VÀ ĐÀO TẠO QUẬN LONG BIÊN TRƯỜNG TIỂU HỌC ÁI MỘ B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TIỂU HỌC ÁI MỘ B</dc:title>
  <dc:creator>THAMB - LOP HOC</dc:creator>
  <cp:lastModifiedBy>THAMB - LOP HOC</cp:lastModifiedBy>
  <cp:revision>7</cp:revision>
  <dcterms:created xsi:type="dcterms:W3CDTF">2018-12-28T01:48:37Z</dcterms:created>
  <dcterms:modified xsi:type="dcterms:W3CDTF">2018-12-28T02:30:00Z</dcterms:modified>
</cp:coreProperties>
</file>