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3A48-38A6-47D9-A144-465208F26A28}" type="datetimeFigureOut">
              <a:rPr lang="en-US" smtClean="0"/>
              <a:pPr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D2FBC-6BE3-4096-A6B9-7BA56C1BF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 anchor="t"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79630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TẬP CUỐI HỌC KÌ 1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 TIẾT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5186" y="2589074"/>
            <a:ext cx="81361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ÔN LUYỆN TẬP ĐỌC </a:t>
            </a:r>
          </a:p>
          <a:p>
            <a:pPr marL="914400" indent="-914400"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VÀ HỌC THUỘC LÒNG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33400" y="0"/>
            <a:ext cx="9677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NGHE – VIẾT</a:t>
            </a:r>
          </a:p>
          <a:p>
            <a:pPr marL="914400" indent="-914400"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ĐÔI QUE ĐAN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1905000"/>
          <a:ext cx="8991600" cy="4724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0"/>
                <a:gridCol w="2997200"/>
                <a:gridCol w="2997200"/>
              </a:tblGrid>
              <a:tr h="47244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Mũ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đen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ấm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</a:t>
                      </a: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đôi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chị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nữa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Ôi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đôi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đan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Sao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Sao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dị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Sao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dẻo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mũi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mũi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Cứ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đan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đan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hoài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Sợi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len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rộng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cũng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đây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Mũi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mũi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xuống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Ngón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Dẻo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ngượng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Mũ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đen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ấm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</a:t>
                      </a: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đôi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nữa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Cũng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đan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mãi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ngọc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04800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CHÚC CÁC EM CHĂM NGOAN,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HỌC GIỎI!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5&quot;&gt;&lt;object type=&quot;3&quot; unique_id=&quot;10216&quot;&gt;&lt;property id=&quot;20148&quot; value=&quot;5&quot;/&gt;&lt;property id=&quot;20300&quot; value=&quot;Slide 1 - &amp;quot;PHÒNG GIÁO DỤC VÀ ĐÀO TẠO QUẬN LONG BIÊN TRƯỜNG TIỂU HỌC ÁI MỘ B&amp;quot;&quot;/&gt;&lt;property id=&quot;20307&quot; value=&quot;256&quot;/&gt;&lt;/object&gt;&lt;object type=&quot;3&quot; unique_id=&quot;10217&quot;&gt;&lt;property id=&quot;20148&quot; value=&quot;5&quot;/&gt;&lt;property id=&quot;20300&quot; value=&quot;Slide 2&quot;/&gt;&lt;property id=&quot;20307&quot; value=&quot;257&quot;/&gt;&lt;/object&gt;&lt;object type=&quot;3&quot; unique_id=&quot;10218&quot;&gt;&lt;property id=&quot;20148&quot; value=&quot;5&quot;/&gt;&lt;property id=&quot;20300&quot; value=&quot;Slide 3&quot;/&gt;&lt;property id=&quot;20307&quot; value=&quot;258&quot;/&gt;&lt;/object&gt;&lt;object type=&quot;3&quot; unique_id=&quot;10221&quot;&gt;&lt;property id=&quot;20148&quot; value=&quot;5&quot;/&gt;&lt;property id=&quot;20300&quot; value=&quot;Slide 4&quot;/&gt;&lt;property id=&quot;20307&quot; value=&quot;261&quot;/&gt;&lt;/object&gt;&lt;/object&gt;&lt;object type=&quot;8&quot; unique_id=&quot;102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PHÒNG GIÁO DỤC VÀ ĐÀO TẠO QUẬN LONG BIÊN TRƯỜNG TIỂU HỌC ÁI MỘ B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TIỂU HỌC ÁI MỘ B</dc:title>
  <dc:creator>THAMB - LOP HOC</dc:creator>
  <cp:lastModifiedBy>THAMB - LOP HOC</cp:lastModifiedBy>
  <cp:revision>8</cp:revision>
  <dcterms:created xsi:type="dcterms:W3CDTF">2018-12-28T01:48:37Z</dcterms:created>
  <dcterms:modified xsi:type="dcterms:W3CDTF">2018-12-28T02:33:13Z</dcterms:modified>
</cp:coreProperties>
</file>