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41375"/>
          </a:xfrm>
        </p:spPr>
        <p:txBody>
          <a:bodyPr anchor="t"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79630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TẬP CUỐI HỌC KÌ 1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TIẾT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1" y="2589074"/>
            <a:ext cx="8381999" cy="20020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lnSpc>
                <a:spcPct val="150000"/>
              </a:lnSpc>
              <a:buAutoNum type="arabicPeriod"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CHÍNH TẢ (NGHE – VIẾT) </a:t>
            </a:r>
          </a:p>
          <a:p>
            <a:pPr algn="ctr">
              <a:lnSpc>
                <a:spcPct val="150000"/>
              </a:lnSpc>
            </a:pP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CHIẾC XE ĐẠP CỦA CHÚ TƯ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272" y="457200"/>
            <a:ext cx="8686800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TẬP LÀM VĂN 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CHO ĐỀ BÀI SAU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“TẢ MỘT ĐỒ DÙNG HỌC TẬP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HOẶC MỘT ĐỒ CHƠI MÀ EM YÊU THÍCH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”. 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HÃY VIẾT: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0872" y="3886200"/>
            <a:ext cx="8458200" cy="213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a. MỞ BÀI THEO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CÁCH MỞ BÀI TRỰC TIẾP HOẶC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GIÁN TIẾP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b.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VIẾT MỘT ĐOẠN VĂN Ở PHẦN THÂN BÀI.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0480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CHÚC CÁC EM CHĂM NGOAN,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HỌC GIỎI!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215&quot;&gt;&lt;object type=&quot;3&quot; unique_id=&quot;10216&quot;&gt;&lt;property id=&quot;20148&quot; value=&quot;5&quot;/&gt;&lt;property id=&quot;20300&quot; value=&quot;Slide 1 - &amp;quot;PHÒNG GIÁO DỤC VÀ ĐÀO TẠO QUẬN LONG BIÊN TRƯỜNG TIỂU HỌC ÁI MỘ B&amp;quot;&quot;/&gt;&lt;property id=&quot;20307&quot; value=&quot;256&quot;/&gt;&lt;/object&gt;&lt;object type=&quot;3&quot; unique_id=&quot;10217&quot;&gt;&lt;property id=&quot;20148&quot; value=&quot;5&quot;/&gt;&lt;property id=&quot;20300&quot; value=&quot;Slide 2&quot;/&gt;&lt;property id=&quot;20307&quot; value=&quot;257&quot;/&gt;&lt;/object&gt;&lt;object type=&quot;3&quot; unique_id=&quot;10218&quot;&gt;&lt;property id=&quot;20148&quot; value=&quot;5&quot;/&gt;&lt;property id=&quot;20300&quot; value=&quot;Slide 3&quot;/&gt;&lt;property id=&quot;20307&quot; value=&quot;258&quot;/&gt;&lt;/object&gt;&lt;object type=&quot;3&quot; unique_id=&quot;10221&quot;&gt;&lt;property id=&quot;20148&quot; value=&quot;5&quot;/&gt;&lt;property id=&quot;20300&quot; value=&quot;Slide 4&quot;/&gt;&lt;property id=&quot;20307&quot; value=&quot;261&quot;/&gt;&lt;/object&gt;&lt;/object&gt;&lt;object type=&quot;8&quot; unique_id=&quot;1022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PHÒNG GIÁO DỤC VÀ ĐÀO TẠO QUẬN LONG BIÊN TRƯỜNG TIỂU HỌC ÁI MỘ 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TIỂU HỌC ÁI MỘ B</dc:title>
  <dc:creator>THAMB - LOP HOC</dc:creator>
  <cp:lastModifiedBy>MTC</cp:lastModifiedBy>
  <cp:revision>33</cp:revision>
  <dcterms:created xsi:type="dcterms:W3CDTF">2018-12-28T01:48:37Z</dcterms:created>
  <dcterms:modified xsi:type="dcterms:W3CDTF">2020-01-02T05:10:11Z</dcterms:modified>
</cp:coreProperties>
</file>