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61" r:id="rId6"/>
    <p:sldId id="262" r:id="rId7"/>
    <p:sldId id="263" r:id="rId8"/>
    <p:sldId id="264" r:id="rId9"/>
    <p:sldId id="271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1E2C40-B298-4D24-BA5D-2CEFA2BC9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76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C6B5ED-0A2B-4066-A4AD-CFB3DC90D9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51FF-8DF0-4E81-A55E-415AFED83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8D89-DE09-4C6F-AC9B-C36303496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9ABD-A1E0-4DF9-B643-3E50FA73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F2A5-EFB9-42DF-A9A6-A4A8752A3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84503-428B-4641-B6EB-255F46E06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67F96-FAD0-432C-B126-690E5E598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176D-86DC-4946-96D5-1E67360A2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6FAE-C561-4F13-BB36-B2895D29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FF36-E940-483D-88D8-F88505A4C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FE528-8188-4B83-897F-4D60668BA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2F6E-497B-4402-88FB-9AFCD96EE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3A9A-A1C3-48DE-B80B-F043A81AD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A5C4D-78D5-4176-ACEA-2072AAB2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38587E4-0B8A-4ECD-842F-D8C0C9C75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 b="0" i="0" u="none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</a:t>
            </a:r>
            <a:r>
              <a:rPr lang="en-US" dirty="0">
                <a:solidFill>
                  <a:srgbClr val="FFFF00"/>
                </a:solidFill>
                <a:latin typeface="Arial"/>
              </a:rPr>
              <a:t> </a:t>
            </a:r>
          </a:p>
          <a:p>
            <a:pPr eaLnBrk="1" hangingPunct="1">
              <a:defRPr/>
            </a:pPr>
            <a:endParaRPr lang="en-US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752600" y="3657600"/>
            <a:ext cx="59626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4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 - ĐOÀN </a:t>
            </a:r>
            <a:r>
              <a:rPr lang="en-US" sz="4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br>
              <a:rPr lang="en-US" sz="4000" dirty="0">
                <a:latin typeface="Arial"/>
              </a:rPr>
            </a:br>
            <a:endParaRPr lang="en-US" sz="4000" dirty="0">
              <a:latin typeface="Arial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2004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</a:p>
        </p:txBody>
      </p:sp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1371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74406" y="3657600"/>
            <a:ext cx="8305800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495425" y="2819400"/>
            <a:ext cx="61531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 HẬU-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400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1: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hậu,tình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mến,bao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dung,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hoăc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hung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cay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nghiệt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hung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tợn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cưu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mang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ủng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hộ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hỗ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bảo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vệ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che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chở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M:ức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ăn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hạ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bắt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nạt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74" y="762000"/>
            <a:ext cx="8229600" cy="4114800"/>
          </a:xfrm>
        </p:spPr>
        <p:txBody>
          <a:bodyPr/>
          <a:lstStyle/>
          <a:p>
            <a:pPr lvl="2" algn="just" eaLnBrk="1" hangingPunct="1">
              <a:buFontTx/>
              <a:buNone/>
              <a:defRPr/>
            </a:pP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2: Cho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 eaLnBrk="1" hangingPunct="1">
              <a:buFontTx/>
              <a:buNone/>
              <a:defRPr/>
            </a:pP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 algn="just" eaLnBrk="1" hangingPunct="1">
              <a:buFontTx/>
              <a:buNone/>
              <a:defRPr/>
            </a:pP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439904"/>
              </p:ext>
            </p:extLst>
          </p:nvPr>
        </p:nvGraphicFramePr>
        <p:xfrm>
          <a:off x="464574" y="1420844"/>
          <a:ext cx="8229600" cy="407822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8200" y="2971800"/>
            <a:ext cx="2667000" cy="270843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426075" y="3105229"/>
            <a:ext cx="3048000" cy="270843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5029200" y="3276600"/>
            <a:ext cx="192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Bài3: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eaLnBrk="1" hangingPunct="1">
              <a:buFontTx/>
              <a:buChar char="-"/>
              <a:defRPr/>
            </a:pP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Arial"/>
              </a:rPr>
              <a:t>Thảo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luận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nhóm</a:t>
            </a:r>
            <a:r>
              <a:rPr lang="en-US" dirty="0">
                <a:latin typeface="Arial"/>
              </a:rPr>
              <a:t> 2: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eaLnBrk="1" hangingPunct="1">
              <a:buFontTx/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a)Ở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89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Kiểm tra bài cũ: 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Luyện từ và câu&amp;quot;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7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 - &amp;quot;Thảo luận nhóm 2:&amp;quot;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71&quot;/&gt;&lt;/object&gt;&lt;object type=&quot;3&quot; unique_id=&quot;10012&quot;&gt;&lt;property id=&quot;20148&quot; value=&quot;5&quot;/&gt;&lt;property id=&quot;20300&quot; value=&quot;Slide 10 - &amp;quot; &amp;quot;&quot;/&gt;&lt;property id=&quot;20307&quot; value=&quot;265&quot;/&gt;&lt;/object&gt;&lt;/object&gt;&lt;object type=&quot;8&quot; unique_id=&quot;10024&quot;&gt;&lt;/object&gt;&lt;/object&gt;&lt;/database&gt;"/>
  <p:tag name="MMPROD_NEXTUNIQUEID" val="10009"/>
  <p:tag name="SECTOMILLISECCONVERTED" val="1"/>
  <p:tag name="ISPRING_RESOURCE_PATHS_HASH_PRESENTER" val="738d1ced32f625977b684b5628eaa9155e262f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224</TotalTime>
  <Words>492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.VnTime</vt:lpstr>
      <vt:lpstr>Arial</vt:lpstr>
      <vt:lpstr>Tahoma</vt:lpstr>
      <vt:lpstr>Times New Roman</vt:lpstr>
      <vt:lpstr>Wingdings</vt:lpstr>
      <vt:lpstr>Ocean</vt:lpstr>
      <vt:lpstr>PowerPoint Presentation</vt:lpstr>
      <vt:lpstr>Kiểm tra bài cũ: </vt:lpstr>
      <vt:lpstr>Luyện từ và câu</vt:lpstr>
      <vt:lpstr>PowerPoint Presentation</vt:lpstr>
      <vt:lpstr>PowerPoint Presentation</vt:lpstr>
      <vt:lpstr>PowerPoint Presentation</vt:lpstr>
      <vt:lpstr>PowerPoint Presentation</vt:lpstr>
      <vt:lpstr>Thảo luận nhóm 2: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Administrator</cp:lastModifiedBy>
  <cp:revision>20</cp:revision>
  <dcterms:created xsi:type="dcterms:W3CDTF">2008-08-22T04:04:10Z</dcterms:created>
  <dcterms:modified xsi:type="dcterms:W3CDTF">2020-09-15T01:02:45Z</dcterms:modified>
</cp:coreProperties>
</file>