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7654-CA73-440C-94CD-6F2727CD681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F55C-36FC-4394-ADB1-1DEEBCD603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52400"/>
            <a:ext cx="8534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CHÍNH TẢ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6858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747003"/>
              </p:ext>
            </p:extLst>
          </p:nvPr>
        </p:nvGraphicFramePr>
        <p:xfrm>
          <a:off x="114300" y="2895600"/>
          <a:ext cx="8763000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333"/>
                <a:gridCol w="6815667"/>
              </a:tblGrid>
              <a:tr h="1562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28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62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4"/>
          <p:cNvSpPr txBox="1">
            <a:spLocks/>
          </p:cNvSpPr>
          <p:nvPr/>
        </p:nvSpPr>
        <p:spPr>
          <a:xfrm>
            <a:off x="533400" y="9144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tiếng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chứa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âm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s: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suôn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,…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1550"/>
              </p:ext>
            </p:extLst>
          </p:nvPr>
        </p:nvGraphicFramePr>
        <p:xfrm>
          <a:off x="228600" y="1066800"/>
          <a:ext cx="8763000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333"/>
                <a:gridCol w="6815667"/>
              </a:tblGrid>
              <a:tr h="22555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28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sẵn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sàng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sàn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sàn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san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sanh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sánh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săn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sóc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suốt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sầm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sập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sần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sùi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sấn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sổ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se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sẽ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sền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sệt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sin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sít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song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sắng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sụt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sùi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sục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sôi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sùng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sục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suôn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sẻ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,…</a:t>
                      </a:r>
                      <a:endParaRPr lang="en-US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2555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lang="en-US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xì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xèo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xám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xịt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xôi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xạc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xao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xác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xao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xuyến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xao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xót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xối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xả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xôm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xốp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xốn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xúng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xính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xuề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xòa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xồm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xoàm</a:t>
                      </a:r>
                      <a:r>
                        <a:rPr lang="en-US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,…</a:t>
                      </a:r>
                      <a:endParaRPr lang="en-US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WordArt 16"/>
          <p:cNvSpPr>
            <a:spLocks noChangeArrowheads="1" noChangeShapeType="1" noTextEdit="1"/>
          </p:cNvSpPr>
          <p:nvPr/>
        </p:nvSpPr>
        <p:spPr bwMode="auto">
          <a:xfrm>
            <a:off x="609600" y="2743200"/>
            <a:ext cx="8077200" cy="3505200"/>
          </a:xfrm>
          <a:prstGeom prst="rect">
            <a:avLst/>
          </a:prstGeom>
        </p:spPr>
        <p:txBody>
          <a:bodyPr wrap="none" fromWordArt="1">
            <a:prstTxWarp prst="textArchUp">
              <a:avLst/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ơn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quý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đã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dự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  <a:p>
            <a:pPr algn="ctr"/>
            <a:r>
              <a:rPr lang="vi-VN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</a:t>
            </a:r>
            <a:r>
              <a:rPr lang="vi-VN" sz="3600" b="1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 em chăm ngoan học </a:t>
            </a:r>
            <a:r>
              <a:rPr lang="vi-VN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giỏi</a:t>
            </a:r>
            <a:r>
              <a:rPr lang="en-US" sz="3600" b="1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sz="3600" b="1" kern="10" dirty="0">
              <a:ln w="12700">
                <a:solidFill>
                  <a:srgbClr val="8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7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83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0" y="2514600"/>
            <a:ext cx="342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baseline="0" dirty="0" err="1" smtClean="0"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nay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1219200"/>
            <a:ext cx="91440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CHÍNH TẢ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60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thà</a:t>
            </a:r>
            <a:endParaRPr kumimoji="0" lang="en-US" sz="60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74624"/>
            <a:ext cx="5181600" cy="968376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6388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Ban-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tiệc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nay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cớ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Ban-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thẹn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53000"/>
            <a:ext cx="41148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Ban-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51680869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2408" y="609600"/>
            <a:ext cx="3377584" cy="4525963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924300" y="419100"/>
            <a:ext cx="5257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Ban-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dắc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tài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62400" y="2971800"/>
            <a:ext cx="5181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cuộc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62400" y="1371600"/>
            <a:ext cx="5181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962400" y="3886200"/>
            <a:ext cx="5181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cuộc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thật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dối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sẽ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thẹn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đỏ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ấp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úng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810000" y="990600"/>
            <a:ext cx="5334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32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	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Ban-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dắc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nổi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tiếng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tài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tuyệt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vời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tuy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vậy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cuộc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thật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giờ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dối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-130176"/>
            <a:ext cx="4800600" cy="968376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56388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Ban-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tiệc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nay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cớ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Ban-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thẹn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10668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Khi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19200" y="2971800"/>
            <a:ext cx="6858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lùi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lề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Gạch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đầu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dòng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1981200"/>
            <a:ext cx="91440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CHÍNH TẢ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60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thà</a:t>
            </a:r>
            <a:endParaRPr kumimoji="0" lang="en-US" sz="60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16764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133600"/>
          <a:ext cx="7924800" cy="4267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xắp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xắp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tưỡng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40&quot;&gt;&lt;/object&gt;&lt;object type=&quot;2&quot; unique_id=&quot;10041&quot;&gt;&lt;object type=&quot;3&quot; unique_id=&quot;10042&quot;&gt;&lt;property id=&quot;20148&quot; value=&quot;5&quot;/&gt;&lt;property id=&quot;20300&quot; value=&quot;Slide 1 - &amp;quot;TRƯỜNG TIỂU HỌC ÁI MỘ B&amp;quot;&quot;/&gt;&lt;property id=&quot;20307&quot; value=&quot;256&quot;/&gt;&lt;/object&gt;&lt;object type=&quot;3&quot; unique_id=&quot;10043&quot;&gt;&lt;property id=&quot;20148&quot; value=&quot;5&quot;/&gt;&lt;property id=&quot;20300&quot; value=&quot;Slide 2 - &amp;quot;Ôn bài cũ&amp;quot;&quot;/&gt;&lt;property id=&quot;20307&quot; value=&quot;257&quot;/&gt;&lt;/object&gt;&lt;object type=&quot;3&quot; unique_id=&quot;10044&quot;&gt;&lt;property id=&quot;20148&quot; value=&quot;5&quot;/&gt;&lt;property id=&quot;20300&quot; value=&quot;Slide 3&quot;/&gt;&lt;property id=&quot;20307&quot; value=&quot;258&quot;/&gt;&lt;/object&gt;&lt;object type=&quot;3&quot; unique_id=&quot;10045&quot;&gt;&lt;property id=&quot;20148&quot; value=&quot;5&quot;/&gt;&lt;property id=&quot;20300&quot; value=&quot;Slide 4 - &amp;quot;Người viết truyện thật thà&amp;quot;&quot;/&gt;&lt;property id=&quot;20307&quot; value=&quot;259&quot;/&gt;&lt;/object&gt;&lt;object type=&quot;3&quot; unique_id=&quot;10046&quot;&gt;&lt;property id=&quot;20148&quot; value=&quot;5&quot;/&gt;&lt;property id=&quot;20300&quot; value=&quot;Slide 5 - &amp;quot;Nhà văn Ban-dắc&amp;quot;&quot;/&gt;&lt;property id=&quot;20307&quot; value=&quot;260&quot;/&gt;&lt;/object&gt;&lt;object type=&quot;3&quot; unique_id=&quot;10047&quot;&gt;&lt;property id=&quot;20148&quot; value=&quot;5&quot;/&gt;&lt;property id=&quot;20300&quot; value=&quot;Slide 6 - &amp;quot;Người viết truyện thật thà&amp;quot;&quot;/&gt;&lt;property id=&quot;20307&quot; value=&quot;263&quot;/&gt;&lt;/object&gt;&lt;object type=&quot;3&quot; unique_id=&quot;10048&quot;&gt;&lt;property id=&quot;20148&quot; value=&quot;5&quot;/&gt;&lt;property id=&quot;20300&quot; value=&quot;Slide 7&quot;/&gt;&lt;property id=&quot;20307&quot; value=&quot;261&quot;/&gt;&lt;/object&gt;&lt;object type=&quot;3&quot; unique_id=&quot;10049&quot;&gt;&lt;property id=&quot;20148&quot; value=&quot;5&quot;/&gt;&lt;property id=&quot;20300&quot; value=&quot;Slide 8&quot;/&gt;&lt;property id=&quot;20307&quot; value=&quot;265&quot;/&gt;&lt;/object&gt;&lt;object type=&quot;3&quot; unique_id=&quot;10050&quot;&gt;&lt;property id=&quot;20148&quot; value=&quot;5&quot;/&gt;&lt;property id=&quot;20300&quot; value=&quot;Slide 9 - &amp;quot; 2: Tập phát hiện và sửa lỗi trong bài chính tả của em. Ghi các lỗi và cách sửa từng lỗi vào sổ tay chính tả.&amp;quot;&quot;/&gt;&lt;property id=&quot;20307&quot; value=&quot;266&quot;/&gt;&lt;/object&gt;&lt;object type=&quot;3&quot; unique_id=&quot;10051&quot;&gt;&lt;property id=&quot;20148&quot; value=&quot;5&quot;/&gt;&lt;property id=&quot;20300&quot; value=&quot;Slide 10 - &amp;quot;3: Tìm các từ láy:&amp;quot;&quot;/&gt;&lt;property id=&quot;20307&quot; value=&quot;267&quot;/&gt;&lt;/object&gt;&lt;object type=&quot;3&quot; unique_id=&quot;10052&quot;&gt;&lt;property id=&quot;20148&quot; value=&quot;5&quot;/&gt;&lt;property id=&quot;20300&quot; value=&quot;Slide 11&quot;/&gt;&lt;property id=&quot;20307&quot; value=&quot;269&quot;/&gt;&lt;/object&gt;&lt;object type=&quot;3&quot; unique_id=&quot;10053&quot;&gt;&lt;property id=&quot;20148&quot; value=&quot;5&quot;/&gt;&lt;property id=&quot;20300&quot; value=&quot;Slide 12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358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TRƯỜNG TIỂU HỌC ÁI MỘ B</vt:lpstr>
      <vt:lpstr>Ôn bài cũ</vt:lpstr>
      <vt:lpstr>PowerPoint Presentation</vt:lpstr>
      <vt:lpstr>Người viết truyện thật thà</vt:lpstr>
      <vt:lpstr>Nhà văn Ban-dắc</vt:lpstr>
      <vt:lpstr>Người viết truyện thật thà</vt:lpstr>
      <vt:lpstr>PowerPoint Presentation</vt:lpstr>
      <vt:lpstr>PowerPoint Presentation</vt:lpstr>
      <vt:lpstr> 2: Tập phát hiện và sửa lỗi trong bài chính tả của em. Ghi các lỗi và cách sửa từng lỗi vào sổ tay chính tả.</vt:lpstr>
      <vt:lpstr>3: Tìm các từ láy: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ÁI MỘ B</dc:title>
  <dc:creator>THAMB - LOP HOC</dc:creator>
  <cp:lastModifiedBy>ASUS</cp:lastModifiedBy>
  <cp:revision>10</cp:revision>
  <dcterms:created xsi:type="dcterms:W3CDTF">2018-10-03T01:51:05Z</dcterms:created>
  <dcterms:modified xsi:type="dcterms:W3CDTF">2020-10-09T02:04:52Z</dcterms:modified>
</cp:coreProperties>
</file>