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426" r:id="rId2"/>
    <p:sldId id="427" r:id="rId3"/>
    <p:sldId id="259" r:id="rId4"/>
    <p:sldId id="403" r:id="rId5"/>
    <p:sldId id="421" r:id="rId6"/>
    <p:sldId id="386" r:id="rId7"/>
    <p:sldId id="400" r:id="rId8"/>
    <p:sldId id="387" r:id="rId9"/>
    <p:sldId id="408" r:id="rId10"/>
    <p:sldId id="389" r:id="rId11"/>
    <p:sldId id="430" r:id="rId12"/>
    <p:sldId id="409" r:id="rId13"/>
    <p:sldId id="411" r:id="rId14"/>
    <p:sldId id="412" r:id="rId15"/>
    <p:sldId id="410" r:id="rId16"/>
    <p:sldId id="402" r:id="rId17"/>
    <p:sldId id="414" r:id="rId18"/>
    <p:sldId id="415" r:id="rId19"/>
    <p:sldId id="416" r:id="rId20"/>
    <p:sldId id="431" r:id="rId21"/>
    <p:sldId id="401" r:id="rId22"/>
    <p:sldId id="420" r:id="rId23"/>
    <p:sldId id="417" r:id="rId24"/>
    <p:sldId id="432" r:id="rId25"/>
    <p:sldId id="419" r:id="rId26"/>
    <p:sldId id="422" r:id="rId27"/>
    <p:sldId id="396" r:id="rId28"/>
    <p:sldId id="397" r:id="rId29"/>
    <p:sldId id="423" r:id="rId30"/>
    <p:sldId id="399" r:id="rId31"/>
    <p:sldId id="424" r:id="rId32"/>
    <p:sldId id="433" r:id="rId33"/>
  </p:sldIdLst>
  <p:sldSz cx="12344400" cy="6858000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00"/>
    <a:srgbClr val="FF3300"/>
    <a:srgbClr val="CC3300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82" y="-498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F4EBB0-9507-4752-8945-99FB6C2D399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903DAB-EE47-46BF-A789-86F7EF62E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85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ơi giữ chỗ cho Ghi ch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03DAB-EE47-46BF-A789-86F7EF62E5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 bwMode="auto">
          <a:xfrm>
            <a:off x="514350" y="0"/>
            <a:ext cx="82296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Hình Chữ nhật 4"/>
          <p:cNvSpPr/>
          <p:nvPr/>
        </p:nvSpPr>
        <p:spPr bwMode="auto">
          <a:xfrm>
            <a:off x="372905" y="0"/>
            <a:ext cx="14144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Hình Chữ nhật 5"/>
          <p:cNvSpPr/>
          <p:nvPr/>
        </p:nvSpPr>
        <p:spPr bwMode="auto">
          <a:xfrm>
            <a:off x="1337311" y="0"/>
            <a:ext cx="246460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Hình Chữ nhật 6"/>
          <p:cNvSpPr/>
          <p:nvPr/>
        </p:nvSpPr>
        <p:spPr bwMode="auto">
          <a:xfrm>
            <a:off x="1540908" y="0"/>
            <a:ext cx="31075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14359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123444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Đường kết nối thẳng 11"/>
          <p:cNvSpPr>
            <a:spLocks noChangeShapeType="1"/>
          </p:cNvSpPr>
          <p:nvPr/>
        </p:nvSpPr>
        <p:spPr bwMode="auto">
          <a:xfrm>
            <a:off x="115300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Đường kết nối thẳng 12"/>
          <p:cNvSpPr>
            <a:spLocks noChangeShapeType="1"/>
          </p:cNvSpPr>
          <p:nvPr/>
        </p:nvSpPr>
        <p:spPr bwMode="auto">
          <a:xfrm>
            <a:off x="233172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Đường kết nối thẳng 13"/>
          <p:cNvSpPr>
            <a:spLocks noChangeShapeType="1"/>
          </p:cNvSpPr>
          <p:nvPr/>
        </p:nvSpPr>
        <p:spPr bwMode="auto">
          <a:xfrm>
            <a:off x="144018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Đường kết nối thẳng 14"/>
          <p:cNvSpPr>
            <a:spLocks noChangeShapeType="1"/>
          </p:cNvSpPr>
          <p:nvPr/>
        </p:nvSpPr>
        <p:spPr bwMode="auto">
          <a:xfrm>
            <a:off x="12303681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Hình Chữ nhật 15"/>
          <p:cNvSpPr/>
          <p:nvPr/>
        </p:nvSpPr>
        <p:spPr bwMode="auto">
          <a:xfrm>
            <a:off x="1645920" y="0"/>
            <a:ext cx="10287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Hình Bầu dục 16"/>
          <p:cNvSpPr/>
          <p:nvPr/>
        </p:nvSpPr>
        <p:spPr bwMode="auto">
          <a:xfrm>
            <a:off x="822960" y="3429000"/>
            <a:ext cx="174879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Hình Bầu dục 17"/>
          <p:cNvSpPr/>
          <p:nvPr/>
        </p:nvSpPr>
        <p:spPr bwMode="auto">
          <a:xfrm>
            <a:off x="1768079" y="4867275"/>
            <a:ext cx="86582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Hình Bầu dục 18"/>
          <p:cNvSpPr/>
          <p:nvPr/>
        </p:nvSpPr>
        <p:spPr bwMode="auto">
          <a:xfrm>
            <a:off x="1472328" y="5500689"/>
            <a:ext cx="18645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Hình Bầu dục 19"/>
          <p:cNvSpPr/>
          <p:nvPr/>
        </p:nvSpPr>
        <p:spPr bwMode="auto">
          <a:xfrm>
            <a:off x="2245995" y="5788025"/>
            <a:ext cx="370761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Hình Bầu dục 20"/>
          <p:cNvSpPr/>
          <p:nvPr/>
        </p:nvSpPr>
        <p:spPr>
          <a:xfrm>
            <a:off x="2571751" y="4495801"/>
            <a:ext cx="492919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êu đề 7"/>
          <p:cNvSpPr>
            <a:spLocks noGrp="1"/>
          </p:cNvSpPr>
          <p:nvPr>
            <p:ph type="ctrTitle"/>
          </p:nvPr>
        </p:nvSpPr>
        <p:spPr>
          <a:xfrm>
            <a:off x="3086100" y="3124200"/>
            <a:ext cx="833247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Tiêu đề phụ 8"/>
          <p:cNvSpPr>
            <a:spLocks noGrp="1"/>
          </p:cNvSpPr>
          <p:nvPr>
            <p:ph type="subTitle" idx="1"/>
          </p:nvPr>
        </p:nvSpPr>
        <p:spPr>
          <a:xfrm>
            <a:off x="3086100" y="5003322"/>
            <a:ext cx="833247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22" name="Nơi giữ chỗ cho Ngày tháng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882075" y="1108075"/>
            <a:ext cx="22860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Nơi giữ chỗ cho Chân trang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194133" y="4114245"/>
            <a:ext cx="3657600" cy="51863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Nơi giữ chỗ cho Số hiệu Bản chiếu 28"/>
          <p:cNvSpPr>
            <a:spLocks noGrp="1"/>
          </p:cNvSpPr>
          <p:nvPr>
            <p:ph type="sldNum" sz="quarter" idx="12"/>
          </p:nvPr>
        </p:nvSpPr>
        <p:spPr bwMode="auto">
          <a:xfrm>
            <a:off x="1789510" y="4929189"/>
            <a:ext cx="82296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25E1-C324-4E50-9CAC-A7F70C39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E6CB-9649-41F7-AF67-45FE0ACF6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949690" y="274640"/>
            <a:ext cx="226314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4F8BA-45FB-4DC3-A79F-83C729018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8" name="Nơi giữ chỗ cho Nội dung 7"/>
          <p:cNvSpPr>
            <a:spLocks noGrp="1"/>
          </p:cNvSpPr>
          <p:nvPr>
            <p:ph sz="quarter" idx="1"/>
          </p:nvPr>
        </p:nvSpPr>
        <p:spPr>
          <a:xfrm>
            <a:off x="617220" y="1600200"/>
            <a:ext cx="10081260" cy="4873752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278D8C-BB4C-4AC5-8382-E4D298A54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Nơi giữ chỗ cho Chân trang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 bwMode="auto">
          <a:xfrm>
            <a:off x="514350" y="0"/>
            <a:ext cx="82296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Hình Chữ nhật 4"/>
          <p:cNvSpPr/>
          <p:nvPr/>
        </p:nvSpPr>
        <p:spPr bwMode="auto">
          <a:xfrm>
            <a:off x="372905" y="0"/>
            <a:ext cx="14144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Hình Chữ nhật 5"/>
          <p:cNvSpPr/>
          <p:nvPr/>
        </p:nvSpPr>
        <p:spPr bwMode="auto">
          <a:xfrm>
            <a:off x="1337311" y="0"/>
            <a:ext cx="246460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Hình Chữ nhật 6"/>
          <p:cNvSpPr/>
          <p:nvPr/>
        </p:nvSpPr>
        <p:spPr bwMode="auto">
          <a:xfrm>
            <a:off x="1540908" y="0"/>
            <a:ext cx="31075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Đường kết nối thẳng 7"/>
          <p:cNvSpPr>
            <a:spLocks noChangeShapeType="1"/>
          </p:cNvSpPr>
          <p:nvPr/>
        </p:nvSpPr>
        <p:spPr bwMode="auto">
          <a:xfrm>
            <a:off x="14359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123444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115300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233172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Đường kết nối thẳng 11"/>
          <p:cNvSpPr>
            <a:spLocks noChangeShapeType="1"/>
          </p:cNvSpPr>
          <p:nvPr/>
        </p:nvSpPr>
        <p:spPr bwMode="auto">
          <a:xfrm>
            <a:off x="144018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Hình Chữ nhật 12"/>
          <p:cNvSpPr/>
          <p:nvPr/>
        </p:nvSpPr>
        <p:spPr bwMode="auto">
          <a:xfrm>
            <a:off x="1645920" y="0"/>
            <a:ext cx="10287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Hình Bầu dục 13"/>
          <p:cNvSpPr/>
          <p:nvPr/>
        </p:nvSpPr>
        <p:spPr bwMode="auto">
          <a:xfrm>
            <a:off x="822960" y="3429000"/>
            <a:ext cx="174879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Hình Bầu dục 14"/>
          <p:cNvSpPr/>
          <p:nvPr/>
        </p:nvSpPr>
        <p:spPr bwMode="auto">
          <a:xfrm>
            <a:off x="1787366" y="4867275"/>
            <a:ext cx="86796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Hình Bầu dục 15"/>
          <p:cNvSpPr/>
          <p:nvPr/>
        </p:nvSpPr>
        <p:spPr bwMode="auto">
          <a:xfrm>
            <a:off x="1472328" y="5500689"/>
            <a:ext cx="18645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Hình Bầu dục 16"/>
          <p:cNvSpPr/>
          <p:nvPr/>
        </p:nvSpPr>
        <p:spPr bwMode="auto">
          <a:xfrm>
            <a:off x="2245995" y="5791200"/>
            <a:ext cx="370761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Hình Bầu dục 17"/>
          <p:cNvSpPr/>
          <p:nvPr/>
        </p:nvSpPr>
        <p:spPr bwMode="auto">
          <a:xfrm>
            <a:off x="2537461" y="4479926"/>
            <a:ext cx="492919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Đường kết nối thẳng 18"/>
          <p:cNvSpPr>
            <a:spLocks noChangeShapeType="1"/>
          </p:cNvSpPr>
          <p:nvPr/>
        </p:nvSpPr>
        <p:spPr bwMode="auto">
          <a:xfrm>
            <a:off x="122822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3086100" y="2895600"/>
            <a:ext cx="833247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3086100" y="5010150"/>
            <a:ext cx="833247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20" name="Nơi giữ chỗ cho Ngày tháng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879931" y="1103313"/>
            <a:ext cx="22860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Nơi giữ chỗ cho Chân trang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194133" y="4111070"/>
            <a:ext cx="3657600" cy="51863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Nơi giữ chỗ cho Số hiệu Bản chiếu 5"/>
          <p:cNvSpPr>
            <a:spLocks noGrp="1"/>
          </p:cNvSpPr>
          <p:nvPr>
            <p:ph type="sldNum" sz="quarter" idx="12"/>
          </p:nvPr>
        </p:nvSpPr>
        <p:spPr bwMode="auto">
          <a:xfrm>
            <a:off x="1808798" y="4929189"/>
            <a:ext cx="82296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CD6F6-9E44-4E00-BD3A-588CBAE66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Nơi giữ chỗ cho Nội dung 8"/>
          <p:cNvSpPr>
            <a:spLocks noGrp="1"/>
          </p:cNvSpPr>
          <p:nvPr>
            <p:ph sz="quarter" idx="1"/>
          </p:nvPr>
        </p:nvSpPr>
        <p:spPr>
          <a:xfrm>
            <a:off x="617220" y="1600200"/>
            <a:ext cx="4937760" cy="45720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5764835" y="1600200"/>
            <a:ext cx="4937760" cy="45720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0A7D-2B7E-4D9D-867A-A95E60292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1018413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617220" y="2362200"/>
            <a:ext cx="4937760" cy="38862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3" name="Nơi giữ chỗ cho Nội dung 12"/>
          <p:cNvSpPr>
            <a:spLocks noGrp="1"/>
          </p:cNvSpPr>
          <p:nvPr>
            <p:ph sz="quarter" idx="4"/>
          </p:nvPr>
        </p:nvSpPr>
        <p:spPr>
          <a:xfrm>
            <a:off x="5902166" y="2362200"/>
            <a:ext cx="4937760" cy="38862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2" name="Nơi giữ chỗ cho Văn bản 11"/>
          <p:cNvSpPr>
            <a:spLocks noGrp="1"/>
          </p:cNvSpPr>
          <p:nvPr>
            <p:ph type="body" sz="quarter" idx="1"/>
          </p:nvPr>
        </p:nvSpPr>
        <p:spPr>
          <a:xfrm>
            <a:off x="617220" y="1569720"/>
            <a:ext cx="493776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4" name="Nơi giữ chỗ cho Văn bản 13"/>
          <p:cNvSpPr>
            <a:spLocks noGrp="1"/>
          </p:cNvSpPr>
          <p:nvPr>
            <p:ph type="body" sz="quarter" idx="3"/>
          </p:nvPr>
        </p:nvSpPr>
        <p:spPr>
          <a:xfrm>
            <a:off x="5863590" y="1569720"/>
            <a:ext cx="493776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7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97CA-9165-4DE5-8460-376DC546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9AB9BE-9D33-41ED-8BB4-8EC46C838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Nơi giữ chỗ cho Chân trang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D17A-58E0-4E9D-B84E-A3C3D6FFC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4"/>
          <p:cNvSpPr>
            <a:spLocks noChangeShapeType="1"/>
          </p:cNvSpPr>
          <p:nvPr/>
        </p:nvSpPr>
        <p:spPr bwMode="auto">
          <a:xfrm>
            <a:off x="118300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Đường kết nối thẳng 5"/>
          <p:cNvSpPr>
            <a:spLocks noChangeShapeType="1"/>
          </p:cNvSpPr>
          <p:nvPr/>
        </p:nvSpPr>
        <p:spPr bwMode="auto">
          <a:xfrm>
            <a:off x="843534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836033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Đường kết nối thẳng 7"/>
          <p:cNvSpPr>
            <a:spLocks noChangeShapeType="1"/>
          </p:cNvSpPr>
          <p:nvPr/>
        </p:nvSpPr>
        <p:spPr bwMode="auto">
          <a:xfrm>
            <a:off x="1213866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Hình Chữ nhật 8"/>
          <p:cNvSpPr/>
          <p:nvPr/>
        </p:nvSpPr>
        <p:spPr bwMode="auto">
          <a:xfrm>
            <a:off x="11932920" y="0"/>
            <a:ext cx="41148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120357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Hình Bầu dục 10"/>
          <p:cNvSpPr/>
          <p:nvPr/>
        </p:nvSpPr>
        <p:spPr>
          <a:xfrm>
            <a:off x="11011377" y="5715001"/>
            <a:ext cx="741521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 rot="5400000">
            <a:off x="5656136" y="3120390"/>
            <a:ext cx="6309360" cy="61722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2"/>
          </p:nvPr>
        </p:nvSpPr>
        <p:spPr>
          <a:xfrm>
            <a:off x="9196578" y="274320"/>
            <a:ext cx="2061515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8" name="Nơi giữ chỗ cho Nội dung 17"/>
          <p:cNvSpPr>
            <a:spLocks noGrp="1"/>
          </p:cNvSpPr>
          <p:nvPr>
            <p:ph sz="quarter" idx="1"/>
          </p:nvPr>
        </p:nvSpPr>
        <p:spPr>
          <a:xfrm>
            <a:off x="411480" y="274320"/>
            <a:ext cx="7612380" cy="632764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2" name="Nơi giữ chỗ cho Ngày tháng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Nơi giữ chỗ cho Số hiệu Bản chiế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0C7C0F-7DA8-42AE-8DFD-EFAF178C7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Nơi giữ chỗ cho Chân trang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4"/>
          <p:cNvSpPr>
            <a:spLocks noChangeShapeType="1"/>
          </p:cNvSpPr>
          <p:nvPr/>
        </p:nvSpPr>
        <p:spPr bwMode="auto">
          <a:xfrm>
            <a:off x="118300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ình Bầu dục 5"/>
          <p:cNvSpPr/>
          <p:nvPr/>
        </p:nvSpPr>
        <p:spPr>
          <a:xfrm>
            <a:off x="11011377" y="5715001"/>
            <a:ext cx="741521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1213866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Hình Chữ nhật 7"/>
          <p:cNvSpPr/>
          <p:nvPr/>
        </p:nvSpPr>
        <p:spPr bwMode="auto">
          <a:xfrm>
            <a:off x="11932920" y="0"/>
            <a:ext cx="41148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120357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843534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836033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 rot="5400000">
            <a:off x="5626818" y="3120390"/>
            <a:ext cx="6309360" cy="61722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0" y="0"/>
            <a:ext cx="833247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 dirty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9133827" y="264795"/>
            <a:ext cx="20574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2" name="Nơi giữ chỗ cho Ngày tháng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Nơi giữ chỗ cho Số hiệu Bản chiế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8C68A9-6FB2-4ABB-A04F-AFD63A4DA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Nơi giữ chỗ cho Chân trang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Đường kết nối thẳng 15"/>
          <p:cNvSpPr>
            <a:spLocks noChangeShapeType="1"/>
          </p:cNvSpPr>
          <p:nvPr/>
        </p:nvSpPr>
        <p:spPr bwMode="auto">
          <a:xfrm>
            <a:off x="118300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Nơi giữ chỗ cho Tiêu đề 2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008126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1028" name="Nơi giữ chỗ cho Văn bản 12"/>
          <p:cNvSpPr>
            <a:spLocks noGrp="1"/>
          </p:cNvSpPr>
          <p:nvPr>
            <p:ph type="body" idx="1"/>
          </p:nvPr>
        </p:nvSpPr>
        <p:spPr bwMode="auto">
          <a:xfrm>
            <a:off x="617220" y="1600201"/>
            <a:ext cx="1008126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14" name="Nơi giữ chỗ cho Ngày tháng 13"/>
          <p:cNvSpPr>
            <a:spLocks noGrp="1"/>
          </p:cNvSpPr>
          <p:nvPr>
            <p:ph type="dt" sz="half" idx="2"/>
          </p:nvPr>
        </p:nvSpPr>
        <p:spPr>
          <a:xfrm rot="5400000">
            <a:off x="10597199" y="1014651"/>
            <a:ext cx="2011362" cy="5186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3"/>
          </p:nvPr>
        </p:nvSpPr>
        <p:spPr>
          <a:xfrm rot="5400000">
            <a:off x="9996250" y="3673078"/>
            <a:ext cx="3200400" cy="492919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10287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1213866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Hình Chữ nhật 9"/>
          <p:cNvSpPr/>
          <p:nvPr/>
        </p:nvSpPr>
        <p:spPr bwMode="auto">
          <a:xfrm>
            <a:off x="11932920" y="0"/>
            <a:ext cx="41148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120357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Hình Bầu dục 11"/>
          <p:cNvSpPr/>
          <p:nvPr/>
        </p:nvSpPr>
        <p:spPr>
          <a:xfrm>
            <a:off x="11011377" y="5715001"/>
            <a:ext cx="741521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Nơi giữ chỗ cho Số hiệu Bản chiếu 22"/>
          <p:cNvSpPr>
            <a:spLocks noGrp="1"/>
          </p:cNvSpPr>
          <p:nvPr>
            <p:ph type="sldNum" sz="quarter" idx="4"/>
          </p:nvPr>
        </p:nvSpPr>
        <p:spPr>
          <a:xfrm>
            <a:off x="10974944" y="5734050"/>
            <a:ext cx="82296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34FDB405-666D-420C-BD5E-AAEA102D5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0" i="0" u="none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Hộp_Văn_Bản 2"/>
          <p:cNvSpPr txBox="1">
            <a:spLocks noChangeArrowheads="1"/>
          </p:cNvSpPr>
          <p:nvPr/>
        </p:nvSpPr>
        <p:spPr bwMode="auto">
          <a:xfrm>
            <a:off x="0" y="3429001"/>
            <a:ext cx="123444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NĂM HỌC 2019 - 2020</a:t>
            </a: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884682" y="685800"/>
            <a:ext cx="10616184" cy="7863840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</a:t>
            </a:r>
            <a:r>
              <a:rPr lang="en-US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 MỘ B</a:t>
            </a:r>
            <a:endParaRPr lang="en-US" sz="4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20390" y="31203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606790" y="33489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867400"/>
            <a:ext cx="266176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30363">
            <a:off x="-165021" y="5661025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638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980989">
            <a:off x="10931684" y="5452745"/>
            <a:ext cx="113665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17580" y="-266224"/>
            <a:ext cx="1135063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1337310" y="2057401"/>
            <a:ext cx="3909060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7509510" y="175260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217670" y="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320540" y="3810000"/>
            <a:ext cx="390906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Hộp_Văn_Bản 7"/>
          <p:cNvSpPr txBox="1">
            <a:spLocks noChangeArrowheads="1"/>
          </p:cNvSpPr>
          <p:nvPr/>
        </p:nvSpPr>
        <p:spPr bwMode="auto">
          <a:xfrm>
            <a:off x="609600" y="1447800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2. </a:t>
            </a:r>
            <a:r>
              <a:rPr lang="en-US" sz="7200" b="1" dirty="0" err="1">
                <a:solidFill>
                  <a:srgbClr val="0033CC"/>
                </a:solidFill>
                <a:cs typeface="Arial" charset="0"/>
              </a:rPr>
              <a:t>Tìm</a:t>
            </a:r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7200" b="1" dirty="0" err="1">
                <a:solidFill>
                  <a:srgbClr val="0033CC"/>
                </a:solidFill>
                <a:cs typeface="Arial" charset="0"/>
              </a:rPr>
              <a:t>hiểu</a:t>
            </a:r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7200" b="1" dirty="0" err="1">
                <a:solidFill>
                  <a:srgbClr val="0033CC"/>
                </a:solidFill>
                <a:cs typeface="Arial" charset="0"/>
              </a:rPr>
              <a:t>bài</a:t>
            </a:r>
            <a:r>
              <a:rPr lang="en-US" sz="7200" b="1" dirty="0">
                <a:solidFill>
                  <a:srgbClr val="0033CC"/>
                </a:solidFill>
                <a:cs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Hộp_Văn_Bản 8"/>
          <p:cNvSpPr txBox="1">
            <a:spLocks noChangeArrowheads="1"/>
          </p:cNvSpPr>
          <p:nvPr/>
        </p:nvSpPr>
        <p:spPr bwMode="auto">
          <a:xfrm>
            <a:off x="304800" y="369913"/>
            <a:ext cx="11430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thầm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1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và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trả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lời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các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câu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hỏi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</a:t>
            </a:r>
          </a:p>
        </p:txBody>
      </p:sp>
      <p:sp>
        <p:nvSpPr>
          <p:cNvPr id="31748" name="Hộp_Văn_Bản 9"/>
          <p:cNvSpPr txBox="1">
            <a:spLocks noChangeArrowheads="1"/>
          </p:cNvSpPr>
          <p:nvPr/>
        </p:nvSpPr>
        <p:spPr bwMode="auto">
          <a:xfrm>
            <a:off x="457200" y="1676400"/>
            <a:ext cx="1100709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500" b="1" i="1" dirty="0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Khi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câu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chuyện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xảy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ra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, An –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mấy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tuổi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,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hoàn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cảnh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gia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đình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em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lúc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đó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thế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0033CC"/>
                </a:solidFill>
                <a:cs typeface="Arial" charset="0"/>
              </a:rPr>
              <a:t>nào</a:t>
            </a:r>
            <a:r>
              <a:rPr lang="en-US" sz="4500" b="1" i="1" dirty="0">
                <a:solidFill>
                  <a:srgbClr val="0033CC"/>
                </a:solidFill>
                <a:cs typeface="Arial" charset="0"/>
              </a:rPr>
              <a:t>?</a:t>
            </a:r>
          </a:p>
        </p:txBody>
      </p:sp>
      <p:sp>
        <p:nvSpPr>
          <p:cNvPr id="5" name="Hộp_Văn_Bản 8"/>
          <p:cNvSpPr txBox="1">
            <a:spLocks noChangeArrowheads="1"/>
          </p:cNvSpPr>
          <p:nvPr/>
        </p:nvSpPr>
        <p:spPr bwMode="auto">
          <a:xfrm>
            <a:off x="533400" y="4114800"/>
            <a:ext cx="1100709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500" b="1" i="1">
                <a:cs typeface="Arial" charset="0"/>
              </a:rPr>
              <a:t>Câu chuyện xảy ra, An – đrây ca mới 9 tuổi, gia đình em lúc đó có 3 ng</a:t>
            </a:r>
            <a:r>
              <a:rPr lang="vi-VN" sz="4500" b="1" i="1">
                <a:cs typeface="Arial" charset="0"/>
              </a:rPr>
              <a:t>ười</a:t>
            </a:r>
            <a:r>
              <a:rPr lang="en-US" sz="4500" b="1" i="1">
                <a:cs typeface="Arial" charset="0"/>
              </a:rPr>
              <a:t>, ông </a:t>
            </a:r>
            <a:r>
              <a:rPr lang="vi-VN" sz="4500" b="1" i="1">
                <a:cs typeface="Arial" charset="0"/>
              </a:rPr>
              <a:t>đã</a:t>
            </a:r>
            <a:r>
              <a:rPr lang="en-US" sz="4500" b="1" i="1">
                <a:cs typeface="Arial" charset="0"/>
              </a:rPr>
              <a:t> cao tuổi.</a:t>
            </a:r>
            <a:endParaRPr lang="en-US" sz="45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Hộp_Văn_Bản 11"/>
          <p:cNvSpPr txBox="1">
            <a:spLocks noChangeArrowheads="1"/>
          </p:cNvSpPr>
          <p:nvPr/>
        </p:nvSpPr>
        <p:spPr bwMode="auto">
          <a:xfrm>
            <a:off x="617220" y="609600"/>
            <a:ext cx="1110996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   </a:t>
            </a: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Mẹ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bảo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đi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mua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thuốc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ông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thái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độ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của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thế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nào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636270" y="3440415"/>
            <a:ext cx="108013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i="1" dirty="0">
                <a:cs typeface="Arial" charset="0"/>
              </a:rPr>
              <a:t>An – </a:t>
            </a:r>
            <a:r>
              <a:rPr lang="en-US" sz="4500" b="1" i="1" dirty="0" err="1">
                <a:cs typeface="Arial" charset="0"/>
              </a:rPr>
              <a:t>đrây</a:t>
            </a:r>
            <a:r>
              <a:rPr lang="en-US" sz="4500" b="1" i="1" dirty="0">
                <a:cs typeface="Arial" charset="0"/>
              </a:rPr>
              <a:t> – </a:t>
            </a:r>
            <a:r>
              <a:rPr lang="en-US" sz="4500" b="1" i="1" dirty="0" err="1">
                <a:cs typeface="Arial" charset="0"/>
              </a:rPr>
              <a:t>ca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vâng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lời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mẹ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err="1">
                <a:cs typeface="Arial" charset="0"/>
              </a:rPr>
              <a:t>và</a:t>
            </a:r>
            <a:r>
              <a:rPr lang="en-US" sz="4500" b="1" i="1" dirty="0">
                <a:cs typeface="Arial" charset="0"/>
              </a:rPr>
              <a:t> </a:t>
            </a:r>
            <a:r>
              <a:rPr lang="vi-VN" sz="4500" b="1" i="1" dirty="0">
                <a:cs typeface="Arial" charset="0"/>
              </a:rPr>
              <a:t>đ</a:t>
            </a:r>
            <a:r>
              <a:rPr lang="en-US" sz="4500" b="1" i="1" dirty="0">
                <a:cs typeface="Arial" charset="0"/>
              </a:rPr>
              <a:t>i </a:t>
            </a:r>
            <a:r>
              <a:rPr lang="en-US" sz="4500" b="1" i="1" dirty="0" err="1">
                <a:cs typeface="Arial" charset="0"/>
              </a:rPr>
              <a:t>ngay</a:t>
            </a:r>
            <a:r>
              <a:rPr lang="en-US" sz="4500" b="1" i="1" dirty="0">
                <a:cs typeface="Arial" charset="0"/>
              </a:rPr>
              <a:t> </a:t>
            </a:r>
            <a:r>
              <a:rPr lang="en-US" sz="4500" b="1" i="1" dirty="0" smtClean="0">
                <a:cs typeface="Arial" charset="0"/>
              </a:rPr>
              <a:t>.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Hộp_Văn_Bản 12"/>
          <p:cNvSpPr txBox="1">
            <a:spLocks noChangeArrowheads="1"/>
          </p:cNvSpPr>
          <p:nvPr/>
        </p:nvSpPr>
        <p:spPr bwMode="auto">
          <a:xfrm>
            <a:off x="457200" y="609600"/>
            <a:ext cx="110070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  An 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đã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làm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trên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đường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đi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mua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thuốc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ông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411480" y="2895600"/>
            <a:ext cx="1121283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/>
              <a:t>Trên</a:t>
            </a:r>
            <a:r>
              <a:rPr lang="en-US" sz="4500" b="1" dirty="0"/>
              <a:t> </a:t>
            </a:r>
            <a:r>
              <a:rPr lang="en-US" sz="4500" b="1" dirty="0" err="1"/>
              <a:t>đường</a:t>
            </a:r>
            <a:r>
              <a:rPr lang="en-US" sz="4500" b="1" dirty="0"/>
              <a:t> </a:t>
            </a:r>
            <a:r>
              <a:rPr lang="en-US" sz="4500" b="1" dirty="0" err="1"/>
              <a:t>đi</a:t>
            </a:r>
            <a:r>
              <a:rPr lang="en-US" sz="4500" b="1" dirty="0"/>
              <a:t> </a:t>
            </a:r>
            <a:r>
              <a:rPr lang="en-US" sz="4500" b="1" dirty="0" err="1"/>
              <a:t>mua</a:t>
            </a:r>
            <a:r>
              <a:rPr lang="en-US" sz="4500" b="1" dirty="0"/>
              <a:t> </a:t>
            </a:r>
            <a:r>
              <a:rPr lang="en-US" sz="4500" b="1" dirty="0" err="1"/>
              <a:t>thuốc</a:t>
            </a:r>
            <a:r>
              <a:rPr lang="en-US" sz="4500" b="1" dirty="0"/>
              <a:t>, </a:t>
            </a:r>
            <a:r>
              <a:rPr lang="en-US" sz="4500" b="1" dirty="0" err="1"/>
              <a:t>gặp</a:t>
            </a:r>
            <a:r>
              <a:rPr lang="en-US" sz="4500" b="1" dirty="0"/>
              <a:t> </a:t>
            </a:r>
            <a:r>
              <a:rPr lang="en-US" sz="4500" b="1" dirty="0" err="1"/>
              <a:t>các</a:t>
            </a:r>
            <a:r>
              <a:rPr lang="en-US" sz="4500" b="1" dirty="0"/>
              <a:t> </a:t>
            </a:r>
            <a:r>
              <a:rPr lang="en-US" sz="4500" b="1" dirty="0" err="1"/>
              <a:t>bạn</a:t>
            </a:r>
            <a:r>
              <a:rPr lang="en-US" sz="4500" b="1" dirty="0"/>
              <a:t> </a:t>
            </a:r>
            <a:r>
              <a:rPr lang="en-US" sz="4500" b="1" dirty="0" err="1"/>
              <a:t>đang</a:t>
            </a:r>
            <a:r>
              <a:rPr lang="en-US" sz="4500" b="1" dirty="0"/>
              <a:t> </a:t>
            </a:r>
            <a:r>
              <a:rPr lang="en-US" sz="4500" b="1" dirty="0" err="1"/>
              <a:t>chơi</a:t>
            </a:r>
            <a:r>
              <a:rPr lang="en-US" sz="4500" b="1" dirty="0"/>
              <a:t> </a:t>
            </a:r>
            <a:r>
              <a:rPr lang="en-US" sz="4500" b="1" dirty="0" err="1"/>
              <a:t>bóng</a:t>
            </a:r>
            <a:r>
              <a:rPr lang="en-US" sz="4500" b="1" dirty="0"/>
              <a:t>. </a:t>
            </a:r>
            <a:r>
              <a:rPr lang="en-US" sz="4500" b="1" dirty="0" err="1"/>
              <a:t>Các</a:t>
            </a:r>
            <a:r>
              <a:rPr lang="en-US" sz="4500" b="1" dirty="0"/>
              <a:t> </a:t>
            </a:r>
            <a:r>
              <a:rPr lang="en-US" sz="4500" b="1" dirty="0" err="1"/>
              <a:t>bạn</a:t>
            </a:r>
            <a:r>
              <a:rPr lang="en-US" sz="4500" b="1" dirty="0"/>
              <a:t> </a:t>
            </a:r>
            <a:r>
              <a:rPr lang="en-US" sz="4500" b="1" dirty="0" err="1"/>
              <a:t>rủ</a:t>
            </a:r>
            <a:r>
              <a:rPr lang="en-US" sz="4500" b="1" dirty="0"/>
              <a:t> </a:t>
            </a:r>
            <a:r>
              <a:rPr lang="en-US" sz="4500" b="1" dirty="0" err="1"/>
              <a:t>cùng</a:t>
            </a:r>
            <a:r>
              <a:rPr lang="en-US" sz="4500" b="1" dirty="0"/>
              <a:t> </a:t>
            </a:r>
            <a:r>
              <a:rPr lang="en-US" sz="4500" b="1" dirty="0" err="1"/>
              <a:t>chơi</a:t>
            </a:r>
            <a:r>
              <a:rPr lang="en-US" sz="4500" b="1" dirty="0"/>
              <a:t>,  </a:t>
            </a:r>
            <a:r>
              <a:rPr lang="en-US" sz="4500" b="1" dirty="0" err="1"/>
              <a:t>thế</a:t>
            </a:r>
            <a:r>
              <a:rPr lang="en-US" sz="4500" b="1" dirty="0"/>
              <a:t> </a:t>
            </a:r>
            <a:r>
              <a:rPr lang="en-US" sz="4500" b="1" dirty="0" err="1"/>
              <a:t>là</a:t>
            </a:r>
            <a:r>
              <a:rPr lang="en-US" sz="4500" b="1" dirty="0"/>
              <a:t> An-</a:t>
            </a:r>
            <a:r>
              <a:rPr lang="en-US" sz="4500" b="1" dirty="0" err="1"/>
              <a:t>đrây</a:t>
            </a:r>
            <a:r>
              <a:rPr lang="en-US" sz="4500" b="1" dirty="0"/>
              <a:t>-</a:t>
            </a:r>
            <a:r>
              <a:rPr lang="en-US" sz="4500" b="1" dirty="0" err="1"/>
              <a:t>ca</a:t>
            </a:r>
            <a:r>
              <a:rPr lang="en-US" sz="4500" b="1" dirty="0"/>
              <a:t> </a:t>
            </a:r>
            <a:r>
              <a:rPr lang="en-US" sz="4500" b="1" dirty="0" err="1"/>
              <a:t>nhập</a:t>
            </a:r>
            <a:r>
              <a:rPr lang="en-US" sz="4500" b="1" dirty="0"/>
              <a:t> </a:t>
            </a:r>
            <a:r>
              <a:rPr lang="en-US" sz="4500" b="1" dirty="0" err="1"/>
              <a:t>cuộc</a:t>
            </a:r>
            <a:r>
              <a:rPr lang="en-US" sz="45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Hình Chữ nhật 3"/>
          <p:cNvSpPr>
            <a:spLocks noChangeArrowheads="1"/>
          </p:cNvSpPr>
          <p:nvPr/>
        </p:nvSpPr>
        <p:spPr bwMode="auto">
          <a:xfrm>
            <a:off x="533400" y="838201"/>
            <a:ext cx="1143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Khi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nhớ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mẹ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dặn</a:t>
            </a:r>
            <a:r>
              <a:rPr lang="en-US" sz="4400" b="1" dirty="0">
                <a:solidFill>
                  <a:srgbClr val="FF0000"/>
                </a:solidFill>
              </a:rPr>
              <a:t>, An-</a:t>
            </a:r>
            <a:r>
              <a:rPr lang="en-US" sz="4400" b="1" dirty="0" err="1">
                <a:solidFill>
                  <a:srgbClr val="FF0000"/>
                </a:solidFill>
              </a:rPr>
              <a:t>đrây</a:t>
            </a:r>
            <a:r>
              <a:rPr lang="en-US" sz="4400" b="1" dirty="0">
                <a:solidFill>
                  <a:srgbClr val="FF0000"/>
                </a:solidFill>
              </a:rPr>
              <a:t>-</a:t>
            </a:r>
            <a:r>
              <a:rPr lang="en-US" sz="4400" b="1" dirty="0" err="1">
                <a:solidFill>
                  <a:srgbClr val="FF0000"/>
                </a:solidFill>
              </a:rPr>
              <a:t>ca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làm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gì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533400" y="3124200"/>
            <a:ext cx="11430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/>
              <a:t>Khi</a:t>
            </a:r>
            <a:r>
              <a:rPr lang="en-US" sz="4400" b="1" dirty="0"/>
              <a:t> </a:t>
            </a:r>
            <a:r>
              <a:rPr lang="en-US" sz="4400" b="1" dirty="0" err="1"/>
              <a:t>nhớ</a:t>
            </a:r>
            <a:r>
              <a:rPr lang="en-US" sz="4400" b="1" dirty="0"/>
              <a:t> </a:t>
            </a:r>
            <a:r>
              <a:rPr lang="en-US" sz="4400" b="1" dirty="0" err="1"/>
              <a:t>ra</a:t>
            </a:r>
            <a:r>
              <a:rPr lang="en-US" sz="4400" b="1" dirty="0"/>
              <a:t> </a:t>
            </a:r>
            <a:r>
              <a:rPr lang="en-US" sz="4400" b="1" dirty="0" err="1"/>
              <a:t>lời</a:t>
            </a:r>
            <a:r>
              <a:rPr lang="en-US" sz="4400" b="1" dirty="0"/>
              <a:t> </a:t>
            </a:r>
            <a:r>
              <a:rPr lang="en-US" sz="4400" b="1" dirty="0" err="1"/>
              <a:t>mẹ</a:t>
            </a:r>
            <a:r>
              <a:rPr lang="en-US" sz="4400" b="1" dirty="0"/>
              <a:t> </a:t>
            </a:r>
            <a:r>
              <a:rPr lang="en-US" sz="4400" b="1" dirty="0" err="1"/>
              <a:t>dặn</a:t>
            </a:r>
            <a:r>
              <a:rPr lang="en-US" sz="4400" b="1" dirty="0"/>
              <a:t> An-</a:t>
            </a:r>
            <a:r>
              <a:rPr lang="en-US" sz="4400" b="1" dirty="0" err="1"/>
              <a:t>đrây</a:t>
            </a:r>
            <a:r>
              <a:rPr lang="en-US" sz="4400" b="1" dirty="0"/>
              <a:t>-</a:t>
            </a:r>
            <a:r>
              <a:rPr lang="en-US" sz="4400" b="1" dirty="0" err="1"/>
              <a:t>ca</a:t>
            </a:r>
            <a:r>
              <a:rPr lang="en-US" sz="4400" b="1" dirty="0"/>
              <a:t> </a:t>
            </a:r>
            <a:r>
              <a:rPr lang="en-US" sz="4400" b="1" dirty="0" err="1"/>
              <a:t>vội</a:t>
            </a:r>
            <a:r>
              <a:rPr lang="en-US" sz="4400" b="1" dirty="0"/>
              <a:t> </a:t>
            </a:r>
            <a:r>
              <a:rPr lang="en-US" sz="4400" b="1" dirty="0" err="1"/>
              <a:t>chạy</a:t>
            </a:r>
            <a:r>
              <a:rPr lang="en-US" sz="4400" b="1" dirty="0"/>
              <a:t> </a:t>
            </a:r>
            <a:r>
              <a:rPr lang="en-US" sz="4400" b="1" dirty="0" err="1"/>
              <a:t>một</a:t>
            </a:r>
            <a:r>
              <a:rPr lang="en-US" sz="4400" b="1" dirty="0"/>
              <a:t> </a:t>
            </a:r>
            <a:r>
              <a:rPr lang="en-US" sz="4400" b="1" dirty="0" err="1"/>
              <a:t>mạch</a:t>
            </a:r>
            <a:r>
              <a:rPr lang="en-US" sz="4400" b="1" dirty="0"/>
              <a:t> </a:t>
            </a:r>
            <a:r>
              <a:rPr lang="en-US" sz="4400" b="1" dirty="0" err="1"/>
              <a:t>đến</a:t>
            </a:r>
            <a:r>
              <a:rPr lang="en-US" sz="4400" b="1" dirty="0"/>
              <a:t> </a:t>
            </a:r>
            <a:r>
              <a:rPr lang="en-US" sz="4400" b="1" dirty="0" err="1"/>
              <a:t>cửa</a:t>
            </a:r>
            <a:r>
              <a:rPr lang="en-US" sz="4400" b="1" dirty="0"/>
              <a:t> </a:t>
            </a:r>
            <a:r>
              <a:rPr lang="en-US" sz="4400" b="1" dirty="0" err="1"/>
              <a:t>hàng</a:t>
            </a:r>
            <a:r>
              <a:rPr lang="en-US" sz="4400" b="1" dirty="0"/>
              <a:t> </a:t>
            </a:r>
            <a:r>
              <a:rPr lang="en-US" sz="4400" b="1" dirty="0" err="1"/>
              <a:t>mua</a:t>
            </a:r>
            <a:r>
              <a:rPr lang="en-US" sz="4400" b="1" dirty="0"/>
              <a:t> </a:t>
            </a:r>
            <a:r>
              <a:rPr lang="en-US" sz="4400" b="1" dirty="0" err="1"/>
              <a:t>thuốc</a:t>
            </a:r>
            <a:r>
              <a:rPr lang="en-US" sz="4400" b="1" dirty="0"/>
              <a:t> </a:t>
            </a:r>
            <a:r>
              <a:rPr lang="en-US" sz="4400" b="1" dirty="0" err="1"/>
              <a:t>rồi</a:t>
            </a:r>
            <a:r>
              <a:rPr lang="en-US" sz="4400" b="1" dirty="0"/>
              <a:t> </a:t>
            </a:r>
            <a:r>
              <a:rPr lang="en-US" sz="4400" b="1" dirty="0" err="1"/>
              <a:t>mang</a:t>
            </a:r>
            <a:r>
              <a:rPr lang="en-US" sz="4400" b="1" dirty="0"/>
              <a:t> </a:t>
            </a:r>
            <a:r>
              <a:rPr lang="en-US" sz="4400" b="1" dirty="0" err="1"/>
              <a:t>về</a:t>
            </a:r>
            <a:r>
              <a:rPr lang="en-US" sz="4400" b="1" dirty="0"/>
              <a:t> </a:t>
            </a:r>
            <a:r>
              <a:rPr lang="en-US" sz="4400" b="1" dirty="0" err="1"/>
              <a:t>nhà</a:t>
            </a:r>
            <a:r>
              <a:rPr lang="en-US" sz="4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720090" y="2971800"/>
            <a:ext cx="112128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4500" b="1" dirty="0">
                <a:cs typeface="Arial" charset="0"/>
              </a:rPr>
              <a:t>: An – </a:t>
            </a:r>
            <a:r>
              <a:rPr lang="en-US" sz="4500" b="1" dirty="0" err="1">
                <a:cs typeface="Arial" charset="0"/>
              </a:rPr>
              <a:t>đrây</a:t>
            </a:r>
            <a:r>
              <a:rPr lang="en-US" sz="4500" b="1" dirty="0">
                <a:cs typeface="Arial" charset="0"/>
              </a:rPr>
              <a:t> – </a:t>
            </a:r>
            <a:r>
              <a:rPr lang="en-US" sz="4500" b="1" dirty="0" err="1">
                <a:cs typeface="Arial" charset="0"/>
              </a:rPr>
              <a:t>ca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mải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chơi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nên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quên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mẹ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dặn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35843" name="Hộp_Văn_Bản 14"/>
          <p:cNvSpPr txBox="1">
            <a:spLocks noChangeArrowheads="1"/>
          </p:cNvSpPr>
          <p:nvPr/>
        </p:nvSpPr>
        <p:spPr bwMode="auto">
          <a:xfrm>
            <a:off x="720090" y="1295401"/>
            <a:ext cx="761238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Nêu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ý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chính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1?</a:t>
            </a:r>
            <a:endParaRPr lang="en-US" sz="4500" b="1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Hộp_Văn_Bản 8"/>
          <p:cNvSpPr txBox="1">
            <a:spLocks noChangeArrowheads="1"/>
          </p:cNvSpPr>
          <p:nvPr/>
        </p:nvSpPr>
        <p:spPr bwMode="auto">
          <a:xfrm>
            <a:off x="411480" y="228600"/>
            <a:ext cx="117479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>
                <a:cs typeface="Arial" charset="0"/>
              </a:rPr>
              <a:t>Đọc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thầm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đoạn</a:t>
            </a:r>
            <a:r>
              <a:rPr lang="en-US" sz="4400" b="1" dirty="0">
                <a:cs typeface="Arial" charset="0"/>
              </a:rPr>
              <a:t> 2 </a:t>
            </a:r>
            <a:r>
              <a:rPr lang="en-US" sz="4400" b="1" dirty="0" err="1">
                <a:cs typeface="Arial" charset="0"/>
              </a:rPr>
              <a:t>và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trả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lời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các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câu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hỏi</a:t>
            </a:r>
            <a:r>
              <a:rPr lang="en-US" sz="4400" b="1" dirty="0">
                <a:cs typeface="Arial" charset="0"/>
              </a:rPr>
              <a:t> </a:t>
            </a:r>
            <a:r>
              <a:rPr lang="en-US" sz="4400" b="1" dirty="0" err="1">
                <a:cs typeface="Arial" charset="0"/>
              </a:rPr>
              <a:t>sau</a:t>
            </a:r>
            <a:r>
              <a:rPr lang="en-US" sz="4400" b="1" dirty="0">
                <a:cs typeface="Arial" charset="0"/>
              </a:rPr>
              <a:t>:</a:t>
            </a:r>
          </a:p>
        </p:txBody>
      </p:sp>
      <p:sp>
        <p:nvSpPr>
          <p:cNvPr id="36867" name="Hộp_Văn_Bản 9"/>
          <p:cNvSpPr txBox="1">
            <a:spLocks noChangeArrowheads="1"/>
          </p:cNvSpPr>
          <p:nvPr/>
        </p:nvSpPr>
        <p:spPr bwMode="auto">
          <a:xfrm>
            <a:off x="407670" y="2057400"/>
            <a:ext cx="11747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Chuyện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xảy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ra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khi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mang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thuốc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về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cs typeface="Arial" charset="0"/>
              </a:rPr>
              <a:t>nhà</a:t>
            </a:r>
            <a:r>
              <a:rPr lang="en-US" sz="44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407670" y="4320065"/>
            <a:ext cx="114393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/>
              <a:t>Về</a:t>
            </a:r>
            <a:r>
              <a:rPr lang="en-US" sz="4400" b="1" dirty="0"/>
              <a:t> </a:t>
            </a:r>
            <a:r>
              <a:rPr lang="en-US" sz="4400" b="1" dirty="0" err="1"/>
              <a:t>đến</a:t>
            </a:r>
            <a:r>
              <a:rPr lang="en-US" sz="4400" b="1" dirty="0"/>
              <a:t> </a:t>
            </a:r>
            <a:r>
              <a:rPr lang="en-US" sz="4400" b="1" dirty="0" err="1"/>
              <a:t>nhà</a:t>
            </a:r>
            <a:r>
              <a:rPr lang="en-US" sz="4400" b="1" dirty="0"/>
              <a:t> An-</a:t>
            </a:r>
            <a:r>
              <a:rPr lang="en-US" sz="4400" b="1" dirty="0" err="1"/>
              <a:t>đrây</a:t>
            </a:r>
            <a:r>
              <a:rPr lang="en-US" sz="4400" b="1" dirty="0"/>
              <a:t>-</a:t>
            </a:r>
            <a:r>
              <a:rPr lang="en-US" sz="4400" b="1" dirty="0" err="1"/>
              <a:t>ca</a:t>
            </a:r>
            <a:r>
              <a:rPr lang="en-US" sz="4400" b="1" dirty="0"/>
              <a:t> </a:t>
            </a:r>
            <a:r>
              <a:rPr lang="en-US" sz="4400" b="1" dirty="0" err="1"/>
              <a:t>hoảng</a:t>
            </a:r>
            <a:r>
              <a:rPr lang="en-US" sz="4400" b="1" dirty="0"/>
              <a:t> </a:t>
            </a:r>
            <a:r>
              <a:rPr lang="en-US" sz="4400" b="1" dirty="0" err="1"/>
              <a:t>hốt</a:t>
            </a:r>
            <a:r>
              <a:rPr lang="en-US" sz="4400" b="1" dirty="0"/>
              <a:t> </a:t>
            </a:r>
            <a:r>
              <a:rPr lang="en-US" sz="4400" b="1" dirty="0" err="1"/>
              <a:t>thấy</a:t>
            </a:r>
            <a:r>
              <a:rPr lang="en-US" sz="4400" b="1" dirty="0"/>
              <a:t> </a:t>
            </a:r>
            <a:r>
              <a:rPr lang="en-US" sz="4400" b="1" dirty="0" err="1"/>
              <a:t>mẹ</a:t>
            </a:r>
            <a:r>
              <a:rPr lang="en-US" sz="4400" b="1" dirty="0"/>
              <a:t> </a:t>
            </a:r>
            <a:r>
              <a:rPr lang="en-US" sz="4400" b="1" dirty="0" err="1"/>
              <a:t>đang</a:t>
            </a:r>
            <a:r>
              <a:rPr lang="en-US" sz="4400" b="1" dirty="0"/>
              <a:t> </a:t>
            </a:r>
            <a:r>
              <a:rPr lang="en-US" sz="4400" b="1" dirty="0" err="1"/>
              <a:t>khóc</a:t>
            </a:r>
            <a:r>
              <a:rPr lang="en-US" sz="4400" b="1" dirty="0"/>
              <a:t> </a:t>
            </a:r>
            <a:r>
              <a:rPr lang="en-US" sz="4400" b="1" dirty="0" err="1"/>
              <a:t>và</a:t>
            </a:r>
            <a:r>
              <a:rPr lang="en-US" sz="4400" b="1" dirty="0"/>
              <a:t> </a:t>
            </a:r>
            <a:r>
              <a:rPr lang="en-US" sz="4400" b="1" dirty="0" err="1"/>
              <a:t>ông</a:t>
            </a:r>
            <a:r>
              <a:rPr lang="en-US" sz="4400" b="1" dirty="0"/>
              <a:t> </a:t>
            </a:r>
            <a:r>
              <a:rPr lang="en-US" sz="4400" b="1" dirty="0" err="1"/>
              <a:t>đã</a:t>
            </a:r>
            <a:r>
              <a:rPr lang="en-US" sz="4400" b="1" dirty="0"/>
              <a:t> qua </a:t>
            </a:r>
            <a:r>
              <a:rPr lang="en-US" sz="4400" b="1" dirty="0" err="1"/>
              <a:t>đời</a:t>
            </a:r>
            <a:r>
              <a:rPr lang="en-US" sz="4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Hộp_Văn_Bản 10"/>
          <p:cNvSpPr txBox="1">
            <a:spLocks noChangeArrowheads="1"/>
          </p:cNvSpPr>
          <p:nvPr/>
        </p:nvSpPr>
        <p:spPr bwMode="auto">
          <a:xfrm>
            <a:off x="533400" y="304800"/>
            <a:ext cx="11109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</a:rPr>
              <a:t>Khi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thấy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ông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đã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mất</a:t>
            </a:r>
            <a:r>
              <a:rPr lang="en-US" sz="4500" b="1" dirty="0">
                <a:solidFill>
                  <a:srgbClr val="FF0000"/>
                </a:solidFill>
              </a:rPr>
              <a:t>, </a:t>
            </a:r>
            <a:r>
              <a:rPr lang="en-US" sz="4500" b="1" dirty="0" err="1">
                <a:solidFill>
                  <a:srgbClr val="FF0000"/>
                </a:solidFill>
              </a:rPr>
              <a:t>mẹ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đang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khóc</a:t>
            </a:r>
            <a:r>
              <a:rPr lang="en-US" sz="4500" b="1" dirty="0">
                <a:solidFill>
                  <a:srgbClr val="FF0000"/>
                </a:solidFill>
              </a:rPr>
              <a:t>, An-</a:t>
            </a:r>
            <a:r>
              <a:rPr lang="en-US" sz="4500" b="1" dirty="0" err="1">
                <a:solidFill>
                  <a:srgbClr val="FF0000"/>
                </a:solidFill>
              </a:rPr>
              <a:t>đrây</a:t>
            </a:r>
            <a:r>
              <a:rPr lang="en-US" sz="4500" b="1" dirty="0">
                <a:solidFill>
                  <a:srgbClr val="FF0000"/>
                </a:solidFill>
              </a:rPr>
              <a:t>-</a:t>
            </a:r>
            <a:r>
              <a:rPr lang="en-US" sz="4500" b="1" dirty="0" err="1">
                <a:solidFill>
                  <a:srgbClr val="FF0000"/>
                </a:solidFill>
              </a:rPr>
              <a:t>ca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đã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nghĩ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như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thế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nào</a:t>
            </a:r>
            <a:r>
              <a:rPr lang="en-US" sz="4500" b="1" dirty="0">
                <a:solidFill>
                  <a:srgbClr val="FF0000"/>
                </a:solidFill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609600" y="3048000"/>
            <a:ext cx="1100709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/>
              <a:t>An-đrây-ca cho rằng ông mất là do mình không mang thuốc về kịp. An-đrây-ca oà khóc và kể hết mọi chuyện cho mẹ nghe.</a:t>
            </a:r>
            <a:endParaRPr lang="en-US" sz="45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Hộp_Văn_Bản 13"/>
          <p:cNvSpPr txBox="1">
            <a:spLocks noChangeArrowheads="1"/>
          </p:cNvSpPr>
          <p:nvPr/>
        </p:nvSpPr>
        <p:spPr bwMode="auto">
          <a:xfrm>
            <a:off x="617220" y="685801"/>
            <a:ext cx="11109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</a:rPr>
              <a:t>Khi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nghe</a:t>
            </a:r>
            <a:r>
              <a:rPr lang="en-US" sz="4500" b="1" dirty="0">
                <a:solidFill>
                  <a:srgbClr val="FF0000"/>
                </a:solidFill>
              </a:rPr>
              <a:t> con </a:t>
            </a:r>
            <a:r>
              <a:rPr lang="en-US" sz="4500" b="1" dirty="0" err="1">
                <a:solidFill>
                  <a:srgbClr val="FF0000"/>
                </a:solidFill>
              </a:rPr>
              <a:t>kể</a:t>
            </a:r>
            <a:r>
              <a:rPr lang="en-US" sz="4500" b="1" dirty="0">
                <a:solidFill>
                  <a:srgbClr val="FF0000"/>
                </a:solidFill>
              </a:rPr>
              <a:t>, An-</a:t>
            </a:r>
            <a:r>
              <a:rPr lang="en-US" sz="4500" b="1" dirty="0" err="1">
                <a:solidFill>
                  <a:srgbClr val="FF0000"/>
                </a:solidFill>
              </a:rPr>
              <a:t>đrây</a:t>
            </a:r>
            <a:r>
              <a:rPr lang="en-US" sz="4500" b="1" dirty="0">
                <a:solidFill>
                  <a:srgbClr val="FF0000"/>
                </a:solidFill>
              </a:rPr>
              <a:t>-</a:t>
            </a:r>
            <a:r>
              <a:rPr lang="en-US" sz="4500" b="1" dirty="0" err="1">
                <a:solidFill>
                  <a:srgbClr val="FF0000"/>
                </a:solidFill>
              </a:rPr>
              <a:t>ca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có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thái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độ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như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thế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nào</a:t>
            </a:r>
            <a:r>
              <a:rPr lang="en-US" sz="4500" b="1" dirty="0">
                <a:solidFill>
                  <a:srgbClr val="FF0000"/>
                </a:solidFill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575310" y="2895600"/>
            <a:ext cx="1119378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4500" b="1" dirty="0" err="1"/>
              <a:t>Bà</a:t>
            </a:r>
            <a:r>
              <a:rPr lang="en-US" sz="4500" b="1" dirty="0"/>
              <a:t> </a:t>
            </a:r>
            <a:r>
              <a:rPr lang="en-US" sz="4500" b="1" dirty="0" err="1"/>
              <a:t>đã</a:t>
            </a:r>
            <a:r>
              <a:rPr lang="en-US" sz="4500" b="1" dirty="0"/>
              <a:t> an </a:t>
            </a:r>
            <a:r>
              <a:rPr lang="en-US" sz="4500" b="1" dirty="0" err="1"/>
              <a:t>ủi</a:t>
            </a:r>
            <a:r>
              <a:rPr lang="en-US" sz="4500" b="1" dirty="0"/>
              <a:t> An-</a:t>
            </a:r>
            <a:r>
              <a:rPr lang="en-US" sz="4500" b="1" dirty="0" err="1"/>
              <a:t>đrây</a:t>
            </a:r>
            <a:r>
              <a:rPr lang="en-US" sz="4500" b="1" dirty="0"/>
              <a:t>-</a:t>
            </a:r>
            <a:r>
              <a:rPr lang="en-US" sz="4500" b="1" dirty="0" err="1"/>
              <a:t>ca</a:t>
            </a:r>
            <a:r>
              <a:rPr lang="en-US" sz="4500" b="1" dirty="0"/>
              <a:t> </a:t>
            </a:r>
            <a:r>
              <a:rPr lang="en-US" sz="4500" b="1" dirty="0" err="1"/>
              <a:t>và</a:t>
            </a:r>
            <a:r>
              <a:rPr lang="en-US" sz="4500" b="1" dirty="0"/>
              <a:t> </a:t>
            </a:r>
            <a:r>
              <a:rPr lang="en-US" sz="4500" b="1" dirty="0" err="1"/>
              <a:t>nói</a:t>
            </a:r>
            <a:r>
              <a:rPr lang="en-US" sz="4500" b="1" dirty="0"/>
              <a:t> </a:t>
            </a:r>
            <a:r>
              <a:rPr lang="en-US" sz="4500" b="1" dirty="0" err="1"/>
              <a:t>rõ</a:t>
            </a:r>
            <a:r>
              <a:rPr lang="en-US" sz="4500" b="1" dirty="0"/>
              <a:t> </a:t>
            </a:r>
            <a:r>
              <a:rPr lang="en-US" sz="4500" b="1" dirty="0" err="1"/>
              <a:t>cho</a:t>
            </a:r>
            <a:r>
              <a:rPr lang="en-US" sz="4500" b="1" dirty="0"/>
              <a:t> con </a:t>
            </a:r>
            <a:r>
              <a:rPr lang="en-US" sz="4500" b="1" dirty="0" err="1"/>
              <a:t>biết</a:t>
            </a:r>
            <a:r>
              <a:rPr lang="en-US" sz="4500" b="1" dirty="0"/>
              <a:t> </a:t>
            </a:r>
            <a:r>
              <a:rPr lang="en-US" sz="4500" b="1" dirty="0" err="1"/>
              <a:t>là</a:t>
            </a:r>
            <a:r>
              <a:rPr lang="en-US" sz="4500" b="1" dirty="0"/>
              <a:t> </a:t>
            </a:r>
            <a:r>
              <a:rPr lang="en-US" sz="4500" b="1" dirty="0" err="1"/>
              <a:t>ông</a:t>
            </a:r>
            <a:r>
              <a:rPr lang="en-US" sz="4500" b="1" dirty="0"/>
              <a:t> </a:t>
            </a:r>
            <a:r>
              <a:rPr lang="en-US" sz="4500" b="1" dirty="0" err="1"/>
              <a:t>đã</a:t>
            </a:r>
            <a:r>
              <a:rPr lang="en-US" sz="4500" b="1" dirty="0"/>
              <a:t> </a:t>
            </a:r>
            <a:r>
              <a:rPr lang="en-US" sz="4500" b="1" dirty="0" err="1"/>
              <a:t>mất</a:t>
            </a:r>
            <a:r>
              <a:rPr lang="en-US" sz="4500" b="1" dirty="0"/>
              <a:t> </a:t>
            </a:r>
            <a:r>
              <a:rPr lang="en-US" sz="4500" b="1" dirty="0" err="1"/>
              <a:t>khi</a:t>
            </a:r>
            <a:r>
              <a:rPr lang="en-US" sz="4500" b="1" dirty="0"/>
              <a:t> con </a:t>
            </a:r>
            <a:r>
              <a:rPr lang="en-US" sz="4500" b="1" dirty="0" err="1"/>
              <a:t>mới</a:t>
            </a:r>
            <a:r>
              <a:rPr lang="en-US" sz="4500" b="1" dirty="0"/>
              <a:t> </a:t>
            </a:r>
            <a:r>
              <a:rPr lang="en-US" sz="4500" b="1" dirty="0" err="1"/>
              <a:t>ra</a:t>
            </a:r>
            <a:r>
              <a:rPr lang="en-US" sz="4500" b="1" dirty="0"/>
              <a:t> </a:t>
            </a:r>
            <a:r>
              <a:rPr lang="en-US" sz="4500" b="1" dirty="0" err="1"/>
              <a:t>khỏi</a:t>
            </a:r>
            <a:r>
              <a:rPr lang="en-US" sz="4500" b="1" dirty="0"/>
              <a:t> </a:t>
            </a:r>
            <a:r>
              <a:rPr lang="en-US" sz="4500" b="1" dirty="0" err="1"/>
              <a:t>nhà</a:t>
            </a:r>
            <a:r>
              <a:rPr lang="en-US" sz="4500" b="1" dirty="0"/>
              <a:t>, con </a:t>
            </a:r>
            <a:r>
              <a:rPr lang="en-US" sz="4500" b="1" dirty="0" err="1"/>
              <a:t>không</a:t>
            </a:r>
            <a:r>
              <a:rPr lang="en-US" sz="4500" b="1" dirty="0"/>
              <a:t> </a:t>
            </a:r>
            <a:r>
              <a:rPr lang="en-US" sz="4500" b="1" dirty="0" err="1"/>
              <a:t>có</a:t>
            </a:r>
            <a:r>
              <a:rPr lang="en-US" sz="4500" b="1" dirty="0"/>
              <a:t> </a:t>
            </a:r>
            <a:r>
              <a:rPr lang="en-US" sz="4500" b="1" dirty="0" err="1"/>
              <a:t>lỗi</a:t>
            </a:r>
            <a:r>
              <a:rPr lang="en-US" sz="4500" b="1" dirty="0"/>
              <a:t>.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Hộp_Văn_Bản 13"/>
          <p:cNvSpPr txBox="1">
            <a:spLocks noChangeArrowheads="1"/>
          </p:cNvSpPr>
          <p:nvPr/>
        </p:nvSpPr>
        <p:spPr bwMode="auto">
          <a:xfrm>
            <a:off x="1131570" y="1219200"/>
            <a:ext cx="864108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chính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2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là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 </a:t>
            </a:r>
          </a:p>
        </p:txBody>
      </p:sp>
      <p:sp>
        <p:nvSpPr>
          <p:cNvPr id="4" name="Hộp_Văn_Bản 15"/>
          <p:cNvSpPr txBox="1">
            <a:spLocks noChangeArrowheads="1"/>
          </p:cNvSpPr>
          <p:nvPr/>
        </p:nvSpPr>
        <p:spPr bwMode="auto">
          <a:xfrm>
            <a:off x="762000" y="2895600"/>
            <a:ext cx="10820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Tình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yêu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</a:t>
            </a:r>
            <a:r>
              <a:rPr lang="vi-VN" sz="4500" b="1" dirty="0">
                <a:cs typeface="Arial" charset="0"/>
              </a:rPr>
              <a:t>ươ</a:t>
            </a:r>
            <a:r>
              <a:rPr lang="en-US" sz="4500" b="1" dirty="0" err="1">
                <a:cs typeface="Arial" charset="0"/>
              </a:rPr>
              <a:t>ng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tính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trung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 smtClean="0">
                <a:cs typeface="Arial" charset="0"/>
              </a:rPr>
              <a:t>thực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 smtClean="0">
                <a:cs typeface="Arial" charset="0"/>
              </a:rPr>
              <a:t>của</a:t>
            </a:r>
            <a:r>
              <a:rPr lang="en-US" sz="4500" b="1" dirty="0" smtClean="0">
                <a:cs typeface="Arial" charset="0"/>
              </a:rPr>
              <a:t> An – </a:t>
            </a:r>
            <a:r>
              <a:rPr lang="vi-VN" sz="4500" b="1" dirty="0" smtClean="0">
                <a:cs typeface="Arial" charset="0"/>
              </a:rPr>
              <a:t>đrâ</a:t>
            </a:r>
            <a:r>
              <a:rPr lang="en-US" sz="4500" b="1" dirty="0" smtClean="0">
                <a:cs typeface="Arial" charset="0"/>
              </a:rPr>
              <a:t>y - ca.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Hộp_Văn_Bản 2"/>
          <p:cNvSpPr txBox="1">
            <a:spLocks noChangeArrowheads="1"/>
          </p:cNvSpPr>
          <p:nvPr/>
        </p:nvSpPr>
        <p:spPr bwMode="auto">
          <a:xfrm>
            <a:off x="-1" y="1308201"/>
            <a:ext cx="1234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20390" y="31203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606790" y="33489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867400"/>
            <a:ext cx="266176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30363">
            <a:off x="-165021" y="5661025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638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980989">
            <a:off x="10931684" y="5452745"/>
            <a:ext cx="113665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17580" y="-266224"/>
            <a:ext cx="1135063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Hộp_Văn_Bản 2"/>
          <p:cNvSpPr txBox="1">
            <a:spLocks noChangeArrowheads="1"/>
          </p:cNvSpPr>
          <p:nvPr/>
        </p:nvSpPr>
        <p:spPr bwMode="auto">
          <a:xfrm>
            <a:off x="-1" y="2702004"/>
            <a:ext cx="1234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 dirty="0" err="1" smtClean="0">
                <a:solidFill>
                  <a:srgbClr val="FF0000"/>
                </a:solidFill>
              </a:rPr>
              <a:t>Nỗi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dằn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vặt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của</a:t>
            </a:r>
            <a:r>
              <a:rPr lang="en-US" sz="5000" b="1" dirty="0" smtClean="0">
                <a:solidFill>
                  <a:srgbClr val="FF0000"/>
                </a:solidFill>
              </a:rPr>
              <a:t> An – </a:t>
            </a:r>
            <a:r>
              <a:rPr lang="vi-VN" sz="5000" b="1" dirty="0" smtClean="0">
                <a:solidFill>
                  <a:srgbClr val="FF0000"/>
                </a:solidFill>
              </a:rPr>
              <a:t>đrâ</a:t>
            </a:r>
            <a:r>
              <a:rPr lang="en-US" sz="5000" b="1" dirty="0" smtClean="0">
                <a:solidFill>
                  <a:srgbClr val="FF0000"/>
                </a:solidFill>
              </a:rPr>
              <a:t>y - </a:t>
            </a:r>
            <a:r>
              <a:rPr lang="en-US" sz="5000" b="1" dirty="0" err="1" smtClean="0">
                <a:solidFill>
                  <a:srgbClr val="FF0000"/>
                </a:solidFill>
              </a:rPr>
              <a:t>ca</a:t>
            </a:r>
            <a:endParaRPr lang="en-US" sz="5000" b="1" dirty="0">
              <a:solidFill>
                <a:srgbClr val="FF0000"/>
              </a:solidFill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Hộp_Văn_Bản 9"/>
          <p:cNvSpPr txBox="1">
            <a:spLocks noChangeArrowheads="1"/>
          </p:cNvSpPr>
          <p:nvPr/>
        </p:nvSpPr>
        <p:spPr bwMode="auto">
          <a:xfrm>
            <a:off x="381000" y="1752600"/>
            <a:ext cx="117805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An-</a:t>
            </a:r>
            <a:r>
              <a:rPr lang="en-US" sz="4000" b="1" dirty="0" err="1">
                <a:solidFill>
                  <a:srgbClr val="FF0000"/>
                </a:solidFill>
              </a:rPr>
              <a:t>đrây</a:t>
            </a:r>
            <a:r>
              <a:rPr lang="en-US" sz="4000" b="1" dirty="0">
                <a:solidFill>
                  <a:srgbClr val="FF0000"/>
                </a:solidFill>
              </a:rPr>
              <a:t>-</a:t>
            </a:r>
            <a:r>
              <a:rPr lang="en-US" sz="4000" b="1" dirty="0" err="1">
                <a:solidFill>
                  <a:srgbClr val="FF0000"/>
                </a:solidFill>
              </a:rPr>
              <a:t>ca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tự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nghĩ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như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thế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nào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và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cậu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đã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thể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thái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độ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gì</a:t>
            </a:r>
            <a:r>
              <a:rPr lang="en-US" sz="4000" b="1" dirty="0">
                <a:solidFill>
                  <a:srgbClr val="FF0000"/>
                </a:solidFill>
              </a:rPr>
              <a:t>?</a:t>
            </a:r>
            <a:endParaRPr lang="en-US" sz="40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381000" y="3733800"/>
            <a:ext cx="117271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Giá như mua thuốc về kịp thì ông đã chưa mất. Cả đêm đó, An-đrây-ca ngồi nức nở dưới gốc cây táo do ông trồng. Khi đã lớn, An-đrây-ca vẫn tự dằn vặt mình.</a:t>
            </a:r>
          </a:p>
        </p:txBody>
      </p:sp>
      <p:sp>
        <p:nvSpPr>
          <p:cNvPr id="5" name="Hộp_Văn_Bản 8"/>
          <p:cNvSpPr txBox="1">
            <a:spLocks noChangeArrowheads="1"/>
          </p:cNvSpPr>
          <p:nvPr/>
        </p:nvSpPr>
        <p:spPr bwMode="auto">
          <a:xfrm>
            <a:off x="457200" y="381000"/>
            <a:ext cx="10698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cs typeface="Arial" charset="0"/>
              </a:rPr>
              <a:t>Đọc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thầm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đoạn</a:t>
            </a:r>
            <a:r>
              <a:rPr lang="en-US" sz="4000" b="1" dirty="0">
                <a:cs typeface="Arial" charset="0"/>
              </a:rPr>
              <a:t> 3 </a:t>
            </a:r>
            <a:r>
              <a:rPr lang="en-US" sz="4000" b="1" dirty="0" err="1">
                <a:cs typeface="Arial" charset="0"/>
              </a:rPr>
              <a:t>và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trả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lời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các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câu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hỏi</a:t>
            </a:r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 err="1">
                <a:cs typeface="Arial" charset="0"/>
              </a:rPr>
              <a:t>sau</a:t>
            </a:r>
            <a:r>
              <a:rPr lang="en-US" sz="4000" b="1" dirty="0">
                <a:cs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Hộp_Văn_Bản 14"/>
          <p:cNvSpPr txBox="1">
            <a:spLocks noChangeArrowheads="1"/>
          </p:cNvSpPr>
          <p:nvPr/>
        </p:nvSpPr>
        <p:spPr bwMode="auto">
          <a:xfrm>
            <a:off x="514350" y="609601"/>
            <a:ext cx="112128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Câu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chuyện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cho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thấy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là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một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cậu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bé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như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thế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nào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26627" name="Hộp_Văn_Bản 15"/>
          <p:cNvSpPr txBox="1">
            <a:spLocks noChangeArrowheads="1"/>
          </p:cNvSpPr>
          <p:nvPr/>
        </p:nvSpPr>
        <p:spPr bwMode="auto">
          <a:xfrm>
            <a:off x="308610" y="2743201"/>
            <a:ext cx="115785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/>
              <a:t>+ </a:t>
            </a:r>
            <a:r>
              <a:rPr lang="en-US" sz="4500" b="1" dirty="0" err="1"/>
              <a:t>Là</a:t>
            </a:r>
            <a:r>
              <a:rPr lang="en-US" sz="4500" b="1" dirty="0"/>
              <a:t> </a:t>
            </a:r>
            <a:r>
              <a:rPr lang="en-US" sz="4500" b="1" dirty="0" err="1"/>
              <a:t>cậu</a:t>
            </a:r>
            <a:r>
              <a:rPr lang="en-US" sz="4500" b="1" dirty="0"/>
              <a:t> </a:t>
            </a:r>
            <a:r>
              <a:rPr lang="en-US" sz="4500" b="1" dirty="0" err="1"/>
              <a:t>bé</a:t>
            </a:r>
            <a:r>
              <a:rPr lang="en-US" sz="4500" b="1" dirty="0"/>
              <a:t> </a:t>
            </a:r>
            <a:r>
              <a:rPr lang="en-US" sz="4500" b="1" dirty="0" err="1"/>
              <a:t>rất</a:t>
            </a:r>
            <a:r>
              <a:rPr lang="en-US" sz="4500" b="1" dirty="0"/>
              <a:t> </a:t>
            </a:r>
            <a:r>
              <a:rPr lang="en-US" sz="4500" b="1" dirty="0" err="1"/>
              <a:t>thương</a:t>
            </a:r>
            <a:r>
              <a:rPr lang="en-US" sz="4500" b="1" dirty="0"/>
              <a:t> </a:t>
            </a:r>
            <a:r>
              <a:rPr lang="en-US" sz="4500" b="1" dirty="0" err="1"/>
              <a:t>ông</a:t>
            </a:r>
            <a:r>
              <a:rPr lang="en-US" sz="4500" b="1" dirty="0"/>
              <a:t>.</a:t>
            </a:r>
          </a:p>
          <a:p>
            <a:r>
              <a:rPr lang="en-US" sz="4500" b="1" dirty="0"/>
              <a:t>+ </a:t>
            </a:r>
            <a:r>
              <a:rPr lang="en-US" sz="4500" b="1" dirty="0" err="1"/>
              <a:t>Là</a:t>
            </a:r>
            <a:r>
              <a:rPr lang="en-US" sz="4500" b="1" dirty="0"/>
              <a:t> </a:t>
            </a:r>
            <a:r>
              <a:rPr lang="en-US" sz="4500" b="1" dirty="0" err="1"/>
              <a:t>cậu</a:t>
            </a:r>
            <a:r>
              <a:rPr lang="en-US" sz="4500" b="1" dirty="0"/>
              <a:t> </a:t>
            </a:r>
            <a:r>
              <a:rPr lang="en-US" sz="4500" b="1" dirty="0" err="1"/>
              <a:t>bé</a:t>
            </a:r>
            <a:r>
              <a:rPr lang="en-US" sz="4500" b="1" dirty="0"/>
              <a:t> </a:t>
            </a:r>
            <a:r>
              <a:rPr lang="en-US" sz="4500" b="1" dirty="0" err="1"/>
              <a:t>dám</a:t>
            </a:r>
            <a:r>
              <a:rPr lang="en-US" sz="4500" b="1" dirty="0"/>
              <a:t> </a:t>
            </a:r>
            <a:r>
              <a:rPr lang="en-US" sz="4500" b="1" dirty="0" err="1"/>
              <a:t>nhận</a:t>
            </a:r>
            <a:r>
              <a:rPr lang="en-US" sz="4500" b="1" dirty="0"/>
              <a:t> </a:t>
            </a:r>
            <a:r>
              <a:rPr lang="en-US" sz="4500" b="1" dirty="0" err="1"/>
              <a:t>lỗi</a:t>
            </a:r>
            <a:r>
              <a:rPr lang="en-US" sz="4500" b="1" dirty="0"/>
              <a:t> </a:t>
            </a:r>
            <a:r>
              <a:rPr lang="en-US" sz="4500" b="1" dirty="0" err="1"/>
              <a:t>khi</a:t>
            </a:r>
            <a:r>
              <a:rPr lang="en-US" sz="4500" b="1" dirty="0"/>
              <a:t> </a:t>
            </a:r>
            <a:r>
              <a:rPr lang="en-US" sz="4500" b="1" dirty="0" err="1"/>
              <a:t>mắc</a:t>
            </a:r>
            <a:r>
              <a:rPr lang="en-US" sz="4500" b="1" dirty="0"/>
              <a:t> </a:t>
            </a:r>
            <a:r>
              <a:rPr lang="en-US" sz="4500" b="1" dirty="0" err="1"/>
              <a:t>lỗi</a:t>
            </a:r>
            <a:r>
              <a:rPr lang="en-US" sz="4500" b="1" dirty="0"/>
              <a:t>.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Hộp_Văn_Bản 14"/>
          <p:cNvSpPr txBox="1">
            <a:spLocks noChangeArrowheads="1"/>
          </p:cNvSpPr>
          <p:nvPr/>
        </p:nvSpPr>
        <p:spPr bwMode="auto">
          <a:xfrm>
            <a:off x="514350" y="906765"/>
            <a:ext cx="116243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</a:rPr>
              <a:t>Em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học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được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gì</a:t>
            </a:r>
            <a:r>
              <a:rPr lang="en-US" sz="4500" b="1" dirty="0">
                <a:solidFill>
                  <a:srgbClr val="FF0000"/>
                </a:solidFill>
              </a:rPr>
              <a:t> ở An-</a:t>
            </a:r>
            <a:r>
              <a:rPr lang="en-US" sz="4500" b="1" dirty="0" err="1">
                <a:solidFill>
                  <a:srgbClr val="FF0000"/>
                </a:solidFill>
              </a:rPr>
              <a:t>đrây</a:t>
            </a:r>
            <a:r>
              <a:rPr lang="en-US" sz="4500" b="1" dirty="0">
                <a:solidFill>
                  <a:srgbClr val="FF0000"/>
                </a:solidFill>
              </a:rPr>
              <a:t>-</a:t>
            </a:r>
            <a:r>
              <a:rPr lang="en-US" sz="4500" b="1" dirty="0" err="1">
                <a:solidFill>
                  <a:srgbClr val="FF0000"/>
                </a:solidFill>
              </a:rPr>
              <a:t>ca</a:t>
            </a:r>
            <a:r>
              <a:rPr lang="en-US" sz="4500" b="1" dirty="0">
                <a:solidFill>
                  <a:srgbClr val="FF0000"/>
                </a:solidFill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6627" name="Hộp_Văn_Bản 15"/>
          <p:cNvSpPr txBox="1">
            <a:spLocks noChangeArrowheads="1"/>
          </p:cNvSpPr>
          <p:nvPr/>
        </p:nvSpPr>
        <p:spPr bwMode="auto">
          <a:xfrm>
            <a:off x="617220" y="2278365"/>
            <a:ext cx="1172718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/>
              <a:t>Tình yêu thương, ý thức trách nhiệm đối với người thân, tính trung thực và sự nghiêm khắc với nỗi lầm của bản thân.</a:t>
            </a:r>
            <a:endParaRPr lang="en-US" sz="45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Hộp_Văn_Bản 15"/>
          <p:cNvSpPr txBox="1">
            <a:spLocks noChangeArrowheads="1"/>
          </p:cNvSpPr>
          <p:nvPr/>
        </p:nvSpPr>
        <p:spPr bwMode="auto">
          <a:xfrm>
            <a:off x="609600" y="1360185"/>
            <a:ext cx="11430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chính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3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là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?</a:t>
            </a:r>
            <a:endParaRPr lang="en-US" sz="4500" b="1" dirty="0">
              <a:cs typeface="Arial" charset="0"/>
            </a:endParaRPr>
          </a:p>
        </p:txBody>
      </p:sp>
      <p:sp>
        <p:nvSpPr>
          <p:cNvPr id="44036" name="Hộp_Văn_Bản 15"/>
          <p:cNvSpPr txBox="1">
            <a:spLocks noChangeArrowheads="1"/>
          </p:cNvSpPr>
          <p:nvPr/>
        </p:nvSpPr>
        <p:spPr bwMode="auto">
          <a:xfrm>
            <a:off x="609600" y="3257550"/>
            <a:ext cx="11430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Ý 3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Nỗi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dằn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vặt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của</a:t>
            </a:r>
            <a:r>
              <a:rPr lang="en-US" sz="4500" b="1" dirty="0">
                <a:cs typeface="Arial" charset="0"/>
              </a:rPr>
              <a:t> An – </a:t>
            </a:r>
            <a:r>
              <a:rPr lang="en-US" sz="4500" b="1" dirty="0" err="1">
                <a:cs typeface="Arial" charset="0"/>
              </a:rPr>
              <a:t>đrây</a:t>
            </a:r>
            <a:r>
              <a:rPr lang="en-US" sz="4500" b="1" dirty="0">
                <a:cs typeface="Arial" charset="0"/>
              </a:rPr>
              <a:t> – 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Hộp_Văn_Bản 14"/>
          <p:cNvSpPr txBox="1">
            <a:spLocks noChangeArrowheads="1"/>
          </p:cNvSpPr>
          <p:nvPr/>
        </p:nvSpPr>
        <p:spPr bwMode="auto">
          <a:xfrm>
            <a:off x="514350" y="609601"/>
            <a:ext cx="112128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4500" b="1" dirty="0">
                <a:cs typeface="Arial" charset="0"/>
              </a:rPr>
              <a:t>: An – </a:t>
            </a:r>
            <a:r>
              <a:rPr lang="en-US" sz="4500" b="1" dirty="0" err="1">
                <a:cs typeface="Arial" charset="0"/>
              </a:rPr>
              <a:t>đrây</a:t>
            </a:r>
            <a:r>
              <a:rPr lang="en-US" sz="4500" b="1" dirty="0">
                <a:cs typeface="Arial" charset="0"/>
              </a:rPr>
              <a:t> – </a:t>
            </a:r>
            <a:r>
              <a:rPr lang="en-US" sz="4500" b="1" dirty="0" err="1">
                <a:cs typeface="Arial" charset="0"/>
              </a:rPr>
              <a:t>ca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mải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chơi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nên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quên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mẹ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dặn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44035" name="Hộp_Văn_Bản 15"/>
          <p:cNvSpPr txBox="1">
            <a:spLocks noChangeArrowheads="1"/>
          </p:cNvSpPr>
          <p:nvPr/>
        </p:nvSpPr>
        <p:spPr bwMode="auto">
          <a:xfrm>
            <a:off x="609600" y="2552701"/>
            <a:ext cx="1100709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Tình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yêu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</a:t>
            </a:r>
            <a:r>
              <a:rPr lang="vi-VN" sz="4500" b="1" dirty="0">
                <a:cs typeface="Arial" charset="0"/>
              </a:rPr>
              <a:t>ươ</a:t>
            </a:r>
            <a:r>
              <a:rPr lang="en-US" sz="4500" b="1" dirty="0" err="1">
                <a:cs typeface="Arial" charset="0"/>
              </a:rPr>
              <a:t>ng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tính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trung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thực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44036" name="Hộp_Văn_Bản 15"/>
          <p:cNvSpPr txBox="1">
            <a:spLocks noChangeArrowheads="1"/>
          </p:cNvSpPr>
          <p:nvPr/>
        </p:nvSpPr>
        <p:spPr bwMode="auto">
          <a:xfrm>
            <a:off x="617220" y="4191001"/>
            <a:ext cx="1100709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Ý 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Nỗi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dằn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vặt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của</a:t>
            </a:r>
            <a:r>
              <a:rPr lang="en-US" sz="4500" b="1" dirty="0">
                <a:cs typeface="Arial" charset="0"/>
              </a:rPr>
              <a:t> An – </a:t>
            </a:r>
            <a:r>
              <a:rPr lang="en-US" sz="4500" b="1" dirty="0" err="1">
                <a:cs typeface="Arial" charset="0"/>
              </a:rPr>
              <a:t>đrây</a:t>
            </a:r>
            <a:r>
              <a:rPr lang="en-US" sz="4500" b="1" dirty="0">
                <a:cs typeface="Arial" charset="0"/>
              </a:rPr>
              <a:t> – 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Hộp_Văn_Bản 14"/>
          <p:cNvSpPr txBox="1">
            <a:spLocks noChangeArrowheads="1"/>
          </p:cNvSpPr>
          <p:nvPr/>
        </p:nvSpPr>
        <p:spPr bwMode="auto">
          <a:xfrm>
            <a:off x="308610" y="609601"/>
            <a:ext cx="116776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 smtClean="0">
                <a:solidFill>
                  <a:srgbClr val="FF0000"/>
                </a:solidFill>
              </a:rPr>
              <a:t>Câu</a:t>
            </a:r>
            <a:r>
              <a:rPr lang="en-US" sz="4500" b="1" dirty="0" smtClean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chuyện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muốn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nói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với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các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em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điều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gì</a:t>
            </a:r>
            <a:r>
              <a:rPr lang="en-US" sz="4500" b="1" dirty="0">
                <a:solidFill>
                  <a:srgbClr val="FF0000"/>
                </a:solidFill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6627" name="Hộp_Văn_Bản 15"/>
          <p:cNvSpPr txBox="1">
            <a:spLocks noChangeArrowheads="1"/>
          </p:cNvSpPr>
          <p:nvPr/>
        </p:nvSpPr>
        <p:spPr bwMode="auto">
          <a:xfrm>
            <a:off x="308610" y="2209800"/>
            <a:ext cx="1188339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4500" b="1" dirty="0" err="1"/>
              <a:t>Tình</a:t>
            </a:r>
            <a:r>
              <a:rPr lang="en-US" sz="4500" b="1" dirty="0"/>
              <a:t> </a:t>
            </a:r>
            <a:r>
              <a:rPr lang="en-US" sz="4500" b="1" dirty="0" err="1"/>
              <a:t>yêu</a:t>
            </a:r>
            <a:r>
              <a:rPr lang="en-US" sz="4500" b="1" dirty="0"/>
              <a:t> </a:t>
            </a:r>
            <a:r>
              <a:rPr lang="en-US" sz="4500" b="1" dirty="0" err="1"/>
              <a:t>thương</a:t>
            </a:r>
            <a:r>
              <a:rPr lang="en-US" sz="4500" b="1" dirty="0"/>
              <a:t>, ý </a:t>
            </a:r>
            <a:r>
              <a:rPr lang="en-US" sz="4500" b="1" dirty="0" err="1"/>
              <a:t>thức</a:t>
            </a:r>
            <a:r>
              <a:rPr lang="en-US" sz="4500" b="1" dirty="0"/>
              <a:t> </a:t>
            </a:r>
            <a:r>
              <a:rPr lang="en-US" sz="4500" b="1" dirty="0" err="1"/>
              <a:t>trách</a:t>
            </a:r>
            <a:r>
              <a:rPr lang="en-US" sz="4500" b="1" dirty="0"/>
              <a:t> </a:t>
            </a:r>
            <a:r>
              <a:rPr lang="en-US" sz="4500" b="1" dirty="0" err="1"/>
              <a:t>nhiệm</a:t>
            </a:r>
            <a:r>
              <a:rPr lang="en-US" sz="4500" b="1" dirty="0"/>
              <a:t> </a:t>
            </a:r>
            <a:r>
              <a:rPr lang="en-US" sz="4500" b="1" dirty="0" err="1"/>
              <a:t>đối</a:t>
            </a:r>
            <a:r>
              <a:rPr lang="en-US" sz="4500" b="1" dirty="0"/>
              <a:t> </a:t>
            </a:r>
            <a:r>
              <a:rPr lang="en-US" sz="4500" b="1" dirty="0" err="1"/>
              <a:t>với</a:t>
            </a:r>
            <a:r>
              <a:rPr lang="en-US" sz="4500" b="1" dirty="0"/>
              <a:t> </a:t>
            </a:r>
            <a:r>
              <a:rPr lang="en-US" sz="4500" b="1" dirty="0" err="1"/>
              <a:t>người</a:t>
            </a:r>
            <a:r>
              <a:rPr lang="en-US" sz="4500" b="1" dirty="0"/>
              <a:t> </a:t>
            </a:r>
            <a:r>
              <a:rPr lang="en-US" sz="4500" b="1" dirty="0" err="1"/>
              <a:t>thân</a:t>
            </a:r>
            <a:r>
              <a:rPr lang="en-US" sz="4500" b="1" dirty="0"/>
              <a:t>, </a:t>
            </a:r>
            <a:r>
              <a:rPr lang="en-US" sz="4500" b="1" dirty="0" err="1"/>
              <a:t>lòng</a:t>
            </a:r>
            <a:r>
              <a:rPr lang="en-US" sz="4500" b="1" dirty="0"/>
              <a:t> </a:t>
            </a:r>
            <a:r>
              <a:rPr lang="en-US" sz="4500" b="1" dirty="0" err="1"/>
              <a:t>trung</a:t>
            </a:r>
            <a:r>
              <a:rPr lang="en-US" sz="4500" b="1" dirty="0"/>
              <a:t> </a:t>
            </a:r>
            <a:r>
              <a:rPr lang="en-US" sz="4500" b="1" dirty="0" err="1"/>
              <a:t>thực</a:t>
            </a:r>
            <a:r>
              <a:rPr lang="en-US" sz="4500" b="1" dirty="0"/>
              <a:t> </a:t>
            </a:r>
            <a:r>
              <a:rPr lang="en-US" sz="4500" b="1" dirty="0" err="1"/>
              <a:t>và</a:t>
            </a:r>
            <a:r>
              <a:rPr lang="en-US" sz="4500" b="1" dirty="0"/>
              <a:t> </a:t>
            </a:r>
            <a:r>
              <a:rPr lang="en-US" sz="4500" b="1" dirty="0" err="1"/>
              <a:t>sự</a:t>
            </a:r>
            <a:r>
              <a:rPr lang="en-US" sz="4500" b="1" dirty="0"/>
              <a:t> </a:t>
            </a:r>
            <a:r>
              <a:rPr lang="en-US" sz="4500" b="1" dirty="0" err="1"/>
              <a:t>nghiêm</a:t>
            </a:r>
            <a:r>
              <a:rPr lang="en-US" sz="4500" b="1" dirty="0"/>
              <a:t> </a:t>
            </a:r>
            <a:r>
              <a:rPr lang="en-US" sz="4500" b="1" dirty="0" err="1"/>
              <a:t>khắc</a:t>
            </a:r>
            <a:r>
              <a:rPr lang="en-US" sz="4500" b="1" dirty="0"/>
              <a:t> </a:t>
            </a:r>
            <a:r>
              <a:rPr lang="en-US" sz="4500" b="1" err="1"/>
              <a:t>với</a:t>
            </a:r>
            <a:r>
              <a:rPr lang="en-US" sz="4500" b="1"/>
              <a:t> </a:t>
            </a:r>
            <a:r>
              <a:rPr lang="en-US" sz="4500" b="1" dirty="0" err="1"/>
              <a:t>l</a:t>
            </a:r>
            <a:r>
              <a:rPr lang="en-US" sz="4500" b="1" smtClean="0"/>
              <a:t>ỗi </a:t>
            </a:r>
            <a:r>
              <a:rPr lang="en-US" sz="4500" b="1" dirty="0"/>
              <a:t>lầm của bản thân.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15"/>
          <p:cNvSpPr txBox="1">
            <a:spLocks noChangeArrowheads="1"/>
          </p:cNvSpPr>
          <p:nvPr/>
        </p:nvSpPr>
        <p:spPr bwMode="auto">
          <a:xfrm>
            <a:off x="381000" y="1070520"/>
            <a:ext cx="115824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45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45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dung</a:t>
            </a:r>
            <a:r>
              <a:rPr lang="en-US" sz="4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45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5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thương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, ý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trách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thân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nghiêm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khắc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nỗi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lầm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thân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4732020" y="301626"/>
            <a:ext cx="133731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cs typeface="Arial" charset="0"/>
              </a:rPr>
              <a:t> 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-102870" y="1749426"/>
            <a:ext cx="18516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cs typeface="Arial" charset="0"/>
              </a:rPr>
              <a:t>   </a:t>
            </a:r>
          </a:p>
        </p:txBody>
      </p:sp>
      <p:sp>
        <p:nvSpPr>
          <p:cNvPr id="47108" name="Text Box 14"/>
          <p:cNvSpPr txBox="1">
            <a:spLocks noChangeArrowheads="1"/>
          </p:cNvSpPr>
          <p:nvPr/>
        </p:nvSpPr>
        <p:spPr bwMode="auto">
          <a:xfrm>
            <a:off x="304800" y="130235"/>
            <a:ext cx="117348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4600" dirty="0">
                <a:cs typeface="Arial" charset="0"/>
              </a:rPr>
              <a:t>    </a:t>
            </a:r>
            <a:r>
              <a:rPr lang="en-US" sz="4600" dirty="0" err="1">
                <a:cs typeface="Arial" charset="0"/>
              </a:rPr>
              <a:t>Bước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vào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phòng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ông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nằm</a:t>
            </a:r>
            <a:r>
              <a:rPr lang="en-US" sz="4600" dirty="0">
                <a:cs typeface="Arial" charset="0"/>
              </a:rPr>
              <a:t>, </a:t>
            </a:r>
            <a:r>
              <a:rPr lang="en-US" sz="4600" dirty="0" err="1">
                <a:cs typeface="Arial" charset="0"/>
              </a:rPr>
              <a:t>em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hoảng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hốt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thấy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mẹ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đang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500" dirty="0" err="1">
                <a:cs typeface="Arial" charset="0"/>
              </a:rPr>
              <a:t>khóc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nấc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lên</a:t>
            </a:r>
            <a:r>
              <a:rPr lang="en-US" sz="4600" dirty="0">
                <a:cs typeface="Arial" charset="0"/>
              </a:rPr>
              <a:t>. </a:t>
            </a:r>
            <a:r>
              <a:rPr lang="en-US" sz="4600" dirty="0" err="1">
                <a:cs typeface="Arial" charset="0"/>
              </a:rPr>
              <a:t>Thì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ra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ông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đã</a:t>
            </a:r>
            <a:r>
              <a:rPr lang="en-US" sz="4600" dirty="0">
                <a:cs typeface="Arial" charset="0"/>
              </a:rPr>
              <a:t> qua </a:t>
            </a:r>
            <a:r>
              <a:rPr lang="en-US" sz="4600" dirty="0" err="1">
                <a:cs typeface="Arial" charset="0"/>
              </a:rPr>
              <a:t>đời</a:t>
            </a:r>
            <a:r>
              <a:rPr lang="en-US" sz="4600" dirty="0">
                <a:cs typeface="Arial" charset="0"/>
              </a:rPr>
              <a:t>. “ </a:t>
            </a:r>
            <a:r>
              <a:rPr lang="en-US" sz="4600" dirty="0" err="1">
                <a:cs typeface="Arial" charset="0"/>
              </a:rPr>
              <a:t>Chỉ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vì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mình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mải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chơi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bóng</a:t>
            </a:r>
            <a:r>
              <a:rPr lang="en-US" sz="4600" dirty="0">
                <a:cs typeface="Arial" charset="0"/>
              </a:rPr>
              <a:t>, </a:t>
            </a:r>
            <a:r>
              <a:rPr lang="en-US" sz="4600" dirty="0" err="1">
                <a:cs typeface="Arial" charset="0"/>
              </a:rPr>
              <a:t>mua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thuốc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về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chậm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mà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ông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chết</a:t>
            </a:r>
            <a:r>
              <a:rPr lang="en-US" sz="4600" dirty="0">
                <a:cs typeface="Arial" charset="0"/>
              </a:rPr>
              <a:t>. An –</a:t>
            </a:r>
            <a:r>
              <a:rPr lang="en-US" sz="4600" dirty="0" err="1">
                <a:cs typeface="Arial" charset="0"/>
              </a:rPr>
              <a:t>đrây-ca</a:t>
            </a:r>
            <a:r>
              <a:rPr lang="en-US" sz="4600" dirty="0">
                <a:cs typeface="Arial" charset="0"/>
              </a:rPr>
              <a:t> </a:t>
            </a:r>
            <a:endParaRPr lang="en-US" sz="4600" dirty="0" smtClean="0">
              <a:cs typeface="Arial" charset="0"/>
            </a:endParaRPr>
          </a:p>
          <a:p>
            <a:pPr algn="just">
              <a:spcBef>
                <a:spcPts val="600"/>
              </a:spcBef>
            </a:pPr>
            <a:r>
              <a:rPr lang="en-US" sz="4600" dirty="0" err="1" smtClean="0">
                <a:cs typeface="Arial" charset="0"/>
              </a:rPr>
              <a:t>oà</a:t>
            </a:r>
            <a:r>
              <a:rPr lang="en-US" sz="4600" dirty="0" smtClean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khóc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và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kể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hết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mọi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chuyện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cho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mẹ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nghe</a:t>
            </a:r>
            <a:r>
              <a:rPr lang="en-US" sz="4600" dirty="0">
                <a:cs typeface="Arial" charset="0"/>
              </a:rPr>
              <a:t>. </a:t>
            </a:r>
            <a:r>
              <a:rPr lang="en-US" sz="4600" dirty="0" err="1">
                <a:cs typeface="Arial" charset="0"/>
              </a:rPr>
              <a:t>Mẹ</a:t>
            </a:r>
            <a:r>
              <a:rPr lang="en-US" sz="4600" dirty="0">
                <a:cs typeface="Arial" charset="0"/>
              </a:rPr>
              <a:t> an </a:t>
            </a:r>
            <a:r>
              <a:rPr lang="en-US" sz="4600" dirty="0" err="1">
                <a:cs typeface="Arial" charset="0"/>
              </a:rPr>
              <a:t>ủi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em</a:t>
            </a:r>
            <a:r>
              <a:rPr lang="en-US" sz="4600" dirty="0">
                <a:cs typeface="Arial" charset="0"/>
              </a:rPr>
              <a:t>:</a:t>
            </a:r>
          </a:p>
          <a:p>
            <a:pPr algn="just">
              <a:spcBef>
                <a:spcPts val="600"/>
              </a:spcBef>
            </a:pPr>
            <a:r>
              <a:rPr lang="en-US" sz="4600" dirty="0">
                <a:cs typeface="Arial" charset="0"/>
              </a:rPr>
              <a:t>  - </a:t>
            </a:r>
            <a:r>
              <a:rPr lang="en-US" sz="4600" dirty="0" err="1">
                <a:cs typeface="Arial" charset="0"/>
              </a:rPr>
              <a:t>Không</a:t>
            </a:r>
            <a:r>
              <a:rPr lang="en-US" sz="4600" dirty="0">
                <a:cs typeface="Arial" charset="0"/>
              </a:rPr>
              <a:t>, con </a:t>
            </a:r>
            <a:r>
              <a:rPr lang="en-US" sz="4600" dirty="0" err="1">
                <a:cs typeface="Arial" charset="0"/>
              </a:rPr>
              <a:t>không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có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lỗi</a:t>
            </a:r>
            <a:r>
              <a:rPr lang="en-US" sz="4600" dirty="0">
                <a:cs typeface="Arial" charset="0"/>
              </a:rPr>
              <a:t>. </a:t>
            </a:r>
            <a:r>
              <a:rPr lang="en-US" sz="4600" dirty="0" err="1">
                <a:cs typeface="Arial" charset="0"/>
              </a:rPr>
              <a:t>Chẳng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thuốc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nào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cứu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nổi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ông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đâu</a:t>
            </a:r>
            <a:r>
              <a:rPr lang="en-US" sz="4600" dirty="0">
                <a:cs typeface="Arial" charset="0"/>
              </a:rPr>
              <a:t>. </a:t>
            </a:r>
            <a:r>
              <a:rPr lang="en-US" sz="4600" dirty="0" err="1">
                <a:cs typeface="Arial" charset="0"/>
              </a:rPr>
              <a:t>Ông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đã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mất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từ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lúc</a:t>
            </a:r>
            <a:r>
              <a:rPr lang="en-US" sz="4600" dirty="0">
                <a:cs typeface="Arial" charset="0"/>
              </a:rPr>
              <a:t> con </a:t>
            </a:r>
            <a:r>
              <a:rPr lang="en-US" sz="4600" dirty="0" err="1">
                <a:cs typeface="Arial" charset="0"/>
              </a:rPr>
              <a:t>vừa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ra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khỏi</a:t>
            </a:r>
            <a:r>
              <a:rPr lang="en-US" sz="4600" dirty="0">
                <a:cs typeface="Arial" charset="0"/>
              </a:rPr>
              <a:t> </a:t>
            </a:r>
            <a:r>
              <a:rPr lang="en-US" sz="4600" dirty="0" err="1">
                <a:cs typeface="Arial" charset="0"/>
              </a:rPr>
              <a:t>nhà</a:t>
            </a:r>
            <a:r>
              <a:rPr lang="en-US" sz="4600" dirty="0">
                <a:cs typeface="Arial" charset="0"/>
              </a:rPr>
              <a:t>.</a:t>
            </a:r>
          </a:p>
        </p:txBody>
      </p:sp>
      <p:sp>
        <p:nvSpPr>
          <p:cNvPr id="164879" name="Line 15"/>
          <p:cNvSpPr>
            <a:spLocks noChangeShapeType="1"/>
          </p:cNvSpPr>
          <p:nvPr/>
        </p:nvSpPr>
        <p:spPr bwMode="auto">
          <a:xfrm>
            <a:off x="4545329" y="1543050"/>
            <a:ext cx="271534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1" name="Line 17"/>
          <p:cNvSpPr>
            <a:spLocks noChangeShapeType="1"/>
          </p:cNvSpPr>
          <p:nvPr/>
        </p:nvSpPr>
        <p:spPr bwMode="auto">
          <a:xfrm>
            <a:off x="3840480" y="5314950"/>
            <a:ext cx="393192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2" name="Line 18"/>
          <p:cNvSpPr>
            <a:spLocks noChangeShapeType="1"/>
          </p:cNvSpPr>
          <p:nvPr/>
        </p:nvSpPr>
        <p:spPr bwMode="auto">
          <a:xfrm>
            <a:off x="6808469" y="2149535"/>
            <a:ext cx="347472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4" name="Line 20"/>
          <p:cNvSpPr>
            <a:spLocks noChangeShapeType="1"/>
          </p:cNvSpPr>
          <p:nvPr/>
        </p:nvSpPr>
        <p:spPr bwMode="auto">
          <a:xfrm>
            <a:off x="609600" y="3790950"/>
            <a:ext cx="18288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5" name="Line 21"/>
          <p:cNvSpPr>
            <a:spLocks noChangeShapeType="1"/>
          </p:cNvSpPr>
          <p:nvPr/>
        </p:nvSpPr>
        <p:spPr bwMode="auto">
          <a:xfrm>
            <a:off x="1935480" y="5943600"/>
            <a:ext cx="155448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6" name="Line 22"/>
          <p:cNvSpPr>
            <a:spLocks noChangeShapeType="1"/>
          </p:cNvSpPr>
          <p:nvPr/>
        </p:nvSpPr>
        <p:spPr bwMode="auto">
          <a:xfrm>
            <a:off x="1386840" y="4419600"/>
            <a:ext cx="210312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sp>
        <p:nvSpPr>
          <p:cNvPr id="164887" name="Line 23"/>
          <p:cNvSpPr>
            <a:spLocks noChangeShapeType="1"/>
          </p:cNvSpPr>
          <p:nvPr/>
        </p:nvSpPr>
        <p:spPr bwMode="auto">
          <a:xfrm flipH="1">
            <a:off x="9144000" y="5410200"/>
            <a:ext cx="30861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4600"/>
          </a:p>
        </p:txBody>
      </p:sp>
      <p:cxnSp>
        <p:nvCxnSpPr>
          <p:cNvPr id="22" name="Đường kết nối thẳng 21"/>
          <p:cNvCxnSpPr/>
          <p:nvPr/>
        </p:nvCxnSpPr>
        <p:spPr>
          <a:xfrm>
            <a:off x="4434840" y="2971800"/>
            <a:ext cx="310896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500"/>
                                        <p:tgtEl>
                                          <p:spTgt spid="16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500"/>
                                        <p:tgtEl>
                                          <p:spTgt spid="16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500"/>
                                        <p:tgtEl>
                                          <p:spTgt spid="16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500"/>
                                        <p:tgtEl>
                                          <p:spTgt spid="16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500"/>
                                        <p:tgtEl>
                                          <p:spTgt spid="16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8" dur="500"/>
                                        <p:tgtEl>
                                          <p:spTgt spid="16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9" grpId="0" animBg="1"/>
      <p:bldP spid="164881" grpId="0" animBg="1"/>
      <p:bldP spid="164882" grpId="0" animBg="1"/>
      <p:bldP spid="164884" grpId="0" animBg="1"/>
      <p:bldP spid="164885" grpId="0" animBg="1"/>
      <p:bldP spid="164886" grpId="0" animBg="1"/>
      <p:bldP spid="16488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600450" y="1219200"/>
            <a:ext cx="37033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     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4834890" y="2743201"/>
            <a:ext cx="13373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.VnTimeH" pitchFamily="34" charset="0"/>
              </a:rPr>
              <a:t> 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0" y="4191000"/>
            <a:ext cx="185166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  </a:t>
            </a:r>
          </a:p>
        </p:txBody>
      </p:sp>
      <p:sp>
        <p:nvSpPr>
          <p:cNvPr id="48133" name="WordArt 13"/>
          <p:cNvSpPr>
            <a:spLocks noChangeArrowheads="1" noChangeShapeType="1" noTextEdit="1"/>
          </p:cNvSpPr>
          <p:nvPr/>
        </p:nvSpPr>
        <p:spPr bwMode="auto">
          <a:xfrm rot="281910">
            <a:off x="1455183" y="2627314"/>
            <a:ext cx="7845980" cy="1716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Times New Roman"/>
                <a:cs typeface="Times New Roman"/>
              </a:rPr>
              <a:t>Ai đọc hay hơn?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8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ộp_Văn_Bản 15"/>
          <p:cNvSpPr txBox="1">
            <a:spLocks noChangeArrowheads="1"/>
          </p:cNvSpPr>
          <p:nvPr/>
        </p:nvSpPr>
        <p:spPr bwMode="auto">
          <a:xfrm>
            <a:off x="510540" y="3862864"/>
            <a:ext cx="11624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FF0000"/>
                </a:solidFill>
                <a:cs typeface="Arial" charset="0"/>
              </a:rPr>
              <a:t>Em</a:t>
            </a:r>
            <a:r>
              <a:rPr lang="en-US" sz="4000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hãy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nói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lời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an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ủi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của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em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với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An –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đrây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ca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? </a:t>
            </a: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381000" y="533401"/>
            <a:ext cx="1175385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0033CC"/>
                </a:solidFill>
                <a:cs typeface="Arial" charset="0"/>
              </a:rPr>
              <a:t>Củng</a:t>
            </a:r>
            <a:r>
              <a:rPr lang="en-US" sz="4500" b="1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0033CC"/>
                </a:solidFill>
                <a:cs typeface="Arial" charset="0"/>
              </a:rPr>
              <a:t>cố</a:t>
            </a:r>
            <a:r>
              <a:rPr lang="en-US" sz="4500" b="1" dirty="0">
                <a:solidFill>
                  <a:srgbClr val="0033CC"/>
                </a:solidFill>
                <a:cs typeface="Arial" charset="0"/>
              </a:rPr>
              <a:t>:</a:t>
            </a:r>
          </a:p>
          <a:p>
            <a:endParaRPr lang="en-US" sz="4500" i="1" dirty="0">
              <a:solidFill>
                <a:srgbClr val="FF0000"/>
              </a:solidFill>
              <a:cs typeface="Arial" charset="0"/>
            </a:endParaRPr>
          </a:p>
          <a:p>
            <a:r>
              <a:rPr lang="en-US" sz="4000" i="1" dirty="0" err="1" smtClean="0">
                <a:solidFill>
                  <a:srgbClr val="FF0000"/>
                </a:solidFill>
                <a:cs typeface="Arial" charset="0"/>
              </a:rPr>
              <a:t>Hãy</a:t>
            </a:r>
            <a:r>
              <a:rPr lang="en-US" sz="4000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đặt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lại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tên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cho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truyện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theo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ý </a:t>
            </a:r>
            <a:r>
              <a:rPr lang="en-US" sz="4000" i="1" dirty="0" err="1">
                <a:solidFill>
                  <a:srgbClr val="FF0000"/>
                </a:solidFill>
                <a:cs typeface="Arial" charset="0"/>
              </a:rPr>
              <a:t>nghĩa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cs typeface="Arial" charset="0"/>
              </a:rPr>
              <a:t>của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cs typeface="Arial" charset="0"/>
              </a:rPr>
              <a:t>truyện</a:t>
            </a:r>
            <a:r>
              <a:rPr lang="en-US" sz="4000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5" name="Text Box 5"/>
          <p:cNvSpPr txBox="1">
            <a:spLocks noChangeArrowheads="1"/>
          </p:cNvSpPr>
          <p:nvPr/>
        </p:nvSpPr>
        <p:spPr bwMode="auto">
          <a:xfrm>
            <a:off x="480060" y="1600200"/>
            <a:ext cx="11761470" cy="182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thuộc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1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và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trả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lời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câu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hỏi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 </a:t>
            </a:r>
            <a:endParaRPr lang="en-US" sz="4500" b="1" dirty="0" smtClean="0">
              <a:solidFill>
                <a:srgbClr val="FF0000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Cáo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đã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làm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gì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để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dụ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Gà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Trống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xuống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cs typeface="Arial" charset="0"/>
              </a:rPr>
              <a:t>đất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20484" name="Hộp_Văn_Bản 8"/>
          <p:cNvSpPr txBox="1">
            <a:spLocks noChangeArrowheads="1"/>
          </p:cNvSpPr>
          <p:nvPr/>
        </p:nvSpPr>
        <p:spPr bwMode="auto">
          <a:xfrm>
            <a:off x="533400" y="457200"/>
            <a:ext cx="64808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 err="1" smtClean="0">
                <a:solidFill>
                  <a:srgbClr val="0033CC"/>
                </a:solidFill>
                <a:cs typeface="Arial" charset="0"/>
              </a:rPr>
              <a:t>Ôn</a:t>
            </a:r>
            <a:r>
              <a:rPr lang="en-US" sz="5400" b="1" dirty="0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5400" b="1" dirty="0" err="1" smtClean="0">
                <a:solidFill>
                  <a:srgbClr val="0033CC"/>
                </a:solidFill>
                <a:cs typeface="Arial" charset="0"/>
              </a:rPr>
              <a:t>bài</a:t>
            </a:r>
            <a:r>
              <a:rPr lang="en-US" sz="5400" b="1" dirty="0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5400" b="1" dirty="0" err="1">
                <a:solidFill>
                  <a:srgbClr val="0033CC"/>
                </a:solidFill>
                <a:cs typeface="Arial" charset="0"/>
              </a:rPr>
              <a:t>cũ</a:t>
            </a:r>
            <a:r>
              <a:rPr lang="en-US" sz="5400" b="1" dirty="0">
                <a:solidFill>
                  <a:srgbClr val="0033CC"/>
                </a:solidFill>
                <a:cs typeface="Arial" charset="0"/>
              </a:rPr>
              <a:t>: </a:t>
            </a:r>
          </a:p>
        </p:txBody>
      </p:sp>
      <p:sp>
        <p:nvSpPr>
          <p:cNvPr id="6" name="Hình Chữ nhật 5"/>
          <p:cNvSpPr>
            <a:spLocks noChangeArrowheads="1"/>
          </p:cNvSpPr>
          <p:nvPr/>
        </p:nvSpPr>
        <p:spPr bwMode="auto">
          <a:xfrm>
            <a:off x="533400" y="3810000"/>
            <a:ext cx="115557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 smtClean="0">
                <a:cs typeface="Arial" charset="0"/>
              </a:rPr>
              <a:t>Cáo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đon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đả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xuống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đất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để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báo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cho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biết</a:t>
            </a:r>
            <a:r>
              <a:rPr lang="en-US" sz="4500" b="1" dirty="0">
                <a:cs typeface="Arial" charset="0"/>
              </a:rPr>
              <a:t> tin </a:t>
            </a:r>
            <a:r>
              <a:rPr lang="en-US" sz="4500" b="1" dirty="0" err="1">
                <a:cs typeface="Arial" charset="0"/>
              </a:rPr>
              <a:t>tức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mới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từ</a:t>
            </a:r>
            <a:r>
              <a:rPr lang="en-US" sz="4500" b="1" dirty="0">
                <a:cs typeface="Arial" charset="0"/>
              </a:rPr>
              <a:t> nay </a:t>
            </a:r>
            <a:r>
              <a:rPr lang="en-US" sz="4500" b="1" dirty="0" err="1">
                <a:cs typeface="Arial" charset="0"/>
              </a:rPr>
              <a:t>muôn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loài</a:t>
            </a:r>
            <a:r>
              <a:rPr lang="en-US" sz="4500" b="1" dirty="0">
                <a:cs typeface="Arial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308610" y="228600"/>
            <a:ext cx="1180719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4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4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4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Vì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mải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latin typeface="Arial" pitchFamily="34" charset="0"/>
                <a:cs typeface="Arial" pitchFamily="34" charset="0"/>
              </a:rPr>
              <a:t>nên</a:t>
            </a:r>
            <a:endParaRPr lang="en-US" sz="4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An –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đrây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mang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muộn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khiến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đời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sớm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ân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hận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, day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dứt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chuyện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mãi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tận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45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4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5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ân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hận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day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dứt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dằn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vặt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 –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đrây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chúng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thái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mọi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45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4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Hộp_Văn_Bản 14"/>
          <p:cNvSpPr txBox="1">
            <a:spLocks noChangeArrowheads="1"/>
          </p:cNvSpPr>
          <p:nvPr/>
        </p:nvSpPr>
        <p:spPr bwMode="auto">
          <a:xfrm>
            <a:off x="422910" y="762000"/>
            <a:ext cx="11624310" cy="411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500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chúng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trách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ngay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4500" b="1" dirty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nghiêm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khắc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kiểm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4500" b="1" dirty="0">
                <a:latin typeface="Arial" pitchFamily="34" charset="0"/>
                <a:cs typeface="Arial" pitchFamily="34" charset="0"/>
              </a:rPr>
              <a:t>đ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iểm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thân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4500" b="1" dirty="0">
                <a:latin typeface="Arial" pitchFamily="34" charset="0"/>
                <a:cs typeface="Arial" pitchFamily="34" charset="0"/>
              </a:rPr>
              <a:t>để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mắc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lỗi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45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Hộp_Văn_Bản 2"/>
          <p:cNvSpPr txBox="1">
            <a:spLocks noChangeArrowheads="1"/>
          </p:cNvSpPr>
          <p:nvPr/>
        </p:nvSpPr>
        <p:spPr bwMode="auto">
          <a:xfrm>
            <a:off x="2453642" y="3925094"/>
            <a:ext cx="656463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 HỌC KẾT THÚC!</a:t>
            </a:r>
            <a:endParaRPr lang="en-US" sz="4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1234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20390" y="31203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606790" y="3348990"/>
            <a:ext cx="68580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867400"/>
            <a:ext cx="266176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30363">
            <a:off x="-165021" y="5661025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638"/>
            <a:ext cx="15323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980989">
            <a:off x="10931684" y="5452745"/>
            <a:ext cx="113665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17580" y="-266224"/>
            <a:ext cx="1135063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7509510" y="175260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217670" y="1"/>
            <a:ext cx="421767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-77379" y="1258094"/>
            <a:ext cx="390906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8826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117043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thuộc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2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và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nêu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nội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i="1" dirty="0">
                <a:solidFill>
                  <a:srgbClr val="FF0000"/>
                </a:solidFill>
                <a:cs typeface="Arial" charset="0"/>
              </a:rPr>
              <a:t>dung  </a:t>
            </a:r>
            <a:r>
              <a:rPr lang="en-US" sz="4500" b="1" i="1" dirty="0" err="1" smtClean="0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500" b="1" i="1" dirty="0" smtClean="0">
                <a:solidFill>
                  <a:srgbClr val="FF0000"/>
                </a:solidFill>
                <a:cs typeface="Arial" charset="0"/>
              </a:rPr>
              <a:t>?</a:t>
            </a:r>
            <a:endParaRPr lang="en-US" sz="4500" b="1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14350" y="2514600"/>
            <a:ext cx="1141857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5400" b="1" dirty="0">
                <a:cs typeface="Arial" charset="0"/>
              </a:rPr>
              <a:t>       </a:t>
            </a:r>
            <a:r>
              <a:rPr lang="en-US" sz="4500" b="1" u="sng" dirty="0" err="1">
                <a:cs typeface="Arial" charset="0"/>
              </a:rPr>
              <a:t>Nội</a:t>
            </a:r>
            <a:r>
              <a:rPr lang="en-US" sz="4500" b="1" u="sng" dirty="0">
                <a:cs typeface="Arial" charset="0"/>
              </a:rPr>
              <a:t> </a:t>
            </a:r>
            <a:r>
              <a:rPr lang="en-US" sz="4500" b="1" u="sng" dirty="0" smtClean="0">
                <a:cs typeface="Arial" charset="0"/>
              </a:rPr>
              <a:t>dung: </a:t>
            </a:r>
            <a:r>
              <a:rPr lang="en-US" sz="4500" b="1" dirty="0" err="1" smtClean="0">
                <a:cs typeface="Arial" charset="0"/>
              </a:rPr>
              <a:t>Câu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chuyện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khuyên</a:t>
            </a:r>
            <a:r>
              <a:rPr lang="en-US" sz="4500" b="1" dirty="0">
                <a:cs typeface="Arial" charset="0"/>
              </a:rPr>
              <a:t> con </a:t>
            </a:r>
            <a:r>
              <a:rPr lang="en-US" sz="4500" b="1" dirty="0" err="1">
                <a:cs typeface="Arial" charset="0"/>
              </a:rPr>
              <a:t>người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hãy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cảnh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giác</a:t>
            </a:r>
            <a:r>
              <a:rPr lang="vi-VN" sz="4500" b="1" dirty="0">
                <a:cs typeface="Arial" charset="0"/>
              </a:rPr>
              <a:t> và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thông</a:t>
            </a:r>
            <a:r>
              <a:rPr lang="en-US" sz="4500" b="1" dirty="0">
                <a:cs typeface="Arial" charset="0"/>
              </a:rPr>
              <a:t> minh </a:t>
            </a:r>
            <a:r>
              <a:rPr lang="en-US" sz="4500" b="1" dirty="0" err="1">
                <a:cs typeface="Arial" charset="0"/>
              </a:rPr>
              <a:t>như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Gà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Trống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chớ</a:t>
            </a:r>
            <a:r>
              <a:rPr lang="en-US" sz="4500" b="1" dirty="0">
                <a:cs typeface="Arial" charset="0"/>
              </a:rPr>
              <a:t> tin </a:t>
            </a:r>
            <a:r>
              <a:rPr lang="en-US" sz="4500" b="1" dirty="0" err="1">
                <a:cs typeface="Arial" charset="0"/>
              </a:rPr>
              <a:t>những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lẽ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ngọt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ngào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của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kẻ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xấu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như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Cáo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Documents and Settings\Quoc Tuan\Desktop\App Ip\Noi dan vat cua An-dray-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1570" y="457200"/>
            <a:ext cx="10287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9"/>
          <p:cNvSpPr txBox="1">
            <a:spLocks noChangeArrowheads="1"/>
          </p:cNvSpPr>
          <p:nvPr/>
        </p:nvSpPr>
        <p:spPr bwMode="auto">
          <a:xfrm>
            <a:off x="487680" y="2286000"/>
            <a:ext cx="1152144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 smtClean="0">
                <a:cs typeface="Arial" charset="0"/>
              </a:rPr>
              <a:t>Đoạn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>
                <a:cs typeface="Arial" charset="0"/>
              </a:rPr>
              <a:t>1: </a:t>
            </a:r>
            <a:r>
              <a:rPr lang="en-US" sz="4500" b="1" dirty="0" err="1">
                <a:cs typeface="Arial" charset="0"/>
              </a:rPr>
              <a:t>Từ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đầu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đến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mang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về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nhà</a:t>
            </a:r>
            <a:r>
              <a:rPr lang="en-US" sz="4500" b="1" dirty="0">
                <a:cs typeface="Arial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 smtClean="0">
                <a:cs typeface="Arial" charset="0"/>
              </a:rPr>
              <a:t>Đoạn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>
                <a:cs typeface="Arial" charset="0"/>
              </a:rPr>
              <a:t>2: </a:t>
            </a:r>
            <a:r>
              <a:rPr lang="en-US" sz="4500" b="1" dirty="0" err="1">
                <a:cs typeface="Arial" charset="0"/>
              </a:rPr>
              <a:t>Tiếp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đến</a:t>
            </a:r>
            <a:r>
              <a:rPr lang="en-US" sz="4500" b="1" dirty="0">
                <a:cs typeface="Arial" charset="0"/>
              </a:rPr>
              <a:t> ... </a:t>
            </a:r>
            <a:r>
              <a:rPr lang="en-US" sz="4500" b="1" dirty="0" err="1" smtClean="0">
                <a:cs typeface="Arial" charset="0"/>
              </a:rPr>
              <a:t>khỏi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nhà</a:t>
            </a:r>
            <a:endParaRPr lang="en-US" sz="4500" b="1" dirty="0">
              <a:cs typeface="Arial" charset="0"/>
            </a:endParaRP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Đoạn</a:t>
            </a:r>
            <a:r>
              <a:rPr lang="en-US" sz="4500" b="1" dirty="0">
                <a:cs typeface="Arial" charset="0"/>
              </a:rPr>
              <a:t> 3: </a:t>
            </a:r>
            <a:r>
              <a:rPr lang="en-US" sz="4500" b="1" dirty="0" err="1">
                <a:cs typeface="Arial" charset="0"/>
              </a:rPr>
              <a:t>Phần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còn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lại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24579" name="Hộp_Văn_Bản 4"/>
          <p:cNvSpPr txBox="1">
            <a:spLocks noChangeArrowheads="1"/>
          </p:cNvSpPr>
          <p:nvPr/>
        </p:nvSpPr>
        <p:spPr bwMode="auto">
          <a:xfrm>
            <a:off x="411480" y="678165"/>
            <a:ext cx="1193292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vi-VN" sz="4500" b="1" dirty="0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có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thể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chia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làm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mấy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đoạn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514350" y="1905000"/>
            <a:ext cx="109918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cs typeface="Arial" charset="0"/>
              </a:rPr>
              <a:t> </a:t>
            </a:r>
            <a:r>
              <a:rPr lang="en-US" sz="5400" b="1" dirty="0">
                <a:cs typeface="Arial" charset="0"/>
              </a:rPr>
              <a:t>An-</a:t>
            </a:r>
            <a:r>
              <a:rPr lang="en-US" sz="5400" b="1" dirty="0" err="1">
                <a:cs typeface="Arial" charset="0"/>
              </a:rPr>
              <a:t>đrây</a:t>
            </a:r>
            <a:r>
              <a:rPr lang="en-US" sz="5400" b="1" dirty="0">
                <a:cs typeface="Arial" charset="0"/>
              </a:rPr>
              <a:t>-</a:t>
            </a:r>
            <a:r>
              <a:rPr lang="en-US" sz="5400" b="1" dirty="0" err="1">
                <a:cs typeface="Arial" charset="0"/>
              </a:rPr>
              <a:t>ca</a:t>
            </a:r>
            <a:r>
              <a:rPr lang="en-US" sz="5400" b="1" dirty="0">
                <a:cs typeface="Arial" charset="0"/>
              </a:rPr>
              <a:t>, </a:t>
            </a:r>
            <a:r>
              <a:rPr lang="en-US" sz="5400" b="1" dirty="0" smtClean="0">
                <a:cs typeface="Arial" charset="0"/>
              </a:rPr>
              <a:t>  </a:t>
            </a:r>
            <a:r>
              <a:rPr lang="en-US" sz="5400" b="1" dirty="0" err="1" smtClean="0">
                <a:cs typeface="Arial" charset="0"/>
              </a:rPr>
              <a:t>nhập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cuộc</a:t>
            </a:r>
            <a:r>
              <a:rPr lang="en-US" sz="5400" b="1" dirty="0">
                <a:cs typeface="Arial" charset="0"/>
              </a:rPr>
              <a:t>, </a:t>
            </a:r>
            <a:endParaRPr lang="en-US" sz="5400" b="1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5400" b="1" dirty="0" err="1" smtClean="0">
                <a:cs typeface="Arial" charset="0"/>
              </a:rPr>
              <a:t>chạy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một</a:t>
            </a:r>
            <a:r>
              <a:rPr lang="en-US" sz="5400" b="1" dirty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mạch</a:t>
            </a:r>
            <a:r>
              <a:rPr lang="en-US" sz="5400" b="1" dirty="0">
                <a:cs typeface="Arial" charset="0"/>
              </a:rPr>
              <a:t>, </a:t>
            </a:r>
            <a:r>
              <a:rPr lang="en-US" sz="5400" b="1" dirty="0" smtClean="0">
                <a:cs typeface="Arial" charset="0"/>
              </a:rPr>
              <a:t>   </a:t>
            </a:r>
            <a:r>
              <a:rPr lang="en-US" sz="5400" b="1" dirty="0" err="1" smtClean="0">
                <a:cs typeface="Arial" charset="0"/>
              </a:rPr>
              <a:t>hoảng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hốt</a:t>
            </a:r>
            <a:r>
              <a:rPr lang="en-US" sz="5400" b="1" dirty="0">
                <a:cs typeface="Arial" charset="0"/>
              </a:rPr>
              <a:t>, </a:t>
            </a:r>
            <a:r>
              <a:rPr lang="en-US" sz="5400" b="1" dirty="0" smtClean="0">
                <a:cs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5400" b="1" dirty="0" err="1" smtClean="0">
                <a:cs typeface="Arial" charset="0"/>
              </a:rPr>
              <a:t>nức</a:t>
            </a:r>
            <a:r>
              <a:rPr lang="en-US" sz="5400" b="1" dirty="0" smtClean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nở</a:t>
            </a:r>
            <a:r>
              <a:rPr lang="en-US" sz="5400" b="1" dirty="0" smtClean="0">
                <a:cs typeface="Arial" charset="0"/>
              </a:rPr>
              <a:t>,    </a:t>
            </a:r>
            <a:r>
              <a:rPr lang="en-US" sz="5400" b="1" dirty="0" err="1">
                <a:cs typeface="Arial" charset="0"/>
              </a:rPr>
              <a:t>dằn</a:t>
            </a:r>
            <a:r>
              <a:rPr lang="en-US" sz="5400" b="1" dirty="0">
                <a:cs typeface="Arial" charset="0"/>
              </a:rPr>
              <a:t> </a:t>
            </a:r>
            <a:r>
              <a:rPr lang="en-US" sz="5400" b="1" dirty="0" err="1">
                <a:cs typeface="Arial" charset="0"/>
              </a:rPr>
              <a:t>vặt</a:t>
            </a:r>
            <a:endParaRPr lang="en-US" sz="5400" b="1" dirty="0">
              <a:cs typeface="Arial" charset="0"/>
            </a:endParaRPr>
          </a:p>
        </p:txBody>
      </p:sp>
      <p:sp>
        <p:nvSpPr>
          <p:cNvPr id="26627" name="Hộp_Văn_Bản 14"/>
          <p:cNvSpPr txBox="1">
            <a:spLocks noChangeArrowheads="1"/>
          </p:cNvSpPr>
          <p:nvPr/>
        </p:nvSpPr>
        <p:spPr bwMode="auto">
          <a:xfrm>
            <a:off x="514350" y="381000"/>
            <a:ext cx="118300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</a:rPr>
              <a:t>Luyện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vi-VN" sz="5400" b="1" dirty="0">
                <a:solidFill>
                  <a:srgbClr val="FF0000"/>
                </a:solidFill>
              </a:rPr>
              <a:t>đọc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từ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khó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7"/>
          <p:cNvSpPr txBox="1">
            <a:spLocks noChangeArrowheads="1"/>
          </p:cNvSpPr>
          <p:nvPr/>
        </p:nvSpPr>
        <p:spPr bwMode="auto">
          <a:xfrm>
            <a:off x="363854" y="563329"/>
            <a:ext cx="11774805" cy="320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b="1" dirty="0" err="1" smtClean="0">
                <a:solidFill>
                  <a:srgbClr val="FF0000"/>
                </a:solidFill>
                <a:cs typeface="Arial" charset="0"/>
              </a:rPr>
              <a:t>Câu</a:t>
            </a:r>
            <a:r>
              <a:rPr lang="en-US" sz="4500" b="1" dirty="0" smtClean="0">
                <a:solidFill>
                  <a:srgbClr val="FF0000"/>
                </a:solidFill>
                <a:cs typeface="Arial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4500" b="1" dirty="0" err="1" smtClean="0">
                <a:cs typeface="Arial" charset="0"/>
              </a:rPr>
              <a:t>Chơi</a:t>
            </a:r>
            <a:r>
              <a:rPr lang="en-US" sz="4500" b="1" dirty="0" smtClean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một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lúc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mới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nhớ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mẹ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dặn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em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vội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chạy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một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mạch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đến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cửa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hàng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mua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thuốc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rồi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mang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về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nhà</a:t>
            </a:r>
            <a:r>
              <a:rPr lang="en-US" sz="4500" b="1" dirty="0">
                <a:cs typeface="Arial" charset="0"/>
              </a:rPr>
              <a:t>.</a:t>
            </a:r>
          </a:p>
        </p:txBody>
      </p:sp>
      <p:sp>
        <p:nvSpPr>
          <p:cNvPr id="13326" name="Hộp_Văn_Bản 34"/>
          <p:cNvSpPr txBox="1">
            <a:spLocks noChangeArrowheads="1"/>
          </p:cNvSpPr>
          <p:nvPr/>
        </p:nvSpPr>
        <p:spPr bwMode="auto">
          <a:xfrm>
            <a:off x="411480" y="4192875"/>
            <a:ext cx="1172718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500" b="1" dirty="0" err="1">
                <a:cs typeface="Arial" charset="0"/>
              </a:rPr>
              <a:t>Mãi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sau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này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khi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đã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lớn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em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vẫn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luôn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tự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dằn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vặt</a:t>
            </a:r>
            <a:r>
              <a:rPr lang="en-US" sz="4500" b="1" dirty="0">
                <a:cs typeface="Arial" charset="0"/>
              </a:rPr>
              <a:t>: “</a:t>
            </a:r>
            <a:r>
              <a:rPr lang="en-US" sz="4500" b="1" dirty="0" err="1">
                <a:cs typeface="Arial" charset="0"/>
              </a:rPr>
              <a:t>Giá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mình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mua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thuốc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về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kịp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thì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ông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còn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sống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thêm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được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ít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năm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nữa</a:t>
            </a:r>
            <a:r>
              <a:rPr lang="en-US" sz="4500" b="1" dirty="0">
                <a:cs typeface="Arial" charset="0"/>
              </a:rPr>
              <a:t>!”</a:t>
            </a:r>
          </a:p>
        </p:txBody>
      </p:sp>
      <p:cxnSp>
        <p:nvCxnSpPr>
          <p:cNvPr id="37" name="Đường kết nối thẳng 36"/>
          <p:cNvCxnSpPr/>
          <p:nvPr/>
        </p:nvCxnSpPr>
        <p:spPr>
          <a:xfrm flipH="1">
            <a:off x="11658600" y="2514600"/>
            <a:ext cx="10287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Đường kết nối thẳng 46"/>
          <p:cNvCxnSpPr/>
          <p:nvPr/>
        </p:nvCxnSpPr>
        <p:spPr>
          <a:xfrm rot="5400000">
            <a:off x="11062335" y="5282565"/>
            <a:ext cx="381000" cy="102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Hộp_Văn_Bản 6"/>
          <p:cNvSpPr txBox="1">
            <a:spLocks noChangeArrowheads="1"/>
          </p:cNvSpPr>
          <p:nvPr/>
        </p:nvSpPr>
        <p:spPr bwMode="auto">
          <a:xfrm>
            <a:off x="381000" y="685800"/>
            <a:ext cx="1181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Giọng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đọc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toàn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: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trầm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buồn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xúc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cs typeface="Arial" charset="0"/>
              </a:rPr>
              <a:t>động</a:t>
            </a:r>
            <a:r>
              <a:rPr lang="en-US" sz="4500" b="1" dirty="0">
                <a:solidFill>
                  <a:srgbClr val="FF0000"/>
                </a:solidFill>
                <a:cs typeface="Arial" charset="0"/>
              </a:rPr>
              <a:t>.</a:t>
            </a:r>
          </a:p>
          <a:p>
            <a:endParaRPr lang="en-US" sz="4500" b="1" dirty="0" smtClean="0">
              <a:cs typeface="Arial" charset="0"/>
            </a:endParaRPr>
          </a:p>
          <a:p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ông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mệt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nhọc</a:t>
            </a:r>
            <a:r>
              <a:rPr lang="en-US" sz="4500" b="1" dirty="0">
                <a:cs typeface="Arial" charset="0"/>
              </a:rPr>
              <a:t>, </a:t>
            </a:r>
            <a:r>
              <a:rPr lang="en-US" sz="4500" b="1" dirty="0" err="1">
                <a:cs typeface="Arial" charset="0"/>
              </a:rPr>
              <a:t>yếu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ớt</a:t>
            </a:r>
            <a:endParaRPr lang="en-US" sz="4500" b="1" dirty="0">
              <a:cs typeface="Arial" charset="0"/>
            </a:endParaRPr>
          </a:p>
          <a:p>
            <a:endParaRPr lang="en-US" sz="4500" b="1" dirty="0" smtClean="0">
              <a:cs typeface="Arial" charset="0"/>
            </a:endParaRPr>
          </a:p>
          <a:p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>
                <a:cs typeface="Arial" charset="0"/>
              </a:rPr>
              <a:t>Ý </a:t>
            </a:r>
            <a:r>
              <a:rPr lang="en-US" sz="4500" b="1" dirty="0" err="1">
                <a:cs typeface="Arial" charset="0"/>
              </a:rPr>
              <a:t>nghĩ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của</a:t>
            </a:r>
            <a:r>
              <a:rPr lang="en-US" sz="4500" b="1" dirty="0">
                <a:cs typeface="Arial" charset="0"/>
              </a:rPr>
              <a:t> An – </a:t>
            </a:r>
            <a:r>
              <a:rPr lang="en-US" sz="4500" b="1" dirty="0" err="1">
                <a:cs typeface="Arial" charset="0"/>
              </a:rPr>
              <a:t>đrây</a:t>
            </a:r>
            <a:r>
              <a:rPr lang="en-US" sz="4500" b="1" dirty="0">
                <a:cs typeface="Arial" charset="0"/>
              </a:rPr>
              <a:t> – </a:t>
            </a:r>
            <a:r>
              <a:rPr lang="en-US" sz="4500" b="1" dirty="0" err="1">
                <a:cs typeface="Arial" charset="0"/>
              </a:rPr>
              <a:t>ca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đọc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giọng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buồn</a:t>
            </a:r>
            <a:r>
              <a:rPr lang="en-US" sz="4500" b="1" dirty="0">
                <a:cs typeface="Arial" charset="0"/>
              </a:rPr>
              <a:t>, day </a:t>
            </a:r>
            <a:r>
              <a:rPr lang="en-US" sz="4500" b="1" dirty="0" err="1">
                <a:cs typeface="Arial" charset="0"/>
              </a:rPr>
              <a:t>dứt</a:t>
            </a:r>
            <a:endParaRPr lang="en-US" sz="4500" b="1" dirty="0">
              <a:cs typeface="Arial" charset="0"/>
            </a:endParaRPr>
          </a:p>
          <a:p>
            <a:endParaRPr lang="en-US" sz="4500" b="1" dirty="0" smtClean="0">
              <a:cs typeface="Arial" charset="0"/>
            </a:endParaRPr>
          </a:p>
          <a:p>
            <a:r>
              <a:rPr lang="en-US" sz="4500" b="1" dirty="0" smtClean="0">
                <a:cs typeface="Arial" charset="0"/>
              </a:rPr>
              <a:t>- </a:t>
            </a:r>
            <a:r>
              <a:rPr lang="en-US" sz="4500" b="1" dirty="0" err="1">
                <a:cs typeface="Arial" charset="0"/>
              </a:rPr>
              <a:t>Lời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mẹ</a:t>
            </a:r>
            <a:r>
              <a:rPr lang="en-US" sz="4500" b="1" dirty="0">
                <a:cs typeface="Arial" charset="0"/>
              </a:rPr>
              <a:t>: </a:t>
            </a:r>
            <a:r>
              <a:rPr lang="en-US" sz="4500" b="1" dirty="0" err="1">
                <a:cs typeface="Arial" charset="0"/>
              </a:rPr>
              <a:t>dịu</a:t>
            </a:r>
            <a:r>
              <a:rPr lang="en-US" sz="4500" b="1" dirty="0">
                <a:cs typeface="Arial" charset="0"/>
              </a:rPr>
              <a:t> </a:t>
            </a:r>
            <a:r>
              <a:rPr lang="en-US" sz="4500" b="1" dirty="0" err="1">
                <a:cs typeface="Arial" charset="0"/>
              </a:rPr>
              <a:t>dàng</a:t>
            </a:r>
            <a:r>
              <a:rPr lang="en-US" sz="4500" b="1" dirty="0">
                <a:cs typeface="Arial" charset="0"/>
              </a:rPr>
              <a:t>, an </a:t>
            </a:r>
            <a:r>
              <a:rPr lang="en-US" sz="4500" b="1" dirty="0" err="1" smtClean="0">
                <a:cs typeface="Arial" charset="0"/>
              </a:rPr>
              <a:t>ủi</a:t>
            </a:r>
            <a:endParaRPr lang="en-US" sz="45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426&quot;/&gt;&lt;/object&gt;&lt;object type=&quot;3&quot; unique_id=&quot;10004&quot;&gt;&lt;property id=&quot;20148&quot; value=&quot;5&quot;/&gt;&lt;property id=&quot;20300&quot; value=&quot;Slide 2&quot;/&gt;&lt;property id=&quot;20307&quot; value=&quot;427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403&quot;/&gt;&lt;/object&gt;&lt;object type=&quot;3&quot; unique_id=&quot;10007&quot;&gt;&lt;property id=&quot;20148&quot; value=&quot;5&quot;/&gt;&lt;property id=&quot;20300&quot; value=&quot;Slide 5&quot;/&gt;&lt;property id=&quot;20307&quot; value=&quot;421&quot;/&gt;&lt;/object&gt;&lt;object type=&quot;3&quot; unique_id=&quot;10009&quot;&gt;&lt;property id=&quot;20148&quot; value=&quot;5&quot;/&gt;&lt;property id=&quot;20300&quot; value=&quot;Slide 6&quot;/&gt;&lt;property id=&quot;20307&quot; value=&quot;386&quot;/&gt;&lt;/object&gt;&lt;object type=&quot;3&quot; unique_id=&quot;10011&quot;&gt;&lt;property id=&quot;20148&quot; value=&quot;5&quot;/&gt;&lt;property id=&quot;20300&quot; value=&quot;Slide 7&quot;/&gt;&lt;property id=&quot;20307&quot; value=&quot;400&quot;/&gt;&lt;/object&gt;&lt;object type=&quot;3&quot; unique_id=&quot;10013&quot;&gt;&lt;property id=&quot;20148&quot; value=&quot;5&quot;/&gt;&lt;property id=&quot;20300&quot; value=&quot;Slide 8&quot;/&gt;&lt;property id=&quot;20307&quot; value=&quot;387&quot;/&gt;&lt;/object&gt;&lt;object type=&quot;3&quot; unique_id=&quot;10014&quot;&gt;&lt;property id=&quot;20148&quot; value=&quot;5&quot;/&gt;&lt;property id=&quot;20300&quot; value=&quot;Slide 9&quot;/&gt;&lt;property id=&quot;20307&quot; value=&quot;408&quot;/&gt;&lt;/object&gt;&lt;object type=&quot;3&quot; unique_id=&quot;10015&quot;&gt;&lt;property id=&quot;20148&quot; value=&quot;5&quot;/&gt;&lt;property id=&quot;20300&quot; value=&quot;Slide 10&quot;/&gt;&lt;property id=&quot;20307&quot; value=&quot;389&quot;/&gt;&lt;/object&gt;&lt;object type=&quot;3&quot; unique_id=&quot;10016&quot;&gt;&lt;property id=&quot;20148&quot; value=&quot;5&quot;/&gt;&lt;property id=&quot;20300&quot; value=&quot;Slide 11&quot;/&gt;&lt;property id=&quot;20307&quot; value=&quot;430&quot;/&gt;&lt;/object&gt;&lt;object type=&quot;3&quot; unique_id=&quot;10017&quot;&gt;&lt;property id=&quot;20148&quot; value=&quot;5&quot;/&gt;&lt;property id=&quot;20300&quot; value=&quot;Slide 12&quot;/&gt;&lt;property id=&quot;20307&quot; value=&quot;409&quot;/&gt;&lt;/object&gt;&lt;object type=&quot;3&quot; unique_id=&quot;10018&quot;&gt;&lt;property id=&quot;20148&quot; value=&quot;5&quot;/&gt;&lt;property id=&quot;20300&quot; value=&quot;Slide 13&quot;/&gt;&lt;property id=&quot;20307&quot; value=&quot;411&quot;/&gt;&lt;/object&gt;&lt;object type=&quot;3&quot; unique_id=&quot;10019&quot;&gt;&lt;property id=&quot;20148&quot; value=&quot;5&quot;/&gt;&lt;property id=&quot;20300&quot; value=&quot;Slide 14&quot;/&gt;&lt;property id=&quot;20307&quot; value=&quot;412&quot;/&gt;&lt;/object&gt;&lt;object type=&quot;3&quot; unique_id=&quot;10020&quot;&gt;&lt;property id=&quot;20148&quot; value=&quot;5&quot;/&gt;&lt;property id=&quot;20300&quot; value=&quot;Slide 15&quot;/&gt;&lt;property id=&quot;20307&quot; value=&quot;410&quot;/&gt;&lt;/object&gt;&lt;object type=&quot;3&quot; unique_id=&quot;10021&quot;&gt;&lt;property id=&quot;20148&quot; value=&quot;5&quot;/&gt;&lt;property id=&quot;20300&quot; value=&quot;Slide 16&quot;/&gt;&lt;property id=&quot;20307&quot; value=&quot;402&quot;/&gt;&lt;/object&gt;&lt;object type=&quot;3&quot; unique_id=&quot;10022&quot;&gt;&lt;property id=&quot;20148&quot; value=&quot;5&quot;/&gt;&lt;property id=&quot;20300&quot; value=&quot;Slide 17&quot;/&gt;&lt;property id=&quot;20307&quot; value=&quot;414&quot;/&gt;&lt;/object&gt;&lt;object type=&quot;3&quot; unique_id=&quot;10023&quot;&gt;&lt;property id=&quot;20148&quot; value=&quot;5&quot;/&gt;&lt;property id=&quot;20300&quot; value=&quot;Slide 18&quot;/&gt;&lt;property id=&quot;20307&quot; value=&quot;415&quot;/&gt;&lt;/object&gt;&lt;object type=&quot;3&quot; unique_id=&quot;10024&quot;&gt;&lt;property id=&quot;20148&quot; value=&quot;5&quot;/&gt;&lt;property id=&quot;20300&quot; value=&quot;Slide 19&quot;/&gt;&lt;property id=&quot;20307&quot; value=&quot;416&quot;/&gt;&lt;/object&gt;&lt;object type=&quot;3&quot; unique_id=&quot;10026&quot;&gt;&lt;property id=&quot;20148&quot; value=&quot;5&quot;/&gt;&lt;property id=&quot;20300&quot; value=&quot;Slide 20&quot;/&gt;&lt;property id=&quot;20307&quot; value=&quot;431&quot;/&gt;&lt;/object&gt;&lt;object type=&quot;3&quot; unique_id=&quot;10027&quot;&gt;&lt;property id=&quot;20148&quot; value=&quot;5&quot;/&gt;&lt;property id=&quot;20300&quot; value=&quot;Slide 21&quot;/&gt;&lt;property id=&quot;20307&quot; value=&quot;401&quot;/&gt;&lt;/object&gt;&lt;object type=&quot;3&quot; unique_id=&quot;10028&quot;&gt;&lt;property id=&quot;20148&quot; value=&quot;5&quot;/&gt;&lt;property id=&quot;20300&quot; value=&quot;Slide 22&quot;/&gt;&lt;property id=&quot;20307&quot; value=&quot;420&quot;/&gt;&lt;/object&gt;&lt;object type=&quot;3&quot; unique_id=&quot;10029&quot;&gt;&lt;property id=&quot;20148&quot; value=&quot;5&quot;/&gt;&lt;property id=&quot;20300&quot; value=&quot;Slide 23&quot;/&gt;&lt;property id=&quot;20307&quot; value=&quot;417&quot;/&gt;&lt;/object&gt;&lt;object type=&quot;3&quot; unique_id=&quot;10030&quot;&gt;&lt;property id=&quot;20148&quot; value=&quot;5&quot;/&gt;&lt;property id=&quot;20300&quot; value=&quot;Slide 24&quot;/&gt;&lt;property id=&quot;20307&quot; value=&quot;432&quot;/&gt;&lt;/object&gt;&lt;object type=&quot;3&quot; unique_id=&quot;10031&quot;&gt;&lt;property id=&quot;20148&quot; value=&quot;5&quot;/&gt;&lt;property id=&quot;20300&quot; value=&quot;Slide 25&quot;/&gt;&lt;property id=&quot;20307&quot; value=&quot;419&quot;/&gt;&lt;/object&gt;&lt;object type=&quot;3&quot; unique_id=&quot;10032&quot;&gt;&lt;property id=&quot;20148&quot; value=&quot;5&quot;/&gt;&lt;property id=&quot;20300&quot; value=&quot;Slide 26&quot;/&gt;&lt;property id=&quot;20307&quot; value=&quot;422&quot;/&gt;&lt;/object&gt;&lt;object type=&quot;3&quot; unique_id=&quot;10033&quot;&gt;&lt;property id=&quot;20148&quot; value=&quot;5&quot;/&gt;&lt;property id=&quot;20300&quot; value=&quot;Slide 27&quot;/&gt;&lt;property id=&quot;20307&quot; value=&quot;396&quot;/&gt;&lt;/object&gt;&lt;object type=&quot;3&quot; unique_id=&quot;10034&quot;&gt;&lt;property id=&quot;20148&quot; value=&quot;5&quot;/&gt;&lt;property id=&quot;20300&quot; value=&quot;Slide 28&quot;/&gt;&lt;property id=&quot;20307&quot; value=&quot;397&quot;/&gt;&lt;/object&gt;&lt;object type=&quot;3&quot; unique_id=&quot;10035&quot;&gt;&lt;property id=&quot;20148&quot; value=&quot;5&quot;/&gt;&lt;property id=&quot;20300&quot; value=&quot;Slide 29&quot;/&gt;&lt;property id=&quot;20307&quot; value=&quot;423&quot;/&gt;&lt;/object&gt;&lt;object type=&quot;3&quot; unique_id=&quot;10036&quot;&gt;&lt;property id=&quot;20148&quot; value=&quot;5&quot;/&gt;&lt;property id=&quot;20300&quot; value=&quot;Slide 30&quot;/&gt;&lt;property id=&quot;20307&quot; value=&quot;399&quot;/&gt;&lt;/object&gt;&lt;object type=&quot;3&quot; unique_id=&quot;10037&quot;&gt;&lt;property id=&quot;20148&quot; value=&quot;5&quot;/&gt;&lt;property id=&quot;20300&quot; value=&quot;Slide 31&quot;/&gt;&lt;property id=&quot;20307&quot; value=&quot;424&quot;/&gt;&lt;/object&gt;&lt;object type=&quot;3&quot; unique_id=&quot;28303&quot;&gt;&lt;property id=&quot;20148&quot; value=&quot;5&quot;/&gt;&lt;property id=&quot;20300&quot; value=&quot;Slide 32&quot;/&gt;&lt;property id=&quot;20307&quot; value=&quot;433&quot;/&gt;&lt;/object&gt;&lt;/object&gt;&lt;object type=&quot;8&quot; unique_id=&quot;10076&quot;&gt;&lt;/object&gt;&lt;/object&gt;&lt;/database&gt;"/>
  <p:tag name="SECTOMILLISECCONVERTED" val="1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ỹ thuậ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1279</TotalTime>
  <Words>1137</Words>
  <Application>Microsoft Office PowerPoint</Application>
  <PresentationFormat>Custom</PresentationFormat>
  <Paragraphs>87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SONGNGOC</cp:lastModifiedBy>
  <cp:revision>549</cp:revision>
  <dcterms:created xsi:type="dcterms:W3CDTF">2014-08-25T14:59:45Z</dcterms:created>
  <dcterms:modified xsi:type="dcterms:W3CDTF">2019-10-01T10:14:01Z</dcterms:modified>
</cp:coreProperties>
</file>