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AD20-A8D2-4B58-B20B-0E1A4F21BA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566B-79FC-438F-8D98-ED893CAB0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8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AD20-A8D2-4B58-B20B-0E1A4F21BA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566B-79FC-438F-8D98-ED893CAB0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83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AD20-A8D2-4B58-B20B-0E1A4F21BA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566B-79FC-438F-8D98-ED893CAB0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77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AD20-A8D2-4B58-B20B-0E1A4F21BA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566B-79FC-438F-8D98-ED893CAB0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205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AD20-A8D2-4B58-B20B-0E1A4F21BA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566B-79FC-438F-8D98-ED893CAB0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448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AD20-A8D2-4B58-B20B-0E1A4F21BA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566B-79FC-438F-8D98-ED893CAB0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2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AD20-A8D2-4B58-B20B-0E1A4F21BA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566B-79FC-438F-8D98-ED893CAB0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7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AD20-A8D2-4B58-B20B-0E1A4F21BA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566B-79FC-438F-8D98-ED893CAB0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473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AD20-A8D2-4B58-B20B-0E1A4F21BA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566B-79FC-438F-8D98-ED893CAB0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38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AD20-A8D2-4B58-B20B-0E1A4F21BA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566B-79FC-438F-8D98-ED893CAB0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609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AD20-A8D2-4B58-B20B-0E1A4F21BA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566B-79FC-438F-8D98-ED893CAB0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421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2AD20-A8D2-4B58-B20B-0E1A4F21BA16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0566B-79FC-438F-8D98-ED893CAB0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32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33" y="330200"/>
            <a:ext cx="11497734" cy="61976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05307" y="3139195"/>
            <a:ext cx="4905061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7200" b="1">
                <a:ln/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Toán 4</a:t>
            </a:r>
          </a:p>
        </p:txBody>
      </p:sp>
      <p:sp>
        <p:nvSpPr>
          <p:cNvPr id="3" name="Rectangle 2"/>
          <p:cNvSpPr/>
          <p:nvPr/>
        </p:nvSpPr>
        <p:spPr>
          <a:xfrm>
            <a:off x="1837267" y="1159933"/>
            <a:ext cx="8401018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PHÒNG GD VÀ ĐT QUẬN LONG BIÊN</a:t>
            </a:r>
          </a:p>
          <a:p>
            <a:pPr algn="ctr">
              <a:defRPr/>
            </a:pPr>
            <a:r>
              <a:rPr lang="en-US" sz="3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</p:spTree>
    <p:extLst>
      <p:ext uri="{BB962C8B-B14F-4D97-AF65-F5344CB8AC3E}">
        <p14:creationId xmlns:p14="http://schemas.microsoft.com/office/powerpoint/2010/main" val="210861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6625" y="159025"/>
            <a:ext cx="64273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(Trang 7)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4312" y="1113183"/>
            <a:ext cx="7650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1: Tính giá trị của biểu thức theo mẫu: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783821"/>
              </p:ext>
            </p:extLst>
          </p:nvPr>
        </p:nvGraphicFramePr>
        <p:xfrm>
          <a:off x="839304" y="2005126"/>
          <a:ext cx="2689659" cy="182880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939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0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x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x 5 = 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228097"/>
              </p:ext>
            </p:extLst>
          </p:nvPr>
        </p:nvGraphicFramePr>
        <p:xfrm>
          <a:off x="5415720" y="2001078"/>
          <a:ext cx="2689659" cy="182880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939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0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496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: 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043196"/>
              </p:ext>
            </p:extLst>
          </p:nvPr>
        </p:nvGraphicFramePr>
        <p:xfrm>
          <a:off x="837094" y="4247321"/>
          <a:ext cx="2689659" cy="182880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939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0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496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 + 56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299496"/>
              </p:ext>
            </p:extLst>
          </p:nvPr>
        </p:nvGraphicFramePr>
        <p:xfrm>
          <a:off x="5415720" y="4200938"/>
          <a:ext cx="2689659" cy="182880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939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0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496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97 - 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769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8556" y="401983"/>
            <a:ext cx="7650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1: Tính giá trị của biểu thức theo mẫu: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043702"/>
              </p:ext>
            </p:extLst>
          </p:nvPr>
        </p:nvGraphicFramePr>
        <p:xfrm>
          <a:off x="833416" y="1481648"/>
          <a:ext cx="2689659" cy="182880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939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0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0166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x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x 5 = 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x 5 = 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x 5 = 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655112"/>
              </p:ext>
            </p:extLst>
          </p:nvPr>
        </p:nvGraphicFramePr>
        <p:xfrm>
          <a:off x="6171862" y="1526926"/>
          <a:ext cx="2689659" cy="182880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939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0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496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: 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: 2 =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 :</a:t>
                      </a:r>
                      <a:r>
                        <a:rPr lang="en-US" sz="2400" baseline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 = 6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: 6 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960237"/>
              </p:ext>
            </p:extLst>
          </p:nvPr>
        </p:nvGraphicFramePr>
        <p:xfrm>
          <a:off x="797337" y="3970868"/>
          <a:ext cx="3486795" cy="2015415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218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8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389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 + 56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61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 + 56 = 106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89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 + 56 = 82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027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+ 56 = 156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012456"/>
              </p:ext>
            </p:extLst>
          </p:nvPr>
        </p:nvGraphicFramePr>
        <p:xfrm>
          <a:off x="6248065" y="4200938"/>
          <a:ext cx="2689659" cy="182880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939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0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496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97 - 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 – 18 = 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 – 37 = 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 – 90 =</a:t>
                      </a:r>
                      <a:r>
                        <a:rPr lang="en-US" sz="2400" baseline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7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77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035" y="397566"/>
            <a:ext cx="699714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Bài 2: Tính giá trị của biểu thức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AutoNum type="alphaLcParenR"/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35 + 3  x n với n = 7</a:t>
            </a:r>
          </a:p>
          <a:p>
            <a:pPr marL="342900" indent="-342900">
              <a:buAutoNum type="alphaLcParenR"/>
            </a:pP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168 – m x 5  với m = 9</a:t>
            </a:r>
          </a:p>
          <a:p>
            <a:pPr marL="342900" indent="-342900">
              <a:buAutoNum type="alphaLcParenR"/>
            </a:pP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237 – (66 + x) với x = 34</a:t>
            </a:r>
          </a:p>
          <a:p>
            <a:pPr marL="342900" indent="-342900">
              <a:buAutoNum type="alphaLcParenR"/>
            </a:pP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37 x (18 : y) với y = 9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77128" y="1130466"/>
            <a:ext cx="7814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 = 7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 + 3  x n = 35 + 3 x 7 = 35 + 21 = 56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46754" y="2225155"/>
            <a:ext cx="7390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 = 9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168 – m x 5 = 168 – 9 x 5 = 168 – 45 = 123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94205" y="3472242"/>
            <a:ext cx="566373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34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237 – (66 + x)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 = 237 – (66 + 34) </a:t>
            </a:r>
          </a:p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= 237 – 100 = 137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41843" y="5292893"/>
            <a:ext cx="609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= 9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37 x (18:y) = 37 x (18 : 9) 				= 37 x 2 = 74</a:t>
            </a:r>
          </a:p>
        </p:txBody>
      </p:sp>
    </p:spTree>
    <p:extLst>
      <p:ext uri="{BB962C8B-B14F-4D97-AF65-F5344CB8AC3E}">
        <p14:creationId xmlns:p14="http://schemas.microsoft.com/office/powerpoint/2010/main" val="77835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3096" y="225287"/>
            <a:ext cx="6586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 Viết vào ô trống (Theo mẫu)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432421"/>
              </p:ext>
            </p:extLst>
          </p:nvPr>
        </p:nvGraphicFramePr>
        <p:xfrm>
          <a:off x="583096" y="810062"/>
          <a:ext cx="9238236" cy="2407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9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9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79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6871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4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thức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trị của biểu thức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742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x 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742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+ 3 x 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742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(92 – c) + 81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742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x c + 32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860380"/>
              </p:ext>
            </p:extLst>
          </p:nvPr>
        </p:nvGraphicFramePr>
        <p:xfrm>
          <a:off x="1800087" y="3535753"/>
          <a:ext cx="959678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8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1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6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4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thức</a:t>
                      </a:r>
                      <a:endParaRPr lang="en-US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800" b="1" baseline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trị của biểu thức</a:t>
                      </a:r>
                      <a:endParaRPr lang="en-US" sz="2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x 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58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+ 3 x 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(92 – c) + 81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x c + 32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175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1305" y="622852"/>
            <a:ext cx="69838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Bài 4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: Một hình vuông có độ dài cạnh là a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Gọi chu vi hình vuông là P, ta có: 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P = a x 4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Hãy tính chu vi hình vuông với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 = 3 cm;      a = 5 dm;         a = 8m</a:t>
            </a:r>
          </a:p>
        </p:txBody>
      </p:sp>
      <p:sp>
        <p:nvSpPr>
          <p:cNvPr id="3" name="Rectangle 2"/>
          <p:cNvSpPr/>
          <p:nvPr/>
        </p:nvSpPr>
        <p:spPr>
          <a:xfrm>
            <a:off x="8269357" y="848139"/>
            <a:ext cx="1855304" cy="1709531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911548" y="1518238"/>
            <a:ext cx="3180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1305" y="3670852"/>
            <a:ext cx="116013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Với a = 3 cm, chu vi hình vuông là: 3 x 4 = 12 (cm)</a:t>
            </a:r>
          </a:p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Với a = 5 dm, chu vi hình vuông là: 5 x 4 = 20 (dm)</a:t>
            </a:r>
          </a:p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Với a = 8 m, chu vi hình vuông là 8 x 4 = 32 (m)</a:t>
            </a:r>
          </a:p>
        </p:txBody>
      </p:sp>
    </p:spTree>
    <p:extLst>
      <p:ext uri="{BB962C8B-B14F-4D97-AF65-F5344CB8AC3E}">
        <p14:creationId xmlns:p14="http://schemas.microsoft.com/office/powerpoint/2010/main" val="145898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86" y="171169"/>
            <a:ext cx="11593285" cy="6515662"/>
          </a:xfrm>
          <a:prstGeom prst="rect">
            <a:avLst/>
          </a:prstGeom>
        </p:spPr>
      </p:pic>
      <p:sp>
        <p:nvSpPr>
          <p:cNvPr id="2" name="WordArt 6"/>
          <p:cNvSpPr>
            <a:spLocks noChangeArrowheads="1" noChangeShapeType="1" noTextEdit="1"/>
          </p:cNvSpPr>
          <p:nvPr/>
        </p:nvSpPr>
        <p:spPr bwMode="auto">
          <a:xfrm>
            <a:off x="2057400" y="1755775"/>
            <a:ext cx="8077200" cy="3346450"/>
          </a:xfrm>
          <a:prstGeom prst="rect">
            <a:avLst/>
          </a:prstGeom>
        </p:spPr>
        <p:txBody>
          <a:bodyPr wrap="none" numCol="1" fromWordArt="1">
            <a:prstTxWarp prst="textFadeUp">
              <a:avLst>
                <a:gd name="adj" fmla="val 0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sz="3600" b="1" i="1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Broadway"/>
              </a:rPr>
              <a:t>CHÀO CÁC EM!</a:t>
            </a:r>
          </a:p>
        </p:txBody>
      </p:sp>
    </p:spTree>
    <p:extLst>
      <p:ext uri="{BB962C8B-B14F-4D97-AF65-F5344CB8AC3E}">
        <p14:creationId xmlns:p14="http://schemas.microsoft.com/office/powerpoint/2010/main" val="28456976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212&quot;&gt;&lt;object type=&quot;3&quot; unique_id=&quot;10213&quot;&gt;&lt;property id=&quot;20148&quot; value=&quot;5&quot;/&gt;&lt;property id=&quot;20300&quot; value=&quot;Slide 1&quot;/&gt;&lt;property id=&quot;20307&quot; value=&quot;261&quot;/&gt;&lt;/object&gt;&lt;object type=&quot;3&quot; unique_id=&quot;10214&quot;&gt;&lt;property id=&quot;20148&quot; value=&quot;5&quot;/&gt;&lt;property id=&quot;20300&quot; value=&quot;Slide 2&quot;/&gt;&lt;property id=&quot;20307&quot; value=&quot;256&quot;/&gt;&lt;/object&gt;&lt;object type=&quot;3&quot; unique_id=&quot;10215&quot;&gt;&lt;property id=&quot;20148&quot; value=&quot;5&quot;/&gt;&lt;property id=&quot;20300&quot; value=&quot;Slide 3&quot;/&gt;&lt;property id=&quot;20307&quot; value=&quot;257&quot;/&gt;&lt;/object&gt;&lt;object type=&quot;3&quot; unique_id=&quot;10216&quot;&gt;&lt;property id=&quot;20148&quot; value=&quot;5&quot;/&gt;&lt;property id=&quot;20300&quot; value=&quot;Slide 4&quot;/&gt;&lt;property id=&quot;20307&quot; value=&quot;258&quot;/&gt;&lt;/object&gt;&lt;object type=&quot;3&quot; unique_id=&quot;10217&quot;&gt;&lt;property id=&quot;20148&quot; value=&quot;5&quot;/&gt;&lt;property id=&quot;20300&quot; value=&quot;Slide 5&quot;/&gt;&lt;property id=&quot;20307&quot; value=&quot;259&quot;/&gt;&lt;/object&gt;&lt;object type=&quot;3&quot; unique_id=&quot;10218&quot;&gt;&lt;property id=&quot;20148&quot; value=&quot;5&quot;/&gt;&lt;property id=&quot;20300&quot; value=&quot;Slide 6&quot;/&gt;&lt;property id=&quot;20307&quot; value=&quot;260&quot;/&gt;&lt;/object&gt;&lt;object type=&quot;3&quot; unique_id=&quot;10219&quot;&gt;&lt;property id=&quot;20148&quot; value=&quot;5&quot;/&gt;&lt;property id=&quot;20300&quot; value=&quot;Slide 7&quot;/&gt;&lt;property id=&quot;20307&quot; value=&quot;262&quot;/&gt;&lt;/object&gt;&lt;/object&gt;&lt;object type=&quot;8&quot; unique_id=&quot;10228&quot;&gt;&lt;/object&gt;&lt;/object&gt;&lt;/database&gt;"/>
  <p:tag name="MMPROD_NEXTUNIQUEID" val="10010"/>
  <p:tag name="SECTOMILLISECCONVERTED" val="1"/>
  <p:tag name="ISPRING_RESOURCE_PATHS_HASH_PRESENTER" val="51b4ec2d5e61bbb29a67e3c74c39e33581564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485</Words>
  <Application>Microsoft Office PowerPoint</Application>
  <PresentationFormat>Widescreen</PresentationFormat>
  <Paragraphs>112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Broadway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Customers at Home or Office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 users - Windows 8</dc:creator>
  <cp:lastModifiedBy>Administrator</cp:lastModifiedBy>
  <cp:revision>12</cp:revision>
  <dcterms:created xsi:type="dcterms:W3CDTF">2018-01-20T12:50:04Z</dcterms:created>
  <dcterms:modified xsi:type="dcterms:W3CDTF">2020-09-11T07:22:14Z</dcterms:modified>
</cp:coreProperties>
</file>