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8" r:id="rId4"/>
    <p:sldId id="269" r:id="rId5"/>
    <p:sldId id="260" r:id="rId6"/>
    <p:sldId id="259" r:id="rId7"/>
    <p:sldId id="261" r:id="rId8"/>
    <p:sldId id="263" r:id="rId9"/>
    <p:sldId id="262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29A1-2507-4BCB-8769-FD470559C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16AA9A-4555-44F5-831A-69DED1A91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5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A4FC-7FDB-44DB-A622-5160B6D77D4D}" type="datetimeFigureOut">
              <a:rPr lang="en-US" smtClean="0"/>
              <a:t>07/04/2021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FB7B-786F-4C42-81C1-80A266FD2F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wmf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wmf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2413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957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LỚP4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9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18013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5"/>
          <p:cNvSpPr>
            <a:spLocks noChangeArrowheads="1" noChangeShapeType="1" noTextEdit="1"/>
          </p:cNvSpPr>
          <p:nvPr/>
        </p:nvSpPr>
        <p:spPr bwMode="auto">
          <a:xfrm>
            <a:off x="228600" y="2752725"/>
            <a:ext cx="4572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</a:p>
        </p:txBody>
      </p:sp>
      <p:pic>
        <p:nvPicPr>
          <p:cNvPr id="2061" name="Picture 293" descr="59"/>
          <p:cNvPicPr>
            <a:picLocks noChangeAspect="1" noChangeArrowheads="1" noCrop="1"/>
          </p:cNvPicPr>
          <p:nvPr/>
        </p:nvPicPr>
        <p:blipFill>
          <a:blip r:embed="rId6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00400"/>
            <a:ext cx="2133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2" name="Group 18"/>
          <p:cNvGrpSpPr>
            <a:grpSpLocks/>
          </p:cNvGrpSpPr>
          <p:nvPr/>
        </p:nvGrpSpPr>
        <p:grpSpPr bwMode="auto">
          <a:xfrm>
            <a:off x="85725" y="1184275"/>
            <a:ext cx="2452688" cy="1600200"/>
            <a:chOff x="5225" y="9335"/>
            <a:chExt cx="2520" cy="1750"/>
          </a:xfrm>
        </p:grpSpPr>
        <p:sp>
          <p:nvSpPr>
            <p:cNvPr id="1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7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2064" name="Picture 26" descr="cosmo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25" descr="BOOK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24" descr="BOOK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23" descr="QUILLPE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 b="1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 b="1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07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 b="1">
                <a:latin typeface="Calibri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9577265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2413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957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18013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5"/>
          <p:cNvSpPr>
            <a:spLocks noChangeArrowheads="1" noChangeShapeType="1" noTextEdit="1"/>
          </p:cNvSpPr>
          <p:nvPr/>
        </p:nvSpPr>
        <p:spPr bwMode="auto">
          <a:xfrm>
            <a:off x="1823889" y="2403212"/>
            <a:ext cx="55245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HỌC KẾT THÚC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61" name="Picture 293" descr="59"/>
          <p:cNvPicPr>
            <a:picLocks noChangeAspect="1" noChangeArrowheads="1" noCrop="1"/>
          </p:cNvPicPr>
          <p:nvPr/>
        </p:nvPicPr>
        <p:blipFill>
          <a:blip r:embed="rId6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81425"/>
            <a:ext cx="2133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2" name="Group 18"/>
          <p:cNvGrpSpPr>
            <a:grpSpLocks/>
          </p:cNvGrpSpPr>
          <p:nvPr/>
        </p:nvGrpSpPr>
        <p:grpSpPr bwMode="auto">
          <a:xfrm>
            <a:off x="507090" y="493363"/>
            <a:ext cx="2452688" cy="1600200"/>
            <a:chOff x="5225" y="9335"/>
            <a:chExt cx="2520" cy="1750"/>
          </a:xfrm>
        </p:grpSpPr>
        <p:sp>
          <p:nvSpPr>
            <p:cNvPr id="1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7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pic>
          <p:nvPicPr>
            <p:cNvPr id="2064" name="Picture 26" descr="cosmo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25" descr="BOOK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24" descr="BOOK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23" descr="QUILLPE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/>
              <a:r>
                <a:rPr lang="en-US" sz="800" b="1">
                  <a:solidFill>
                    <a:prstClr val="black"/>
                  </a:solidFill>
                  <a:latin typeface="VnBangkok"/>
                  <a:cs typeface="Times New Roman" pitchFamily="18" charset="0"/>
                </a:rPr>
                <a:t> </a:t>
              </a:r>
              <a:endParaRPr lang="en-US" sz="4800" b="1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 b="1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07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4800" b="1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654382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019800" y="0"/>
            <a:ext cx="3124200" cy="4114800"/>
          </a:xfrm>
          <a:prstGeom prst="rect">
            <a:avLst/>
          </a:prstGeom>
          <a:solidFill>
            <a:schemeClr val="bg1"/>
          </a:solidFill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239000" cy="958850"/>
          </a:xfrm>
          <a:prstGeom prst="rect">
            <a:avLst/>
          </a:prstGeom>
          <a:solidFill>
            <a:srgbClr val="EAEAEA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260475" indent="-1260475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04800" y="4702175"/>
            <a:ext cx="5410200" cy="2200275"/>
            <a:chOff x="609600" y="3591580"/>
            <a:chExt cx="5410200" cy="2199620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362200" y="4495800"/>
              <a:ext cx="2895600" cy="685800"/>
              <a:chOff x="5410200" y="2057400"/>
              <a:chExt cx="2895600" cy="685800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5410200" y="2057400"/>
                <a:ext cx="1066800" cy="152400"/>
                <a:chOff x="1872" y="2064"/>
                <a:chExt cx="672" cy="96"/>
              </a:xfrm>
            </p:grpSpPr>
            <p:sp>
              <p:nvSpPr>
                <p:cNvPr id="24628" name="Line 16"/>
                <p:cNvSpPr>
                  <a:spLocks noChangeShapeType="1"/>
                </p:cNvSpPr>
                <p:nvPr/>
              </p:nvSpPr>
              <p:spPr bwMode="auto">
                <a:xfrm>
                  <a:off x="1872" y="2112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29" name="Line 17"/>
                <p:cNvSpPr>
                  <a:spLocks noChangeShapeType="1"/>
                </p:cNvSpPr>
                <p:nvPr/>
              </p:nvSpPr>
              <p:spPr bwMode="auto">
                <a:xfrm>
                  <a:off x="2208" y="2112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30" name="Line 18"/>
                <p:cNvSpPr>
                  <a:spLocks noChangeShapeType="1"/>
                </p:cNvSpPr>
                <p:nvPr/>
              </p:nvSpPr>
              <p:spPr bwMode="auto">
                <a:xfrm>
                  <a:off x="1872" y="2064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31" name="Line 19"/>
                <p:cNvSpPr>
                  <a:spLocks noChangeShapeType="1"/>
                </p:cNvSpPr>
                <p:nvPr/>
              </p:nvSpPr>
              <p:spPr bwMode="auto">
                <a:xfrm>
                  <a:off x="2208" y="2064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32" name="Line 20"/>
                <p:cNvSpPr>
                  <a:spLocks noChangeShapeType="1"/>
                </p:cNvSpPr>
                <p:nvPr/>
              </p:nvSpPr>
              <p:spPr bwMode="auto">
                <a:xfrm>
                  <a:off x="2544" y="2064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" name="Group 106"/>
              <p:cNvGrpSpPr>
                <a:grpSpLocks/>
              </p:cNvGrpSpPr>
              <p:nvPr/>
            </p:nvGrpSpPr>
            <p:grpSpPr bwMode="auto">
              <a:xfrm>
                <a:off x="5410200" y="2590800"/>
                <a:ext cx="2667000" cy="152400"/>
                <a:chOff x="1872" y="2352"/>
                <a:chExt cx="1680" cy="96"/>
              </a:xfrm>
            </p:grpSpPr>
            <p:sp>
              <p:nvSpPr>
                <p:cNvPr id="24616" name="Line 70"/>
                <p:cNvSpPr>
                  <a:spLocks noChangeShapeType="1"/>
                </p:cNvSpPr>
                <p:nvPr/>
              </p:nvSpPr>
              <p:spPr bwMode="auto">
                <a:xfrm>
                  <a:off x="2880" y="2400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17" name="Line 71"/>
                <p:cNvSpPr>
                  <a:spLocks noChangeShapeType="1"/>
                </p:cNvSpPr>
                <p:nvPr/>
              </p:nvSpPr>
              <p:spPr bwMode="auto">
                <a:xfrm>
                  <a:off x="3216" y="2400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18" name="Line 84"/>
                <p:cNvSpPr>
                  <a:spLocks noChangeShapeType="1"/>
                </p:cNvSpPr>
                <p:nvPr/>
              </p:nvSpPr>
              <p:spPr bwMode="auto">
                <a:xfrm>
                  <a:off x="3552" y="235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19" name="Line 85"/>
                <p:cNvSpPr>
                  <a:spLocks noChangeShapeType="1"/>
                </p:cNvSpPr>
                <p:nvPr/>
              </p:nvSpPr>
              <p:spPr bwMode="auto">
                <a:xfrm>
                  <a:off x="3216" y="235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" name="Group 98"/>
                <p:cNvGrpSpPr>
                  <a:grpSpLocks/>
                </p:cNvGrpSpPr>
                <p:nvPr/>
              </p:nvGrpSpPr>
              <p:grpSpPr bwMode="auto">
                <a:xfrm>
                  <a:off x="1872" y="2352"/>
                  <a:ext cx="1008" cy="96"/>
                  <a:chOff x="1872" y="2064"/>
                  <a:chExt cx="1008" cy="96"/>
                </a:xfrm>
              </p:grpSpPr>
              <p:sp>
                <p:nvSpPr>
                  <p:cNvPr id="2462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2112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2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2112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3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112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2064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2064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064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2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064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24615" name="AutoShape 37"/>
              <p:cNvSpPr>
                <a:spLocks/>
              </p:cNvSpPr>
              <p:nvPr/>
            </p:nvSpPr>
            <p:spPr bwMode="auto">
              <a:xfrm>
                <a:off x="8229600" y="2057400"/>
                <a:ext cx="76200" cy="685800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605" name="TextBox 27"/>
            <p:cNvSpPr txBox="1">
              <a:spLocks noChangeArrowheads="1"/>
            </p:cNvSpPr>
            <p:nvPr/>
          </p:nvSpPr>
          <p:spPr bwMode="auto">
            <a:xfrm>
              <a:off x="5257800" y="4629496"/>
              <a:ext cx="762000" cy="396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</a:p>
          </p:txBody>
        </p:sp>
        <p:sp>
          <p:nvSpPr>
            <p:cNvPr id="24606" name="TextBox 42"/>
            <p:cNvSpPr txBox="1">
              <a:spLocks noChangeArrowheads="1"/>
            </p:cNvSpPr>
            <p:nvPr/>
          </p:nvSpPr>
          <p:spPr bwMode="auto">
            <a:xfrm>
              <a:off x="609600" y="3591580"/>
              <a:ext cx="3429000" cy="369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vi-VN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ơ</a:t>
              </a:r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 :</a:t>
              </a:r>
            </a:p>
          </p:txBody>
        </p:sp>
        <p:sp>
          <p:nvSpPr>
            <p:cNvPr id="24607" name="Arc 22"/>
            <p:cNvSpPr>
              <a:spLocks/>
            </p:cNvSpPr>
            <p:nvPr/>
          </p:nvSpPr>
          <p:spPr bwMode="auto">
            <a:xfrm rot="13920840" flipV="1">
              <a:off x="2436859" y="4370245"/>
              <a:ext cx="1295400" cy="773113"/>
            </a:xfrm>
            <a:custGeom>
              <a:avLst/>
              <a:gdLst>
                <a:gd name="T0" fmla="*/ 2147483647 w 21600"/>
                <a:gd name="T1" fmla="*/ 0 h 18265"/>
                <a:gd name="T2" fmla="*/ 2147483647 w 21600"/>
                <a:gd name="T3" fmla="*/ 2147483647 h 18265"/>
                <a:gd name="T4" fmla="*/ 0 w 21600"/>
                <a:gd name="T5" fmla="*/ 2147483647 h 18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265"/>
                <a:gd name="T11" fmla="*/ 21600 w 21600"/>
                <a:gd name="T12" fmla="*/ 18265 h 18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265" fill="none" extrusionOk="0">
                  <a:moveTo>
                    <a:pt x="11530" y="-1"/>
                  </a:moveTo>
                  <a:cubicBezTo>
                    <a:pt x="17798" y="3956"/>
                    <a:pt x="21600" y="10852"/>
                    <a:pt x="21600" y="18265"/>
                  </a:cubicBezTo>
                </a:path>
                <a:path w="21600" h="18265" stroke="0" extrusionOk="0">
                  <a:moveTo>
                    <a:pt x="11530" y="-1"/>
                  </a:moveTo>
                  <a:cubicBezTo>
                    <a:pt x="17798" y="3956"/>
                    <a:pt x="21600" y="10852"/>
                    <a:pt x="21600" y="18265"/>
                  </a:cubicBezTo>
                  <a:lnTo>
                    <a:pt x="0" y="1826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8" name="Arc 117"/>
            <p:cNvSpPr>
              <a:spLocks/>
            </p:cNvSpPr>
            <p:nvPr/>
          </p:nvSpPr>
          <p:spPr bwMode="auto">
            <a:xfrm rot="643457" flipV="1">
              <a:off x="2425413" y="4619738"/>
              <a:ext cx="2632075" cy="762000"/>
            </a:xfrm>
            <a:custGeom>
              <a:avLst/>
              <a:gdLst>
                <a:gd name="T0" fmla="*/ 0 w 27949"/>
                <a:gd name="T1" fmla="*/ 2147483647 h 21600"/>
                <a:gd name="T2" fmla="*/ 2147483647 w 27949"/>
                <a:gd name="T3" fmla="*/ 2147483647 h 21600"/>
                <a:gd name="T4" fmla="*/ 2147483647 w 27949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7949"/>
                <a:gd name="T10" fmla="*/ 0 h 21600"/>
                <a:gd name="T11" fmla="*/ 27949 w 279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49" h="21600" fill="none" extrusionOk="0">
                  <a:moveTo>
                    <a:pt x="-1" y="1228"/>
                  </a:moveTo>
                  <a:cubicBezTo>
                    <a:pt x="2307" y="415"/>
                    <a:pt x="4735" y="-1"/>
                    <a:pt x="7182" y="0"/>
                  </a:cubicBezTo>
                  <a:cubicBezTo>
                    <a:pt x="16822" y="0"/>
                    <a:pt x="25296" y="6389"/>
                    <a:pt x="27948" y="15658"/>
                  </a:cubicBezTo>
                </a:path>
                <a:path w="27949" h="21600" stroke="0" extrusionOk="0">
                  <a:moveTo>
                    <a:pt x="-1" y="1228"/>
                  </a:moveTo>
                  <a:cubicBezTo>
                    <a:pt x="2307" y="415"/>
                    <a:pt x="4735" y="-1"/>
                    <a:pt x="7182" y="0"/>
                  </a:cubicBezTo>
                  <a:cubicBezTo>
                    <a:pt x="16822" y="0"/>
                    <a:pt x="25296" y="6389"/>
                    <a:pt x="27948" y="15658"/>
                  </a:cubicBezTo>
                  <a:lnTo>
                    <a:pt x="7182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9" name="TextBox 55"/>
            <p:cNvSpPr txBox="1">
              <a:spLocks noChangeArrowheads="1"/>
            </p:cNvSpPr>
            <p:nvPr/>
          </p:nvSpPr>
          <p:spPr bwMode="auto">
            <a:xfrm>
              <a:off x="990600" y="4853267"/>
              <a:ext cx="1524000" cy="457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l</a:t>
              </a:r>
              <a:r>
                <a:rPr lang="vi-V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ớn</a:t>
              </a: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</a:p>
          </p:txBody>
        </p:sp>
        <p:sp>
          <p:nvSpPr>
            <p:cNvPr id="24610" name="TextBox 57"/>
            <p:cNvSpPr txBox="1">
              <a:spLocks noChangeArrowheads="1"/>
            </p:cNvSpPr>
            <p:nvPr/>
          </p:nvSpPr>
          <p:spPr bwMode="auto">
            <a:xfrm>
              <a:off x="990600" y="4267654"/>
              <a:ext cx="1524000" cy="457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bé :</a:t>
              </a:r>
            </a:p>
          </p:txBody>
        </p:sp>
        <p:sp>
          <p:nvSpPr>
            <p:cNvPr id="24611" name="Text Box 25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1295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  <p:sp>
          <p:nvSpPr>
            <p:cNvPr id="24612" name="Text Box 25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1295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</p:grpSp>
      <p:sp>
        <p:nvSpPr>
          <p:cNvPr id="64" name="Arc 22"/>
          <p:cNvSpPr>
            <a:spLocks/>
          </p:cNvSpPr>
          <p:nvPr/>
        </p:nvSpPr>
        <p:spPr bwMode="auto">
          <a:xfrm rot="13920840" flipV="1">
            <a:off x="3525044" y="4147344"/>
            <a:ext cx="1295400" cy="773112"/>
          </a:xfrm>
          <a:custGeom>
            <a:avLst/>
            <a:gdLst>
              <a:gd name="T0" fmla="*/ 2147483647 w 21600"/>
              <a:gd name="T1" fmla="*/ 0 h 18265"/>
              <a:gd name="T2" fmla="*/ 2147483647 w 21600"/>
              <a:gd name="T3" fmla="*/ 2147483647 h 18265"/>
              <a:gd name="T4" fmla="*/ 0 w 21600"/>
              <a:gd name="T5" fmla="*/ 2147483647 h 18265"/>
              <a:gd name="T6" fmla="*/ 0 60000 65536"/>
              <a:gd name="T7" fmla="*/ 0 60000 65536"/>
              <a:gd name="T8" fmla="*/ 0 60000 65536"/>
              <a:gd name="T9" fmla="*/ 0 w 21600"/>
              <a:gd name="T10" fmla="*/ 0 h 18265"/>
              <a:gd name="T11" fmla="*/ 21600 w 21600"/>
              <a:gd name="T12" fmla="*/ 18265 h 18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65" fill="none" extrusionOk="0">
                <a:moveTo>
                  <a:pt x="11530" y="-1"/>
                </a:moveTo>
                <a:cubicBezTo>
                  <a:pt x="17798" y="3956"/>
                  <a:pt x="21600" y="10852"/>
                  <a:pt x="21600" y="18265"/>
                </a:cubicBezTo>
              </a:path>
              <a:path w="21600" h="18265" stroke="0" extrusionOk="0">
                <a:moveTo>
                  <a:pt x="11530" y="-1"/>
                </a:moveTo>
                <a:cubicBezTo>
                  <a:pt x="17798" y="3956"/>
                  <a:pt x="21600" y="10852"/>
                  <a:pt x="21600" y="18265"/>
                </a:cubicBezTo>
                <a:lnTo>
                  <a:pt x="0" y="1826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rot="10800000" vert="eaVert" wrap="none" anchor="ctr"/>
          <a:lstStyle/>
          <a:p>
            <a:pPr eaLnBrk="1" hangingPunct="1"/>
            <a:endParaRPr lang="en-US" sz="18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228600" y="2852738"/>
            <a:ext cx="5410200" cy="2124075"/>
            <a:chOff x="533400" y="1305580"/>
            <a:chExt cx="5410200" cy="21234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62200" y="2743411"/>
              <a:ext cx="24384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62200" y="2133999"/>
              <a:ext cx="1371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286024" y="2132411"/>
              <a:ext cx="152353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677467" y="2133205"/>
              <a:ext cx="15235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285230" y="2742617"/>
              <a:ext cx="152353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723630" y="2742617"/>
              <a:ext cx="152353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AutoShape 37"/>
            <p:cNvSpPr>
              <a:spLocks/>
            </p:cNvSpPr>
            <p:nvPr/>
          </p:nvSpPr>
          <p:spPr bwMode="auto">
            <a:xfrm>
              <a:off x="4953000" y="1905000"/>
              <a:ext cx="198119" cy="914400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4" name="TextBox 41"/>
            <p:cNvSpPr txBox="1">
              <a:spLocks noChangeArrowheads="1"/>
            </p:cNvSpPr>
            <p:nvPr/>
          </p:nvSpPr>
          <p:spPr bwMode="auto">
            <a:xfrm>
              <a:off x="533400" y="1305580"/>
              <a:ext cx="3429000" cy="369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vi-VN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ơ</a:t>
              </a:r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u="sng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</a:t>
              </a:r>
            </a:p>
          </p:txBody>
        </p:sp>
        <p:sp>
          <p:nvSpPr>
            <p:cNvPr id="24595" name="Arc 30"/>
            <p:cNvSpPr>
              <a:spLocks/>
            </p:cNvSpPr>
            <p:nvPr/>
          </p:nvSpPr>
          <p:spPr bwMode="auto">
            <a:xfrm rot="13781502" flipV="1">
              <a:off x="2414100" y="1958283"/>
              <a:ext cx="1749120" cy="1045946"/>
            </a:xfrm>
            <a:custGeom>
              <a:avLst/>
              <a:gdLst>
                <a:gd name="T0" fmla="*/ 2147483647 w 21600"/>
                <a:gd name="T1" fmla="*/ 0 h 18265"/>
                <a:gd name="T2" fmla="*/ 2147483647 w 21600"/>
                <a:gd name="T3" fmla="*/ 2147483647 h 18265"/>
                <a:gd name="T4" fmla="*/ 0 w 21600"/>
                <a:gd name="T5" fmla="*/ 2147483647 h 18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265"/>
                <a:gd name="T11" fmla="*/ 21600 w 21600"/>
                <a:gd name="T12" fmla="*/ 18265 h 18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265" fill="none" extrusionOk="0">
                  <a:moveTo>
                    <a:pt x="11530" y="-1"/>
                  </a:moveTo>
                  <a:cubicBezTo>
                    <a:pt x="17798" y="3956"/>
                    <a:pt x="21600" y="10852"/>
                    <a:pt x="21600" y="18265"/>
                  </a:cubicBezTo>
                </a:path>
                <a:path w="21600" h="18265" stroke="0" extrusionOk="0">
                  <a:moveTo>
                    <a:pt x="11530" y="-1"/>
                  </a:moveTo>
                  <a:cubicBezTo>
                    <a:pt x="17798" y="3956"/>
                    <a:pt x="21600" y="10852"/>
                    <a:pt x="21600" y="18265"/>
                  </a:cubicBezTo>
                  <a:lnTo>
                    <a:pt x="0" y="1826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6" name="Arc 117"/>
            <p:cNvSpPr>
              <a:spLocks/>
            </p:cNvSpPr>
            <p:nvPr/>
          </p:nvSpPr>
          <p:spPr bwMode="auto">
            <a:xfrm rot="643457" flipV="1">
              <a:off x="2403072" y="2350710"/>
              <a:ext cx="2395813" cy="664175"/>
            </a:xfrm>
            <a:custGeom>
              <a:avLst/>
              <a:gdLst>
                <a:gd name="T0" fmla="*/ 0 w 27949"/>
                <a:gd name="T1" fmla="*/ 2147483647 h 21600"/>
                <a:gd name="T2" fmla="*/ 2147483647 w 27949"/>
                <a:gd name="T3" fmla="*/ 2147483647 h 21600"/>
                <a:gd name="T4" fmla="*/ 2147483647 w 27949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7949"/>
                <a:gd name="T10" fmla="*/ 0 h 21600"/>
                <a:gd name="T11" fmla="*/ 27949 w 279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49" h="21600" fill="none" extrusionOk="0">
                  <a:moveTo>
                    <a:pt x="-1" y="1228"/>
                  </a:moveTo>
                  <a:cubicBezTo>
                    <a:pt x="2307" y="415"/>
                    <a:pt x="4735" y="-1"/>
                    <a:pt x="7182" y="0"/>
                  </a:cubicBezTo>
                  <a:cubicBezTo>
                    <a:pt x="16822" y="0"/>
                    <a:pt x="25296" y="6389"/>
                    <a:pt x="27948" y="15658"/>
                  </a:cubicBezTo>
                </a:path>
                <a:path w="27949" h="21600" stroke="0" extrusionOk="0">
                  <a:moveTo>
                    <a:pt x="-1" y="1228"/>
                  </a:moveTo>
                  <a:cubicBezTo>
                    <a:pt x="2307" y="415"/>
                    <a:pt x="4735" y="-1"/>
                    <a:pt x="7182" y="0"/>
                  </a:cubicBezTo>
                  <a:cubicBezTo>
                    <a:pt x="16822" y="0"/>
                    <a:pt x="25296" y="6389"/>
                    <a:pt x="27948" y="15658"/>
                  </a:cubicBezTo>
                  <a:lnTo>
                    <a:pt x="7182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7" name="TextBox 48"/>
            <p:cNvSpPr txBox="1">
              <a:spLocks noChangeArrowheads="1"/>
            </p:cNvSpPr>
            <p:nvPr/>
          </p:nvSpPr>
          <p:spPr bwMode="auto">
            <a:xfrm>
              <a:off x="5181600" y="2114955"/>
              <a:ext cx="762000" cy="396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3657624" y="2741823"/>
              <a:ext cx="152353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9" name="TextBox 54"/>
            <p:cNvSpPr txBox="1">
              <a:spLocks noChangeArrowheads="1"/>
            </p:cNvSpPr>
            <p:nvPr/>
          </p:nvSpPr>
          <p:spPr bwMode="auto">
            <a:xfrm>
              <a:off x="1066800" y="1829293"/>
              <a:ext cx="1524000" cy="457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bé :</a:t>
              </a:r>
            </a:p>
          </p:txBody>
        </p:sp>
        <p:sp>
          <p:nvSpPr>
            <p:cNvPr id="24600" name="TextBox 56"/>
            <p:cNvSpPr txBox="1">
              <a:spLocks noChangeArrowheads="1"/>
            </p:cNvSpPr>
            <p:nvPr/>
          </p:nvSpPr>
          <p:spPr bwMode="auto">
            <a:xfrm>
              <a:off x="1066800" y="2514882"/>
              <a:ext cx="1524000" cy="457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l</a:t>
              </a:r>
              <a:r>
                <a:rPr lang="vi-V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ớn</a:t>
              </a: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2819400" y="1524000"/>
              <a:ext cx="1295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3352800" y="2971800"/>
              <a:ext cx="1295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  <p:sp>
          <p:nvSpPr>
            <p:cNvPr id="24603" name="TextBox 64"/>
            <p:cNvSpPr txBox="1">
              <a:spLocks noChangeArrowheads="1"/>
            </p:cNvSpPr>
            <p:nvPr/>
          </p:nvSpPr>
          <p:spPr bwMode="auto">
            <a:xfrm>
              <a:off x="4038600" y="2191132"/>
              <a:ext cx="762000" cy="396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</a:p>
          </p:txBody>
        </p:sp>
      </p:grpSp>
      <p:sp>
        <p:nvSpPr>
          <p:cNvPr id="265275" name="Text Box 59"/>
          <p:cNvSpPr txBox="1">
            <a:spLocks noChangeArrowheads="1"/>
          </p:cNvSpPr>
          <p:nvPr/>
        </p:nvSpPr>
        <p:spPr bwMode="auto">
          <a:xfrm>
            <a:off x="6019800" y="3476625"/>
            <a:ext cx="2895600" cy="1200329"/>
          </a:xfrm>
          <a:prstGeom prst="rect">
            <a:avLst/>
          </a:prstGeom>
          <a:noFill/>
          <a:ln w="12700" cap="sq" algn="ctr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Tìm hai số khi biết tổng và hiệu của hai số đó.</a:t>
            </a:r>
          </a:p>
        </p:txBody>
      </p:sp>
      <p:sp>
        <p:nvSpPr>
          <p:cNvPr id="265276" name="Text Box 60"/>
          <p:cNvSpPr txBox="1">
            <a:spLocks noChangeArrowheads="1"/>
          </p:cNvSpPr>
          <p:nvPr/>
        </p:nvSpPr>
        <p:spPr bwMode="auto">
          <a:xfrm>
            <a:off x="6019800" y="5410200"/>
            <a:ext cx="2895600" cy="1200329"/>
          </a:xfrm>
          <a:prstGeom prst="rect">
            <a:avLst/>
          </a:prstGeom>
          <a:noFill/>
          <a:ln w="12700" cap="sq" algn="ctr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Tìm hai số khi biết tổng và tỉ số của hai số đó.</a:t>
            </a:r>
          </a:p>
        </p:txBody>
      </p:sp>
      <p:sp>
        <p:nvSpPr>
          <p:cNvPr id="265277" name="Line 61"/>
          <p:cNvSpPr>
            <a:spLocks noChangeShapeType="1"/>
          </p:cNvSpPr>
          <p:nvPr/>
        </p:nvSpPr>
        <p:spPr bwMode="auto">
          <a:xfrm>
            <a:off x="5562600" y="3886200"/>
            <a:ext cx="3048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278" name="Line 62"/>
          <p:cNvSpPr>
            <a:spLocks noChangeShapeType="1"/>
          </p:cNvSpPr>
          <p:nvPr/>
        </p:nvSpPr>
        <p:spPr bwMode="auto">
          <a:xfrm>
            <a:off x="5562600" y="6019800"/>
            <a:ext cx="3048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057400" y="282714"/>
            <a:ext cx="3962400" cy="707886"/>
          </a:xfrm>
          <a:prstGeom prst="rect">
            <a:avLst/>
          </a:prstGeom>
          <a:solidFill>
            <a:srgbClr val="BBE0E3"/>
          </a:solidFill>
          <a:ln w="12700" cap="sq" algn="ctr">
            <a:solidFill>
              <a:srgbClr val="FF00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5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5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5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5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5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5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5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5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 animBg="1"/>
      <p:bldP spid="64" grpId="0" animBg="1"/>
      <p:bldP spid="64" grpId="1" animBg="1"/>
      <p:bldP spid="265275" grpId="0" animBg="1"/>
      <p:bldP spid="265276" grpId="0" animBg="1"/>
      <p:bldP spid="265277" grpId="0" animBg="1"/>
      <p:bldP spid="265278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200400" y="11430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6600"/>
                  </a:gs>
                  <a:gs pos="50000">
                    <a:srgbClr val="99FF33"/>
                  </a:gs>
                  <a:gs pos="100000">
                    <a:srgbClr val="0066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22748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Tính: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411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048979"/>
              </p:ext>
            </p:extLst>
          </p:nvPr>
        </p:nvGraphicFramePr>
        <p:xfrm>
          <a:off x="152400" y="2895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90557"/>
              </p:ext>
            </p:extLst>
          </p:nvPr>
        </p:nvGraphicFramePr>
        <p:xfrm>
          <a:off x="4114800" y="2971800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71800"/>
                        <a:ext cx="1600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907066"/>
              </p:ext>
            </p:extLst>
          </p:nvPr>
        </p:nvGraphicFramePr>
        <p:xfrm>
          <a:off x="152400" y="41148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44515"/>
              </p:ext>
            </p:extLst>
          </p:nvPr>
        </p:nvGraphicFramePr>
        <p:xfrm>
          <a:off x="26162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62348"/>
              </p:ext>
            </p:extLst>
          </p:nvPr>
        </p:nvGraphicFramePr>
        <p:xfrm>
          <a:off x="3962400" y="4114800"/>
          <a:ext cx="1524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1" imgW="545760" imgH="393480" progId="Equation.DSMT4">
                  <p:embed/>
                </p:oleObj>
              </mc:Choice>
              <mc:Fallback>
                <p:oleObj name="Equation" r:id="rId11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14800"/>
                        <a:ext cx="1524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578783"/>
              </p:ext>
            </p:extLst>
          </p:nvPr>
        </p:nvGraphicFramePr>
        <p:xfrm>
          <a:off x="1600200" y="2895600"/>
          <a:ext cx="2133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3" imgW="977760" imgH="393480" progId="Equation.DSMT4">
                  <p:embed/>
                </p:oleObj>
              </mc:Choice>
              <mc:Fallback>
                <p:oleObj name="Equation" r:id="rId13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2133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73314"/>
              </p:ext>
            </p:extLst>
          </p:nvPr>
        </p:nvGraphicFramePr>
        <p:xfrm>
          <a:off x="5791200" y="2971800"/>
          <a:ext cx="2133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5" imgW="977760" imgH="393480" progId="Equation.DSMT4">
                  <p:embed/>
                </p:oleObj>
              </mc:Choice>
              <mc:Fallback>
                <p:oleObj name="Equation" r:id="rId15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71800"/>
                        <a:ext cx="2133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745991"/>
              </p:ext>
            </p:extLst>
          </p:nvPr>
        </p:nvGraphicFramePr>
        <p:xfrm>
          <a:off x="1676400" y="4114800"/>
          <a:ext cx="1524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7" imgW="596880" imgH="393480" progId="Equation.DSMT4">
                  <p:embed/>
                </p:oleObj>
              </mc:Choice>
              <mc:Fallback>
                <p:oleObj name="Equation" r:id="rId17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1524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959289"/>
              </p:ext>
            </p:extLst>
          </p:nvPr>
        </p:nvGraphicFramePr>
        <p:xfrm>
          <a:off x="5486400" y="4191000"/>
          <a:ext cx="2590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9" imgW="1168200" imgH="393480" progId="Equation.DSMT4">
                  <p:embed/>
                </p:oleObj>
              </mc:Choice>
              <mc:Fallback>
                <p:oleObj name="Equation" r:id="rId19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191000"/>
                        <a:ext cx="2590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03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287404"/>
              </p:ext>
            </p:extLst>
          </p:nvPr>
        </p:nvGraphicFramePr>
        <p:xfrm>
          <a:off x="609600" y="2436813"/>
          <a:ext cx="1676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6813"/>
                        <a:ext cx="1676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17986630"/>
              </p:ext>
            </p:extLst>
          </p:nvPr>
        </p:nvGraphicFramePr>
        <p:xfrm>
          <a:off x="2286000" y="2513013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3013"/>
                        <a:ext cx="1676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73210936"/>
              </p:ext>
            </p:extLst>
          </p:nvPr>
        </p:nvGraphicFramePr>
        <p:xfrm>
          <a:off x="2286000" y="3503613"/>
          <a:ext cx="12192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3613"/>
                        <a:ext cx="1219200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58816934"/>
              </p:ext>
            </p:extLst>
          </p:nvPr>
        </p:nvGraphicFramePr>
        <p:xfrm>
          <a:off x="2209800" y="4416425"/>
          <a:ext cx="12954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16425"/>
                        <a:ext cx="12954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34418"/>
              </p:ext>
            </p:extLst>
          </p:nvPr>
        </p:nvGraphicFramePr>
        <p:xfrm>
          <a:off x="2209800" y="5334000"/>
          <a:ext cx="762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317160" imgH="393480" progId="Equation.DSMT4">
                  <p:embed/>
                </p:oleObj>
              </mc:Choice>
              <mc:Fallback>
                <p:oleObj name="Equation" r:id="rId11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0"/>
                        <a:ext cx="762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20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>
          <a:xfrm>
            <a:off x="457200" y="1600200"/>
            <a:ext cx="8229600" cy="4297363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 diện tích của                            có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độ dài đáy là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18 cm , chiều cao bằng 5/9 độ dài đáy.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886200" y="1600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</a:t>
            </a:r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352800" y="2743200"/>
            <a:ext cx="2971800" cy="1357313"/>
            <a:chOff x="3696" y="1248"/>
            <a:chExt cx="1872" cy="855"/>
          </a:xfrm>
        </p:grpSpPr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3696" y="1248"/>
              <a:ext cx="1872" cy="624"/>
            </a:xfrm>
            <a:prstGeom prst="parallelogram">
              <a:avLst>
                <a:gd name="adj" fmla="val 750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4159" y="124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4158" y="1728"/>
              <a:ext cx="144" cy="14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4128" y="139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cm</a:t>
              </a:r>
              <a:endParaRPr lang="en-US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4128" y="187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18cm</a:t>
              </a:r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514600" y="4114800"/>
            <a:ext cx="4572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b="1" i="1" u="sng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2400" b="1" i="1" u="sng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cao 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hành là:</a:t>
            </a:r>
            <a:endParaRPr lang="en-US" sz="2400" b="1" i="1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b="1" i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18x 5/9 = 10</a:t>
            </a:r>
            <a:r>
              <a:rPr lang="en-US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(cm 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i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bình hành là:</a:t>
            </a:r>
          </a:p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10 </a:t>
            </a: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2400" b="1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cm</a:t>
            </a:r>
            <a:r>
              <a:rPr lang="en-US" sz="2400" b="1" baseline="3000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 rot="5400000">
            <a:off x="-3162300" y="3162300"/>
            <a:ext cx="6858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 rot="-5400000">
            <a:off x="5448300" y="3162300"/>
            <a:ext cx="6858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6678" y="1621966"/>
            <a:ext cx="2139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</a:t>
            </a:r>
            <a:r>
              <a:rPr lang="en-US" sz="3000" b="1" u="sng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000" b="1" u="sng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" y="21336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gian hàng có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en-US" sz="3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đồ chơi gồm ô tô và búp bê, số búp bê  </a:t>
            </a:r>
            <a:r>
              <a:rPr lang="en-US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        số </a:t>
            </a:r>
            <a:r>
              <a:rPr lang="en-US" sz="3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ô tô. Hỏi gian hàng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đó có bao nhiêu chiếc ô tô</a:t>
            </a:r>
            <a:endParaRPr lang="en-US" sz="32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039611" y="2451881"/>
            <a:ext cx="715962" cy="1066800"/>
            <a:chOff x="4128" y="3072"/>
            <a:chExt cx="384" cy="672"/>
          </a:xfrm>
        </p:grpSpPr>
        <p:sp>
          <p:nvSpPr>
            <p:cNvPr id="6153" name="Text Box 16"/>
            <p:cNvSpPr txBox="1">
              <a:spLocks noChangeArrowheads="1"/>
            </p:cNvSpPr>
            <p:nvPr/>
          </p:nvSpPr>
          <p:spPr bwMode="auto">
            <a:xfrm>
              <a:off x="4176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54" name="Text Box 17"/>
            <p:cNvSpPr txBox="1">
              <a:spLocks noChangeArrowheads="1"/>
            </p:cNvSpPr>
            <p:nvPr/>
          </p:nvSpPr>
          <p:spPr bwMode="auto">
            <a:xfrm>
              <a:off x="4176" y="34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55" name="Line 18"/>
            <p:cNvSpPr>
              <a:spLocks noChangeShapeType="1"/>
            </p:cNvSpPr>
            <p:nvPr/>
          </p:nvSpPr>
          <p:spPr bwMode="auto">
            <a:xfrm>
              <a:off x="4128" y="3408"/>
              <a:ext cx="324" cy="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 rot="5400000">
            <a:off x="-3162300" y="3162300"/>
            <a:ext cx="6858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 rot="-5400000">
            <a:off x="5448300" y="3162300"/>
            <a:ext cx="6858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 rot="10800000"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048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sơ đồ: 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762000" y="21336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búp bê:</a:t>
            </a:r>
            <a:endParaRPr lang="en-US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7" name="AutoShape 43"/>
          <p:cNvSpPr>
            <a:spLocks/>
          </p:cNvSpPr>
          <p:nvPr/>
        </p:nvSpPr>
        <p:spPr bwMode="auto">
          <a:xfrm>
            <a:off x="6324600" y="1981200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6629400" y="2605087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đồ chơi</a:t>
            </a:r>
            <a:endParaRPr lang="en-US" sz="28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990600" y="2743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tô:</a:t>
            </a:r>
            <a:endParaRPr lang="en-US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2743200" y="2362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2743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1148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2743200" y="30480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34290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41148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54864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3" name="AutoShape 79"/>
          <p:cNvSpPr>
            <a:spLocks/>
          </p:cNvSpPr>
          <p:nvPr/>
        </p:nvSpPr>
        <p:spPr bwMode="auto">
          <a:xfrm rot="-5400000">
            <a:off x="3238500" y="1485900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4" name="AutoShape 80"/>
          <p:cNvSpPr>
            <a:spLocks/>
          </p:cNvSpPr>
          <p:nvPr/>
        </p:nvSpPr>
        <p:spPr bwMode="auto">
          <a:xfrm rot="-5400000">
            <a:off x="4305300" y="11049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3276600" y="1524000"/>
            <a:ext cx="338554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4343400" y="2362200"/>
            <a:ext cx="338554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29000" y="609600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752600" y="3795712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sơ đồ, tổng số phần bằng nhau là: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200400" y="4329112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+ 5 = 7 (phần)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05000" y="4648200"/>
            <a:ext cx="6308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 là</a:t>
            </a: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63 </a:t>
            </a: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x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(ô tô)</a:t>
            </a:r>
            <a:endParaRPr lang="en-US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743200" y="5638800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057650" y="5648623"/>
            <a:ext cx="3363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ô tô</a:t>
            </a:r>
            <a:endParaRPr lang="en-US" sz="24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" grpId="0"/>
      <p:bldP spid="11306" grpId="0"/>
      <p:bldP spid="11307" grpId="0" animBg="1"/>
      <p:bldP spid="11308" grpId="0"/>
      <p:bldP spid="11309" grpId="0"/>
      <p:bldP spid="11330" grpId="0" animBg="1"/>
      <p:bldP spid="11332" grpId="0" animBg="1"/>
      <p:bldP spid="11333" grpId="0" animBg="1"/>
      <p:bldP spid="11334" grpId="0" animBg="1"/>
      <p:bldP spid="11335" grpId="0" animBg="1"/>
      <p:bldP spid="11336" grpId="0" animBg="1"/>
      <p:bldP spid="11337" grpId="0" animBg="1"/>
      <p:bldP spid="11338" grpId="0" animBg="1"/>
      <p:bldP spid="11339" grpId="0" animBg="1"/>
      <p:bldP spid="11340" grpId="0" animBg="1"/>
      <p:bldP spid="11341" grpId="0" animBg="1"/>
      <p:bldP spid="11343" grpId="0" animBg="1"/>
      <p:bldP spid="11344" grpId="0" animBg="1"/>
      <p:bldP spid="11345" grpId="0" animBg="1"/>
      <p:bldP spid="11346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15020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nay con ít hơn bố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và 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      tuổi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bố. Hỏi năm nay con bao nhiêu tuổi?.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4340633"/>
              </p:ext>
            </p:extLst>
          </p:nvPr>
        </p:nvGraphicFramePr>
        <p:xfrm>
          <a:off x="5978525" y="1150203"/>
          <a:ext cx="425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1150203"/>
                        <a:ext cx="4254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86200" y="1981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 có sơ đồ: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12800" y="30099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Tuổi con: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12800" y="34766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Tuổi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bố: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90800" y="3733799"/>
            <a:ext cx="5791200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582863" y="3673475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019800" y="3673475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962400" y="3681413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7239000" y="3673475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629400" y="3673475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rot="16200000">
            <a:off x="6057903" y="1409699"/>
            <a:ext cx="152398" cy="4343401"/>
          </a:xfrm>
          <a:custGeom>
            <a:avLst/>
            <a:gdLst>
              <a:gd name="G0" fmla="+- 254 0 0"/>
              <a:gd name="G1" fmla="+- 21587 0 0"/>
              <a:gd name="G2" fmla="+- 21600 0 0"/>
              <a:gd name="T0" fmla="*/ 1006 w 21854"/>
              <a:gd name="T1" fmla="*/ 0 h 43187"/>
              <a:gd name="T2" fmla="*/ 0 w 21854"/>
              <a:gd name="T3" fmla="*/ 43186 h 43187"/>
              <a:gd name="T4" fmla="*/ 254 w 21854"/>
              <a:gd name="T5" fmla="*/ 21587 h 4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54" h="43187" fill="none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</a:path>
              <a:path w="21854" h="43187" stroke="0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  <a:lnTo>
                  <a:pt x="254" y="2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76600" y="27114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? tuổi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219200" y="4343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Theo sơ đồ, hiệu số phần bằng nhau là: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429000" y="4724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2 =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(phần)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25625" y="5173663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Tuổi con là: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429000" y="5181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7     2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10 (tuổi)</a:t>
            </a:r>
          </a:p>
        </p:txBody>
      </p:sp>
      <p:graphicFrame>
        <p:nvGraphicFramePr>
          <p:cNvPr id="12312" name="Object 2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4975230"/>
              </p:ext>
            </p:extLst>
          </p:nvPr>
        </p:nvGraphicFramePr>
        <p:xfrm>
          <a:off x="4191000" y="5262563"/>
          <a:ext cx="2984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14120" imgH="126720" progId="Equation.3">
                  <p:embed/>
                </p:oleObj>
              </mc:Choice>
              <mc:Fallback>
                <p:oleObj name="Equation" r:id="rId5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262563"/>
                        <a:ext cx="2984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495800" y="5715000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Đáp số 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Con: 10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410200" y="3681413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565775" y="318928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576513" y="3276599"/>
            <a:ext cx="1385887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590800" y="3216275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962400" y="3200400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3276600" y="3224213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1" name="Arc 33"/>
          <p:cNvSpPr>
            <a:spLocks/>
          </p:cNvSpPr>
          <p:nvPr/>
        </p:nvSpPr>
        <p:spPr bwMode="auto">
          <a:xfrm rot="16200000">
            <a:off x="3175794" y="2478881"/>
            <a:ext cx="217488" cy="1355725"/>
          </a:xfrm>
          <a:custGeom>
            <a:avLst/>
            <a:gdLst>
              <a:gd name="G0" fmla="+- 254 0 0"/>
              <a:gd name="G1" fmla="+- 21587 0 0"/>
              <a:gd name="G2" fmla="+- 21600 0 0"/>
              <a:gd name="T0" fmla="*/ 1006 w 21854"/>
              <a:gd name="T1" fmla="*/ 0 h 43187"/>
              <a:gd name="T2" fmla="*/ 0 w 21854"/>
              <a:gd name="T3" fmla="*/ 43186 h 43187"/>
              <a:gd name="T4" fmla="*/ 254 w 21854"/>
              <a:gd name="T5" fmla="*/ 21587 h 4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54" h="43187" fill="none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</a:path>
              <a:path w="21854" h="43187" stroke="0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  <a:lnTo>
                  <a:pt x="254" y="2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2582863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3962400" y="3268663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3276600" y="3667990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665662" y="3657600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8382000" y="3695700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7848600" y="3695700"/>
            <a:ext cx="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2294" grpId="0"/>
      <p:bldP spid="12295" grpId="0"/>
      <p:bldP spid="12296" grpId="0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4" grpId="0" animBg="1"/>
      <p:bldP spid="12306" grpId="0"/>
      <p:bldP spid="12307" grpId="0"/>
      <p:bldP spid="12308" grpId="0"/>
      <p:bldP spid="12309" grpId="0"/>
      <p:bldP spid="12311" grpId="0"/>
      <p:bldP spid="12314" grpId="0"/>
      <p:bldP spid="12315" grpId="0" animBg="1"/>
      <p:bldP spid="12316" grpId="0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5.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80820"/>
              </p:ext>
            </p:extLst>
          </p:nvPr>
        </p:nvGraphicFramePr>
        <p:xfrm>
          <a:off x="2438400" y="990600"/>
          <a:ext cx="1295400" cy="11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4040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29764"/>
              </p:ext>
            </p:extLst>
          </p:nvPr>
        </p:nvGraphicFramePr>
        <p:xfrm>
          <a:off x="1524000" y="3124200"/>
          <a:ext cx="2057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67304"/>
              </p:ext>
            </p:extLst>
          </p:nvPr>
        </p:nvGraphicFramePr>
        <p:xfrm>
          <a:off x="4572000" y="3200400"/>
          <a:ext cx="2057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20882"/>
              </p:ext>
            </p:extLst>
          </p:nvPr>
        </p:nvGraphicFramePr>
        <p:xfrm>
          <a:off x="1524000" y="4876800"/>
          <a:ext cx="154305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62311"/>
              </p:ext>
            </p:extLst>
          </p:nvPr>
        </p:nvGraphicFramePr>
        <p:xfrm>
          <a:off x="4629150" y="4876800"/>
          <a:ext cx="154305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457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371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76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số chỉ phần đã tô màu  của hình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bằng phân số chỉ phần đã tô màu của hình 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124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1000" y="3200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4800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49016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210791"/>
            <a:ext cx="533400" cy="4572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7&quot;/&gt;&lt;/object&gt;&lt;object type=&quot;3&quot; unique_id=&quot;10004&quot;&gt;&lt;property id=&quot;20148&quot; value=&quot;5&quot;/&gt;&lt;property id=&quot;20300&quot; value=&quot;Slide 2&quot;/&gt;&lt;property id=&quot;20307&quot; value=&quot;265&quot;/&gt;&lt;/object&gt;&lt;object type=&quot;3&quot; unique_id=&quot;10005&quot;&gt;&lt;property id=&quot;20148&quot; value=&quot;5&quot;/&gt;&lt;property id=&quot;20300&quot; value=&quot;Slide 3&quot;/&gt;&lt;property id=&quot;20307&quot; value=&quot;268&quot;/&gt;&lt;/object&gt;&lt;object type=&quot;3&quot; unique_id=&quot;10006&quot;&gt;&lt;property id=&quot;20148&quot; value=&quot;5&quot;/&gt;&lt;property id=&quot;20300&quot; value=&quot;Slide 4&quot;/&gt;&lt;property id=&quot;20307&quot; value=&quot;26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2&quot;/&gt;&lt;/object&gt;&lt;object type=&quot;3&quot; unique_id=&quot;10045&quot;&gt;&lt;property id=&quot;20148&quot; value=&quot;5&quot;/&gt;&lt;property id=&quot;20300&quot; value=&quot;Slide 10&quot;/&gt;&lt;property id=&quot;20307&quot; value=&quot;270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D7E3B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389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MTC</cp:lastModifiedBy>
  <cp:revision>30</cp:revision>
  <dcterms:created xsi:type="dcterms:W3CDTF">2016-04-03T02:55:46Z</dcterms:created>
  <dcterms:modified xsi:type="dcterms:W3CDTF">2021-04-07T02:32:24Z</dcterms:modified>
</cp:coreProperties>
</file>