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5" r:id="rId3"/>
    <p:sldId id="268" r:id="rId4"/>
    <p:sldId id="269" r:id="rId5"/>
    <p:sldId id="260" r:id="rId6"/>
    <p:sldId id="259" r:id="rId7"/>
    <p:sldId id="261" r:id="rId8"/>
    <p:sldId id="263" r:id="rId9"/>
    <p:sldId id="262" r:id="rId10"/>
    <p:sldId id="270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t>07/04/2021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t>07/04/2021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t>07/04/2021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D29A1-2507-4BCB-8769-FD470559C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C16AA9A-4555-44F5-831A-69DED1A919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5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t>07/04/2021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t>07/04/2021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t>07/04/2021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t>07/04/2021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t>07/04/2021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t>07/04/2021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t>07/04/2021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t>07/04/2021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5A4FC-7FDB-44DB-A622-5160B6D77D4D}" type="datetimeFigureOut">
              <a:rPr lang="en-US" smtClean="0"/>
              <a:t>07/04/2021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FB7B-786F-4C42-81C1-80A266FD2F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wmf"/><Relationship Id="rId5" Type="http://schemas.openxmlformats.org/officeDocument/2006/relationships/image" Target="../media/image4.gi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wmf"/><Relationship Id="rId5" Type="http://schemas.openxmlformats.org/officeDocument/2006/relationships/image" Target="../media/image4.gi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MCj043580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62525"/>
            <a:ext cx="12192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0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52413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1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2286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4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695700"/>
            <a:ext cx="190500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382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8" descr="Book-0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47800"/>
            <a:ext cx="140970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WordArt 10"/>
          <p:cNvSpPr>
            <a:spLocks noChangeArrowheads="1" noChangeShapeType="1" noTextEdit="1"/>
          </p:cNvSpPr>
          <p:nvPr/>
        </p:nvSpPr>
        <p:spPr bwMode="auto">
          <a:xfrm>
            <a:off x="5334000" y="1295400"/>
            <a:ext cx="3362325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</a:p>
          <a:p>
            <a:pPr algn="ctr">
              <a:defRPr/>
            </a:pP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LỚP4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9" name="Picture 12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18013"/>
            <a:ext cx="1905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WordArt 15"/>
          <p:cNvSpPr>
            <a:spLocks noChangeArrowheads="1" noChangeShapeType="1" noTextEdit="1"/>
          </p:cNvSpPr>
          <p:nvPr/>
        </p:nvSpPr>
        <p:spPr bwMode="auto">
          <a:xfrm>
            <a:off x="228600" y="2752725"/>
            <a:ext cx="45720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TẬP</a:t>
            </a:r>
          </a:p>
        </p:txBody>
      </p:sp>
      <p:pic>
        <p:nvPicPr>
          <p:cNvPr id="2061" name="Picture 293" descr="59"/>
          <p:cNvPicPr>
            <a:picLocks noChangeAspect="1" noChangeArrowheads="1" noCrop="1"/>
          </p:cNvPicPr>
          <p:nvPr/>
        </p:nvPicPr>
        <p:blipFill>
          <a:blip r:embed="rId6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200400"/>
            <a:ext cx="2133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2" name="Group 18"/>
          <p:cNvGrpSpPr>
            <a:grpSpLocks/>
          </p:cNvGrpSpPr>
          <p:nvPr/>
        </p:nvGrpSpPr>
        <p:grpSpPr bwMode="auto">
          <a:xfrm>
            <a:off x="85725" y="1184275"/>
            <a:ext cx="2452688" cy="1600200"/>
            <a:chOff x="5225" y="9335"/>
            <a:chExt cx="2520" cy="1750"/>
          </a:xfrm>
        </p:grpSpPr>
        <p:sp>
          <p:nvSpPr>
            <p:cNvPr id="15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7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pic>
          <p:nvPicPr>
            <p:cNvPr id="2064" name="Picture 26" descr="cosmoS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25" descr="BOOK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6" name="Picture 24" descr="BOOK1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7" name="Picture 23" descr="QUILLPEN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68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eaLnBrk="1" hangingPunct="1"/>
              <a:r>
                <a:rPr lang="en-US" sz="800" b="1">
                  <a:latin typeface="VnBangkok"/>
                  <a:cs typeface="Times New Roman" pitchFamily="18" charset="0"/>
                </a:rPr>
                <a:t> </a:t>
              </a:r>
              <a:endParaRPr lang="en-US" sz="4800" b="1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sz="4800" b="1"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2070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2071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sz="4800" b="1">
                <a:latin typeface="Calibri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9577265"/>
      </p:ext>
    </p:extLst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MCj043580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62525"/>
            <a:ext cx="12192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0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52413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1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2286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4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695700"/>
            <a:ext cx="190500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382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8" descr="Book-0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47800"/>
            <a:ext cx="140970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2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18013"/>
            <a:ext cx="1905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WordArt 15"/>
          <p:cNvSpPr>
            <a:spLocks noChangeArrowheads="1" noChangeShapeType="1" noTextEdit="1"/>
          </p:cNvSpPr>
          <p:nvPr/>
        </p:nvSpPr>
        <p:spPr bwMode="auto">
          <a:xfrm>
            <a:off x="1823889" y="2403212"/>
            <a:ext cx="55245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HỌC KẾT THÚC</a:t>
            </a:r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61" name="Picture 293" descr="59"/>
          <p:cNvPicPr>
            <a:picLocks noChangeAspect="1" noChangeArrowheads="1" noCrop="1"/>
          </p:cNvPicPr>
          <p:nvPr/>
        </p:nvPicPr>
        <p:blipFill>
          <a:blip r:embed="rId6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781425"/>
            <a:ext cx="2133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2" name="Group 18"/>
          <p:cNvGrpSpPr>
            <a:grpSpLocks/>
          </p:cNvGrpSpPr>
          <p:nvPr/>
        </p:nvGrpSpPr>
        <p:grpSpPr bwMode="auto">
          <a:xfrm>
            <a:off x="507090" y="493363"/>
            <a:ext cx="2452688" cy="1600200"/>
            <a:chOff x="5225" y="9335"/>
            <a:chExt cx="2520" cy="1750"/>
          </a:xfrm>
        </p:grpSpPr>
        <p:sp>
          <p:nvSpPr>
            <p:cNvPr id="15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7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  <p:pic>
          <p:nvPicPr>
            <p:cNvPr id="2064" name="Picture 26" descr="cosmoS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25" descr="BOOK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6" name="Picture 24" descr="BOOK1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7" name="Picture 23" descr="QUILLPEN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68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eaLnBrk="1" hangingPunct="1"/>
              <a:r>
                <a:rPr lang="en-US" sz="800" b="1">
                  <a:solidFill>
                    <a:prstClr val="black"/>
                  </a:solidFill>
                  <a:latin typeface="VnBangkok"/>
                  <a:cs typeface="Times New Roman" pitchFamily="18" charset="0"/>
                </a:rPr>
                <a:t> </a:t>
              </a:r>
              <a:endParaRPr lang="en-US" sz="4800" b="1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sz="4800" b="1">
                <a:solidFill>
                  <a:prstClr val="black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2070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2071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sz="4800" b="1">
                <a:solidFill>
                  <a:prstClr val="black"/>
                </a:solidFill>
                <a:latin typeface="Calibri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4654382"/>
      </p:ext>
    </p:extLst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6019800" y="0"/>
            <a:ext cx="3124200" cy="4114800"/>
          </a:xfrm>
          <a:prstGeom prst="rect">
            <a:avLst/>
          </a:prstGeom>
          <a:solidFill>
            <a:schemeClr val="bg1"/>
          </a:solidFill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5221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7239000" cy="958850"/>
          </a:xfrm>
          <a:prstGeom prst="rect">
            <a:avLst/>
          </a:prstGeom>
          <a:solidFill>
            <a:srgbClr val="EAEAEA"/>
          </a:solidFill>
          <a:ln w="12700" cap="sq">
            <a:solidFill>
              <a:srgbClr val="FF66FF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260475" indent="-1260475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304800" y="4702175"/>
            <a:ext cx="5410200" cy="2200275"/>
            <a:chOff x="609600" y="3591580"/>
            <a:chExt cx="5410200" cy="2199620"/>
          </a:xfrm>
        </p:grpSpPr>
        <p:grpSp>
          <p:nvGrpSpPr>
            <p:cNvPr id="3" name="Group 40"/>
            <p:cNvGrpSpPr>
              <a:grpSpLocks/>
            </p:cNvGrpSpPr>
            <p:nvPr/>
          </p:nvGrpSpPr>
          <p:grpSpPr bwMode="auto">
            <a:xfrm>
              <a:off x="2362200" y="4495800"/>
              <a:ext cx="2895600" cy="685800"/>
              <a:chOff x="5410200" y="2057400"/>
              <a:chExt cx="2895600" cy="685800"/>
            </a:xfrm>
          </p:grpSpPr>
          <p:grpSp>
            <p:nvGrpSpPr>
              <p:cNvPr id="4" name="Group 15"/>
              <p:cNvGrpSpPr>
                <a:grpSpLocks/>
              </p:cNvGrpSpPr>
              <p:nvPr/>
            </p:nvGrpSpPr>
            <p:grpSpPr bwMode="auto">
              <a:xfrm>
                <a:off x="5410200" y="2057400"/>
                <a:ext cx="1066800" cy="152400"/>
                <a:chOff x="1872" y="2064"/>
                <a:chExt cx="672" cy="96"/>
              </a:xfrm>
            </p:grpSpPr>
            <p:sp>
              <p:nvSpPr>
                <p:cNvPr id="24628" name="Line 16"/>
                <p:cNvSpPr>
                  <a:spLocks noChangeShapeType="1"/>
                </p:cNvSpPr>
                <p:nvPr/>
              </p:nvSpPr>
              <p:spPr bwMode="auto">
                <a:xfrm>
                  <a:off x="1872" y="2112"/>
                  <a:ext cx="33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29" name="Line 17"/>
                <p:cNvSpPr>
                  <a:spLocks noChangeShapeType="1"/>
                </p:cNvSpPr>
                <p:nvPr/>
              </p:nvSpPr>
              <p:spPr bwMode="auto">
                <a:xfrm>
                  <a:off x="2208" y="2112"/>
                  <a:ext cx="33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30" name="Line 18"/>
                <p:cNvSpPr>
                  <a:spLocks noChangeShapeType="1"/>
                </p:cNvSpPr>
                <p:nvPr/>
              </p:nvSpPr>
              <p:spPr bwMode="auto">
                <a:xfrm>
                  <a:off x="1872" y="2064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31" name="Line 19"/>
                <p:cNvSpPr>
                  <a:spLocks noChangeShapeType="1"/>
                </p:cNvSpPr>
                <p:nvPr/>
              </p:nvSpPr>
              <p:spPr bwMode="auto">
                <a:xfrm>
                  <a:off x="2208" y="2064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32" name="Line 20"/>
                <p:cNvSpPr>
                  <a:spLocks noChangeShapeType="1"/>
                </p:cNvSpPr>
                <p:nvPr/>
              </p:nvSpPr>
              <p:spPr bwMode="auto">
                <a:xfrm>
                  <a:off x="2544" y="2064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" name="Group 106"/>
              <p:cNvGrpSpPr>
                <a:grpSpLocks/>
              </p:cNvGrpSpPr>
              <p:nvPr/>
            </p:nvGrpSpPr>
            <p:grpSpPr bwMode="auto">
              <a:xfrm>
                <a:off x="5410200" y="2590800"/>
                <a:ext cx="2667000" cy="152400"/>
                <a:chOff x="1872" y="2352"/>
                <a:chExt cx="1680" cy="96"/>
              </a:xfrm>
            </p:grpSpPr>
            <p:sp>
              <p:nvSpPr>
                <p:cNvPr id="24616" name="Line 70"/>
                <p:cNvSpPr>
                  <a:spLocks noChangeShapeType="1"/>
                </p:cNvSpPr>
                <p:nvPr/>
              </p:nvSpPr>
              <p:spPr bwMode="auto">
                <a:xfrm>
                  <a:off x="2880" y="2400"/>
                  <a:ext cx="33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17" name="Line 71"/>
                <p:cNvSpPr>
                  <a:spLocks noChangeShapeType="1"/>
                </p:cNvSpPr>
                <p:nvPr/>
              </p:nvSpPr>
              <p:spPr bwMode="auto">
                <a:xfrm>
                  <a:off x="3216" y="2400"/>
                  <a:ext cx="33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18" name="Line 84"/>
                <p:cNvSpPr>
                  <a:spLocks noChangeShapeType="1"/>
                </p:cNvSpPr>
                <p:nvPr/>
              </p:nvSpPr>
              <p:spPr bwMode="auto">
                <a:xfrm>
                  <a:off x="3552" y="235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19" name="Line 85"/>
                <p:cNvSpPr>
                  <a:spLocks noChangeShapeType="1"/>
                </p:cNvSpPr>
                <p:nvPr/>
              </p:nvSpPr>
              <p:spPr bwMode="auto">
                <a:xfrm>
                  <a:off x="3216" y="235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8" name="Group 98"/>
                <p:cNvGrpSpPr>
                  <a:grpSpLocks/>
                </p:cNvGrpSpPr>
                <p:nvPr/>
              </p:nvGrpSpPr>
              <p:grpSpPr bwMode="auto">
                <a:xfrm>
                  <a:off x="1872" y="2352"/>
                  <a:ext cx="1008" cy="96"/>
                  <a:chOff x="1872" y="2064"/>
                  <a:chExt cx="1008" cy="96"/>
                </a:xfrm>
              </p:grpSpPr>
              <p:sp>
                <p:nvSpPr>
                  <p:cNvPr id="24621" name="Line 99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2112"/>
                    <a:ext cx="336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22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2208" y="2112"/>
                    <a:ext cx="336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23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2112"/>
                    <a:ext cx="336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24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2064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25" name="Line 103"/>
                  <p:cNvSpPr>
                    <a:spLocks noChangeShapeType="1"/>
                  </p:cNvSpPr>
                  <p:nvPr/>
                </p:nvSpPr>
                <p:spPr bwMode="auto">
                  <a:xfrm>
                    <a:off x="2208" y="2064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26" name="Line 104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2064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27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2064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sp>
            <p:nvSpPr>
              <p:cNvPr id="24615" name="AutoShape 37"/>
              <p:cNvSpPr>
                <a:spLocks/>
              </p:cNvSpPr>
              <p:nvPr/>
            </p:nvSpPr>
            <p:spPr bwMode="auto">
              <a:xfrm>
                <a:off x="8229600" y="2057400"/>
                <a:ext cx="76200" cy="685800"/>
              </a:xfrm>
              <a:prstGeom prst="rightBrace">
                <a:avLst>
                  <a:gd name="adj1" fmla="val 75000"/>
                  <a:gd name="adj2" fmla="val 50000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sz="18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605" name="TextBox 27"/>
            <p:cNvSpPr txBox="1">
              <a:spLocks noChangeArrowheads="1"/>
            </p:cNvSpPr>
            <p:nvPr/>
          </p:nvSpPr>
          <p:spPr bwMode="auto">
            <a:xfrm>
              <a:off x="5257800" y="4629496"/>
              <a:ext cx="762000" cy="3967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120</a:t>
              </a:r>
            </a:p>
          </p:txBody>
        </p:sp>
        <p:sp>
          <p:nvSpPr>
            <p:cNvPr id="24606" name="TextBox 42"/>
            <p:cNvSpPr txBox="1">
              <a:spLocks noChangeArrowheads="1"/>
            </p:cNvSpPr>
            <p:nvPr/>
          </p:nvSpPr>
          <p:spPr bwMode="auto">
            <a:xfrm>
              <a:off x="609600" y="3591580"/>
              <a:ext cx="3429000" cy="369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u="sng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vi-VN" u="sng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ơ</a:t>
              </a:r>
              <a:r>
                <a:rPr lang="en-US" u="sng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u="sng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u="sng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 :</a:t>
              </a:r>
            </a:p>
          </p:txBody>
        </p:sp>
        <p:sp>
          <p:nvSpPr>
            <p:cNvPr id="24607" name="Arc 22"/>
            <p:cNvSpPr>
              <a:spLocks/>
            </p:cNvSpPr>
            <p:nvPr/>
          </p:nvSpPr>
          <p:spPr bwMode="auto">
            <a:xfrm rot="13920840" flipV="1">
              <a:off x="2436859" y="4370245"/>
              <a:ext cx="1295400" cy="773113"/>
            </a:xfrm>
            <a:custGeom>
              <a:avLst/>
              <a:gdLst>
                <a:gd name="T0" fmla="*/ 2147483647 w 21600"/>
                <a:gd name="T1" fmla="*/ 0 h 18265"/>
                <a:gd name="T2" fmla="*/ 2147483647 w 21600"/>
                <a:gd name="T3" fmla="*/ 2147483647 h 18265"/>
                <a:gd name="T4" fmla="*/ 0 w 21600"/>
                <a:gd name="T5" fmla="*/ 2147483647 h 18265"/>
                <a:gd name="T6" fmla="*/ 0 60000 65536"/>
                <a:gd name="T7" fmla="*/ 0 60000 65536"/>
                <a:gd name="T8" fmla="*/ 0 60000 65536"/>
                <a:gd name="T9" fmla="*/ 0 w 21600"/>
                <a:gd name="T10" fmla="*/ 0 h 18265"/>
                <a:gd name="T11" fmla="*/ 21600 w 21600"/>
                <a:gd name="T12" fmla="*/ 18265 h 182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8265" fill="none" extrusionOk="0">
                  <a:moveTo>
                    <a:pt x="11530" y="-1"/>
                  </a:moveTo>
                  <a:cubicBezTo>
                    <a:pt x="17798" y="3956"/>
                    <a:pt x="21600" y="10852"/>
                    <a:pt x="21600" y="18265"/>
                  </a:cubicBezTo>
                </a:path>
                <a:path w="21600" h="18265" stroke="0" extrusionOk="0">
                  <a:moveTo>
                    <a:pt x="11530" y="-1"/>
                  </a:moveTo>
                  <a:cubicBezTo>
                    <a:pt x="17798" y="3956"/>
                    <a:pt x="21600" y="10852"/>
                    <a:pt x="21600" y="18265"/>
                  </a:cubicBezTo>
                  <a:lnTo>
                    <a:pt x="0" y="18265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eaLnBrk="1" hangingPunct="1"/>
              <a:endParaRPr lang="en-US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08" name="Arc 117"/>
            <p:cNvSpPr>
              <a:spLocks/>
            </p:cNvSpPr>
            <p:nvPr/>
          </p:nvSpPr>
          <p:spPr bwMode="auto">
            <a:xfrm rot="643457" flipV="1">
              <a:off x="2425413" y="4619738"/>
              <a:ext cx="2632075" cy="762000"/>
            </a:xfrm>
            <a:custGeom>
              <a:avLst/>
              <a:gdLst>
                <a:gd name="T0" fmla="*/ 0 w 27949"/>
                <a:gd name="T1" fmla="*/ 2147483647 h 21600"/>
                <a:gd name="T2" fmla="*/ 2147483647 w 27949"/>
                <a:gd name="T3" fmla="*/ 2147483647 h 21600"/>
                <a:gd name="T4" fmla="*/ 2147483647 w 27949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7949"/>
                <a:gd name="T10" fmla="*/ 0 h 21600"/>
                <a:gd name="T11" fmla="*/ 27949 w 2794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949" h="21600" fill="none" extrusionOk="0">
                  <a:moveTo>
                    <a:pt x="-1" y="1228"/>
                  </a:moveTo>
                  <a:cubicBezTo>
                    <a:pt x="2307" y="415"/>
                    <a:pt x="4735" y="-1"/>
                    <a:pt x="7182" y="0"/>
                  </a:cubicBezTo>
                  <a:cubicBezTo>
                    <a:pt x="16822" y="0"/>
                    <a:pt x="25296" y="6389"/>
                    <a:pt x="27948" y="15658"/>
                  </a:cubicBezTo>
                </a:path>
                <a:path w="27949" h="21600" stroke="0" extrusionOk="0">
                  <a:moveTo>
                    <a:pt x="-1" y="1228"/>
                  </a:moveTo>
                  <a:cubicBezTo>
                    <a:pt x="2307" y="415"/>
                    <a:pt x="4735" y="-1"/>
                    <a:pt x="7182" y="0"/>
                  </a:cubicBezTo>
                  <a:cubicBezTo>
                    <a:pt x="16822" y="0"/>
                    <a:pt x="25296" y="6389"/>
                    <a:pt x="27948" y="15658"/>
                  </a:cubicBezTo>
                  <a:lnTo>
                    <a:pt x="7182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rot="10800000" wrap="none" anchor="ctr"/>
            <a:lstStyle/>
            <a:p>
              <a:pPr eaLnBrk="1" hangingPunct="1"/>
              <a:endParaRPr lang="en-US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09" name="TextBox 55"/>
            <p:cNvSpPr txBox="1">
              <a:spLocks noChangeArrowheads="1"/>
            </p:cNvSpPr>
            <p:nvPr/>
          </p:nvSpPr>
          <p:spPr bwMode="auto">
            <a:xfrm>
              <a:off x="990600" y="4853267"/>
              <a:ext cx="1524000" cy="457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 l</a:t>
              </a:r>
              <a:r>
                <a:rPr lang="vi-VN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ớn</a:t>
              </a:r>
              <a:r>
                <a:rPr lang="en-US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:</a:t>
              </a:r>
            </a:p>
          </p:txBody>
        </p:sp>
        <p:sp>
          <p:nvSpPr>
            <p:cNvPr id="24610" name="TextBox 57"/>
            <p:cNvSpPr txBox="1">
              <a:spLocks noChangeArrowheads="1"/>
            </p:cNvSpPr>
            <p:nvPr/>
          </p:nvSpPr>
          <p:spPr bwMode="auto">
            <a:xfrm>
              <a:off x="990600" y="4267654"/>
              <a:ext cx="1524000" cy="457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 bé :</a:t>
              </a:r>
            </a:p>
          </p:txBody>
        </p:sp>
        <p:sp>
          <p:nvSpPr>
            <p:cNvPr id="24611" name="Text Box 25"/>
            <p:cNvSpPr txBox="1">
              <a:spLocks noChangeArrowheads="1"/>
            </p:cNvSpPr>
            <p:nvPr/>
          </p:nvSpPr>
          <p:spPr bwMode="auto">
            <a:xfrm>
              <a:off x="2743200" y="3962400"/>
              <a:ext cx="12954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 </a:t>
              </a:r>
            </a:p>
          </p:txBody>
        </p:sp>
        <p:sp>
          <p:nvSpPr>
            <p:cNvPr id="24612" name="Text Box 25"/>
            <p:cNvSpPr txBox="1">
              <a:spLocks noChangeArrowheads="1"/>
            </p:cNvSpPr>
            <p:nvPr/>
          </p:nvSpPr>
          <p:spPr bwMode="auto">
            <a:xfrm>
              <a:off x="3581400" y="5334000"/>
              <a:ext cx="12954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 </a:t>
              </a:r>
            </a:p>
          </p:txBody>
        </p:sp>
      </p:grpSp>
      <p:sp>
        <p:nvSpPr>
          <p:cNvPr id="64" name="Arc 22"/>
          <p:cNvSpPr>
            <a:spLocks/>
          </p:cNvSpPr>
          <p:nvPr/>
        </p:nvSpPr>
        <p:spPr bwMode="auto">
          <a:xfrm rot="13920840" flipV="1">
            <a:off x="3525044" y="4147344"/>
            <a:ext cx="1295400" cy="773112"/>
          </a:xfrm>
          <a:custGeom>
            <a:avLst/>
            <a:gdLst>
              <a:gd name="T0" fmla="*/ 2147483647 w 21600"/>
              <a:gd name="T1" fmla="*/ 0 h 18265"/>
              <a:gd name="T2" fmla="*/ 2147483647 w 21600"/>
              <a:gd name="T3" fmla="*/ 2147483647 h 18265"/>
              <a:gd name="T4" fmla="*/ 0 w 21600"/>
              <a:gd name="T5" fmla="*/ 2147483647 h 18265"/>
              <a:gd name="T6" fmla="*/ 0 60000 65536"/>
              <a:gd name="T7" fmla="*/ 0 60000 65536"/>
              <a:gd name="T8" fmla="*/ 0 60000 65536"/>
              <a:gd name="T9" fmla="*/ 0 w 21600"/>
              <a:gd name="T10" fmla="*/ 0 h 18265"/>
              <a:gd name="T11" fmla="*/ 21600 w 21600"/>
              <a:gd name="T12" fmla="*/ 18265 h 182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265" fill="none" extrusionOk="0">
                <a:moveTo>
                  <a:pt x="11530" y="-1"/>
                </a:moveTo>
                <a:cubicBezTo>
                  <a:pt x="17798" y="3956"/>
                  <a:pt x="21600" y="10852"/>
                  <a:pt x="21600" y="18265"/>
                </a:cubicBezTo>
              </a:path>
              <a:path w="21600" h="18265" stroke="0" extrusionOk="0">
                <a:moveTo>
                  <a:pt x="11530" y="-1"/>
                </a:moveTo>
                <a:cubicBezTo>
                  <a:pt x="17798" y="3956"/>
                  <a:pt x="21600" y="10852"/>
                  <a:pt x="21600" y="18265"/>
                </a:cubicBezTo>
                <a:lnTo>
                  <a:pt x="0" y="18265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rot="10800000" vert="eaVert" wrap="none" anchor="ctr"/>
          <a:lstStyle/>
          <a:p>
            <a:pPr eaLnBrk="1" hangingPunct="1"/>
            <a:endParaRPr lang="en-US" sz="1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68"/>
          <p:cNvGrpSpPr>
            <a:grpSpLocks/>
          </p:cNvGrpSpPr>
          <p:nvPr/>
        </p:nvGrpSpPr>
        <p:grpSpPr bwMode="auto">
          <a:xfrm>
            <a:off x="228600" y="2852738"/>
            <a:ext cx="5410200" cy="2124075"/>
            <a:chOff x="533400" y="1305580"/>
            <a:chExt cx="5410200" cy="212342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362200" y="2743411"/>
              <a:ext cx="24384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362200" y="2133999"/>
              <a:ext cx="1371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2286024" y="2132411"/>
              <a:ext cx="152353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3677467" y="2133205"/>
              <a:ext cx="15235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2285230" y="2742617"/>
              <a:ext cx="152353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723630" y="2742617"/>
              <a:ext cx="152353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593" name="AutoShape 37"/>
            <p:cNvSpPr>
              <a:spLocks/>
            </p:cNvSpPr>
            <p:nvPr/>
          </p:nvSpPr>
          <p:spPr bwMode="auto">
            <a:xfrm>
              <a:off x="4953000" y="1905000"/>
              <a:ext cx="198119" cy="914400"/>
            </a:xfrm>
            <a:prstGeom prst="rightBrace">
              <a:avLst>
                <a:gd name="adj1" fmla="val 75000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594" name="TextBox 41"/>
            <p:cNvSpPr txBox="1">
              <a:spLocks noChangeArrowheads="1"/>
            </p:cNvSpPr>
            <p:nvPr/>
          </p:nvSpPr>
          <p:spPr bwMode="auto">
            <a:xfrm>
              <a:off x="533400" y="1305580"/>
              <a:ext cx="3429000" cy="369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u="sng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vi-VN" u="sng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ơ</a:t>
              </a:r>
              <a:r>
                <a:rPr lang="en-US" u="sng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u="sng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u="sng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1:</a:t>
              </a:r>
            </a:p>
          </p:txBody>
        </p:sp>
        <p:sp>
          <p:nvSpPr>
            <p:cNvPr id="24595" name="Arc 30"/>
            <p:cNvSpPr>
              <a:spLocks/>
            </p:cNvSpPr>
            <p:nvPr/>
          </p:nvSpPr>
          <p:spPr bwMode="auto">
            <a:xfrm rot="13781502" flipV="1">
              <a:off x="2414100" y="1958283"/>
              <a:ext cx="1749120" cy="1045946"/>
            </a:xfrm>
            <a:custGeom>
              <a:avLst/>
              <a:gdLst>
                <a:gd name="T0" fmla="*/ 2147483647 w 21600"/>
                <a:gd name="T1" fmla="*/ 0 h 18265"/>
                <a:gd name="T2" fmla="*/ 2147483647 w 21600"/>
                <a:gd name="T3" fmla="*/ 2147483647 h 18265"/>
                <a:gd name="T4" fmla="*/ 0 w 21600"/>
                <a:gd name="T5" fmla="*/ 2147483647 h 18265"/>
                <a:gd name="T6" fmla="*/ 0 60000 65536"/>
                <a:gd name="T7" fmla="*/ 0 60000 65536"/>
                <a:gd name="T8" fmla="*/ 0 60000 65536"/>
                <a:gd name="T9" fmla="*/ 0 w 21600"/>
                <a:gd name="T10" fmla="*/ 0 h 18265"/>
                <a:gd name="T11" fmla="*/ 21600 w 21600"/>
                <a:gd name="T12" fmla="*/ 18265 h 182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8265" fill="none" extrusionOk="0">
                  <a:moveTo>
                    <a:pt x="11530" y="-1"/>
                  </a:moveTo>
                  <a:cubicBezTo>
                    <a:pt x="17798" y="3956"/>
                    <a:pt x="21600" y="10852"/>
                    <a:pt x="21600" y="18265"/>
                  </a:cubicBezTo>
                </a:path>
                <a:path w="21600" h="18265" stroke="0" extrusionOk="0">
                  <a:moveTo>
                    <a:pt x="11530" y="-1"/>
                  </a:moveTo>
                  <a:cubicBezTo>
                    <a:pt x="17798" y="3956"/>
                    <a:pt x="21600" y="10852"/>
                    <a:pt x="21600" y="18265"/>
                  </a:cubicBezTo>
                  <a:lnTo>
                    <a:pt x="0" y="18265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eaLnBrk="1" hangingPunct="1"/>
              <a:endParaRPr lang="en-US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596" name="Arc 117"/>
            <p:cNvSpPr>
              <a:spLocks/>
            </p:cNvSpPr>
            <p:nvPr/>
          </p:nvSpPr>
          <p:spPr bwMode="auto">
            <a:xfrm rot="643457" flipV="1">
              <a:off x="2403072" y="2350710"/>
              <a:ext cx="2395813" cy="664175"/>
            </a:xfrm>
            <a:custGeom>
              <a:avLst/>
              <a:gdLst>
                <a:gd name="T0" fmla="*/ 0 w 27949"/>
                <a:gd name="T1" fmla="*/ 2147483647 h 21600"/>
                <a:gd name="T2" fmla="*/ 2147483647 w 27949"/>
                <a:gd name="T3" fmla="*/ 2147483647 h 21600"/>
                <a:gd name="T4" fmla="*/ 2147483647 w 27949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7949"/>
                <a:gd name="T10" fmla="*/ 0 h 21600"/>
                <a:gd name="T11" fmla="*/ 27949 w 2794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949" h="21600" fill="none" extrusionOk="0">
                  <a:moveTo>
                    <a:pt x="-1" y="1228"/>
                  </a:moveTo>
                  <a:cubicBezTo>
                    <a:pt x="2307" y="415"/>
                    <a:pt x="4735" y="-1"/>
                    <a:pt x="7182" y="0"/>
                  </a:cubicBezTo>
                  <a:cubicBezTo>
                    <a:pt x="16822" y="0"/>
                    <a:pt x="25296" y="6389"/>
                    <a:pt x="27948" y="15658"/>
                  </a:cubicBezTo>
                </a:path>
                <a:path w="27949" h="21600" stroke="0" extrusionOk="0">
                  <a:moveTo>
                    <a:pt x="-1" y="1228"/>
                  </a:moveTo>
                  <a:cubicBezTo>
                    <a:pt x="2307" y="415"/>
                    <a:pt x="4735" y="-1"/>
                    <a:pt x="7182" y="0"/>
                  </a:cubicBezTo>
                  <a:cubicBezTo>
                    <a:pt x="16822" y="0"/>
                    <a:pt x="25296" y="6389"/>
                    <a:pt x="27948" y="15658"/>
                  </a:cubicBezTo>
                  <a:lnTo>
                    <a:pt x="7182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rot="10800000" wrap="none" anchor="ctr"/>
            <a:lstStyle/>
            <a:p>
              <a:pPr eaLnBrk="1" hangingPunct="1"/>
              <a:endParaRPr lang="en-US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597" name="TextBox 48"/>
            <p:cNvSpPr txBox="1">
              <a:spLocks noChangeArrowheads="1"/>
            </p:cNvSpPr>
            <p:nvPr/>
          </p:nvSpPr>
          <p:spPr bwMode="auto">
            <a:xfrm>
              <a:off x="5181600" y="2114955"/>
              <a:ext cx="762000" cy="3967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120</a:t>
              </a:r>
            </a:p>
          </p:txBody>
        </p:sp>
        <p:cxnSp>
          <p:nvCxnSpPr>
            <p:cNvPr id="53" name="Straight Connector 52"/>
            <p:cNvCxnSpPr/>
            <p:nvPr/>
          </p:nvCxnSpPr>
          <p:spPr>
            <a:xfrm rot="5400000">
              <a:off x="3657624" y="2741823"/>
              <a:ext cx="152353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599" name="TextBox 54"/>
            <p:cNvSpPr txBox="1">
              <a:spLocks noChangeArrowheads="1"/>
            </p:cNvSpPr>
            <p:nvPr/>
          </p:nvSpPr>
          <p:spPr bwMode="auto">
            <a:xfrm>
              <a:off x="1066800" y="1829293"/>
              <a:ext cx="1524000" cy="457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 bé :</a:t>
              </a:r>
            </a:p>
          </p:txBody>
        </p:sp>
        <p:sp>
          <p:nvSpPr>
            <p:cNvPr id="24600" name="TextBox 56"/>
            <p:cNvSpPr txBox="1">
              <a:spLocks noChangeArrowheads="1"/>
            </p:cNvSpPr>
            <p:nvPr/>
          </p:nvSpPr>
          <p:spPr bwMode="auto">
            <a:xfrm>
              <a:off x="1066800" y="2514882"/>
              <a:ext cx="1524000" cy="457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 l</a:t>
              </a:r>
              <a:r>
                <a:rPr lang="vi-VN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ớn</a:t>
              </a:r>
              <a:r>
                <a:rPr lang="en-US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:</a:t>
              </a:r>
            </a:p>
          </p:txBody>
        </p:sp>
        <p:sp>
          <p:nvSpPr>
            <p:cNvPr id="24601" name="Text Box 25"/>
            <p:cNvSpPr txBox="1">
              <a:spLocks noChangeArrowheads="1"/>
            </p:cNvSpPr>
            <p:nvPr/>
          </p:nvSpPr>
          <p:spPr bwMode="auto">
            <a:xfrm>
              <a:off x="2819400" y="1524000"/>
              <a:ext cx="12954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 </a:t>
              </a:r>
            </a:p>
          </p:txBody>
        </p:sp>
        <p:sp>
          <p:nvSpPr>
            <p:cNvPr id="24602" name="Text Box 25"/>
            <p:cNvSpPr txBox="1">
              <a:spLocks noChangeArrowheads="1"/>
            </p:cNvSpPr>
            <p:nvPr/>
          </p:nvSpPr>
          <p:spPr bwMode="auto">
            <a:xfrm>
              <a:off x="3352800" y="2971800"/>
              <a:ext cx="12954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 </a:t>
              </a:r>
            </a:p>
          </p:txBody>
        </p:sp>
        <p:sp>
          <p:nvSpPr>
            <p:cNvPr id="24603" name="TextBox 64"/>
            <p:cNvSpPr txBox="1">
              <a:spLocks noChangeArrowheads="1"/>
            </p:cNvSpPr>
            <p:nvPr/>
          </p:nvSpPr>
          <p:spPr bwMode="auto">
            <a:xfrm>
              <a:off x="4038600" y="2191132"/>
              <a:ext cx="762000" cy="396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30</a:t>
              </a:r>
            </a:p>
          </p:txBody>
        </p:sp>
      </p:grpSp>
      <p:sp>
        <p:nvSpPr>
          <p:cNvPr id="265275" name="Text Box 59"/>
          <p:cNvSpPr txBox="1">
            <a:spLocks noChangeArrowheads="1"/>
          </p:cNvSpPr>
          <p:nvPr/>
        </p:nvSpPr>
        <p:spPr bwMode="auto">
          <a:xfrm>
            <a:off x="6019800" y="3476625"/>
            <a:ext cx="2895600" cy="1200329"/>
          </a:xfrm>
          <a:prstGeom prst="rect">
            <a:avLst/>
          </a:prstGeom>
          <a:noFill/>
          <a:ln w="12700" cap="sq" algn="ctr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Tìm hai số khi biết tổng và hiệu của hai số đó.</a:t>
            </a:r>
          </a:p>
        </p:txBody>
      </p:sp>
      <p:sp>
        <p:nvSpPr>
          <p:cNvPr id="265276" name="Text Box 60"/>
          <p:cNvSpPr txBox="1">
            <a:spLocks noChangeArrowheads="1"/>
          </p:cNvSpPr>
          <p:nvPr/>
        </p:nvSpPr>
        <p:spPr bwMode="auto">
          <a:xfrm>
            <a:off x="6019800" y="5410200"/>
            <a:ext cx="2895600" cy="1200329"/>
          </a:xfrm>
          <a:prstGeom prst="rect">
            <a:avLst/>
          </a:prstGeom>
          <a:noFill/>
          <a:ln w="12700" cap="sq" algn="ctr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  <a:latin typeface="Times New Roman" panose="02020603050405020304" pitchFamily="18" charset="0"/>
                <a:cs typeface="Times New Roman" pitchFamily="18" charset="0"/>
              </a:rPr>
              <a:t>Tìm hai số khi biết tổng và tỉ số của hai số đó.</a:t>
            </a:r>
          </a:p>
        </p:txBody>
      </p:sp>
      <p:sp>
        <p:nvSpPr>
          <p:cNvPr id="265277" name="Line 61"/>
          <p:cNvSpPr>
            <a:spLocks noChangeShapeType="1"/>
          </p:cNvSpPr>
          <p:nvPr/>
        </p:nvSpPr>
        <p:spPr bwMode="auto">
          <a:xfrm>
            <a:off x="5562600" y="3886200"/>
            <a:ext cx="304800" cy="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5278" name="Line 62"/>
          <p:cNvSpPr>
            <a:spLocks noChangeShapeType="1"/>
          </p:cNvSpPr>
          <p:nvPr/>
        </p:nvSpPr>
        <p:spPr bwMode="auto">
          <a:xfrm>
            <a:off x="5562600" y="6019800"/>
            <a:ext cx="304800" cy="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2057400" y="282714"/>
            <a:ext cx="3962400" cy="707886"/>
          </a:xfrm>
          <a:prstGeom prst="rect">
            <a:avLst/>
          </a:prstGeom>
          <a:solidFill>
            <a:srgbClr val="BBE0E3"/>
          </a:solidFill>
          <a:ln w="12700" cap="sq" algn="ctr">
            <a:solidFill>
              <a:srgbClr val="FF00FF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5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5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5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5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5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5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65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5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5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65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65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65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1" grpId="0" animBg="1"/>
      <p:bldP spid="64" grpId="0" animBg="1"/>
      <p:bldP spid="64" grpId="1" animBg="1"/>
      <p:bldP spid="265275" grpId="0" animBg="1"/>
      <p:bldP spid="265276" grpId="0" animBg="1"/>
      <p:bldP spid="265277" grpId="0" animBg="1"/>
      <p:bldP spid="265278" grpId="0" animBg="1"/>
      <p:bldP spid="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WordArt 3"/>
          <p:cNvSpPr>
            <a:spLocks noChangeArrowheads="1" noChangeShapeType="1" noTextEdit="1"/>
          </p:cNvSpPr>
          <p:nvPr/>
        </p:nvSpPr>
        <p:spPr bwMode="auto">
          <a:xfrm>
            <a:off x="3200400" y="1143000"/>
            <a:ext cx="3962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6600"/>
                    </a:gs>
                    <a:gs pos="50000">
                      <a:srgbClr val="99FF33"/>
                    </a:gs>
                    <a:gs pos="100000">
                      <a:srgbClr val="006600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6600"/>
                    </a:gs>
                    <a:gs pos="50000">
                      <a:srgbClr val="99FF33"/>
                    </a:gs>
                    <a:gs pos="100000">
                      <a:srgbClr val="006600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6600"/>
                    </a:gs>
                    <a:gs pos="50000">
                      <a:srgbClr val="99FF33"/>
                    </a:gs>
                    <a:gs pos="100000">
                      <a:srgbClr val="006600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6600"/>
                    </a:gs>
                    <a:gs pos="50000">
                      <a:srgbClr val="99FF33"/>
                    </a:gs>
                    <a:gs pos="100000">
                      <a:srgbClr val="006600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6600"/>
                    </a:gs>
                    <a:gs pos="50000">
                      <a:srgbClr val="99FF33"/>
                    </a:gs>
                    <a:gs pos="100000">
                      <a:srgbClr val="006600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3600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6600"/>
                  </a:gs>
                  <a:gs pos="50000">
                    <a:srgbClr val="99FF33"/>
                  </a:gs>
                  <a:gs pos="100000">
                    <a:srgbClr val="006600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914400" y="2274888"/>
            <a:ext cx="2209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1. Tính: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33400" y="2895600"/>
            <a:ext cx="4114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sz="28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graphicFrame>
        <p:nvGraphicFramePr>
          <p:cNvPr id="25633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048979"/>
              </p:ext>
            </p:extLst>
          </p:nvPr>
        </p:nvGraphicFramePr>
        <p:xfrm>
          <a:off x="152400" y="2895600"/>
          <a:ext cx="1371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3" imgW="609480" imgH="393480" progId="Equation.DSMT4">
                  <p:embed/>
                </p:oleObj>
              </mc:Choice>
              <mc:Fallback>
                <p:oleObj name="Equation" r:id="rId3" imgW="609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95600"/>
                        <a:ext cx="13716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5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190557"/>
              </p:ext>
            </p:extLst>
          </p:nvPr>
        </p:nvGraphicFramePr>
        <p:xfrm>
          <a:off x="4114800" y="2971800"/>
          <a:ext cx="1600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5" imgW="520560" imgH="393480" progId="Equation.DSMT4">
                  <p:embed/>
                </p:oleObj>
              </mc:Choice>
              <mc:Fallback>
                <p:oleObj name="Equation" r:id="rId5" imgW="520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971800"/>
                        <a:ext cx="16002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6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907066"/>
              </p:ext>
            </p:extLst>
          </p:nvPr>
        </p:nvGraphicFramePr>
        <p:xfrm>
          <a:off x="152400" y="4114800"/>
          <a:ext cx="1371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7" imgW="571320" imgH="393480" progId="Equation.DSMT4">
                  <p:embed/>
                </p:oleObj>
              </mc:Choice>
              <mc:Fallback>
                <p:oleObj name="Equation" r:id="rId7" imgW="571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114800"/>
                        <a:ext cx="13716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7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44515"/>
              </p:ext>
            </p:extLst>
          </p:nvPr>
        </p:nvGraphicFramePr>
        <p:xfrm>
          <a:off x="2616200" y="19685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tion" r:id="rId9" imgW="914400" imgH="198720" progId="Equation.DSMT4">
                  <p:embed/>
                </p:oleObj>
              </mc:Choice>
              <mc:Fallback>
                <p:oleObj name="Equation" r:id="rId9" imgW="914400" imgH="19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19685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8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262348"/>
              </p:ext>
            </p:extLst>
          </p:nvPr>
        </p:nvGraphicFramePr>
        <p:xfrm>
          <a:off x="3962400" y="4114800"/>
          <a:ext cx="1524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Equation" r:id="rId11" imgW="545760" imgH="393480" progId="Equation.DSMT4">
                  <p:embed/>
                </p:oleObj>
              </mc:Choice>
              <mc:Fallback>
                <p:oleObj name="Equation" r:id="rId11" imgW="545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114800"/>
                        <a:ext cx="15240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0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578783"/>
              </p:ext>
            </p:extLst>
          </p:nvPr>
        </p:nvGraphicFramePr>
        <p:xfrm>
          <a:off x="1600200" y="2895600"/>
          <a:ext cx="2133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13" imgW="977760" imgH="393480" progId="Equation.DSMT4">
                  <p:embed/>
                </p:oleObj>
              </mc:Choice>
              <mc:Fallback>
                <p:oleObj name="Equation" r:id="rId13" imgW="977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95600"/>
                        <a:ext cx="21336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1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073314"/>
              </p:ext>
            </p:extLst>
          </p:nvPr>
        </p:nvGraphicFramePr>
        <p:xfrm>
          <a:off x="5791200" y="2971800"/>
          <a:ext cx="2133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15" imgW="977760" imgH="393480" progId="Equation.DSMT4">
                  <p:embed/>
                </p:oleObj>
              </mc:Choice>
              <mc:Fallback>
                <p:oleObj name="Equation" r:id="rId15" imgW="977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971800"/>
                        <a:ext cx="21336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2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745991"/>
              </p:ext>
            </p:extLst>
          </p:nvPr>
        </p:nvGraphicFramePr>
        <p:xfrm>
          <a:off x="1676400" y="4114800"/>
          <a:ext cx="1524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17" imgW="596880" imgH="393480" progId="Equation.DSMT4">
                  <p:embed/>
                </p:oleObj>
              </mc:Choice>
              <mc:Fallback>
                <p:oleObj name="Equation" r:id="rId17" imgW="596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114800"/>
                        <a:ext cx="15240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3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959289"/>
              </p:ext>
            </p:extLst>
          </p:nvPr>
        </p:nvGraphicFramePr>
        <p:xfrm>
          <a:off x="5486400" y="4191000"/>
          <a:ext cx="2590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19" imgW="1168200" imgH="393480" progId="Equation.DSMT4">
                  <p:embed/>
                </p:oleObj>
              </mc:Choice>
              <mc:Fallback>
                <p:oleObj name="Equation" r:id="rId19" imgW="1168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191000"/>
                        <a:ext cx="25908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036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256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4" name="Object 4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2287404"/>
              </p:ext>
            </p:extLst>
          </p:nvPr>
        </p:nvGraphicFramePr>
        <p:xfrm>
          <a:off x="609600" y="2436813"/>
          <a:ext cx="16764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3" imgW="698400" imgH="393480" progId="Equation.DSMT4">
                  <p:embed/>
                </p:oleObj>
              </mc:Choice>
              <mc:Fallback>
                <p:oleObj name="Equation" r:id="rId3" imgW="698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436813"/>
                        <a:ext cx="16764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7" name="Object 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817986630"/>
              </p:ext>
            </p:extLst>
          </p:nvPr>
        </p:nvGraphicFramePr>
        <p:xfrm>
          <a:off x="2286000" y="2513013"/>
          <a:ext cx="1676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5" imgW="711000" imgH="393480" progId="Equation.DSMT4">
                  <p:embed/>
                </p:oleObj>
              </mc:Choice>
              <mc:Fallback>
                <p:oleObj name="Equation" r:id="rId5" imgW="711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513013"/>
                        <a:ext cx="16764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1" name="Object 11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73210936"/>
              </p:ext>
            </p:extLst>
          </p:nvPr>
        </p:nvGraphicFramePr>
        <p:xfrm>
          <a:off x="2286000" y="3503613"/>
          <a:ext cx="1219200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7" imgW="571320" imgH="393480" progId="Equation.DSMT4">
                  <p:embed/>
                </p:oleObj>
              </mc:Choice>
              <mc:Fallback>
                <p:oleObj name="Equation" r:id="rId7" imgW="571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503613"/>
                        <a:ext cx="1219200" cy="989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3" name="Object 13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58816934"/>
              </p:ext>
            </p:extLst>
          </p:nvPr>
        </p:nvGraphicFramePr>
        <p:xfrm>
          <a:off x="2209800" y="4416425"/>
          <a:ext cx="129540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9" imgW="558720" imgH="393480" progId="Equation.DSMT4">
                  <p:embed/>
                </p:oleObj>
              </mc:Choice>
              <mc:Fallback>
                <p:oleObj name="Equation" r:id="rId9" imgW="558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416425"/>
                        <a:ext cx="1295400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034418"/>
              </p:ext>
            </p:extLst>
          </p:nvPr>
        </p:nvGraphicFramePr>
        <p:xfrm>
          <a:off x="2209800" y="5334000"/>
          <a:ext cx="762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11" imgW="317160" imgH="393480" progId="Equation.DSMT4">
                  <p:embed/>
                </p:oleObj>
              </mc:Choice>
              <mc:Fallback>
                <p:oleObj name="Equation" r:id="rId11" imgW="317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334000"/>
                        <a:ext cx="7620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020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>
          <a:xfrm>
            <a:off x="457200" y="1600200"/>
            <a:ext cx="8229600" cy="4297363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 2: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Tính diện tích của                            có</a:t>
            </a:r>
            <a:r>
              <a:rPr kumimoji="0" lang="en-US" sz="2400" b="1" i="0" u="none" strike="noStrike" kern="1200" cap="none" spc="0" normalizeH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độ dài đáy là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18 cm , chiều cao bằng 5/9 độ dài đáy.</a:t>
            </a: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3886200" y="16002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lang="en-US" sz="24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 </a:t>
            </a:r>
            <a:r>
              <a:rPr lang="en-US" sz="2400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400" b="1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352800" y="2743200"/>
            <a:ext cx="2971800" cy="1357313"/>
            <a:chOff x="3696" y="1248"/>
            <a:chExt cx="1872" cy="855"/>
          </a:xfrm>
        </p:grpSpPr>
        <p:sp>
          <p:nvSpPr>
            <p:cNvPr id="5" name="AutoShape 14"/>
            <p:cNvSpPr>
              <a:spLocks noChangeArrowheads="1"/>
            </p:cNvSpPr>
            <p:nvPr/>
          </p:nvSpPr>
          <p:spPr bwMode="auto">
            <a:xfrm>
              <a:off x="3696" y="1248"/>
              <a:ext cx="1872" cy="624"/>
            </a:xfrm>
            <a:prstGeom prst="parallelogram">
              <a:avLst>
                <a:gd name="adj" fmla="val 75000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4159" y="124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16"/>
            <p:cNvSpPr>
              <a:spLocks noChangeArrowheads="1"/>
            </p:cNvSpPr>
            <p:nvPr/>
          </p:nvSpPr>
          <p:spPr bwMode="auto">
            <a:xfrm>
              <a:off x="4158" y="1728"/>
              <a:ext cx="144" cy="144"/>
            </a:xfrm>
            <a:prstGeom prst="rect">
              <a:avLst/>
            </a:prstGeom>
            <a:solidFill>
              <a:srgbClr val="FF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17"/>
            <p:cNvSpPr txBox="1">
              <a:spLocks noChangeArrowheads="1"/>
            </p:cNvSpPr>
            <p:nvPr/>
          </p:nvSpPr>
          <p:spPr bwMode="auto">
            <a:xfrm>
              <a:off x="4128" y="1392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mtClean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 cm</a:t>
              </a:r>
              <a:endParaRPr lang="en-US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18"/>
            <p:cNvSpPr txBox="1">
              <a:spLocks noChangeArrowheads="1"/>
            </p:cNvSpPr>
            <p:nvPr/>
          </p:nvSpPr>
          <p:spPr bwMode="auto">
            <a:xfrm>
              <a:off x="4128" y="1872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18cm</a:t>
              </a:r>
              <a:endParaRPr 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2514600" y="4114800"/>
            <a:ext cx="45720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400" b="1" i="1" u="sng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r>
              <a:rPr lang="en-US" sz="2400" b="1" i="1" u="sng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b="1" i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 cao </a:t>
            </a:r>
            <a:r>
              <a:rPr lang="en-US" sz="24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bình hành là:</a:t>
            </a:r>
            <a:endParaRPr lang="en-US" sz="2400" b="1" i="1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400" b="1" i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18x 5/9 = 10</a:t>
            </a:r>
            <a:r>
              <a:rPr lang="en-US" sz="2400" b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(cm  </a:t>
            </a:r>
            <a:r>
              <a:rPr 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b="1" i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hình bình hành là:</a:t>
            </a:r>
          </a:p>
          <a:p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10 </a:t>
            </a: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b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 </a:t>
            </a: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sz="2400" b="1" baseline="300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 cm</a:t>
            </a:r>
            <a:r>
              <a:rPr lang="en-US" sz="2400" b="1" baseline="3000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b="1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 rot="5400000">
            <a:off x="-3162300" y="3162300"/>
            <a:ext cx="6858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 rot="-5400000">
            <a:off x="5448300" y="3162300"/>
            <a:ext cx="6858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 rot="10800000">
            <a:off x="0" y="0"/>
            <a:ext cx="9144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96678" y="1621966"/>
            <a:ext cx="21399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000" b="1" u="sng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</a:t>
            </a:r>
            <a:r>
              <a:rPr lang="en-US" sz="3000" b="1" u="sng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000" b="1" u="sng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457200" y="2133600"/>
            <a:ext cx="8153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lang="en-US" sz="32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gian hàng có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63</a:t>
            </a:r>
            <a:r>
              <a:rPr lang="en-US" sz="32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đồ chơi gồm ô tô và búp bê, số búp bê  </a:t>
            </a:r>
            <a:r>
              <a:rPr lang="en-US" sz="32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         số </a:t>
            </a:r>
            <a:r>
              <a:rPr lang="en-US" sz="32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ô tô. Hỏi gian hàng 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đó có bao nhiêu chiếc ô tô</a:t>
            </a:r>
            <a:endParaRPr lang="en-US" sz="3200" b="1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039611" y="2451881"/>
            <a:ext cx="715962" cy="1066800"/>
            <a:chOff x="4128" y="3072"/>
            <a:chExt cx="384" cy="672"/>
          </a:xfrm>
        </p:grpSpPr>
        <p:sp>
          <p:nvSpPr>
            <p:cNvPr id="6153" name="Text Box 16"/>
            <p:cNvSpPr txBox="1">
              <a:spLocks noChangeArrowheads="1"/>
            </p:cNvSpPr>
            <p:nvPr/>
          </p:nvSpPr>
          <p:spPr bwMode="auto">
            <a:xfrm>
              <a:off x="4176" y="30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CC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154" name="Text Box 17"/>
            <p:cNvSpPr txBox="1">
              <a:spLocks noChangeArrowheads="1"/>
            </p:cNvSpPr>
            <p:nvPr/>
          </p:nvSpPr>
          <p:spPr bwMode="auto">
            <a:xfrm>
              <a:off x="4176" y="345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CC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6155" name="Line 18"/>
            <p:cNvSpPr>
              <a:spLocks noChangeShapeType="1"/>
            </p:cNvSpPr>
            <p:nvPr/>
          </p:nvSpPr>
          <p:spPr bwMode="auto">
            <a:xfrm>
              <a:off x="4128" y="3408"/>
              <a:ext cx="324" cy="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1" grpId="0"/>
      <p:bldP spid="123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 rot="5400000">
            <a:off x="-3162300" y="3162300"/>
            <a:ext cx="6858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 rot="-5400000">
            <a:off x="5448300" y="3162300"/>
            <a:ext cx="6858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 rot="10800000">
            <a:off x="0" y="0"/>
            <a:ext cx="9144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05" name="Text Box 41"/>
          <p:cNvSpPr txBox="1">
            <a:spLocks noChangeArrowheads="1"/>
          </p:cNvSpPr>
          <p:nvPr/>
        </p:nvSpPr>
        <p:spPr bwMode="auto">
          <a:xfrm>
            <a:off x="304800" y="990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 sơ đồ: </a:t>
            </a:r>
          </a:p>
        </p:txBody>
      </p:sp>
      <p:sp>
        <p:nvSpPr>
          <p:cNvPr id="11306" name="Text Box 42"/>
          <p:cNvSpPr txBox="1">
            <a:spLocks noChangeArrowheads="1"/>
          </p:cNvSpPr>
          <p:nvPr/>
        </p:nvSpPr>
        <p:spPr bwMode="auto">
          <a:xfrm>
            <a:off x="762000" y="2133600"/>
            <a:ext cx="175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r>
              <a:rPr lang="en-US" sz="2400" b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búp bê:</a:t>
            </a:r>
            <a:endParaRPr lang="en-US" sz="2400" b="1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07" name="AutoShape 43"/>
          <p:cNvSpPr>
            <a:spLocks/>
          </p:cNvSpPr>
          <p:nvPr/>
        </p:nvSpPr>
        <p:spPr bwMode="auto">
          <a:xfrm>
            <a:off x="6324600" y="1981200"/>
            <a:ext cx="228600" cy="1676400"/>
          </a:xfrm>
          <a:prstGeom prst="rightBrace">
            <a:avLst>
              <a:gd name="adj1" fmla="val 61111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>
            <a:off x="6629400" y="2605087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đồ chơi</a:t>
            </a:r>
            <a:endParaRPr lang="en-US" sz="2800" b="1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09" name="Text Box 45"/>
          <p:cNvSpPr txBox="1">
            <a:spLocks noChangeArrowheads="1"/>
          </p:cNvSpPr>
          <p:nvPr/>
        </p:nvSpPr>
        <p:spPr bwMode="auto">
          <a:xfrm>
            <a:off x="990600" y="27432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r>
              <a:rPr lang="en-US" sz="2400" b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 tô:</a:t>
            </a:r>
            <a:endParaRPr lang="en-US" sz="2400" b="1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30" name="Line 66"/>
          <p:cNvSpPr>
            <a:spLocks noChangeShapeType="1"/>
          </p:cNvSpPr>
          <p:nvPr/>
        </p:nvSpPr>
        <p:spPr bwMode="auto">
          <a:xfrm>
            <a:off x="2743200" y="23622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32" name="Line 68"/>
          <p:cNvSpPr>
            <a:spLocks noChangeShapeType="1"/>
          </p:cNvSpPr>
          <p:nvPr/>
        </p:nvSpPr>
        <p:spPr bwMode="auto">
          <a:xfrm>
            <a:off x="2743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33" name="Line 69"/>
          <p:cNvSpPr>
            <a:spLocks noChangeShapeType="1"/>
          </p:cNvSpPr>
          <p:nvPr/>
        </p:nvSpPr>
        <p:spPr bwMode="auto">
          <a:xfrm>
            <a:off x="34290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34" name="Line 70"/>
          <p:cNvSpPr>
            <a:spLocks noChangeShapeType="1"/>
          </p:cNvSpPr>
          <p:nvPr/>
        </p:nvSpPr>
        <p:spPr bwMode="auto">
          <a:xfrm>
            <a:off x="41148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35" name="Line 71"/>
          <p:cNvSpPr>
            <a:spLocks noChangeShapeType="1"/>
          </p:cNvSpPr>
          <p:nvPr/>
        </p:nvSpPr>
        <p:spPr bwMode="auto">
          <a:xfrm>
            <a:off x="2743200" y="30480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36" name="Line 72"/>
          <p:cNvSpPr>
            <a:spLocks noChangeShapeType="1"/>
          </p:cNvSpPr>
          <p:nvPr/>
        </p:nvSpPr>
        <p:spPr bwMode="auto">
          <a:xfrm>
            <a:off x="2743200" y="2895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37" name="Line 73"/>
          <p:cNvSpPr>
            <a:spLocks noChangeShapeType="1"/>
          </p:cNvSpPr>
          <p:nvPr/>
        </p:nvSpPr>
        <p:spPr bwMode="auto">
          <a:xfrm>
            <a:off x="3429000" y="2895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38" name="Line 74"/>
          <p:cNvSpPr>
            <a:spLocks noChangeShapeType="1"/>
          </p:cNvSpPr>
          <p:nvPr/>
        </p:nvSpPr>
        <p:spPr bwMode="auto">
          <a:xfrm>
            <a:off x="4114800" y="2895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39" name="Line 75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40" name="Line 76"/>
          <p:cNvSpPr>
            <a:spLocks noChangeShapeType="1"/>
          </p:cNvSpPr>
          <p:nvPr/>
        </p:nvSpPr>
        <p:spPr bwMode="auto">
          <a:xfrm>
            <a:off x="5486400" y="2895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41" name="Line 77"/>
          <p:cNvSpPr>
            <a:spLocks noChangeShapeType="1"/>
          </p:cNvSpPr>
          <p:nvPr/>
        </p:nvSpPr>
        <p:spPr bwMode="auto">
          <a:xfrm>
            <a:off x="6172200" y="2895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43" name="AutoShape 79"/>
          <p:cNvSpPr>
            <a:spLocks/>
          </p:cNvSpPr>
          <p:nvPr/>
        </p:nvSpPr>
        <p:spPr bwMode="auto">
          <a:xfrm rot="-5400000">
            <a:off x="3238500" y="1485900"/>
            <a:ext cx="381000" cy="1371600"/>
          </a:xfrm>
          <a:prstGeom prst="rightBrace">
            <a:avLst>
              <a:gd name="adj1" fmla="val 30000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44" name="AutoShape 80"/>
          <p:cNvSpPr>
            <a:spLocks/>
          </p:cNvSpPr>
          <p:nvPr/>
        </p:nvSpPr>
        <p:spPr bwMode="auto">
          <a:xfrm rot="-5400000">
            <a:off x="4305300" y="1104900"/>
            <a:ext cx="304800" cy="3429000"/>
          </a:xfrm>
          <a:prstGeom prst="rightBrace">
            <a:avLst>
              <a:gd name="adj1" fmla="val 93750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45" name="Text Box 81"/>
          <p:cNvSpPr txBox="1">
            <a:spLocks noChangeArrowheads="1"/>
          </p:cNvSpPr>
          <p:nvPr/>
        </p:nvSpPr>
        <p:spPr bwMode="auto">
          <a:xfrm>
            <a:off x="3276600" y="1524000"/>
            <a:ext cx="338554" cy="46166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346" name="Text Box 82"/>
          <p:cNvSpPr txBox="1">
            <a:spLocks noChangeArrowheads="1"/>
          </p:cNvSpPr>
          <p:nvPr/>
        </p:nvSpPr>
        <p:spPr bwMode="auto">
          <a:xfrm>
            <a:off x="4343400" y="2362200"/>
            <a:ext cx="338554" cy="46166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3429000" y="609600"/>
            <a:ext cx="198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u="sng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1752600" y="3795712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sơ đồ, tổng số phần bằng nhau là: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3200400" y="4329112"/>
            <a:ext cx="269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+ 5 = 7 (phần)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905000" y="4648200"/>
            <a:ext cx="63087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r>
              <a:rPr lang="en-US" sz="2400" b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 tô là</a:t>
            </a:r>
            <a:r>
              <a:rPr lang="en-US" sz="24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63 </a:t>
            </a:r>
            <a:r>
              <a:rPr lang="en-US" sz="24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x </a:t>
            </a:r>
            <a:r>
              <a:rPr lang="en-US" sz="2400" b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4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(ô tô)</a:t>
            </a:r>
            <a:endParaRPr lang="en-US" sz="2400" b="1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2743200" y="5638800"/>
            <a:ext cx="176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</a:t>
            </a: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4057650" y="5648623"/>
            <a:ext cx="3363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ô tô</a:t>
            </a:r>
            <a:endParaRPr lang="en-US" sz="2400" b="1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1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11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11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11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1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5" grpId="0"/>
      <p:bldP spid="11306" grpId="0"/>
      <p:bldP spid="11307" grpId="0" animBg="1"/>
      <p:bldP spid="11308" grpId="0"/>
      <p:bldP spid="11309" grpId="0"/>
      <p:bldP spid="11330" grpId="0" animBg="1"/>
      <p:bldP spid="11332" grpId="0" animBg="1"/>
      <p:bldP spid="11333" grpId="0" animBg="1"/>
      <p:bldP spid="11334" grpId="0" animBg="1"/>
      <p:bldP spid="11335" grpId="0" animBg="1"/>
      <p:bldP spid="11336" grpId="0" animBg="1"/>
      <p:bldP spid="11337" grpId="0" animBg="1"/>
      <p:bldP spid="11338" grpId="0" animBg="1"/>
      <p:bldP spid="11339" grpId="0" animBg="1"/>
      <p:bldP spid="11340" grpId="0" animBg="1"/>
      <p:bldP spid="11341" grpId="0" animBg="1"/>
      <p:bldP spid="11343" grpId="0" animBg="1"/>
      <p:bldP spid="11344" grpId="0" animBg="1"/>
      <p:bldP spid="11345" grpId="0" animBg="1"/>
      <p:bldP spid="11346" grpId="0" animBg="1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" y="1150203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nay con ít hơn bố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 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 và  </a:t>
            </a: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       tuổi 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bố. Hỏi năm nay con bao nhiêu tuổi?.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292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54340633"/>
              </p:ext>
            </p:extLst>
          </p:nvPr>
        </p:nvGraphicFramePr>
        <p:xfrm>
          <a:off x="5978525" y="1150203"/>
          <a:ext cx="42545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8525" y="1150203"/>
                        <a:ext cx="425450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886200" y="19812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Bài giải: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81000" y="2362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Ta có sơ đồ: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12800" y="30099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Tuổi con: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812800" y="34766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Tuổi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bố: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2590800" y="3733799"/>
            <a:ext cx="5791200" cy="4571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2582863" y="3673475"/>
            <a:ext cx="0" cy="114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6019800" y="3673475"/>
            <a:ext cx="0" cy="114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3962400" y="3681413"/>
            <a:ext cx="0" cy="114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7239000" y="3673475"/>
            <a:ext cx="0" cy="114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6629400" y="3673475"/>
            <a:ext cx="0" cy="114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4" name="Arc 16"/>
          <p:cNvSpPr>
            <a:spLocks/>
          </p:cNvSpPr>
          <p:nvPr/>
        </p:nvSpPr>
        <p:spPr bwMode="auto">
          <a:xfrm rot="16200000">
            <a:off x="6057903" y="1409699"/>
            <a:ext cx="152398" cy="4343401"/>
          </a:xfrm>
          <a:custGeom>
            <a:avLst/>
            <a:gdLst>
              <a:gd name="G0" fmla="+- 254 0 0"/>
              <a:gd name="G1" fmla="+- 21587 0 0"/>
              <a:gd name="G2" fmla="+- 21600 0 0"/>
              <a:gd name="T0" fmla="*/ 1006 w 21854"/>
              <a:gd name="T1" fmla="*/ 0 h 43187"/>
              <a:gd name="T2" fmla="*/ 0 w 21854"/>
              <a:gd name="T3" fmla="*/ 43186 h 43187"/>
              <a:gd name="T4" fmla="*/ 254 w 21854"/>
              <a:gd name="T5" fmla="*/ 21587 h 4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854" h="43187" fill="none" extrusionOk="0">
                <a:moveTo>
                  <a:pt x="1005" y="0"/>
                </a:moveTo>
                <a:cubicBezTo>
                  <a:pt x="12635" y="405"/>
                  <a:pt x="21854" y="9950"/>
                  <a:pt x="21854" y="21587"/>
                </a:cubicBezTo>
                <a:cubicBezTo>
                  <a:pt x="21854" y="33516"/>
                  <a:pt x="12183" y="43187"/>
                  <a:pt x="254" y="43187"/>
                </a:cubicBezTo>
                <a:cubicBezTo>
                  <a:pt x="169" y="43187"/>
                  <a:pt x="84" y="43186"/>
                  <a:pt x="0" y="43185"/>
                </a:cubicBezTo>
              </a:path>
              <a:path w="21854" h="43187" stroke="0" extrusionOk="0">
                <a:moveTo>
                  <a:pt x="1005" y="0"/>
                </a:moveTo>
                <a:cubicBezTo>
                  <a:pt x="12635" y="405"/>
                  <a:pt x="21854" y="9950"/>
                  <a:pt x="21854" y="21587"/>
                </a:cubicBezTo>
                <a:cubicBezTo>
                  <a:pt x="21854" y="33516"/>
                  <a:pt x="12183" y="43187"/>
                  <a:pt x="254" y="43187"/>
                </a:cubicBezTo>
                <a:cubicBezTo>
                  <a:pt x="169" y="43187"/>
                  <a:pt x="84" y="43186"/>
                  <a:pt x="0" y="43185"/>
                </a:cubicBezTo>
                <a:lnTo>
                  <a:pt x="254" y="2158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3276600" y="27114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? tuổi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1219200" y="43434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Theo sơ đồ, hiệu số phần bằng nhau là: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3429000" y="47244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2 =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(phần)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1825625" y="5173663"/>
            <a:ext cx="198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Tuổi con là: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3429000" y="51816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7     2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= 10 (tuổi)</a:t>
            </a:r>
          </a:p>
        </p:txBody>
      </p:sp>
      <p:graphicFrame>
        <p:nvGraphicFramePr>
          <p:cNvPr id="12312" name="Object 2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74975230"/>
              </p:ext>
            </p:extLst>
          </p:nvPr>
        </p:nvGraphicFramePr>
        <p:xfrm>
          <a:off x="4191000" y="5262563"/>
          <a:ext cx="298450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5" imgW="114120" imgH="126720" progId="Equation.3">
                  <p:embed/>
                </p:oleObj>
              </mc:Choice>
              <mc:Fallback>
                <p:oleObj name="Equation" r:id="rId5" imgW="114120" imgH="126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262563"/>
                        <a:ext cx="298450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4495800" y="5715000"/>
            <a:ext cx="2971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Đáp số :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Con: 10 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>
            <a:off x="5410200" y="3681413"/>
            <a:ext cx="0" cy="114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5565775" y="3189288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 </a:t>
            </a:r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>
            <a:off x="2576513" y="3276599"/>
            <a:ext cx="1385887" cy="4571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>
            <a:off x="2590800" y="3216275"/>
            <a:ext cx="0" cy="114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19" name="Line 31"/>
          <p:cNvSpPr>
            <a:spLocks noChangeShapeType="1"/>
          </p:cNvSpPr>
          <p:nvPr/>
        </p:nvSpPr>
        <p:spPr bwMode="auto">
          <a:xfrm>
            <a:off x="3962400" y="3200400"/>
            <a:ext cx="0" cy="114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20" name="Line 32"/>
          <p:cNvSpPr>
            <a:spLocks noChangeShapeType="1"/>
          </p:cNvSpPr>
          <p:nvPr/>
        </p:nvSpPr>
        <p:spPr bwMode="auto">
          <a:xfrm>
            <a:off x="3276600" y="3224213"/>
            <a:ext cx="0" cy="114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21" name="Arc 33"/>
          <p:cNvSpPr>
            <a:spLocks/>
          </p:cNvSpPr>
          <p:nvPr/>
        </p:nvSpPr>
        <p:spPr bwMode="auto">
          <a:xfrm rot="16200000">
            <a:off x="3175794" y="2478881"/>
            <a:ext cx="217488" cy="1355725"/>
          </a:xfrm>
          <a:custGeom>
            <a:avLst/>
            <a:gdLst>
              <a:gd name="G0" fmla="+- 254 0 0"/>
              <a:gd name="G1" fmla="+- 21587 0 0"/>
              <a:gd name="G2" fmla="+- 21600 0 0"/>
              <a:gd name="T0" fmla="*/ 1006 w 21854"/>
              <a:gd name="T1" fmla="*/ 0 h 43187"/>
              <a:gd name="T2" fmla="*/ 0 w 21854"/>
              <a:gd name="T3" fmla="*/ 43186 h 43187"/>
              <a:gd name="T4" fmla="*/ 254 w 21854"/>
              <a:gd name="T5" fmla="*/ 21587 h 4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854" h="43187" fill="none" extrusionOk="0">
                <a:moveTo>
                  <a:pt x="1005" y="0"/>
                </a:moveTo>
                <a:cubicBezTo>
                  <a:pt x="12635" y="405"/>
                  <a:pt x="21854" y="9950"/>
                  <a:pt x="21854" y="21587"/>
                </a:cubicBezTo>
                <a:cubicBezTo>
                  <a:pt x="21854" y="33516"/>
                  <a:pt x="12183" y="43187"/>
                  <a:pt x="254" y="43187"/>
                </a:cubicBezTo>
                <a:cubicBezTo>
                  <a:pt x="169" y="43187"/>
                  <a:pt x="84" y="43186"/>
                  <a:pt x="0" y="43185"/>
                </a:cubicBezTo>
              </a:path>
              <a:path w="21854" h="43187" stroke="0" extrusionOk="0">
                <a:moveTo>
                  <a:pt x="1005" y="0"/>
                </a:moveTo>
                <a:cubicBezTo>
                  <a:pt x="12635" y="405"/>
                  <a:pt x="21854" y="9950"/>
                  <a:pt x="21854" y="21587"/>
                </a:cubicBezTo>
                <a:cubicBezTo>
                  <a:pt x="21854" y="33516"/>
                  <a:pt x="12183" y="43187"/>
                  <a:pt x="254" y="43187"/>
                </a:cubicBezTo>
                <a:cubicBezTo>
                  <a:pt x="169" y="43187"/>
                  <a:pt x="84" y="43186"/>
                  <a:pt x="0" y="43185"/>
                </a:cubicBezTo>
                <a:lnTo>
                  <a:pt x="254" y="2158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>
            <a:off x="2582863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23" name="Line 35"/>
          <p:cNvSpPr>
            <a:spLocks noChangeShapeType="1"/>
          </p:cNvSpPr>
          <p:nvPr/>
        </p:nvSpPr>
        <p:spPr bwMode="auto">
          <a:xfrm>
            <a:off x="3962400" y="3268663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>
            <a:off x="3276600" y="3667990"/>
            <a:ext cx="0" cy="114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Line 32"/>
          <p:cNvSpPr>
            <a:spLocks noChangeShapeType="1"/>
          </p:cNvSpPr>
          <p:nvPr/>
        </p:nvSpPr>
        <p:spPr bwMode="auto">
          <a:xfrm>
            <a:off x="4665662" y="3657600"/>
            <a:ext cx="0" cy="114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Line 32"/>
          <p:cNvSpPr>
            <a:spLocks noChangeShapeType="1"/>
          </p:cNvSpPr>
          <p:nvPr/>
        </p:nvSpPr>
        <p:spPr bwMode="auto">
          <a:xfrm>
            <a:off x="8382000" y="3695700"/>
            <a:ext cx="0" cy="114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Line 32"/>
          <p:cNvSpPr>
            <a:spLocks noChangeShapeType="1"/>
          </p:cNvSpPr>
          <p:nvPr/>
        </p:nvSpPr>
        <p:spPr bwMode="auto">
          <a:xfrm>
            <a:off x="7848600" y="3695700"/>
            <a:ext cx="0" cy="114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3" grpId="0"/>
      <p:bldP spid="12294" grpId="0"/>
      <p:bldP spid="12295" grpId="0"/>
      <p:bldP spid="12296" grpId="0"/>
      <p:bldP spid="12297" grpId="0" animBg="1"/>
      <p:bldP spid="12298" grpId="0" animBg="1"/>
      <p:bldP spid="12299" grpId="0" animBg="1"/>
      <p:bldP spid="12300" grpId="0" animBg="1"/>
      <p:bldP spid="12301" grpId="0" animBg="1"/>
      <p:bldP spid="12302" grpId="0" animBg="1"/>
      <p:bldP spid="12304" grpId="0" animBg="1"/>
      <p:bldP spid="12306" grpId="0"/>
      <p:bldP spid="12307" grpId="0"/>
      <p:bldP spid="12308" grpId="0"/>
      <p:bldP spid="12309" grpId="0"/>
      <p:bldP spid="12311" grpId="0"/>
      <p:bldP spid="12314" grpId="0"/>
      <p:bldP spid="12315" grpId="0" animBg="1"/>
      <p:bldP spid="12316" grpId="0"/>
      <p:bldP spid="12317" grpId="0" animBg="1"/>
      <p:bldP spid="12318" grpId="0" animBg="1"/>
      <p:bldP spid="12319" grpId="0" animBg="1"/>
      <p:bldP spid="12320" grpId="0" animBg="1"/>
      <p:bldP spid="12321" grpId="0" animBg="1"/>
      <p:bldP spid="12322" grpId="0" animBg="1"/>
      <p:bldP spid="12323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457200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5.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280820"/>
              </p:ext>
            </p:extLst>
          </p:nvPr>
        </p:nvGraphicFramePr>
        <p:xfrm>
          <a:off x="2438400" y="990600"/>
          <a:ext cx="1295400" cy="114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4040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4040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429764"/>
              </p:ext>
            </p:extLst>
          </p:nvPr>
        </p:nvGraphicFramePr>
        <p:xfrm>
          <a:off x="1524000" y="3124200"/>
          <a:ext cx="20574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767304"/>
              </p:ext>
            </p:extLst>
          </p:nvPr>
        </p:nvGraphicFramePr>
        <p:xfrm>
          <a:off x="4572000" y="3200400"/>
          <a:ext cx="20574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920882"/>
              </p:ext>
            </p:extLst>
          </p:nvPr>
        </p:nvGraphicFramePr>
        <p:xfrm>
          <a:off x="1524000" y="4876800"/>
          <a:ext cx="154305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562311"/>
              </p:ext>
            </p:extLst>
          </p:nvPr>
        </p:nvGraphicFramePr>
        <p:xfrm>
          <a:off x="4629150" y="4876800"/>
          <a:ext cx="154305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133600" y="4572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91000" y="1371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286000"/>
            <a:ext cx="7620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 số chỉ phần đã tô màu  của hình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bằng phân số chỉ phần đã tô màu của hình :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31242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91000" y="32004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0600" y="4800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14800" y="49016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038600" y="3210791"/>
            <a:ext cx="533400" cy="457200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67&quot;/&gt;&lt;/object&gt;&lt;object type=&quot;3&quot; unique_id=&quot;10004&quot;&gt;&lt;property id=&quot;20148&quot; value=&quot;5&quot;/&gt;&lt;property id=&quot;20300&quot; value=&quot;Slide 2&quot;/&gt;&lt;property id=&quot;20307&quot; value=&quot;265&quot;/&gt;&lt;/object&gt;&lt;object type=&quot;3&quot; unique_id=&quot;10005&quot;&gt;&lt;property id=&quot;20148&quot; value=&quot;5&quot;/&gt;&lt;property id=&quot;20300&quot; value=&quot;Slide 3&quot;/&gt;&lt;property id=&quot;20307&quot; value=&quot;268&quot;/&gt;&lt;/object&gt;&lt;object type=&quot;3&quot; unique_id=&quot;10006&quot;&gt;&lt;property id=&quot;20148&quot; value=&quot;5&quot;/&gt;&lt;property id=&quot;20300&quot; value=&quot;Slide 4&quot;/&gt;&lt;property id=&quot;20307&quot; value=&quot;269&quot;/&gt;&lt;/object&gt;&lt;object type=&quot;3&quot; unique_id=&quot;10007&quot;&gt;&lt;property id=&quot;20148&quot; value=&quot;5&quot;/&gt;&lt;property id=&quot;20300&quot; value=&quot;Slide 5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59&quot;/&gt;&lt;/object&gt;&lt;object type=&quot;3&quot; unique_id=&quot;10009&quot;&gt;&lt;property id=&quot;20148&quot; value=&quot;5&quot;/&gt;&lt;property id=&quot;20300&quot; value=&quot;Slide 7&quot;/&gt;&lt;property id=&quot;20307&quot; value=&quot;261&quot;/&gt;&lt;/object&gt;&lt;object type=&quot;3&quot; unique_id=&quot;10010&quot;&gt;&lt;property id=&quot;20148&quot; value=&quot;5&quot;/&gt;&lt;property id=&quot;20300&quot; value=&quot;Slide 8&quot;/&gt;&lt;property id=&quot;20307&quot; value=&quot;263&quot;/&gt;&lt;/object&gt;&lt;object type=&quot;3&quot; unique_id=&quot;10011&quot;&gt;&lt;property id=&quot;20148&quot; value=&quot;5&quot;/&gt;&lt;property id=&quot;20300&quot; value=&quot;Slide 9&quot;/&gt;&lt;property id=&quot;20307&quot; value=&quot;262&quot;/&gt;&lt;/object&gt;&lt;object type=&quot;3&quot; unique_id=&quot;10045&quot;&gt;&lt;property id=&quot;20148&quot; value=&quot;5&quot;/&gt;&lt;property id=&quot;20300&quot; value=&quot;Slide 10&quot;/&gt;&lt;property id=&quot;20307&quot; value=&quot;270&quot;/&gt;&lt;/object&gt;&lt;/object&gt;&lt;object type=&quot;8&quot; unique_id=&quot;1002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D7E3B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389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Smart</dc:creator>
  <cp:lastModifiedBy>MTC</cp:lastModifiedBy>
  <cp:revision>30</cp:revision>
  <dcterms:created xsi:type="dcterms:W3CDTF">2016-04-03T02:55:46Z</dcterms:created>
  <dcterms:modified xsi:type="dcterms:W3CDTF">2021-04-07T02:32:24Z</dcterms:modified>
</cp:coreProperties>
</file>