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83" r:id="rId2"/>
    <p:sldId id="257" r:id="rId3"/>
    <p:sldId id="268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AD"/>
    <a:srgbClr val="FDEFC2"/>
    <a:srgbClr val="FF5C5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CBAF0-DCE6-4A1C-829A-4C47511C45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9751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5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hdphoto" Target="../media/hdphoto1.wdp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microsoft.com/office/2007/relationships/hdphoto" Target="../media/hdphoto3.wdp"/><Relationship Id="rId7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10" Type="http://schemas.openxmlformats.org/officeDocument/2006/relationships/image" Target="../media/image16.jpeg"/><Relationship Id="rId4" Type="http://schemas.openxmlformats.org/officeDocument/2006/relationships/image" Target="../media/image4.pn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microsoft.com/office/2007/relationships/hdphoto" Target="../media/hdphoto3.wdp"/><Relationship Id="rId7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microsoft.com/office/2007/relationships/hdphoto" Target="../media/hdphoto1.wdp"/><Relationship Id="rId7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515" y="0"/>
            <a:ext cx="119416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WordArt 3"/>
          <p:cNvSpPr>
            <a:spLocks noChangeArrowheads="1" noChangeShapeType="1" noTextEdit="1"/>
          </p:cNvSpPr>
          <p:nvPr/>
        </p:nvSpPr>
        <p:spPr bwMode="auto">
          <a:xfrm>
            <a:off x="2135188" y="3284538"/>
            <a:ext cx="8064500" cy="178911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4" name="WordArt 12">
            <a:extLst>
              <a:ext uri="{FF2B5EF4-FFF2-40B4-BE49-F238E27FC236}">
                <a16:creationId xmlns:a16="http://schemas.microsoft.com/office/drawing/2014/main" id="{78CB1F2C-08EF-4F51-88B6-11D2F1029CF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14561" y="2519362"/>
            <a:ext cx="6096000" cy="9906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MÔN: ĐẠO ĐỨC</a:t>
            </a: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BB98CF5B-F824-4E2F-AE7B-B5495D2EC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22" y="703825"/>
            <a:ext cx="12191999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3300"/>
                </a:solidFill>
                <a:cs typeface="Times New Roman" panose="02020603050405020304" pitchFamily="18" charset="0"/>
              </a:rPr>
              <a:t>ỦY BAN NHÂN DÂN 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73A81B5A-1530-4751-B3E7-900F5EB22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163" y="4870450"/>
            <a:ext cx="8534400" cy="1384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800" b="1" dirty="0">
                <a:solidFill>
                  <a:srgbClr val="002060"/>
                </a:solidFill>
              </a:rPr>
              <a:t>BÀI 1: 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</a:rPr>
              <a:t>VẺ ĐẸP QUÊ HƯƠNG EM </a:t>
            </a:r>
            <a:r>
              <a:rPr lang="en-US" altLang="en-US" sz="2800" b="1" dirty="0">
                <a:solidFill>
                  <a:srgbClr val="002060"/>
                </a:solidFill>
              </a:rPr>
              <a:t>(</a:t>
            </a:r>
            <a:r>
              <a:rPr lang="en-US" altLang="en-US" sz="2800" b="1" dirty="0" err="1">
                <a:solidFill>
                  <a:srgbClr val="002060"/>
                </a:solidFill>
              </a:rPr>
              <a:t>Tiết</a:t>
            </a:r>
            <a:r>
              <a:rPr lang="en-US" altLang="en-US" sz="2800" b="1" dirty="0">
                <a:solidFill>
                  <a:srgbClr val="002060"/>
                </a:solidFill>
              </a:rPr>
              <a:t> 1)</a:t>
            </a:r>
            <a:endParaRPr lang="en-US" altLang="en-US" sz="28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eaLnBrk="1" hangingPunct="1">
              <a:defRPr/>
            </a:pPr>
            <a:endParaRPr lang="en-US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AAA7CEC8-F868-423E-8BC0-4B7643D22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3871274"/>
            <a:ext cx="12153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38" t="5956" r="6171" b="63270"/>
          <a:stretch/>
        </p:blipFill>
        <p:spPr bwMode="auto">
          <a:xfrm>
            <a:off x="662629" y="1587758"/>
            <a:ext cx="4769307" cy="498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415" y="2386936"/>
            <a:ext cx="6054619" cy="3390587"/>
          </a:xfrm>
          <a:prstGeom prst="rect">
            <a:avLst/>
          </a:prstGeom>
        </p:spPr>
      </p:pic>
      <p:pic>
        <p:nvPicPr>
          <p:cNvPr id="7176" name="Picture 8" descr="Căn cứ khoa học về chủ quyền của Việt Nam trên hai quần đảo Hoàng Sa và Trường  Sa | ĐẠI HỌC QUỐC GIA HÀ NỘ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099" y="2339153"/>
            <a:ext cx="619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76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873855" cy="523220"/>
            <a:chOff x="569825" y="2199885"/>
            <a:chExt cx="6873855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vi-VN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59" y="2199885"/>
              <a:ext cx="63477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endPara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14977" y="116768"/>
            <a:ext cx="3505870" cy="1489289"/>
            <a:chOff x="569798" y="1124402"/>
            <a:chExt cx="306109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21884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KHÁM PHÁ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00186" y="1446794"/>
            <a:ext cx="5403851" cy="3892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Nam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34B82B-D137-4EE1-8A4A-807681B361A4}"/>
              </a:ext>
            </a:extLst>
          </p:cNvPr>
          <p:cNvGrpSpPr/>
          <p:nvPr/>
        </p:nvGrpSpPr>
        <p:grpSpPr>
          <a:xfrm>
            <a:off x="6392716" y="1218095"/>
            <a:ext cx="5757900" cy="4988945"/>
            <a:chOff x="7468889" y="2399153"/>
            <a:chExt cx="5757900" cy="4988945"/>
          </a:xfrm>
        </p:grpSpPr>
        <p:pic>
          <p:nvPicPr>
            <p:cNvPr id="6146" name="Picture 2" descr="20210409091901_wm_shs-dao-duc-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49" t="49082" r="4051" b="20144"/>
            <a:stretch/>
          </p:blipFill>
          <p:spPr bwMode="auto">
            <a:xfrm>
              <a:off x="7486217" y="2399153"/>
              <a:ext cx="5740572" cy="4988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7468889" y="3528556"/>
              <a:ext cx="619310" cy="27051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08473" y="5587184"/>
            <a:ext cx="6811737" cy="961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86" y="5339655"/>
            <a:ext cx="925795" cy="760249"/>
            <a:chOff x="221968" y="3346978"/>
            <a:chExt cx="925795" cy="760249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471483" y="3329724"/>
            <a:ext cx="416103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825256" y="5243098"/>
            <a:ext cx="144239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3148928" y="4593410"/>
            <a:ext cx="119321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062516A-7CBB-405F-AECE-B7D150BC40DB}"/>
              </a:ext>
            </a:extLst>
          </p:cNvPr>
          <p:cNvCxnSpPr>
            <a:cxnSpLocks/>
          </p:cNvCxnSpPr>
          <p:nvPr/>
        </p:nvCxnSpPr>
        <p:spPr>
          <a:xfrm>
            <a:off x="4632517" y="4593410"/>
            <a:ext cx="96818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73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5112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1 - Quê Hương Tươi Đẹp - Âm Nhạc Lớp 1 -- Tập Hát Theo Lời - CD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2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3267450" cy="1489289"/>
            <a:chOff x="569798" y="1124402"/>
            <a:chExt cx="32674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32674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21884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KHÁM PHÁ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9988" y="1773876"/>
            <a:ext cx="4462031" cy="954107"/>
            <a:chOff x="569825" y="2199885"/>
            <a:chExt cx="4462031" cy="95410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39358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 và trả lời câu hỏi: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31856" y="209006"/>
            <a:ext cx="6920658" cy="6413862"/>
            <a:chOff x="5031856" y="209006"/>
            <a:chExt cx="6920658" cy="6413862"/>
          </a:xfrm>
        </p:grpSpPr>
        <p:sp>
          <p:nvSpPr>
            <p:cNvPr id="7" name="Rectangle 6"/>
            <p:cNvSpPr/>
            <p:nvPr/>
          </p:nvSpPr>
          <p:spPr>
            <a:xfrm>
              <a:off x="5031856" y="209006"/>
              <a:ext cx="6920658" cy="6413862"/>
            </a:xfrm>
            <a:prstGeom prst="rect">
              <a:avLst/>
            </a:pr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6" name="Picture 2" descr="20210409091901_wm_shs-dao-duc-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3" t="65125" r="19854" b="15000"/>
            <a:stretch/>
          </p:blipFill>
          <p:spPr bwMode="auto">
            <a:xfrm>
              <a:off x="5387034" y="3593918"/>
              <a:ext cx="6210301" cy="3028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264332" y="3415937"/>
              <a:ext cx="2481944" cy="855617"/>
            </a:xfrm>
            <a:custGeom>
              <a:avLst/>
              <a:gdLst>
                <a:gd name="connsiteX0" fmla="*/ 0 w 1985555"/>
                <a:gd name="connsiteY0" fmla="*/ 0 h 855617"/>
                <a:gd name="connsiteX1" fmla="*/ 1985555 w 1985555"/>
                <a:gd name="connsiteY1" fmla="*/ 0 h 855617"/>
                <a:gd name="connsiteX2" fmla="*/ 1985555 w 1985555"/>
                <a:gd name="connsiteY2" fmla="*/ 855617 h 855617"/>
                <a:gd name="connsiteX3" fmla="*/ 0 w 1985555"/>
                <a:gd name="connsiteY3" fmla="*/ 855617 h 855617"/>
                <a:gd name="connsiteX4" fmla="*/ 0 w 1985555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985555 w 2481944"/>
                <a:gd name="connsiteY2" fmla="*/ 855617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94115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28801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944" h="855617">
                  <a:moveTo>
                    <a:pt x="0" y="0"/>
                  </a:moveTo>
                  <a:lnTo>
                    <a:pt x="2481944" y="0"/>
                  </a:lnTo>
                  <a:lnTo>
                    <a:pt x="1828801" y="816429"/>
                  </a:lnTo>
                  <a:lnTo>
                    <a:pt x="0" y="85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7"/>
            <p:cNvSpPr/>
            <p:nvPr/>
          </p:nvSpPr>
          <p:spPr>
            <a:xfrm>
              <a:off x="10155127" y="3272245"/>
              <a:ext cx="491102" cy="855617"/>
            </a:xfrm>
            <a:custGeom>
              <a:avLst/>
              <a:gdLst>
                <a:gd name="connsiteX0" fmla="*/ 0 w 1985555"/>
                <a:gd name="connsiteY0" fmla="*/ 0 h 855617"/>
                <a:gd name="connsiteX1" fmla="*/ 1985555 w 1985555"/>
                <a:gd name="connsiteY1" fmla="*/ 0 h 855617"/>
                <a:gd name="connsiteX2" fmla="*/ 1985555 w 1985555"/>
                <a:gd name="connsiteY2" fmla="*/ 855617 h 855617"/>
                <a:gd name="connsiteX3" fmla="*/ 0 w 1985555"/>
                <a:gd name="connsiteY3" fmla="*/ 855617 h 855617"/>
                <a:gd name="connsiteX4" fmla="*/ 0 w 1985555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985555 w 2481944"/>
                <a:gd name="connsiteY2" fmla="*/ 855617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94115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  <a:gd name="connsiteX0" fmla="*/ 0 w 2481944"/>
                <a:gd name="connsiteY0" fmla="*/ 0 h 855617"/>
                <a:gd name="connsiteX1" fmla="*/ 2481944 w 2481944"/>
                <a:gd name="connsiteY1" fmla="*/ 0 h 855617"/>
                <a:gd name="connsiteX2" fmla="*/ 1828801 w 2481944"/>
                <a:gd name="connsiteY2" fmla="*/ 816429 h 855617"/>
                <a:gd name="connsiteX3" fmla="*/ 0 w 2481944"/>
                <a:gd name="connsiteY3" fmla="*/ 855617 h 855617"/>
                <a:gd name="connsiteX4" fmla="*/ 0 w 2481944"/>
                <a:gd name="connsiteY4" fmla="*/ 0 h 85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1944" h="855617">
                  <a:moveTo>
                    <a:pt x="0" y="0"/>
                  </a:moveTo>
                  <a:lnTo>
                    <a:pt x="2481944" y="0"/>
                  </a:lnTo>
                  <a:lnTo>
                    <a:pt x="1828801" y="816429"/>
                  </a:lnTo>
                  <a:lnTo>
                    <a:pt x="0" y="85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AD"/>
            </a:solidFill>
            <a:ln>
              <a:solidFill>
                <a:srgbClr val="FFFA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44289" y="3038186"/>
            <a:ext cx="4596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5082146" y="2289656"/>
            <a:ext cx="4681822" cy="994234"/>
          </a:xfrm>
          <a:prstGeom prst="wedgeRoundRectCallout">
            <a:avLst>
              <a:gd name="adj1" fmla="val -4257"/>
              <a:gd name="adj2" fmla="val 9793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7423057" y="659240"/>
            <a:ext cx="4768943" cy="1498369"/>
          </a:xfrm>
          <a:prstGeom prst="wedgeRoundRectCallout">
            <a:avLst>
              <a:gd name="adj1" fmla="val 1592"/>
              <a:gd name="adj2" fmla="val 13137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Mao,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4289" y="3755565"/>
            <a:ext cx="45632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4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+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4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+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7035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5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2"/>
          </a:fgClr>
          <a:bgClr>
            <a:srgbClr val="FFFAAD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3061090" cy="1489289"/>
            <a:chOff x="569798" y="1124402"/>
            <a:chExt cx="306109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21884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1" t="11806" r="48462" b="56516"/>
          <a:stretch/>
        </p:blipFill>
        <p:spPr bwMode="auto">
          <a:xfrm>
            <a:off x="617844" y="1723218"/>
            <a:ext cx="4858877" cy="482768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138559" y="1723218"/>
            <a:ext cx="5295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32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Choáng ngợp hình ảnh cao nguyên đá Đồng Văn đẹp hùng v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419" y="2539797"/>
            <a:ext cx="6022538" cy="401110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90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3235806" cy="1489289"/>
            <a:chOff x="569798" y="1124402"/>
            <a:chExt cx="3235806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3235806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21884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77999" y="686185"/>
            <a:ext cx="6613143" cy="584775"/>
            <a:chOff x="569825" y="2199885"/>
            <a:chExt cx="6613143" cy="58477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63" t="17978" r="3590" b="51414"/>
          <a:stretch/>
        </p:blipFill>
        <p:spPr bwMode="auto">
          <a:xfrm>
            <a:off x="642193" y="1632929"/>
            <a:ext cx="5129813" cy="49246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6105774" y="1700635"/>
            <a:ext cx="4596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105774" y="2710012"/>
            <a:ext cx="5474807" cy="3461803"/>
            <a:chOff x="5841218" y="2776641"/>
            <a:chExt cx="4961814" cy="3237395"/>
          </a:xfrm>
        </p:grpSpPr>
        <p:pic>
          <p:nvPicPr>
            <p:cNvPr id="3074" name="Picture 2" descr="Biển Nha Trang - Dấu ấn trong lòng tôi - Cổng thông tin điện tử Bộ Công  Thươ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3739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2" name="TextBox 11"/>
            <p:cNvSpPr txBox="1"/>
            <p:nvPr/>
          </p:nvSpPr>
          <p:spPr>
            <a:xfrm>
              <a:off x="6101532" y="2969378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</a:t>
              </a:r>
              <a:r>
                <a:rPr lang="en-US" sz="2400" b="1" dirty="0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n w="3175">
                    <a:solidFill>
                      <a:schemeClr val="accent2"/>
                    </a:solidFill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endParaRPr lang="en-US" sz="2400" b="1" dirty="0">
                <a:ln w="3175">
                  <a:solidFill>
                    <a:schemeClr val="accent2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105774" y="2645145"/>
            <a:ext cx="5285275" cy="3591536"/>
            <a:chOff x="5841219" y="2776641"/>
            <a:chExt cx="4961813" cy="3245185"/>
          </a:xfrm>
        </p:grpSpPr>
        <p:pic>
          <p:nvPicPr>
            <p:cNvPr id="3076" name="Picture 4" descr="Quy Nhơn: “Thành phố Du lịch sạch Asean 2020” | Báo Dân trí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9" y="2776641"/>
              <a:ext cx="4961813" cy="324518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6" name="TextBox 15"/>
            <p:cNvSpPr txBox="1"/>
            <p:nvPr/>
          </p:nvSpPr>
          <p:spPr>
            <a:xfrm>
              <a:off x="6101532" y="2950102"/>
              <a:ext cx="18006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sz="2400" b="1" dirty="0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n w="3175">
                    <a:solidFill>
                      <a:schemeClr val="accent5"/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Nhơn</a:t>
              </a:r>
              <a:endParaRPr lang="en-US" sz="2400" b="1" dirty="0">
                <a:ln w="3175">
                  <a:solidFill>
                    <a:schemeClr val="accent5"/>
                  </a:solidFill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164678" y="2552700"/>
            <a:ext cx="5285275" cy="3698105"/>
            <a:chOff x="5841218" y="2776641"/>
            <a:chExt cx="4961814" cy="3245185"/>
          </a:xfrm>
        </p:grpSpPr>
        <p:pic>
          <p:nvPicPr>
            <p:cNvPr id="3078" name="Picture 6" descr="Chia sẻ kinh nghiệm đi du lịch Phú Quốc bằng xe máy từ A - Z - BestPric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8" y="2776641"/>
              <a:ext cx="4961814" cy="324518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0" name="TextBox 9"/>
            <p:cNvSpPr txBox="1"/>
            <p:nvPr/>
          </p:nvSpPr>
          <p:spPr>
            <a:xfrm>
              <a:off x="6257108" y="5417766"/>
              <a:ext cx="18549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n>
                    <a:solidFill>
                      <a:schemeClr val="tx2">
                        <a:lumMod val="25000"/>
                      </a:schemeClr>
                    </a:solidFill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 QUỐC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164678" y="2458127"/>
            <a:ext cx="5525758" cy="3887250"/>
            <a:chOff x="5841217" y="2776641"/>
            <a:chExt cx="4961815" cy="3241290"/>
          </a:xfrm>
        </p:grpSpPr>
        <p:pic>
          <p:nvPicPr>
            <p:cNvPr id="3080" name="Picture 8" descr="Hạ Long - Sửng Sốt - Titop 2 ngày 1 đêm - BestPric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217" y="2776641"/>
              <a:ext cx="4961815" cy="324129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3" name="TextBox 12"/>
            <p:cNvSpPr txBox="1"/>
            <p:nvPr/>
          </p:nvSpPr>
          <p:spPr>
            <a:xfrm>
              <a:off x="9433631" y="2996268"/>
              <a:ext cx="12682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HẠ LONG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259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501710" y="70355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5" t="45718" r="47958" b="20866"/>
          <a:stretch/>
        </p:blipFill>
        <p:spPr bwMode="auto">
          <a:xfrm>
            <a:off x="819993" y="1658299"/>
            <a:ext cx="4710857" cy="4937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6366949" y="1658299"/>
            <a:ext cx="4596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436261" y="275354"/>
            <a:ext cx="3394450" cy="1489289"/>
            <a:chOff x="438109" y="1127727"/>
            <a:chExt cx="33944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8109" y="1127727"/>
              <a:ext cx="33944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21884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KHÁM PHÁ</a:t>
              </a:r>
            </a:p>
          </p:txBody>
        </p:sp>
      </p:grpSp>
      <p:pic>
        <p:nvPicPr>
          <p:cNvPr id="4098" name="Picture 2" descr="Gợi ý du lịch miền tây tự túc trong 4 ngà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t="-29" r="13160"/>
          <a:stretch/>
        </p:blipFill>
        <p:spPr bwMode="auto">
          <a:xfrm>
            <a:off x="5969000" y="2737758"/>
            <a:ext cx="5602516" cy="3706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Kinh nghiệm du lịch miền Tây giá rẻ: lịch trình chi tiế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1"/>
          <a:stretch/>
        </p:blipFill>
        <p:spPr bwMode="auto">
          <a:xfrm>
            <a:off x="5969000" y="2776652"/>
            <a:ext cx="5602516" cy="3706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2" name="Picture 6" descr="Cẩm nang tour du lịch miền Tây chi tiết, cụ thể nhấ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/>
          <a:stretch/>
        </p:blipFill>
        <p:spPr bwMode="auto">
          <a:xfrm>
            <a:off x="6036242" y="2815545"/>
            <a:ext cx="5602999" cy="3706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4" name="Picture 8" descr="Nên du lịch miền Tây vào mùa nào?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"/>
          <a:stretch/>
        </p:blipFill>
        <p:spPr bwMode="auto">
          <a:xfrm>
            <a:off x="6104505" y="2776651"/>
            <a:ext cx="5601978" cy="3706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6" name="Picture 10" descr="Tour Du Lịch Miền Tây 7 ngày 6 đêm Từ Hà Nội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7"/>
          <a:stretch/>
        </p:blipFill>
        <p:spPr bwMode="auto">
          <a:xfrm>
            <a:off x="6070346" y="2815544"/>
            <a:ext cx="5602516" cy="3706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3536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50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5" t="52255" r="9456" b="16448"/>
          <a:stretch/>
        </p:blipFill>
        <p:spPr bwMode="auto">
          <a:xfrm>
            <a:off x="642194" y="1729869"/>
            <a:ext cx="4239066" cy="48276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4973499" y="1430830"/>
            <a:ext cx="6828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5122" name="Picture 2" descr="Đồng bằng sông Cửu Long - “Con gà đẻ trứng vàng” của kinh tế Việt Nam -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556" y="2540680"/>
            <a:ext cx="6191250" cy="3486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Tại sao vùng đồng bằng sông Hồng và vụ cận tập trung công nghiệp cao nhất  cả nước - Bí quyết học giỏ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602" y="2540680"/>
            <a:ext cx="6191251" cy="3486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6" name="Picture 6" descr="Đồng bằng sông Cửu Long: 46 năm vựa lúa chuyển mình - Hànộimới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1"/>
          <a:stretch/>
        </p:blipFill>
        <p:spPr bwMode="auto">
          <a:xfrm>
            <a:off x="5404140" y="2540680"/>
            <a:ext cx="6184012" cy="3486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465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086602" y="1341744"/>
            <a:ext cx="5510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pic>
        <p:nvPicPr>
          <p:cNvPr id="6146" name="Picture 2" descr="20210409091901_wm_shs-dao-duc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6193" r="47376" b="63033"/>
          <a:stretch/>
        </p:blipFill>
        <p:spPr bwMode="auto">
          <a:xfrm>
            <a:off x="390150" y="1723218"/>
            <a:ext cx="4715250" cy="493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hành phố Hồ Chí Minh sẽ xây dựng thành phố thông minh tại 24 quận, huyện |  Báo dân si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1" y="2416935"/>
            <a:ext cx="6039678" cy="377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P Hồ Chí Minh: 45 năm, hành trình đến một đô thị thông minh, đáng sống |  Tin tức mới nhất 24h - Đọc Báo Lao Động online - Laodong.v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0" y="2429102"/>
            <a:ext cx="6039678" cy="3772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2" name="Picture 8" descr="Bảng giá đất nhà nước thành phố Hà Nội giai đoạn 2020 đến 202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9"/>
          <a:stretch/>
        </p:blipFill>
        <p:spPr bwMode="auto">
          <a:xfrm>
            <a:off x="5762169" y="2522334"/>
            <a:ext cx="6039679" cy="3774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 descr="20210409091901_wm_shs-dao-duc-2">
            <a:extLst>
              <a:ext uri="{FF2B5EF4-FFF2-40B4-BE49-F238E27FC236}">
                <a16:creationId xmlns:a16="http://schemas.microsoft.com/office/drawing/2014/main" id="{65A6A9AA-8993-4480-A543-C1374D33A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6193" r="47376" b="63033"/>
          <a:stretch/>
        </p:blipFill>
        <p:spPr bwMode="auto">
          <a:xfrm>
            <a:off x="390151" y="1742428"/>
            <a:ext cx="4715250" cy="4932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4" descr="Thành phố Hồ Chí Minh sẽ xây dựng thành phố thông minh tại 24 quận, huyện |  Báo dân sinh">
            <a:extLst>
              <a:ext uri="{FF2B5EF4-FFF2-40B4-BE49-F238E27FC236}">
                <a16:creationId xmlns:a16="http://schemas.microsoft.com/office/drawing/2014/main" id="{72F49E87-EB26-4D50-94AC-EF6ACBF58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2" y="2436145"/>
            <a:ext cx="6039678" cy="37747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6" descr="TP Hồ Chí Minh: 45 năm, hành trình đến một đô thị thông minh, đáng sống |  Tin tức mới nhất 24h - Đọc Báo Lao Động online - Laodong.vn">
            <a:extLst>
              <a:ext uri="{FF2B5EF4-FFF2-40B4-BE49-F238E27FC236}">
                <a16:creationId xmlns:a16="http://schemas.microsoft.com/office/drawing/2014/main" id="{375BA54C-B54A-46C8-BFD4-45FC79949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0" y="2457917"/>
            <a:ext cx="6039678" cy="3772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4681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277</TotalTime>
  <Words>293</Words>
  <Application>Microsoft Office PowerPoint</Application>
  <PresentationFormat>Widescreen</PresentationFormat>
  <Paragraphs>50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Times New Roman</vt:lpstr>
      <vt:lpstr>UTM Cookies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Dell 01</cp:lastModifiedBy>
  <cp:revision>25</cp:revision>
  <dcterms:created xsi:type="dcterms:W3CDTF">2021-06-11T02:39:36Z</dcterms:created>
  <dcterms:modified xsi:type="dcterms:W3CDTF">2021-09-08T14:39:25Z</dcterms:modified>
</cp:coreProperties>
</file>