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6" r:id="rId3"/>
    <p:sldId id="307" r:id="rId4"/>
    <p:sldId id="308" r:id="rId5"/>
    <p:sldId id="311" r:id="rId6"/>
    <p:sldId id="309" r:id="rId7"/>
    <p:sldId id="313" r:id="rId8"/>
    <p:sldId id="310" r:id="rId9"/>
    <p:sldId id="312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7ADD-F486-4CA5-9405-8462D57BC7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3356-5851-4D38-954E-9EA07DA2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33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6CE4-3C7E-4490-9D88-5BF518C00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4C23E-CF5B-43B5-A57E-44F30DD14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837D-4417-41C6-B684-C55B6629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E5F0-D3BC-4E92-AE86-483EE96A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3402-12CE-484C-A87F-279240A4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D82C-4B84-425D-AB3A-FA8E29DE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ECBB-7AC4-4714-AFA8-501835405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7649-EFE4-44C8-93F8-703A353B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2794-71E1-4493-8F26-F638C619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B4858-B385-4CBA-AC78-75AA161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E337F-EC9D-496D-9D73-933F188B3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0196D-CF9E-43E4-BA3F-5314E5779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32B5F-E73D-4FFC-81F2-34A3F816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BA15C-0715-4425-8837-110BCE15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2F2F-F9A1-478C-B963-46C64A74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516D-A47F-4B19-82DA-594A8848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6F60-E587-47A2-BA60-A205B3FBA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7082-670A-4451-A856-FF12F449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2E6D-2290-42CB-8ED7-20C6F81A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6272D-1CC0-4BEC-8F7C-4D02A9FF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5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9BD4-8BCC-40A5-B383-337DBE86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920E-FCCA-4FB4-B1A0-18FF2804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1654-6223-4047-BBB6-7425D157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EE16-A1C6-472C-9B50-1DBE0A93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1423C-AA3E-4E71-BBB0-EB729F7F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756C-8C2B-4745-BF84-70FC9C5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DE01-01BC-43DF-8B43-DFDFCE566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E039A-76AB-4B3A-AC88-072D3F9FE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8D033-04C1-4E86-A1DA-6F00FCCA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77F32-9F58-4283-BC2C-7D15039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3A03-5D63-47BA-A54D-AC046A98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E3AE-0885-4BC3-889F-4E86C9DD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056E1-49EE-410D-8F83-C93AD97FE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140B-886C-4740-9C2C-BDABAC36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355BD-FD2B-4E17-994E-141C78F84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86C80-C836-4D7C-A4C3-2CBEF792B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446B1-472B-452D-975D-F1DF9C15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0A50D-85BC-4E88-AA82-37BED8CF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9F1EE-E11D-4CAF-B1C0-D5551A41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75DF-FE8C-4C22-9B03-6D75D970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F9E55-CFE8-4E7C-A599-B29995BE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6E97-61A9-490F-9BF1-3E9439E0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5DFA6-F7B8-45BF-B9C3-3A092CAF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5CD36-BF4F-472F-8F9B-C11E7878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0B8F1-6899-4581-8A03-AC50FA9A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25840-82FD-4BD3-BCC0-F064AFA5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F76D-4497-4C8E-A1E4-B18AD11E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8FEA-9719-4021-8542-292E592B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73F98-535D-4656-B0FA-DF32DBC6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7ABCA-000C-4EE4-A137-6000C658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6566A-6E4F-44D7-A4ED-8E632F8D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A680-9BF0-42A2-9211-E21093BF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4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7AD7-4D9E-46D6-88D7-93A05627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5E3B3-ADD0-4A62-A6AB-B9486A888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549E8-EF79-439B-875B-88B30C45D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88193-FE2B-43DF-A29C-BBC7D3CD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61F7-E57A-4037-B708-3A5D254E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248CC-D952-470C-ABFA-D50B1C3A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3B497-D91E-4660-9D77-2D1878EA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E9D4-18A8-4327-BC80-23152C3B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94AC-495F-4EA6-8577-3AB1D6138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2149-984F-4608-8341-6A98AF77B0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A5E2-B55B-4C28-BCC9-DF08E3B2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F8F6-E3FD-4519-B108-30AFF33C4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3"/>
            <a:ext cx="12192000" cy="68580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8306" y="2310770"/>
            <a:ext cx="6731403" cy="13075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982" y="5095753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HÌNH ẢNH CỦA EM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2)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107908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253068"/>
            <a:ext cx="8923867" cy="5147737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5" y="497287"/>
            <a:ext cx="1021439" cy="1204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347" y="463603"/>
            <a:ext cx="859372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733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3200400" y="2796683"/>
            <a:ext cx="5858933" cy="36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5"/>
            <a:ext cx="1092352" cy="1206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443" y="742388"/>
            <a:ext cx="10769468" cy="19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34" y="514917"/>
            <a:ext cx="2281767" cy="22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535083" y="0"/>
            <a:ext cx="1849607" cy="154912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62325" y="562533"/>
            <a:ext cx="9192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1121291" y="1668819"/>
            <a:ext cx="10268243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47139" y="3649307"/>
            <a:ext cx="1286933" cy="1286933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7406" y="3649307"/>
            <a:ext cx="1286933" cy="128693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84414" y="3649307"/>
            <a:ext cx="1286933" cy="12869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11422" y="3649307"/>
            <a:ext cx="1286933" cy="12869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38430" y="3649307"/>
            <a:ext cx="1286933" cy="1286933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10548404" y="5236274"/>
            <a:ext cx="969856" cy="9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0365438" y="3649307"/>
            <a:ext cx="1286933" cy="1286933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8605216" y="5219631"/>
            <a:ext cx="953360" cy="9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1005164" y="5093561"/>
            <a:ext cx="1170883" cy="1157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735948" y="5093561"/>
            <a:ext cx="1129849" cy="11112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6589964" y="5116568"/>
            <a:ext cx="1129849" cy="1111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4584414" y="5013411"/>
            <a:ext cx="1290428" cy="11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2496457" y="2980267"/>
            <a:ext cx="1857828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294" y="442993"/>
            <a:ext cx="11379068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4996282" y="2980267"/>
            <a:ext cx="1857828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7496108" y="2980268"/>
            <a:ext cx="2760653" cy="3289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6718" y="460961"/>
            <a:ext cx="1021677" cy="1021475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39933" y="650025"/>
            <a:ext cx="11125068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4991623" y="3355280"/>
            <a:ext cx="2341419" cy="230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966880" y="3566539"/>
            <a:ext cx="3103417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80" y="4702613"/>
            <a:ext cx="3103417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54370" y="3566539"/>
            <a:ext cx="3383449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54370" y="4702613"/>
            <a:ext cx="3383449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3429000" y="2180333"/>
            <a:ext cx="5638800" cy="312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4284" y="460962"/>
            <a:ext cx="1119084" cy="1118861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39933" y="650025"/>
            <a:ext cx="11125068" cy="568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6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3"/>
            <a:ext cx="12192000" cy="68580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8306" y="2310770"/>
            <a:ext cx="6731403" cy="13075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982" y="5095753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HÌNH ẢNH CỦA EM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3)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107908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4870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201558"/>
            <a:ext cx="1333687" cy="1244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481" y="472225"/>
            <a:ext cx="11125068" cy="282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2048125" y="3287696"/>
            <a:ext cx="8225924" cy="30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159994"/>
            <a:ext cx="1333687" cy="1244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481" y="472224"/>
            <a:ext cx="11125068" cy="226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4299904" y="2525583"/>
            <a:ext cx="5694219" cy="339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363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01</dc:creator>
  <cp:lastModifiedBy>Dell 01</cp:lastModifiedBy>
  <cp:revision>2</cp:revision>
  <dcterms:created xsi:type="dcterms:W3CDTF">2021-08-26T08:54:33Z</dcterms:created>
  <dcterms:modified xsi:type="dcterms:W3CDTF">2021-09-09T06:03:00Z</dcterms:modified>
</cp:coreProperties>
</file>