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6" r:id="rId4"/>
    <p:sldMasterId id="2147483695" r:id="rId5"/>
    <p:sldMasterId id="2147483705" r:id="rId6"/>
  </p:sldMasterIdLst>
  <p:notesMasterIdLst>
    <p:notesMasterId r:id="rId33"/>
  </p:notesMasterIdLst>
  <p:sldIdLst>
    <p:sldId id="382" r:id="rId7"/>
    <p:sldId id="2928" r:id="rId8"/>
    <p:sldId id="266" r:id="rId9"/>
    <p:sldId id="256" r:id="rId10"/>
    <p:sldId id="262" r:id="rId11"/>
    <p:sldId id="2927" r:id="rId12"/>
    <p:sldId id="359" r:id="rId13"/>
    <p:sldId id="345" r:id="rId14"/>
    <p:sldId id="2911" r:id="rId15"/>
    <p:sldId id="371" r:id="rId16"/>
    <p:sldId id="305" r:id="rId17"/>
    <p:sldId id="2923" r:id="rId18"/>
    <p:sldId id="2922" r:id="rId19"/>
    <p:sldId id="2920" r:id="rId20"/>
    <p:sldId id="2924" r:id="rId21"/>
    <p:sldId id="2929" r:id="rId22"/>
    <p:sldId id="362" r:id="rId23"/>
    <p:sldId id="2916" r:id="rId24"/>
    <p:sldId id="364" r:id="rId25"/>
    <p:sldId id="2930" r:id="rId26"/>
    <p:sldId id="2926" r:id="rId27"/>
    <p:sldId id="2925" r:id="rId28"/>
    <p:sldId id="2918" r:id="rId29"/>
    <p:sldId id="2919" r:id="rId30"/>
    <p:sldId id="2931" r:id="rId31"/>
    <p:sldId id="36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2" autoAdjust="0"/>
    <p:restoredTop sz="94660"/>
  </p:normalViewPr>
  <p:slideViewPr>
    <p:cSldViewPr snapToGrid="0">
      <p:cViewPr>
        <p:scale>
          <a:sx n="70" d="100"/>
          <a:sy n="70" d="100"/>
        </p:scale>
        <p:origin x="-235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7450A-8EB1-442F-AF83-6B9574E2CD0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3CB1E-322B-4770-87BE-5CA234604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0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572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24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42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1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164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325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858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72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95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43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00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963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56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21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64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35697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58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686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47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042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24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755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82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105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7544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992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707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82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671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3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326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911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5316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00311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5819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9615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2409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05402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0829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75174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06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009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05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75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91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52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475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58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57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29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30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37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5417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47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831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673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16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A41FA2-96D2-421A-92D2-5C661B5D4033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21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3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7915E4-294D-47C6-92EF-14FF6E02DA30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DC340-D03C-4EA0-970C-2B421F53AF53}"/>
              </a:ext>
            </a:extLst>
          </p:cNvPr>
          <p:cNvSpPr txBox="1"/>
          <p:nvPr userDrawn="1"/>
        </p:nvSpPr>
        <p:spPr>
          <a:xfrm>
            <a:off x="9607795" y="6611779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46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5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3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Relationship Id="rId5" Type="http://schemas.microsoft.com/office/2007/relationships/hdphoto" Target="../media/hdphoto13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3" Type="http://schemas.openxmlformats.org/officeDocument/2006/relationships/image" Target="../media/image15.png"/><Relationship Id="rId21" Type="http://schemas.openxmlformats.org/officeDocument/2006/relationships/image" Target="../media/image25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" Type="http://schemas.openxmlformats.org/officeDocument/2006/relationships/image" Target="../media/image14.jpeg"/><Relationship Id="rId16" Type="http://schemas.openxmlformats.org/officeDocument/2006/relationships/image" Target="../media/image22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png"/><Relationship Id="rId3" Type="http://schemas.microsoft.com/office/2007/relationships/hdphoto" Target="../media/hdphoto8.wdp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gif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openxmlformats.org/officeDocument/2006/relationships/image" Target="../media/image28.gif"/><Relationship Id="rId9" Type="http://schemas.microsoft.com/office/2007/relationships/hdphoto" Target="../media/hdphoto9.wdp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microsoft.com/office/2007/relationships/hdphoto" Target="../media/hdphoto11.wdp"/><Relationship Id="rId12" Type="http://schemas.openxmlformats.org/officeDocument/2006/relationships/image" Target="../media/image24.png"/><Relationship Id="rId2" Type="http://schemas.openxmlformats.org/officeDocument/2006/relationships/image" Target="../media/image3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23.png"/><Relationship Id="rId4" Type="http://schemas.openxmlformats.org/officeDocument/2006/relationships/image" Target="../media/image28.gif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Cái trống trường em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502934" cy="5279775"/>
            <a:chOff x="620121" y="703791"/>
            <a:chExt cx="6848230" cy="52797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224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Suốt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liền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nằm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422079" y="3196841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Kìa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vang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bừng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Thanh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Hào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 </a:t>
              </a:r>
              <a:endPara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lặng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im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Nghiêng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Chắc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  <a:endPara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8602312" y="1514168"/>
            <a:ext cx="2805424" cy="1784338"/>
          </a:xfrm>
          <a:prstGeom prst="cloudCallout">
            <a:avLst>
              <a:gd name="adj1" fmla="val -21735"/>
              <a:gd name="adj2" fmla="val 81360"/>
            </a:avLst>
          </a:prstGeom>
          <a:gradFill flip="none" rotWithShape="1">
            <a:gsLst>
              <a:gs pos="100000">
                <a:srgbClr val="92D050">
                  <a:tint val="66000"/>
                  <a:satMod val="160000"/>
                </a:srgbClr>
              </a:gs>
              <a:gs pos="0">
                <a:srgbClr val="92D05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7872" y="1693549"/>
            <a:ext cx="3661254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ưng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4601355" y="1550568"/>
            <a:ext cx="3166605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368" y="1670702"/>
            <a:ext cx="2386183" cy="118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59976" y="1673708"/>
            <a:ext cx="3393679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gẫm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nghĩ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2" grpId="0" animBg="1"/>
      <p:bldP spid="4" grpId="0" animBg="1"/>
      <p:bldP spid="34" grpId="0"/>
      <p:bldP spid="35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857DA1-3AC0-48CC-9B4F-FBE803FC7B73}"/>
              </a:ext>
            </a:extLst>
          </p:cNvPr>
          <p:cNvSpPr/>
          <p:nvPr/>
        </p:nvSpPr>
        <p:spPr>
          <a:xfrm>
            <a:off x="1951673" y="2335373"/>
            <a:ext cx="5996762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7768D5-248A-4B61-808E-FB40B646CEC9}"/>
              </a:ext>
            </a:extLst>
          </p:cNvPr>
          <p:cNvSpPr/>
          <p:nvPr/>
        </p:nvSpPr>
        <p:spPr>
          <a:xfrm>
            <a:off x="1935172" y="3242976"/>
            <a:ext cx="5996762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CB33B8-B310-4399-963A-72F1BAC59C42}"/>
              </a:ext>
            </a:extLst>
          </p:cNvPr>
          <p:cNvSpPr txBox="1"/>
          <p:nvPr/>
        </p:nvSpPr>
        <p:spPr>
          <a:xfrm>
            <a:off x="4422886" y="2335373"/>
            <a:ext cx="451568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7A858D-ABE4-4524-B982-BA1B1C3103D1}"/>
              </a:ext>
            </a:extLst>
          </p:cNvPr>
          <p:cNvSpPr txBox="1"/>
          <p:nvPr/>
        </p:nvSpPr>
        <p:spPr>
          <a:xfrm>
            <a:off x="4268859" y="3242976"/>
            <a:ext cx="586056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10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2F3866-D03B-4823-AD50-AD71260676D5}"/>
              </a:ext>
            </a:extLst>
          </p:cNvPr>
          <p:cNvSpPr/>
          <p:nvPr/>
        </p:nvSpPr>
        <p:spPr>
          <a:xfrm>
            <a:off x="1592645" y="6232362"/>
            <a:ext cx="449200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56B4B0-7DD8-4E49-A972-F8A323801679}"/>
              </a:ext>
            </a:extLst>
          </p:cNvPr>
          <p:cNvCxnSpPr/>
          <p:nvPr/>
        </p:nvCxnSpPr>
        <p:spPr>
          <a:xfrm flipH="1">
            <a:off x="2353993" y="1279266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A7B1D2-8434-49A3-8262-65CB49A91145}"/>
              </a:ext>
            </a:extLst>
          </p:cNvPr>
          <p:cNvCxnSpPr/>
          <p:nvPr/>
        </p:nvCxnSpPr>
        <p:spPr>
          <a:xfrm flipH="1">
            <a:off x="3956577" y="124552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3E510B-9D54-4C71-A519-66028A84658F}"/>
              </a:ext>
            </a:extLst>
          </p:cNvPr>
          <p:cNvCxnSpPr/>
          <p:nvPr/>
        </p:nvCxnSpPr>
        <p:spPr>
          <a:xfrm flipH="1">
            <a:off x="2121763" y="1842534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89F93D-BC4B-4D6B-B71D-88F262867024}"/>
              </a:ext>
            </a:extLst>
          </p:cNvPr>
          <p:cNvCxnSpPr/>
          <p:nvPr/>
        </p:nvCxnSpPr>
        <p:spPr>
          <a:xfrm flipH="1">
            <a:off x="3598227" y="1785236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5866EE-4AE7-4F84-9A44-A28E7D5A77DE}"/>
              </a:ext>
            </a:extLst>
          </p:cNvPr>
          <p:cNvCxnSpPr/>
          <p:nvPr/>
        </p:nvCxnSpPr>
        <p:spPr>
          <a:xfrm flipH="1">
            <a:off x="3598227" y="240233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9E7440-5CB3-47D0-B68D-B2F034174A07}"/>
              </a:ext>
            </a:extLst>
          </p:cNvPr>
          <p:cNvCxnSpPr/>
          <p:nvPr/>
        </p:nvCxnSpPr>
        <p:spPr>
          <a:xfrm flipH="1">
            <a:off x="2604955" y="287453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5353F8-6E90-4331-B47F-9ED26B8B1ABD}"/>
              </a:ext>
            </a:extLst>
          </p:cNvPr>
          <p:cNvCxnSpPr/>
          <p:nvPr/>
        </p:nvCxnSpPr>
        <p:spPr>
          <a:xfrm flipH="1">
            <a:off x="4236964" y="290045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6206B-CDF7-465E-BEF8-4EDFB4FB49F0}"/>
              </a:ext>
            </a:extLst>
          </p:cNvPr>
          <p:cNvCxnSpPr/>
          <p:nvPr/>
        </p:nvCxnSpPr>
        <p:spPr>
          <a:xfrm flipH="1">
            <a:off x="4190077" y="2887844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12FCFD-9623-43D5-9034-9BC54476AA2B}"/>
              </a:ext>
            </a:extLst>
          </p:cNvPr>
          <p:cNvCxnSpPr/>
          <p:nvPr/>
        </p:nvCxnSpPr>
        <p:spPr>
          <a:xfrm flipH="1">
            <a:off x="2811205" y="3719892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58F6ED-CE05-4A97-8874-430DD8CFCF50}"/>
              </a:ext>
            </a:extLst>
          </p:cNvPr>
          <p:cNvCxnSpPr/>
          <p:nvPr/>
        </p:nvCxnSpPr>
        <p:spPr>
          <a:xfrm flipH="1">
            <a:off x="4017377" y="3720832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7751D1-4A40-453B-B3CD-04E947C28D3F}"/>
              </a:ext>
            </a:extLst>
          </p:cNvPr>
          <p:cNvCxnSpPr/>
          <p:nvPr/>
        </p:nvCxnSpPr>
        <p:spPr>
          <a:xfrm flipH="1">
            <a:off x="4098697" y="4306684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95CC9CB-4D00-4006-9491-DFBF4650668A}"/>
              </a:ext>
            </a:extLst>
          </p:cNvPr>
          <p:cNvCxnSpPr/>
          <p:nvPr/>
        </p:nvCxnSpPr>
        <p:spPr>
          <a:xfrm flipH="1">
            <a:off x="2490223" y="4809514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9818D6-5F6D-4BB8-A98F-314D7F2FD554}"/>
              </a:ext>
            </a:extLst>
          </p:cNvPr>
          <p:cNvCxnSpPr/>
          <p:nvPr/>
        </p:nvCxnSpPr>
        <p:spPr>
          <a:xfrm flipH="1">
            <a:off x="3579647" y="4809514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ABF6E9-5D13-4A53-B51A-7A9E039D4045}"/>
              </a:ext>
            </a:extLst>
          </p:cNvPr>
          <p:cNvCxnSpPr/>
          <p:nvPr/>
        </p:nvCxnSpPr>
        <p:spPr>
          <a:xfrm flipH="1">
            <a:off x="3615006" y="537256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FAFFB6-2428-4CAC-9852-E0723F3D0FC7}"/>
              </a:ext>
            </a:extLst>
          </p:cNvPr>
          <p:cNvCxnSpPr/>
          <p:nvPr/>
        </p:nvCxnSpPr>
        <p:spPr>
          <a:xfrm flipH="1">
            <a:off x="3539088" y="536124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CC555C1-BF05-467B-BC60-3FABE5F7E5F3}"/>
              </a:ext>
            </a:extLst>
          </p:cNvPr>
          <p:cNvCxnSpPr/>
          <p:nvPr/>
        </p:nvCxnSpPr>
        <p:spPr>
          <a:xfrm flipH="1">
            <a:off x="7738120" y="1267532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9374A53-C89F-4C7A-B9A7-BD2F2FCAB070}"/>
              </a:ext>
            </a:extLst>
          </p:cNvPr>
          <p:cNvCxnSpPr/>
          <p:nvPr/>
        </p:nvCxnSpPr>
        <p:spPr>
          <a:xfrm flipH="1">
            <a:off x="7137608" y="175493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7150B5-523E-4EA5-B16D-31F7349B011C}"/>
              </a:ext>
            </a:extLst>
          </p:cNvPr>
          <p:cNvCxnSpPr/>
          <p:nvPr/>
        </p:nvCxnSpPr>
        <p:spPr>
          <a:xfrm flipH="1">
            <a:off x="8274297" y="175492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7894E81-540D-4106-BFE8-1EE908E497F7}"/>
              </a:ext>
            </a:extLst>
          </p:cNvPr>
          <p:cNvCxnSpPr/>
          <p:nvPr/>
        </p:nvCxnSpPr>
        <p:spPr>
          <a:xfrm flipH="1">
            <a:off x="8225087" y="2239012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353626-957B-42ED-92B3-127AC375A3CA}"/>
              </a:ext>
            </a:extLst>
          </p:cNvPr>
          <p:cNvCxnSpPr/>
          <p:nvPr/>
        </p:nvCxnSpPr>
        <p:spPr>
          <a:xfrm flipH="1">
            <a:off x="7975094" y="287453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7D38189-B804-480F-A7F8-F6B50EBDD060}"/>
              </a:ext>
            </a:extLst>
          </p:cNvPr>
          <p:cNvCxnSpPr/>
          <p:nvPr/>
        </p:nvCxnSpPr>
        <p:spPr>
          <a:xfrm flipH="1">
            <a:off x="7888132" y="286593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8019F12-602F-4C82-8D74-D0B12A9AB99A}"/>
              </a:ext>
            </a:extLst>
          </p:cNvPr>
          <p:cNvCxnSpPr/>
          <p:nvPr/>
        </p:nvCxnSpPr>
        <p:spPr>
          <a:xfrm flipH="1">
            <a:off x="6860339" y="367640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B5752E-DEE8-4151-9751-B0E77C9ABD5F}"/>
              </a:ext>
            </a:extLst>
          </p:cNvPr>
          <p:cNvCxnSpPr/>
          <p:nvPr/>
        </p:nvCxnSpPr>
        <p:spPr>
          <a:xfrm flipH="1">
            <a:off x="8139626" y="370676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0CD896-EA24-449F-BEAA-5A593533F856}"/>
              </a:ext>
            </a:extLst>
          </p:cNvPr>
          <p:cNvCxnSpPr/>
          <p:nvPr/>
        </p:nvCxnSpPr>
        <p:spPr>
          <a:xfrm flipH="1">
            <a:off x="6389148" y="425914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7A25A78-1A66-4503-BD43-A49F34ACC498}"/>
              </a:ext>
            </a:extLst>
          </p:cNvPr>
          <p:cNvCxnSpPr/>
          <p:nvPr/>
        </p:nvCxnSpPr>
        <p:spPr>
          <a:xfrm flipH="1">
            <a:off x="7245839" y="424986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7BD4281-1736-4C81-8365-C9F3035BC3D3}"/>
              </a:ext>
            </a:extLst>
          </p:cNvPr>
          <p:cNvCxnSpPr/>
          <p:nvPr/>
        </p:nvCxnSpPr>
        <p:spPr>
          <a:xfrm flipH="1">
            <a:off x="8102530" y="425914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68670DB-DAB5-43A4-8898-319386BED8D9}"/>
              </a:ext>
            </a:extLst>
          </p:cNvPr>
          <p:cNvCxnSpPr/>
          <p:nvPr/>
        </p:nvCxnSpPr>
        <p:spPr>
          <a:xfrm flipH="1">
            <a:off x="8967507" y="424058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2BFDB42-5225-4D08-B9F6-00EFA7B37332}"/>
              </a:ext>
            </a:extLst>
          </p:cNvPr>
          <p:cNvCxnSpPr/>
          <p:nvPr/>
        </p:nvCxnSpPr>
        <p:spPr>
          <a:xfrm flipH="1">
            <a:off x="8004590" y="478555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B0FDAE7-87E0-4A24-A48D-9402B9E3A888}"/>
              </a:ext>
            </a:extLst>
          </p:cNvPr>
          <p:cNvCxnSpPr/>
          <p:nvPr/>
        </p:nvCxnSpPr>
        <p:spPr>
          <a:xfrm flipH="1">
            <a:off x="8906645" y="538327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6FC92A9-3180-4706-A06F-89D0B7378D87}"/>
              </a:ext>
            </a:extLst>
          </p:cNvPr>
          <p:cNvCxnSpPr/>
          <p:nvPr/>
        </p:nvCxnSpPr>
        <p:spPr>
          <a:xfrm flipH="1">
            <a:off x="8810365" y="53612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90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224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2F3866-D03B-4823-AD50-AD71260676D5}"/>
              </a:ext>
            </a:extLst>
          </p:cNvPr>
          <p:cNvSpPr/>
          <p:nvPr/>
        </p:nvSpPr>
        <p:spPr>
          <a:xfrm>
            <a:off x="799945" y="6282808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789984" y="6270263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224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5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224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5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D639A9-3B73-4ADF-A9BB-BC66C631D6E3}"/>
              </a:ext>
            </a:extLst>
          </p:cNvPr>
          <p:cNvSpPr txBox="1"/>
          <p:nvPr/>
        </p:nvSpPr>
        <p:spPr>
          <a:xfrm>
            <a:off x="1197722" y="184089"/>
            <a:ext cx="1052003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Bạn học sinh kể gì về trống trường trong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696BC-E602-4DCD-97F1-A97D4C8EEB38}"/>
              </a:ext>
            </a:extLst>
          </p:cNvPr>
          <p:cNvSpPr txBox="1"/>
          <p:nvPr/>
        </p:nvSpPr>
        <p:spPr>
          <a:xfrm>
            <a:off x="292751" y="1355652"/>
            <a:ext cx="519744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B0578-AFEC-438F-8850-2CBBF49E3A9D}"/>
              </a:ext>
            </a:extLst>
          </p:cNvPr>
          <p:cNvSpPr txBox="1"/>
          <p:nvPr/>
        </p:nvSpPr>
        <p:spPr>
          <a:xfrm>
            <a:off x="4989251" y="1377330"/>
            <a:ext cx="50898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367E77A2-8523-4015-9626-25716BBAB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>
            <a:off x="9772762" y="1736836"/>
            <a:ext cx="1774722" cy="1844251"/>
          </a:xfrm>
          <a:prstGeom prst="roundRect">
            <a:avLst>
              <a:gd name="adj" fmla="val 17503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1149A9-05D5-4336-AD31-53EBDF18D017}"/>
              </a:ext>
            </a:extLst>
          </p:cNvPr>
          <p:cNvSpPr txBox="1"/>
          <p:nvPr/>
        </p:nvSpPr>
        <p:spPr>
          <a:xfrm>
            <a:off x="2688573" y="4600192"/>
            <a:ext cx="6814854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>
              <a:solidFill>
                <a:srgbClr val="FB5B5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2800" dirty="0">
              <a:solidFill>
                <a:srgbClr val="FB5B5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lang="en-US" sz="2800" dirty="0">
              <a:solidFill>
                <a:srgbClr val="FB5B5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BBA51B-4B0A-4F0F-9B7B-1F7FAB51D5B0}"/>
              </a:ext>
            </a:extLst>
          </p:cNvPr>
          <p:cNvSpPr txBox="1"/>
          <p:nvPr/>
        </p:nvSpPr>
        <p:spPr>
          <a:xfrm>
            <a:off x="1197721" y="3998218"/>
            <a:ext cx="1052003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học sinh kể về trống trường trong những ngày hè là: 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5" grpId="0" uiExpand="1" build="p"/>
      <p:bldP spid="1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AB5016-0027-4AC3-ADC6-EBB8A3CD3405}"/>
              </a:ext>
            </a:extLst>
          </p:cNvPr>
          <p:cNvSpPr txBox="1"/>
          <p:nvPr/>
        </p:nvSpPr>
        <p:spPr>
          <a:xfrm>
            <a:off x="881984" y="239775"/>
            <a:ext cx="10280342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2283BE-2848-4282-85E3-A5B35C6A1339}"/>
              </a:ext>
            </a:extLst>
          </p:cNvPr>
          <p:cNvSpPr txBox="1"/>
          <p:nvPr/>
        </p:nvSpPr>
        <p:spPr>
          <a:xfrm>
            <a:off x="1196020" y="3660237"/>
            <a:ext cx="10056697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mới bắt đầu.</a:t>
            </a:r>
            <a:endParaRPr lang="en-US" sz="3200" dirty="0">
              <a:solidFill>
                <a:srgbClr val="FB4C4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1264A-5663-43CB-B1D3-049D68E24D7D}"/>
              </a:ext>
            </a:extLst>
          </p:cNvPr>
          <p:cNvSpPr txBox="1"/>
          <p:nvPr/>
        </p:nvSpPr>
        <p:spPr>
          <a:xfrm>
            <a:off x="3543198" y="1031236"/>
            <a:ext cx="6205651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A44DD-F3D3-4E2E-A42C-1E031699EE9B}"/>
              </a:ext>
            </a:extLst>
          </p:cNvPr>
          <p:cNvSpPr txBox="1"/>
          <p:nvPr/>
        </p:nvSpPr>
        <p:spPr>
          <a:xfrm>
            <a:off x="797179" y="4477528"/>
            <a:ext cx="10280342" cy="1480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tưng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bừng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phấn</a:t>
            </a:r>
            <a:r>
              <a:rPr lang="en-US" sz="320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khởi.</a:t>
            </a:r>
            <a:endParaRPr lang="en-US" sz="3200" dirty="0">
              <a:solidFill>
                <a:srgbClr val="FB4C4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uiExpand="1" build="p"/>
      <p:bldP spid="7" grpId="0"/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23285" y="3088909"/>
            <a:ext cx="62350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1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226663-F80D-4F3A-BC41-EE2ACE893380}"/>
              </a:ext>
            </a:extLst>
          </p:cNvPr>
          <p:cNvSpPr txBox="1"/>
          <p:nvPr/>
        </p:nvSpPr>
        <p:spPr>
          <a:xfrm>
            <a:off x="394945" y="163579"/>
            <a:ext cx="1084600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thơ nào cho thấy bạn học sinh trò chuyện với trường trường như với một người bạn?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FE1FDE-2FFF-4574-99AF-A023197ADDB8}"/>
              </a:ext>
            </a:extLst>
          </p:cNvPr>
          <p:cNvSpPr txBox="1"/>
          <p:nvPr/>
        </p:nvSpPr>
        <p:spPr>
          <a:xfrm>
            <a:off x="1755175" y="1584831"/>
            <a:ext cx="4162367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0AE8AC-E033-4145-91FF-F0399B855D7D}"/>
              </a:ext>
            </a:extLst>
          </p:cNvPr>
          <p:cNvSpPr txBox="1"/>
          <p:nvPr/>
        </p:nvSpPr>
        <p:spPr>
          <a:xfrm>
            <a:off x="1795293" y="4061626"/>
            <a:ext cx="5157614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46ADDC-2F7E-4FB2-9D2A-A318E8A758B0}"/>
              </a:ext>
            </a:extLst>
          </p:cNvPr>
          <p:cNvSpPr txBox="1"/>
          <p:nvPr/>
        </p:nvSpPr>
        <p:spPr>
          <a:xfrm>
            <a:off x="6052458" y="4071275"/>
            <a:ext cx="6205651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4E03D3-5FAC-4F07-B025-C31A9EB26961}"/>
              </a:ext>
            </a:extLst>
          </p:cNvPr>
          <p:cNvSpPr txBox="1"/>
          <p:nvPr/>
        </p:nvSpPr>
        <p:spPr>
          <a:xfrm>
            <a:off x="6052458" y="1568576"/>
            <a:ext cx="5157614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649B86-59A3-48FE-AF69-E1D7089B81A1}"/>
              </a:ext>
            </a:extLst>
          </p:cNvPr>
          <p:cNvSpPr txBox="1"/>
          <p:nvPr/>
        </p:nvSpPr>
        <p:spPr>
          <a:xfrm>
            <a:off x="1784407" y="4047024"/>
            <a:ext cx="5157614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87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  <p:bldP spid="10" grpId="0"/>
      <p:bldP spid="11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9E5AA0-994E-47CE-905D-12F673C6A588}"/>
              </a:ext>
            </a:extLst>
          </p:cNvPr>
          <p:cNvSpPr txBox="1"/>
          <p:nvPr/>
        </p:nvSpPr>
        <p:spPr>
          <a:xfrm>
            <a:off x="916785" y="808088"/>
            <a:ext cx="10846007" cy="130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thấy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thấy tình cảm của bạn HS với trống trường rất g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ắn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thiết.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20210409090849_wm_shs-tieng-viet-2-tap-1">
            <a:extLst>
              <a:ext uri="{FF2B5EF4-FFF2-40B4-BE49-F238E27FC236}">
                <a16:creationId xmlns:a16="http://schemas.microsoft.com/office/drawing/2014/main" id="{6270DF60-8213-40DF-A31E-DC5F8D4CD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68" r="42050" b="58821"/>
          <a:stretch/>
        </p:blipFill>
        <p:spPr bwMode="auto">
          <a:xfrm flipH="1">
            <a:off x="5267716" y="2403491"/>
            <a:ext cx="5635224" cy="3438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>
            <a:extLst>
              <a:ext uri="{FF2B5EF4-FFF2-40B4-BE49-F238E27FC236}">
                <a16:creationId xmlns:a16="http://schemas.microsoft.com/office/drawing/2014/main" id="{C13C6DD6-0BCB-44B0-BEE8-61EB8BEF2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 flipH="1">
            <a:off x="1447059" y="2403490"/>
            <a:ext cx="3361321" cy="3777051"/>
          </a:xfrm>
          <a:prstGeom prst="roundRect">
            <a:avLst>
              <a:gd name="adj" fmla="val 2913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81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224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17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A23EBF6-B12E-493F-AB63-7864E9FD2842}"/>
              </a:ext>
            </a:extLst>
          </p:cNvPr>
          <p:cNvSpPr txBox="1"/>
          <p:nvPr/>
        </p:nvSpPr>
        <p:spPr>
          <a:xfrm>
            <a:off x="1284655" y="281359"/>
            <a:ext cx="1084224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F37198-66E8-4C30-A45B-49EA606B2A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9CCCFC"/>
              </a:clrFrom>
              <a:clrTo>
                <a:srgbClr val="9CCCFC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62"/>
          <a:stretch/>
        </p:blipFill>
        <p:spPr>
          <a:xfrm>
            <a:off x="2549484" y="1286124"/>
            <a:ext cx="6692487" cy="4285751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04A0A85D-7593-43D4-98EC-833D96E7B41B}"/>
              </a:ext>
            </a:extLst>
          </p:cNvPr>
          <p:cNvSpPr/>
          <p:nvPr/>
        </p:nvSpPr>
        <p:spPr>
          <a:xfrm>
            <a:off x="2959820" y="2145715"/>
            <a:ext cx="2685303" cy="1008817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B2A926A-5B91-4A64-AE6A-6A271C5BF0BA}"/>
              </a:ext>
            </a:extLst>
          </p:cNvPr>
          <p:cNvSpPr/>
          <p:nvPr/>
        </p:nvSpPr>
        <p:spPr>
          <a:xfrm>
            <a:off x="6523545" y="2145715"/>
            <a:ext cx="2318482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B2B639C-F897-4068-9DCE-FAAE77FF1ED4}"/>
              </a:ext>
            </a:extLst>
          </p:cNvPr>
          <p:cNvSpPr/>
          <p:nvPr/>
        </p:nvSpPr>
        <p:spPr>
          <a:xfrm>
            <a:off x="3406184" y="4235421"/>
            <a:ext cx="1792576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349F049-E36E-456F-9A7E-2C5922133408}"/>
              </a:ext>
            </a:extLst>
          </p:cNvPr>
          <p:cNvSpPr/>
          <p:nvPr/>
        </p:nvSpPr>
        <p:spPr>
          <a:xfrm>
            <a:off x="6523545" y="4235421"/>
            <a:ext cx="1792576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F60CC53-A4E9-40C1-8284-0B3BF6A93085}"/>
              </a:ext>
            </a:extLst>
          </p:cNvPr>
          <p:cNvSpPr/>
          <p:nvPr/>
        </p:nvSpPr>
        <p:spPr>
          <a:xfrm>
            <a:off x="2718000" y="1588642"/>
            <a:ext cx="3363686" cy="21009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93047E-32B9-423E-B002-8C78FD5C9EE1}"/>
              </a:ext>
            </a:extLst>
          </p:cNvPr>
          <p:cNvSpPr/>
          <p:nvPr/>
        </p:nvSpPr>
        <p:spPr>
          <a:xfrm>
            <a:off x="6250201" y="1505543"/>
            <a:ext cx="2865170" cy="21009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945765-A69E-40E3-B159-1AD7F6D44C2F}"/>
              </a:ext>
            </a:extLst>
          </p:cNvPr>
          <p:cNvSpPr/>
          <p:nvPr/>
        </p:nvSpPr>
        <p:spPr>
          <a:xfrm>
            <a:off x="2779953" y="3800608"/>
            <a:ext cx="3054790" cy="17548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2" grpId="0" animBg="1"/>
      <p:bldP spid="33" grpId="0" animBg="1"/>
      <p:bldP spid="34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127931-BC7A-43E1-A476-4D70F8E0D7E7}"/>
              </a:ext>
            </a:extLst>
          </p:cNvPr>
          <p:cNvSpPr txBox="1"/>
          <p:nvPr/>
        </p:nvSpPr>
        <p:spPr>
          <a:xfrm>
            <a:off x="1284655" y="281359"/>
            <a:ext cx="1084224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và đáp: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C242E-B334-429C-B3A0-9304EE3EB22C}"/>
              </a:ext>
            </a:extLst>
          </p:cNvPr>
          <p:cNvSpPr txBox="1"/>
          <p:nvPr/>
        </p:nvSpPr>
        <p:spPr>
          <a:xfrm>
            <a:off x="1284654" y="1108673"/>
            <a:ext cx="1084224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Lời tạm biệt của bạn học sinh với trống trường.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75869-5073-4777-8943-D3C51725FC37}"/>
              </a:ext>
            </a:extLst>
          </p:cNvPr>
          <p:cNvSpPr txBox="1"/>
          <p:nvPr/>
        </p:nvSpPr>
        <p:spPr>
          <a:xfrm>
            <a:off x="1284653" y="1935987"/>
            <a:ext cx="1084224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Lời tạm biệt bạn bè khi bắt đầu nghỉ hè.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5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929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4048730" y="2492343"/>
            <a:ext cx="4410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513" y="3121820"/>
            <a:ext cx="1754978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8767343" cy="45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26953" y="255547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Mùa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xuân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61545" y="257869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Mùa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đông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59257" y="2635478"/>
            <a:ext cx="268314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C.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Mùa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thu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33554" y="2731890"/>
            <a:ext cx="309532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Mùa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hè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4613" y="456301"/>
            <a:ext cx="65839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prstClr val="white"/>
                </a:solidFill>
              </a:rPr>
              <a:t>Mùa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nóng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bức</a:t>
            </a:r>
            <a:endParaRPr lang="en-US" sz="3200" dirty="0">
              <a:solidFill>
                <a:prstClr val="white"/>
              </a:solidFill>
            </a:endParaRPr>
          </a:p>
          <a:p>
            <a:pPr algn="ctr" defTabSz="1219170"/>
            <a:r>
              <a:rPr lang="en-US" sz="3200" dirty="0" err="1">
                <a:solidFill>
                  <a:prstClr val="white"/>
                </a:solidFill>
              </a:rPr>
              <a:t>Trời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nắng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chang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chang</a:t>
            </a:r>
            <a:endParaRPr lang="en-US" sz="3200" dirty="0">
              <a:solidFill>
                <a:prstClr val="white"/>
              </a:solidFill>
            </a:endParaRPr>
          </a:p>
          <a:p>
            <a:pPr algn="ctr" defTabSz="1219170"/>
            <a:r>
              <a:rPr lang="en-US" sz="3200" dirty="0" err="1">
                <a:solidFill>
                  <a:prstClr val="white"/>
                </a:solidFill>
              </a:rPr>
              <a:t>Đi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học</a:t>
            </a:r>
            <a:r>
              <a:rPr lang="en-US" sz="3200" dirty="0">
                <a:solidFill>
                  <a:prstClr val="white"/>
                </a:solidFill>
              </a:rPr>
              <a:t>, </a:t>
            </a:r>
            <a:r>
              <a:rPr lang="en-US" sz="3200" dirty="0" err="1">
                <a:solidFill>
                  <a:prstClr val="white"/>
                </a:solidFill>
              </a:rPr>
              <a:t>đi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làm</a:t>
            </a:r>
            <a:endParaRPr lang="en-US" sz="3200" dirty="0">
              <a:solidFill>
                <a:prstClr val="white"/>
              </a:solidFill>
            </a:endParaRPr>
          </a:p>
          <a:p>
            <a:pPr algn="ctr" defTabSz="1219170"/>
            <a:r>
              <a:rPr lang="en-US" sz="3200" dirty="0" err="1">
                <a:solidFill>
                  <a:prstClr val="white"/>
                </a:solidFill>
              </a:rPr>
              <a:t>Phải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mang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nón</a:t>
            </a:r>
            <a:r>
              <a:rPr lang="en-US" sz="3200" dirty="0">
                <a:solidFill>
                  <a:prstClr val="white"/>
                </a:solidFill>
              </a:rPr>
              <a:t>, </a:t>
            </a:r>
            <a:r>
              <a:rPr lang="en-US" sz="3200" dirty="0" err="1">
                <a:solidFill>
                  <a:prstClr val="white"/>
                </a:solidFill>
              </a:rPr>
              <a:t>mũ</a:t>
            </a:r>
            <a:r>
              <a:rPr lang="en-US" sz="3200" dirty="0">
                <a:solidFill>
                  <a:prstClr val="white"/>
                </a:solidFill>
              </a:rPr>
              <a:t> ?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510368" y="392749"/>
            <a:ext cx="721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kêu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suốt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mùa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hè</a:t>
            </a:r>
            <a:endParaRPr lang="en-US" sz="3200" dirty="0">
              <a:solidFill>
                <a:prstClr val="white"/>
              </a:solidFill>
            </a:endParaRPr>
          </a:p>
          <a:p>
            <a:pPr algn="ctr" defTabSz="1219170"/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Cái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kèn</a:t>
            </a:r>
            <a:r>
              <a:rPr lang="en-US" sz="3200" dirty="0">
                <a:solidFill>
                  <a:prstClr val="white"/>
                </a:solidFill>
              </a:rPr>
              <a:t> ở </a:t>
            </a:r>
            <a:r>
              <a:rPr lang="en-US" sz="3200" dirty="0" err="1">
                <a:solidFill>
                  <a:prstClr val="white"/>
                </a:solidFill>
              </a:rPr>
              <a:t>bụng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tiếng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nghe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rất</a:t>
            </a:r>
            <a:r>
              <a:rPr lang="en-US" sz="3200" dirty="0">
                <a:solidFill>
                  <a:prstClr val="white"/>
                </a:solidFill>
              </a:rPr>
              <a:t> "</a:t>
            </a:r>
            <a:r>
              <a:rPr lang="en-US" sz="3200" dirty="0" err="1">
                <a:solidFill>
                  <a:prstClr val="white"/>
                </a:solidFill>
              </a:rPr>
              <a:t>sầu</a:t>
            </a:r>
            <a:r>
              <a:rPr lang="en-US" sz="3200" dirty="0">
                <a:solidFill>
                  <a:prstClr val="white"/>
                </a:solidFill>
              </a:rPr>
              <a:t>"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A. Con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ong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err="1">
                <a:solidFill>
                  <a:srgbClr val="0000FF"/>
                </a:solidFill>
                <a:latin typeface="Calibri"/>
              </a:rPr>
              <a:t>B.Con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ve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C. Con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kiến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D. Con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thỏ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16908" y="453281"/>
            <a:ext cx="67067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2800" dirty="0">
                <a:solidFill>
                  <a:prstClr val="white"/>
                </a:solidFill>
                <a:latin typeface="Calibri"/>
              </a:rPr>
              <a:t>Thân bằng gỗ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m</a:t>
            </a:r>
            <a:r>
              <a:rPr lang="vi-VN" sz="2800" dirty="0">
                <a:solidFill>
                  <a:prstClr val="white"/>
                </a:solidFill>
                <a:latin typeface="Calibri"/>
              </a:rPr>
              <a:t>ặt bằng da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 algn="ctr" defTabSz="1219170"/>
            <a:r>
              <a:rPr lang="vi-VN" sz="2800" dirty="0">
                <a:solidFill>
                  <a:prstClr val="white"/>
                </a:solidFill>
                <a:latin typeface="Calibri"/>
              </a:rPr>
              <a:t>Hễ động đến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l</a:t>
            </a:r>
            <a:r>
              <a:rPr lang="vi-VN" sz="2800" dirty="0">
                <a:solidFill>
                  <a:prstClr val="white"/>
                </a:solidFill>
                <a:latin typeface="Calibri"/>
              </a:rPr>
              <a:t>à kêu la,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 algn="ctr" defTabSz="1219170"/>
            <a:r>
              <a:rPr lang="vi-VN" sz="2800" dirty="0">
                <a:solidFill>
                  <a:prstClr val="white"/>
                </a:solidFill>
                <a:latin typeface="Calibri"/>
              </a:rPr>
              <a:t>Gọi bạn tới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tiễn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vi-VN" sz="2800" dirty="0">
                <a:solidFill>
                  <a:prstClr val="white"/>
                </a:solidFill>
                <a:latin typeface="Calibri"/>
              </a:rPr>
              <a:t>bạn về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 algn="ctr" defTabSz="1219170"/>
            <a:r>
              <a:rPr lang="vi-VN" sz="2800" dirty="0">
                <a:solidFill>
                  <a:prstClr val="white"/>
                </a:solidFill>
                <a:latin typeface="Calibri"/>
              </a:rPr>
              <a:t>Đứng đầu hè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c</a:t>
            </a:r>
            <a:r>
              <a:rPr lang="vi-VN" sz="2800" dirty="0">
                <a:solidFill>
                  <a:prstClr val="white"/>
                </a:solidFill>
                <a:latin typeface="Calibri"/>
              </a:rPr>
              <a:t>ho người đánh - Là gì?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 err="1">
                <a:solidFill>
                  <a:srgbClr val="0000FF"/>
                </a:solidFill>
                <a:latin typeface="Calibri"/>
              </a:rPr>
              <a:t>A.Cái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trống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mõ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>
                <a:solidFill>
                  <a:srgbClr val="0000FF"/>
                </a:solidFill>
                <a:latin typeface="Calibri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kẻng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kèn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2343705" y="1207502"/>
            <a:ext cx="7248217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11: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Cái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trống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trường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em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5757" y="2693007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rõ r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</a:t>
            </a:r>
            <a:r>
              <a:rPr lang="vi-VN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một bài thơ 4 chữ, biết cách ngắt nhịp thơ.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2982" y="4330025"/>
            <a:ext cx="8043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bài: tình cảm gắn bó, thân thiết của các bạn học sinh với trống trường.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782" y="168294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20210409090849_wm_shs-tieng-viet-2-tap-1">
            <a:extLst>
              <a:ext uri="{FF2B5EF4-FFF2-40B4-BE49-F238E27FC236}">
                <a16:creationId xmlns:a16="http://schemas.microsoft.com/office/drawing/2014/main" id="{54C1297E-C79C-4D91-90D7-BC4D9583A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75" r="64415" b="6250"/>
          <a:stretch/>
        </p:blipFill>
        <p:spPr bwMode="auto">
          <a:xfrm>
            <a:off x="1003176" y="1099986"/>
            <a:ext cx="2050082" cy="2536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20210409090849_wm_shs-tieng-viet-2-tap-1">
            <a:extLst>
              <a:ext uri="{FF2B5EF4-FFF2-40B4-BE49-F238E27FC236}">
                <a16:creationId xmlns:a16="http://schemas.microsoft.com/office/drawing/2014/main" id="{5A23A5CC-1FDB-42DE-800B-2144F7D93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33250" r="9326" b="44000"/>
          <a:stretch/>
        </p:blipFill>
        <p:spPr bwMode="auto">
          <a:xfrm>
            <a:off x="3614692" y="1307886"/>
            <a:ext cx="5104660" cy="21211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D2403A1-8904-4DDB-AB97-E0532351CADC}"/>
              </a:ext>
            </a:extLst>
          </p:cNvPr>
          <p:cNvSpPr txBox="1"/>
          <p:nvPr/>
        </p:nvSpPr>
        <p:spPr>
          <a:xfrm>
            <a:off x="1945073" y="149681"/>
            <a:ext cx="915201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D9101A-6726-4383-88A9-F86BF066EE17}"/>
              </a:ext>
            </a:extLst>
          </p:cNvPr>
          <p:cNvSpPr txBox="1"/>
          <p:nvPr/>
        </p:nvSpPr>
        <p:spPr>
          <a:xfrm>
            <a:off x="932155" y="3980636"/>
            <a:ext cx="986073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7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1237</Words>
  <Application>Microsoft Office PowerPoint</Application>
  <PresentationFormat>Widescreen</PresentationFormat>
  <Paragraphs>258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等线</vt:lpstr>
      <vt:lpstr>Arial</vt:lpstr>
      <vt:lpstr>Arial-Rounded</vt:lpstr>
      <vt:lpstr>Calibri</vt:lpstr>
      <vt:lpstr>Kalam</vt:lpstr>
      <vt:lpstr>Montserrat</vt:lpstr>
      <vt:lpstr>Times New Roman</vt:lpstr>
      <vt:lpstr>华康少女文字W5(P)</vt:lpstr>
      <vt:lpstr>Office 主题</vt:lpstr>
      <vt:lpstr>1_Office 主题​​</vt:lpstr>
      <vt:lpstr>3_Office 主题</vt:lpstr>
      <vt:lpstr>1_Office 主题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19</cp:revision>
  <dcterms:created xsi:type="dcterms:W3CDTF">2021-07-28T08:47:08Z</dcterms:created>
  <dcterms:modified xsi:type="dcterms:W3CDTF">2021-10-05T14:23:21Z</dcterms:modified>
</cp:coreProperties>
</file>