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  <p:sldMasterId id="2147483710" r:id="rId4"/>
    <p:sldMasterId id="2147483716" r:id="rId5"/>
  </p:sldMasterIdLst>
  <p:notesMasterIdLst>
    <p:notesMasterId r:id="rId14"/>
  </p:notesMasterIdLst>
  <p:sldIdLst>
    <p:sldId id="382" r:id="rId6"/>
    <p:sldId id="545" r:id="rId7"/>
    <p:sldId id="547" r:id="rId8"/>
    <p:sldId id="2910" r:id="rId9"/>
    <p:sldId id="546" r:id="rId10"/>
    <p:sldId id="2920" r:id="rId11"/>
    <p:sldId id="267" r:id="rId12"/>
    <p:sldId id="29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365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4870B-2E15-4900-86DC-F4B083B90CE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C5E8B-9F99-4B9E-AE07-4A8DD7563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5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5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6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048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029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50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803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344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459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8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0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753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647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206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30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59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8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7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6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4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6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19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0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8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490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3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3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4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8947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771746155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62395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69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5557833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7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12682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9/30/2021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42194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9/30/2021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36905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84296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954603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0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7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1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3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33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63947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13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21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PHÒNG GIÁO DỤC VÀ ĐÀO TẠO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</a:t>
            </a:r>
            <a:r>
              <a:rPr lang="en-US" altLang="en-US" sz="4000" b="1">
                <a:solidFill>
                  <a:srgbClr val="0070C0"/>
                </a:solidFill>
                <a:latin typeface="Times New Roman" pitchFamily="18" charset="0"/>
              </a:rPr>
              <a:t>: ĐỌC MỞ RỘNG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: Đọc các bài về thầy cô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28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E7BC-A136-4AC0-91BD-5EB7A505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604F-8FEB-40A8-854F-CA832A29C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E8AD9624-F47F-4121-ACD4-B818F87F45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8085"/>
          <a:stretch>
            <a:fillRect/>
          </a:stretch>
        </p:blipFill>
        <p:spPr>
          <a:xfrm>
            <a:off x="2664583" y="903767"/>
            <a:ext cx="6039293" cy="5589107"/>
          </a:xfrm>
        </p:spPr>
      </p:pic>
    </p:spTree>
    <p:extLst>
      <p:ext uri="{BB962C8B-B14F-4D97-AF65-F5344CB8AC3E}">
        <p14:creationId xmlns:p14="http://schemas.microsoft.com/office/powerpoint/2010/main" val="31621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38728-C945-4FD3-80DD-116BC54B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43"/>
            <a:ext cx="10515600" cy="1563045"/>
          </a:xfrm>
        </p:spPr>
        <p:txBody>
          <a:bodyPr>
            <a:normAutofit/>
          </a:bodyPr>
          <a:lstStyle/>
          <a:p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C55E1-33C2-49BF-B895-97AA8BDF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059"/>
            <a:ext cx="10515600" cy="5130904"/>
          </a:xfrm>
        </p:spPr>
        <p:txBody>
          <a:bodyPr>
            <a:normAutofit/>
          </a:bodyPr>
          <a:lstStyle/>
          <a:p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D6F6AFC-83C6-46F8-8008-E8EE410E4B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089093"/>
            <a:ext cx="914400" cy="1078220"/>
          </a:xfrm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B84C75-5246-49E3-AEE9-AB8A5F89ECC6}"/>
              </a:ext>
            </a:extLst>
          </p:cNvPr>
          <p:cNvGrpSpPr/>
          <p:nvPr/>
        </p:nvGrpSpPr>
        <p:grpSpPr>
          <a:xfrm>
            <a:off x="1260630" y="1100832"/>
            <a:ext cx="5042516" cy="4900567"/>
            <a:chOff x="737420" y="1769806"/>
            <a:chExt cx="2654710" cy="2916809"/>
          </a:xfrm>
        </p:grpSpPr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7C848D82-68EB-4DBC-856B-F5BDF891C863}"/>
                </a:ext>
              </a:extLst>
            </p:cNvPr>
            <p:cNvSpPr/>
            <p:nvPr/>
          </p:nvSpPr>
          <p:spPr>
            <a:xfrm>
              <a:off x="737420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73CBA2-1DED-48AC-AB0B-4EA0B6D3BA4F}"/>
                </a:ext>
              </a:extLst>
            </p:cNvPr>
            <p:cNvSpPr txBox="1"/>
            <p:nvPr/>
          </p:nvSpPr>
          <p:spPr>
            <a:xfrm>
              <a:off x="816079" y="1810562"/>
              <a:ext cx="2517059" cy="2876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dạy</a:t>
              </a:r>
              <a:endPara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Mẹ, mẹ ơi! Cô dạy:</a:t>
              </a:r>
              <a:b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Phải giữ sạch đôi tay,</a:t>
              </a:r>
              <a:b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Bàn tay mà giây bẩn</a:t>
              </a:r>
              <a:b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Sách, áo cũng bẩn ngay.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Mẹ, mẹ ơi! Cô dạy:</a:t>
              </a:r>
              <a:b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Cãi nhau là không vui,</a:t>
              </a:r>
              <a:b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 miệng nó xinh thế</a:t>
              </a:r>
              <a:b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</a:br>
              <a:r>
                <a:rPr lang="vi-VN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 nói điều </a:t>
              </a:r>
              <a:r>
                <a:rPr lang="vi-VN" sz="28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hay thôi.</a:t>
              </a:r>
              <a:endParaRPr lang="en-US" sz="28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280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Phạm Hổ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75E389F-3607-44E0-ABA2-9D5931996F78}"/>
              </a:ext>
            </a:extLst>
          </p:cNvPr>
          <p:cNvGrpSpPr/>
          <p:nvPr/>
        </p:nvGrpSpPr>
        <p:grpSpPr>
          <a:xfrm>
            <a:off x="6769964" y="1167811"/>
            <a:ext cx="4583835" cy="4899437"/>
            <a:chOff x="3578945" y="1769806"/>
            <a:chExt cx="2654710" cy="2965062"/>
          </a:xfrm>
        </p:grpSpPr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50DB58B6-C55A-45EE-BDBC-E463FE3DBA39}"/>
                </a:ext>
              </a:extLst>
            </p:cNvPr>
            <p:cNvSpPr/>
            <p:nvPr/>
          </p:nvSpPr>
          <p:spPr>
            <a:xfrm>
              <a:off x="3578945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424E3B-6F60-4BA0-9AC7-AA950D736D70}"/>
                </a:ext>
              </a:extLst>
            </p:cNvPr>
            <p:cNvSpPr txBox="1"/>
            <p:nvPr/>
          </p:nvSpPr>
          <p:spPr>
            <a:xfrm>
              <a:off x="3657604" y="1810562"/>
              <a:ext cx="2517059" cy="292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endPara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Buổi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Chạy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ôm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cổ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Buổi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sà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lòng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mọc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lặn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chân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lon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ton</a:t>
              </a:r>
            </a:p>
            <a:p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chân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</a:t>
              </a:r>
            </a:p>
            <a:p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cô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giáo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    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Trần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Quốc</a:t>
              </a:r>
              <a:r>
                <a:rPr lang="en-US" sz="2800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Toàn</a:t>
              </a:r>
              <a:endPara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9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903829" y="1688582"/>
            <a:ext cx="63882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1755320" y="3236935"/>
            <a:ext cx="86486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1734C53A-6D4B-4AA8-B208-265C066A20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sách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93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/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49" y="3420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Khổ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224</Words>
  <Application>Microsoft Office PowerPoint</Application>
  <PresentationFormat>Widescreen</PresentationFormat>
  <Paragraphs>39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微软雅黑</vt:lpstr>
      <vt:lpstr>Arial</vt:lpstr>
      <vt:lpstr>Arial-Rounded</vt:lpstr>
      <vt:lpstr>Averta Std CY Bold</vt:lpstr>
      <vt:lpstr>Calibri</vt:lpstr>
      <vt:lpstr>Calibri Light</vt:lpstr>
      <vt:lpstr>Quicksand Medium</vt:lpstr>
      <vt:lpstr>Times New Roman</vt:lpstr>
      <vt:lpstr>6_Office Theme</vt:lpstr>
      <vt:lpstr>1_Office 主题​​</vt:lpstr>
      <vt:lpstr>https://www.freeppt7.com</vt:lpstr>
      <vt:lpstr>Hoạt động</vt:lpstr>
      <vt:lpstr>Office 主题</vt:lpstr>
      <vt:lpstr>PowerPoint Presentation</vt:lpstr>
      <vt:lpstr>1. Tìm đọc bài thơ, câu chuyện, bài báo viết về thầy cô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Huyền Trang</cp:lastModifiedBy>
  <cp:revision>4</cp:revision>
  <dcterms:created xsi:type="dcterms:W3CDTF">2021-07-28T13:02:49Z</dcterms:created>
  <dcterms:modified xsi:type="dcterms:W3CDTF">2021-09-30T08:49:13Z</dcterms:modified>
</cp:coreProperties>
</file>