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0"/>
  </p:notesMasterIdLst>
  <p:sldIdLst>
    <p:sldId id="382" r:id="rId5"/>
    <p:sldId id="320" r:id="rId6"/>
    <p:sldId id="319" r:id="rId7"/>
    <p:sldId id="267" r:id="rId8"/>
    <p:sldId id="29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4B2D8-8A9B-495E-BCC8-9BBE41300603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4A70D-FB56-4831-B0D8-AC3AD996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0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072606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686203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03278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69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67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4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539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27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4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1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10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890260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973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8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849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62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2076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4466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0518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9317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04353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6704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03800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58986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73938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88669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99053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122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9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1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0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4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7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56032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2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5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2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7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2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9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143705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175801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850055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602337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829785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6090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25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809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4300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Lập danh sách học sinh (tổ)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" y="97064"/>
            <a:ext cx="1220460" cy="12204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88671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20210409090849_wm_shs-tieng-viet-2-tap-1">
            <a:extLst>
              <a:ext uri="{FF2B5EF4-FFF2-40B4-BE49-F238E27FC236}">
                <a16:creationId xmlns:a16="http://schemas.microsoft.com/office/drawing/2014/main" id="{3FE50065-D90E-4E90-8523-8812ABC65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2614478" y="1207363"/>
            <a:ext cx="6212805" cy="37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219986-A209-42CA-BD84-37C350FE7637}"/>
              </a:ext>
            </a:extLst>
          </p:cNvPr>
          <p:cNvSpPr txBox="1"/>
          <p:nvPr/>
        </p:nvSpPr>
        <p:spPr>
          <a:xfrm>
            <a:off x="2734322" y="331549"/>
            <a:ext cx="754497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2B9F8-0279-48E5-AAD7-F24D4EB05103}"/>
              </a:ext>
            </a:extLst>
          </p:cNvPr>
          <p:cNvSpPr txBox="1"/>
          <p:nvPr/>
        </p:nvSpPr>
        <p:spPr>
          <a:xfrm>
            <a:off x="2815242" y="5132855"/>
            <a:ext cx="656151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2A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392ED568-3112-4D1A-95AD-9A2E28C380C8}"/>
              </a:ext>
            </a:extLst>
          </p:cNvPr>
          <p:cNvSpPr/>
          <p:nvPr/>
        </p:nvSpPr>
        <p:spPr>
          <a:xfrm>
            <a:off x="3061608" y="4541667"/>
            <a:ext cx="487148" cy="263199"/>
          </a:xfrm>
          <a:prstGeom prst="roundRect">
            <a:avLst/>
          </a:prstGeom>
          <a:noFill/>
          <a:ln w="3810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20210409090849_wm_shs-tieng-viet-2-tap-1">
            <a:extLst>
              <a:ext uri="{FF2B5EF4-FFF2-40B4-BE49-F238E27FC236}">
                <a16:creationId xmlns:a16="http://schemas.microsoft.com/office/drawing/2014/main" id="{31881232-EED9-4459-86F2-EB952428D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2796783" y="1510030"/>
            <a:ext cx="5417941" cy="3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8C796E6-64D0-40E6-BD9B-F93CA3EEC457}"/>
              </a:ext>
            </a:extLst>
          </p:cNvPr>
          <p:cNvSpPr txBox="1"/>
          <p:nvPr/>
        </p:nvSpPr>
        <p:spPr>
          <a:xfrm>
            <a:off x="2405849" y="549178"/>
            <a:ext cx="689690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9B1140-49C3-4D89-ACA4-E0CC2A573F90}"/>
              </a:ext>
            </a:extLst>
          </p:cNvPr>
          <p:cNvSpPr txBox="1"/>
          <p:nvPr/>
        </p:nvSpPr>
        <p:spPr>
          <a:xfrm>
            <a:off x="2796783" y="4840310"/>
            <a:ext cx="764139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E6A44C44-5854-4247-8A35-F38E1A9019F8}"/>
              </a:ext>
            </a:extLst>
          </p:cNvPr>
          <p:cNvSpPr/>
          <p:nvPr/>
        </p:nvSpPr>
        <p:spPr>
          <a:xfrm>
            <a:off x="3144743" y="2789635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6">
            <a:extLst>
              <a:ext uri="{FF2B5EF4-FFF2-40B4-BE49-F238E27FC236}">
                <a16:creationId xmlns:a16="http://schemas.microsoft.com/office/drawing/2014/main" id="{BFCB67C9-9045-4577-9D83-6D8A4B22D5D4}"/>
              </a:ext>
            </a:extLst>
          </p:cNvPr>
          <p:cNvSpPr/>
          <p:nvPr/>
        </p:nvSpPr>
        <p:spPr>
          <a:xfrm>
            <a:off x="3144743" y="3880076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9453BE05-A6CD-4553-8538-61EADBA5DE34}"/>
              </a:ext>
            </a:extLst>
          </p:cNvPr>
          <p:cNvSpPr/>
          <p:nvPr/>
        </p:nvSpPr>
        <p:spPr>
          <a:xfrm>
            <a:off x="3144743" y="4157168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8">
            <a:extLst>
              <a:ext uri="{FF2B5EF4-FFF2-40B4-BE49-F238E27FC236}">
                <a16:creationId xmlns:a16="http://schemas.microsoft.com/office/drawing/2014/main" id="{8D5503BA-E0E0-4331-96F9-642F3F4BF5AE}"/>
              </a:ext>
            </a:extLst>
          </p:cNvPr>
          <p:cNvSpPr/>
          <p:nvPr/>
        </p:nvSpPr>
        <p:spPr>
          <a:xfrm>
            <a:off x="3144743" y="4430194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CC000C-A56A-4516-835B-2DEDD341FFC1}"/>
              </a:ext>
            </a:extLst>
          </p:cNvPr>
          <p:cNvSpPr txBox="1"/>
          <p:nvPr/>
        </p:nvSpPr>
        <p:spPr>
          <a:xfrm>
            <a:off x="2796783" y="5420061"/>
            <a:ext cx="910848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499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47405C-9A5E-4A25-8B68-ACB295190F30}"/>
              </a:ext>
            </a:extLst>
          </p:cNvPr>
          <p:cNvSpPr txBox="1"/>
          <p:nvPr/>
        </p:nvSpPr>
        <p:spPr>
          <a:xfrm>
            <a:off x="1233999" y="610951"/>
            <a:ext cx="9457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50000"/>
              </a:lnSpc>
            </a:pP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….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1B1964-DB66-4A43-AA97-C84406B61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96564"/>
              </p:ext>
            </p:extLst>
          </p:nvPr>
        </p:nvGraphicFramePr>
        <p:xfrm>
          <a:off x="3187085" y="2975726"/>
          <a:ext cx="5654786" cy="2884865"/>
        </p:xfrm>
        <a:graphic>
          <a:graphicData uri="http://schemas.openxmlformats.org/drawingml/2006/table">
            <a:tbl>
              <a:tblPr firstRow="1" bandRow="1"/>
              <a:tblGrid>
                <a:gridCol w="1320374">
                  <a:extLst>
                    <a:ext uri="{9D8B030D-6E8A-4147-A177-3AD203B41FA5}">
                      <a16:colId xmlns:a16="http://schemas.microsoft.com/office/drawing/2014/main" val="2808276072"/>
                    </a:ext>
                  </a:extLst>
                </a:gridCol>
                <a:gridCol w="2281658">
                  <a:extLst>
                    <a:ext uri="{9D8B030D-6E8A-4147-A177-3AD203B41FA5}">
                      <a16:colId xmlns:a16="http://schemas.microsoft.com/office/drawing/2014/main" val="2411097781"/>
                    </a:ext>
                  </a:extLst>
                </a:gridCol>
                <a:gridCol w="2052754">
                  <a:extLst>
                    <a:ext uri="{9D8B030D-6E8A-4147-A177-3AD203B41FA5}">
                      <a16:colId xmlns:a16="http://schemas.microsoft.com/office/drawing/2014/main" val="3252968627"/>
                    </a:ext>
                  </a:extLst>
                </a:gridCol>
              </a:tblGrid>
              <a:tr h="5769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0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sz="20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sz="2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20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lạc</a:t>
                      </a:r>
                      <a:r>
                        <a:rPr lang="en-US" sz="20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bộ</a:t>
                      </a:r>
                      <a:endParaRPr lang="en-US" sz="2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774857"/>
                  </a:ext>
                </a:extLst>
              </a:tr>
              <a:tr h="5769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0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20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r>
                        <a:rPr lang="en-US" sz="2000" baseline="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rổ</a:t>
                      </a:r>
                      <a:endParaRPr lang="en-US" sz="2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875602"/>
                  </a:ext>
                </a:extLst>
              </a:tr>
              <a:tr h="5769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981374"/>
                  </a:ext>
                </a:extLst>
              </a:tr>
              <a:tr h="5769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68235"/>
                  </a:ext>
                </a:extLst>
              </a:tr>
              <a:tr h="5769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99848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180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Arial-Rounded</vt:lpstr>
      <vt:lpstr>Calibri</vt:lpstr>
      <vt:lpstr>Times New Roman</vt:lpstr>
      <vt:lpstr>千图网拥有20W+精美PPT模板 更多PPT模板下载至：www.58pic.com/office/ppt​​</vt:lpstr>
      <vt:lpstr>1_Office 主题​​</vt:lpstr>
      <vt:lpstr>6_Office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4</cp:revision>
  <dcterms:created xsi:type="dcterms:W3CDTF">2021-07-28T12:57:20Z</dcterms:created>
  <dcterms:modified xsi:type="dcterms:W3CDTF">2021-10-05T14:32:23Z</dcterms:modified>
</cp:coreProperties>
</file>