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5" r:id="rId2"/>
    <p:sldMasterId id="2147483753" r:id="rId3"/>
    <p:sldMasterId id="2147483767" r:id="rId4"/>
  </p:sldMasterIdLst>
  <p:notesMasterIdLst>
    <p:notesMasterId r:id="rId13"/>
  </p:notesMasterIdLst>
  <p:sldIdLst>
    <p:sldId id="382" r:id="rId5"/>
    <p:sldId id="309" r:id="rId6"/>
    <p:sldId id="310" r:id="rId7"/>
    <p:sldId id="2007577118" r:id="rId8"/>
    <p:sldId id="256" r:id="rId9"/>
    <p:sldId id="259" r:id="rId10"/>
    <p:sldId id="261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BB57-7B87-49E4-B2EA-D1CE0C492A4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60DB0-7588-4240-8FEB-B05D137B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93663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97297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986399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39348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14891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7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2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458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44817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4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4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29834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80354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37729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47496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07692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889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9.emf"/><Relationship Id="rId3" Type="http://schemas.microsoft.com/office/2007/relationships/media" Target="../media/media3.mp3"/><Relationship Id="rId21" Type="http://schemas.openxmlformats.org/officeDocument/2006/relationships/image" Target="../media/image18.png"/><Relationship Id="rId7" Type="http://schemas.openxmlformats.org/officeDocument/2006/relationships/audio" Target="../media/audio1.wav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3.png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18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9.emf"/><Relationship Id="rId10" Type="http://schemas.openxmlformats.org/officeDocument/2006/relationships/image" Target="../media/image23.png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Từ ngữ chỉ sự vật, đặc điểm.</a:t>
            </a:r>
          </a:p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Câu nêu đặc điểm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712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9" y="956668"/>
            <a:ext cx="1933044" cy="183274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578293" y="36353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vi-VN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98" y="5083071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493460" y="4682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indent="0"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nó </a:t>
            </a:r>
            <a:r>
              <a:rPr lang="en-US" noProof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vi-VN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006" y="3223968"/>
            <a:ext cx="2183919" cy="15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087096" y="257866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4605831" y="3090422"/>
            <a:ext cx="4834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642730" y="4133809"/>
            <a:ext cx="5185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E72F7-7F45-440B-B914-89518C83C5D6}"/>
              </a:ext>
            </a:extLst>
          </p:cNvPr>
          <p:cNvCxnSpPr/>
          <p:nvPr/>
        </p:nvCxnSpPr>
        <p:spPr>
          <a:xfrm>
            <a:off x="1163191" y="4634936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>
            <a:cxnSpLocks/>
          </p:cNvCxnSpPr>
          <p:nvPr/>
        </p:nvCxnSpPr>
        <p:spPr>
          <a:xfrm>
            <a:off x="1087901" y="5254416"/>
            <a:ext cx="6485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>
            <a:cxnSpLocks/>
          </p:cNvCxnSpPr>
          <p:nvPr/>
        </p:nvCxnSpPr>
        <p:spPr>
          <a:xfrm>
            <a:off x="780419" y="5759730"/>
            <a:ext cx="5957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5057" y="-2536236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D4822-239D-4909-A1CD-187F2DA07C6D}"/>
              </a:ext>
            </a:extLst>
          </p:cNvPr>
          <p:cNvSpPr txBox="1"/>
          <p:nvPr/>
        </p:nvSpPr>
        <p:spPr>
          <a:xfrm>
            <a:off x="1233996" y="391460"/>
            <a:ext cx="98719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0B4DD-5ABC-40B6-BE30-97348A451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4" y="4014463"/>
            <a:ext cx="3144777" cy="22597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B56678-F3D6-4F10-B3B6-34E1CB5C034F}"/>
              </a:ext>
            </a:extLst>
          </p:cNvPr>
          <p:cNvGrpSpPr/>
          <p:nvPr/>
        </p:nvGrpSpPr>
        <p:grpSpPr>
          <a:xfrm>
            <a:off x="5924696" y="2135091"/>
            <a:ext cx="4353582" cy="2376757"/>
            <a:chOff x="3687790" y="1160720"/>
            <a:chExt cx="2868724" cy="2048733"/>
          </a:xfrm>
        </p:grpSpPr>
        <p:pic>
          <p:nvPicPr>
            <p:cNvPr id="10" name="Picture 4" descr="Speech bubble / speech balloon or chat bubble line art icon for apps and  websites Stock Vector | Adobe Stock">
              <a:extLst>
                <a:ext uri="{FF2B5EF4-FFF2-40B4-BE49-F238E27FC236}">
                  <a16:creationId xmlns:a16="http://schemas.microsoft.com/office/drawing/2014/main" id="{9CAC17BC-1953-4880-95C0-675767E1F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33497-39FB-4F59-9B60-D9C33DFC8FEB}"/>
                </a:ext>
              </a:extLst>
            </p:cNvPr>
            <p:cNvSpPr txBox="1"/>
            <p:nvPr/>
          </p:nvSpPr>
          <p:spPr>
            <a:xfrm>
              <a:off x="4261685" y="1534474"/>
              <a:ext cx="1816183" cy="167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A575C-E22D-4C1E-9BF7-12FD96CA992A}"/>
              </a:ext>
            </a:extLst>
          </p:cNvPr>
          <p:cNvGrpSpPr/>
          <p:nvPr/>
        </p:nvGrpSpPr>
        <p:grpSpPr>
          <a:xfrm>
            <a:off x="1570072" y="2312643"/>
            <a:ext cx="3245428" cy="2108132"/>
            <a:chOff x="299357" y="1530404"/>
            <a:chExt cx="2061943" cy="1710427"/>
          </a:xfrm>
        </p:grpSpPr>
        <p:pic>
          <p:nvPicPr>
            <p:cNvPr id="13" name="Picture 2" descr="Free Conversation Bubble, Download Free Conversation Bubble png images,  Free ClipArts on Clipart Library">
              <a:extLst>
                <a:ext uri="{FF2B5EF4-FFF2-40B4-BE49-F238E27FC236}">
                  <a16:creationId xmlns:a16="http://schemas.microsoft.com/office/drawing/2014/main" id="{11566F28-DD5E-44AB-BC4C-D4CDC9540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95C30-7306-4300-970C-880B54398697}"/>
                </a:ext>
              </a:extLst>
            </p:cNvPr>
            <p:cNvSpPr txBox="1"/>
            <p:nvPr/>
          </p:nvSpPr>
          <p:spPr>
            <a:xfrm>
              <a:off x="545117" y="1664253"/>
              <a:ext cx="1816183" cy="15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4DC04E-D322-4F1A-B0FD-ABFC672CCE3E}"/>
              </a:ext>
            </a:extLst>
          </p:cNvPr>
          <p:cNvSpPr txBox="1"/>
          <p:nvPr/>
        </p:nvSpPr>
        <p:spPr>
          <a:xfrm>
            <a:off x="1233996" y="1173556"/>
            <a:ext cx="987196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Thân trống nâu bóng.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F00554-58D3-45FF-A7D5-995BF8D42E80}"/>
              </a:ext>
            </a:extLst>
          </p:cNvPr>
          <p:cNvCxnSpPr/>
          <p:nvPr/>
        </p:nvCxnSpPr>
        <p:spPr>
          <a:xfrm>
            <a:off x="3954026" y="1860324"/>
            <a:ext cx="172294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0C83B-4C21-4A59-932C-FB233FFF90DA}"/>
              </a:ext>
            </a:extLst>
          </p:cNvPr>
          <p:cNvSpPr txBox="1"/>
          <p:nvPr/>
        </p:nvSpPr>
        <p:spPr>
          <a:xfrm>
            <a:off x="2424909" y="570165"/>
            <a:ext cx="7438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Dài dài một bức tường đen,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vi-VN" sz="2800" dirty="0">
                <a:solidFill>
                  <a:schemeClr val="bg1"/>
                </a:solidFill>
              </a:rPr>
              <a:t> Thầy cô bè bạn đều quen mặt rồi - Là gì?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Ặp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Quyển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vở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A7EBD4-D977-4BA2-A7AD-158727FEB392}"/>
              </a:ext>
            </a:extLst>
          </p:cNvPr>
          <p:cNvSpPr txBox="1"/>
          <p:nvPr/>
        </p:nvSpPr>
        <p:spPr>
          <a:xfrm>
            <a:off x="2753700" y="542664"/>
            <a:ext cx="7004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rùi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to,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bút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đầy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gì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514</Words>
  <Application>Microsoft Office PowerPoint</Application>
  <PresentationFormat>Widescreen</PresentationFormat>
  <Paragraphs>78</Paragraphs>
  <Slides>8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等线 Light</vt:lpstr>
      <vt:lpstr>Microsoft YaHei</vt:lpstr>
      <vt:lpstr>Arial</vt:lpstr>
      <vt:lpstr>Arial-Rounded</vt:lpstr>
      <vt:lpstr>Calibri</vt:lpstr>
      <vt:lpstr>Calibri Light</vt:lpstr>
      <vt:lpstr>iCiel Cadena</vt:lpstr>
      <vt:lpstr>Times New Roman</vt:lpstr>
      <vt:lpstr>Office 主题​​</vt:lpstr>
      <vt:lpstr>1_Office 主题​​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6</cp:revision>
  <dcterms:created xsi:type="dcterms:W3CDTF">2021-07-28T12:42:21Z</dcterms:created>
  <dcterms:modified xsi:type="dcterms:W3CDTF">2021-10-05T14:43:46Z</dcterms:modified>
</cp:coreProperties>
</file>