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C7DA9-5366-40FC-9442-7FC89ABFCE5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068A2-CB52-4EA9-8935-C5F35A0B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79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2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5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8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4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0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2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7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87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3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8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7D6A-6E22-4A23-BF64-2DDA404F3AD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4374-2178-4C5F-B2BB-9139B64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7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E7F75D-1842-4FE2-8C62-C3FD127DE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53900" cy="6858000"/>
          </a:xfrm>
          <a:prstGeom prst="rect">
            <a:avLst/>
          </a:prstGeom>
        </p:spPr>
      </p:pic>
      <p:sp>
        <p:nvSpPr>
          <p:cNvPr id="2" name="WordArt 12">
            <a:extLst>
              <a:ext uri="{FF2B5EF4-FFF2-40B4-BE49-F238E27FC236}">
                <a16:creationId xmlns:a16="http://schemas.microsoft.com/office/drawing/2014/main" id="{401EDB10-8487-4DF3-BFDD-79BB805047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14561" y="2519362"/>
            <a:ext cx="6096000" cy="9906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cs typeface="Times New Roman" panose="02020603050405020304" pitchFamily="18" charset="0"/>
              </a:rPr>
              <a:t>MÔN: TỰ NHIÊN VÀ XÃ HỘI</a:t>
            </a: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44FB9CF2-EE05-450A-84DB-08DE3E1BE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22" y="703825"/>
            <a:ext cx="12191999" cy="130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  <a:cs typeface="Times New Roman" panose="02020603050405020304" pitchFamily="18" charset="0"/>
              </a:rPr>
              <a:t>ỦY BAN NHÂN DÂN </a:t>
            </a: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LONG BIÊN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sp>
        <p:nvSpPr>
          <p:cNvPr id="4" name="TextBox 13">
            <a:extLst>
              <a:ext uri="{FF2B5EF4-FFF2-40B4-BE49-F238E27FC236}">
                <a16:creationId xmlns:a16="http://schemas.microsoft.com/office/drawing/2014/main" id="{E2C622D1-C9D0-4A50-A2DD-F67F1B9C8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4870450"/>
            <a:ext cx="8534400" cy="138499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002060"/>
                </a:solidFill>
              </a:rPr>
              <a:t>BÀI 3: </a:t>
            </a:r>
            <a:r>
              <a:rPr lang="en-US" altLang="zh-CN" sz="2800" b="1" cap="all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</a:rPr>
              <a:t>phòng tránh ngộ độc khi ở nhà</a:t>
            </a:r>
            <a:r>
              <a:rPr lang="en-US" altLang="en-US" sz="2800" b="1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2060"/>
                </a:solidFill>
              </a:rPr>
              <a:t>(</a:t>
            </a:r>
            <a:r>
              <a:rPr lang="en-US" altLang="en-US" sz="2800" b="1" err="1">
                <a:solidFill>
                  <a:srgbClr val="002060"/>
                </a:solidFill>
              </a:rPr>
              <a:t>Tiết</a:t>
            </a:r>
            <a:r>
              <a:rPr lang="en-US" altLang="en-US" sz="2800" b="1">
                <a:solidFill>
                  <a:srgbClr val="002060"/>
                </a:solidFill>
              </a:rPr>
              <a:t> 2)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EBE04C50-9763-4DD1-ABBC-0C770697F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3871274"/>
            <a:ext cx="12153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val="182878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3491" y="847541"/>
            <a:ext cx="937952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endParaRPr lang="en-US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370" y="-39147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95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49499" cy="14158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0815" y="304790"/>
            <a:ext cx="3408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08910" y="1371600"/>
            <a:ext cx="92686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28509" y="304791"/>
            <a:ext cx="3699164" cy="8174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94763" y="457199"/>
            <a:ext cx="3948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28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652655" y="2507673"/>
            <a:ext cx="5957454" cy="1856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6"/>
            <a:ext cx="5306291" cy="685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5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49499" cy="14158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0815" y="304790"/>
            <a:ext cx="3408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58834"/>
            <a:ext cx="3810000" cy="475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943600" y="304790"/>
            <a:ext cx="4184073" cy="13300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89966" y="623456"/>
            <a:ext cx="3948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26328" y="2189018"/>
            <a:ext cx="90885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15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96691" y="872832"/>
            <a:ext cx="7329054" cy="3172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6"/>
            <a:ext cx="5306291" cy="685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43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" y="188"/>
            <a:ext cx="6259516" cy="685762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165273" y="2008909"/>
            <a:ext cx="6026727" cy="28956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65273" y="2507667"/>
            <a:ext cx="602672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197685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" y="188"/>
            <a:ext cx="6259516" cy="68576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9200" y="2729345"/>
            <a:ext cx="6788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14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265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TH_BaDinh-01</dc:creator>
  <cp:lastModifiedBy>Dell 01</cp:lastModifiedBy>
  <cp:revision>3</cp:revision>
  <dcterms:created xsi:type="dcterms:W3CDTF">2021-07-19T13:26:41Z</dcterms:created>
  <dcterms:modified xsi:type="dcterms:W3CDTF">2021-09-17T09:01:29Z</dcterms:modified>
</cp:coreProperties>
</file>