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7" r:id="rId2"/>
  </p:sldMasterIdLst>
  <p:notesMasterIdLst>
    <p:notesMasterId r:id="rId9"/>
  </p:notesMasterIdLst>
  <p:sldIdLst>
    <p:sldId id="377" r:id="rId3"/>
    <p:sldId id="2007577104" r:id="rId4"/>
    <p:sldId id="2007577106" r:id="rId5"/>
    <p:sldId id="2007577107" r:id="rId6"/>
    <p:sldId id="2007577108" r:id="rId7"/>
    <p:sldId id="200757711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A5274-2E0D-484F-9FE9-0AA16A6B9937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EB11D-0E7D-446B-8009-60BAC8506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11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7.gi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9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432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48685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1871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74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261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320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9165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09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93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3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1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82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74967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4146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913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0850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14553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5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TOÁN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11: Luyện tập (Tiết 2)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6EEB87-5745-4FC7-BA7B-D77DE77D8D22}"/>
              </a:ext>
            </a:extLst>
          </p:cNvPr>
          <p:cNvGrpSpPr/>
          <p:nvPr/>
        </p:nvGrpSpPr>
        <p:grpSpPr>
          <a:xfrm>
            <a:off x="2159184" y="2217447"/>
            <a:ext cx="3536166" cy="2478125"/>
            <a:chOff x="2159184" y="2217447"/>
            <a:chExt cx="3536166" cy="24781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C896315-00EB-4F1D-A16E-13031AE9F196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2478125"/>
              <a:chOff x="2296597" y="1542979"/>
              <a:chExt cx="3536166" cy="2478125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2D6E779-2128-463F-85AB-1748572E2E61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2478125"/>
              </a:xfrm>
              <a:prstGeom prst="roundRect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lphaLcParenR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Tính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12 – 4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Tách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: 12 = 10 + 2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10 – 4 = </a:t>
                </a: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     + 2 =  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C4930ED-B3A7-4396-B9AC-7A887FF04848}"/>
                  </a:ext>
                </a:extLst>
              </p:cNvPr>
              <p:cNvSpPr/>
              <p:nvPr/>
            </p:nvSpPr>
            <p:spPr>
              <a:xfrm>
                <a:off x="4102779" y="3411197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80D50D9F-4E54-4884-A016-C3D4A91CB62E}"/>
                </a:ext>
              </a:extLst>
            </p:cNvPr>
            <p:cNvSpPr/>
            <p:nvPr/>
          </p:nvSpPr>
          <p:spPr>
            <a:xfrm>
              <a:off x="3965366" y="35035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282FE74-F2B4-4683-9062-90B8DCE5A969}"/>
                </a:ext>
              </a:extLst>
            </p:cNvPr>
            <p:cNvSpPr/>
            <p:nvPr/>
          </p:nvSpPr>
          <p:spPr>
            <a:xfrm>
              <a:off x="2564287" y="4084100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975C1A1-F50D-4D80-815A-6B693B024104}"/>
              </a:ext>
            </a:extLst>
          </p:cNvPr>
          <p:cNvGrpSpPr/>
          <p:nvPr/>
        </p:nvGrpSpPr>
        <p:grpSpPr>
          <a:xfrm>
            <a:off x="7188255" y="2217447"/>
            <a:ext cx="3536166" cy="2478125"/>
            <a:chOff x="7188255" y="2217447"/>
            <a:chExt cx="3536166" cy="24781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B97417-1D1F-42ED-8D35-BEF9A07DC2C1}"/>
                </a:ext>
              </a:extLst>
            </p:cNvPr>
            <p:cNvGrpSpPr/>
            <p:nvPr/>
          </p:nvGrpSpPr>
          <p:grpSpPr>
            <a:xfrm>
              <a:off x="7188255" y="2217447"/>
              <a:ext cx="3536166" cy="2478125"/>
              <a:chOff x="7382637" y="1542979"/>
              <a:chExt cx="3536166" cy="247812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1253E21-F681-428D-B732-9F461D50DCEE}"/>
                  </a:ext>
                </a:extLst>
              </p:cNvPr>
              <p:cNvGrpSpPr/>
              <p:nvPr/>
            </p:nvGrpSpPr>
            <p:grpSpPr>
              <a:xfrm>
                <a:off x="7382637" y="1542979"/>
                <a:ext cx="3536166" cy="2478125"/>
                <a:chOff x="2296597" y="1542979"/>
                <a:chExt cx="3536166" cy="2478125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97094D7-4084-4213-85F1-D934178EFBD4}"/>
                    </a:ext>
                  </a:extLst>
                </p:cNvPr>
                <p:cNvSpPr txBox="1"/>
                <p:nvPr/>
              </p:nvSpPr>
              <p:spPr>
                <a:xfrm>
                  <a:off x="2296597" y="1542979"/>
                  <a:ext cx="3536166" cy="2478125"/>
                </a:xfrm>
                <a:prstGeom prst="roundRect">
                  <a:avLst/>
                </a:prstGeom>
                <a:ln>
                  <a:solidFill>
                    <a:srgbClr val="9DD04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b)   </a:t>
                  </a: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Tính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13 – 6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Tách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: 13 = 10 +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10 –         = </a:t>
                  </a:r>
                </a:p>
                <a:p>
                  <a:pPr marL="342900" marR="0" lvl="0" indent="-342900" algn="l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      +       =  </a:t>
                  </a:r>
                </a:p>
              </p:txBody>
            </p:sp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1585E858-DC0E-4627-8526-FA958A228F8C}"/>
                    </a:ext>
                  </a:extLst>
                </p:cNvPr>
                <p:cNvSpPr/>
                <p:nvPr/>
              </p:nvSpPr>
              <p:spPr>
                <a:xfrm>
                  <a:off x="4420282" y="3431840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cs typeface="+mn-cs"/>
                    </a:rPr>
                    <a:t>?</a:t>
                  </a:r>
                </a:p>
              </p:txBody>
            </p:sp>
          </p:grp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96381D9-A712-4C6E-B55B-49047B28B8A7}"/>
                  </a:ext>
                </a:extLst>
              </p:cNvPr>
              <p:cNvSpPr/>
              <p:nvPr/>
            </p:nvSpPr>
            <p:spPr>
              <a:xfrm>
                <a:off x="8714301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D0AC7C5-1055-49F6-B8CD-755CDD19FFB0}"/>
                  </a:ext>
                </a:extLst>
              </p:cNvPr>
              <p:cNvSpPr/>
              <p:nvPr/>
            </p:nvSpPr>
            <p:spPr>
              <a:xfrm>
                <a:off x="9572364" y="2853413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17093E65-1D9D-4325-B15F-C296CCA741BA}"/>
                  </a:ext>
                </a:extLst>
              </p:cNvPr>
              <p:cNvSpPr/>
              <p:nvPr/>
            </p:nvSpPr>
            <p:spPr>
              <a:xfrm>
                <a:off x="7914881" y="3431840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4FE644D-8E3B-4B6E-8EA7-0DF4C14A3203}"/>
                </a:ext>
              </a:extLst>
            </p:cNvPr>
            <p:cNvSpPr/>
            <p:nvPr/>
          </p:nvSpPr>
          <p:spPr>
            <a:xfrm>
              <a:off x="9998342" y="3008098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B0AB5C7-9C98-43F4-A779-D9EC843CAA22}"/>
                </a:ext>
              </a:extLst>
            </p:cNvPr>
            <p:cNvSpPr/>
            <p:nvPr/>
          </p:nvSpPr>
          <p:spPr>
            <a:xfrm>
              <a:off x="8519919" y="4101777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24A1C90-AE37-414F-80DE-E5A51F20B31F}"/>
              </a:ext>
            </a:extLst>
          </p:cNvPr>
          <p:cNvSpPr/>
          <p:nvPr/>
        </p:nvSpPr>
        <p:spPr>
          <a:xfrm>
            <a:off x="1338663" y="1694933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C203B74-6F39-49D5-A931-F181FA09B05E}"/>
              </a:ext>
            </a:extLst>
          </p:cNvPr>
          <p:cNvSpPr/>
          <p:nvPr/>
        </p:nvSpPr>
        <p:spPr>
          <a:xfrm>
            <a:off x="3965366" y="35010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3A980BE-710C-4797-8BF7-A9C8A094C826}"/>
              </a:ext>
            </a:extLst>
          </p:cNvPr>
          <p:cNvGrpSpPr/>
          <p:nvPr/>
        </p:nvGrpSpPr>
        <p:grpSpPr>
          <a:xfrm>
            <a:off x="2943594" y="5059430"/>
            <a:ext cx="1967345" cy="512618"/>
            <a:chOff x="2563090" y="4391891"/>
            <a:chExt cx="1967345" cy="5126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CD822EE-EF23-43A8-89E7-82CC62D6FD1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8C9B80E-6632-4141-A3A4-483A19E45C9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CFEF90-1681-430B-83A1-7EB797994B50}"/>
              </a:ext>
            </a:extLst>
          </p:cNvPr>
          <p:cNvGrpSpPr/>
          <p:nvPr/>
        </p:nvGrpSpPr>
        <p:grpSpPr>
          <a:xfrm>
            <a:off x="8125907" y="5059430"/>
            <a:ext cx="1967345" cy="512618"/>
            <a:chOff x="2563090" y="4391891"/>
            <a:chExt cx="1967345" cy="512618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38F0A1-4DD0-44D6-B306-2D350C512EF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13 – 6 =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D682491-D833-4961-88D1-013FB365F5B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39C64A9-E350-4ACE-B7D5-6083907B9B32}"/>
              </a:ext>
            </a:extLst>
          </p:cNvPr>
          <p:cNvSpPr/>
          <p:nvPr/>
        </p:nvSpPr>
        <p:spPr>
          <a:xfrm>
            <a:off x="4305462" y="509753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6C058E-18B2-4679-801F-B7F9A128C31A}"/>
              </a:ext>
            </a:extLst>
          </p:cNvPr>
          <p:cNvSpPr/>
          <p:nvPr/>
        </p:nvSpPr>
        <p:spPr>
          <a:xfrm>
            <a:off x="2564287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098A695-39A2-411E-94B2-8DF5593405F9}"/>
              </a:ext>
            </a:extLst>
          </p:cNvPr>
          <p:cNvSpPr/>
          <p:nvPr/>
        </p:nvSpPr>
        <p:spPr>
          <a:xfrm>
            <a:off x="3965366" y="408250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E64917-955D-4AF5-AB57-DD9ECD16378C}"/>
              </a:ext>
            </a:extLst>
          </p:cNvPr>
          <p:cNvSpPr/>
          <p:nvPr/>
        </p:nvSpPr>
        <p:spPr>
          <a:xfrm>
            <a:off x="9998342" y="3008098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B90D0A2-29F7-4866-A67A-59D1B1912DC4}"/>
              </a:ext>
            </a:extLst>
          </p:cNvPr>
          <p:cNvSpPr/>
          <p:nvPr/>
        </p:nvSpPr>
        <p:spPr>
          <a:xfrm>
            <a:off x="8519919" y="352526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0FC5CF-13E6-47A5-ABC2-38138A124A6E}"/>
              </a:ext>
            </a:extLst>
          </p:cNvPr>
          <p:cNvSpPr/>
          <p:nvPr/>
        </p:nvSpPr>
        <p:spPr>
          <a:xfrm>
            <a:off x="9377982" y="3530899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BA3A6DC-A896-4A86-B85A-B61B4572FC9D}"/>
              </a:ext>
            </a:extLst>
          </p:cNvPr>
          <p:cNvSpPr/>
          <p:nvPr/>
        </p:nvSpPr>
        <p:spPr>
          <a:xfrm>
            <a:off x="7718382" y="4101777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3F54062-9534-4C38-8056-E9F6CA640C54}"/>
              </a:ext>
            </a:extLst>
          </p:cNvPr>
          <p:cNvSpPr/>
          <p:nvPr/>
        </p:nvSpPr>
        <p:spPr>
          <a:xfrm>
            <a:off x="8519919" y="41002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2EDA7BF-D192-4195-8564-6563234CDC1D}"/>
              </a:ext>
            </a:extLst>
          </p:cNvPr>
          <p:cNvSpPr/>
          <p:nvPr/>
        </p:nvSpPr>
        <p:spPr>
          <a:xfrm>
            <a:off x="9305484" y="4110441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4271023-77CB-4A97-AC05-3908CE83381B}"/>
              </a:ext>
            </a:extLst>
          </p:cNvPr>
          <p:cNvSpPr/>
          <p:nvPr/>
        </p:nvSpPr>
        <p:spPr>
          <a:xfrm>
            <a:off x="9487775" y="5095965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pic>
        <p:nvPicPr>
          <p:cNvPr id="36" name="Picture 35" descr="C:\Users\TUAN\Downloads\Luyện tập 1.png">
            <a:extLst>
              <a:ext uri="{FF2B5EF4-FFF2-40B4-BE49-F238E27FC236}">
                <a16:creationId xmlns:a16="http://schemas.microsoft.com/office/drawing/2014/main" id="{C4A35BD5-EC27-4CF7-884D-5CDEB2F9E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91" y="656386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6F3F24C-84AC-47C9-A646-A2F688820AD4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9AB816-085C-4325-985D-05A8D32618D7}"/>
              </a:ext>
            </a:extLst>
          </p:cNvPr>
          <p:cNvSpPr txBox="1"/>
          <p:nvPr/>
        </p:nvSpPr>
        <p:spPr>
          <a:xfrm>
            <a:off x="1601743" y="643515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nhẩm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DCF4AA6-853C-4335-A52F-152D96DC114A}"/>
              </a:ext>
            </a:extLst>
          </p:cNvPr>
          <p:cNvGrpSpPr/>
          <p:nvPr/>
        </p:nvGrpSpPr>
        <p:grpSpPr>
          <a:xfrm>
            <a:off x="926180" y="1636250"/>
            <a:ext cx="2502754" cy="700550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B44AFE-5111-498B-90BE-BAEE1AFF284C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84C20AB-48C0-4BD3-888E-9B725816EC6F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C063D15-2187-4FF5-A746-D1A8062D445F}"/>
              </a:ext>
            </a:extLst>
          </p:cNvPr>
          <p:cNvGrpSpPr/>
          <p:nvPr/>
        </p:nvGrpSpPr>
        <p:grpSpPr>
          <a:xfrm>
            <a:off x="926179" y="3010724"/>
            <a:ext cx="2502754" cy="700549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72CDD01-32B3-460A-ACB1-270D27D66225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03DBB942-8222-4E8C-9D72-6ED3221580A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BE2B4D-1ED5-4C2B-934B-3577A54A58BA}"/>
              </a:ext>
            </a:extLst>
          </p:cNvPr>
          <p:cNvGrpSpPr/>
          <p:nvPr/>
        </p:nvGrpSpPr>
        <p:grpSpPr>
          <a:xfrm>
            <a:off x="3583616" y="1636249"/>
            <a:ext cx="2502754" cy="700549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D9241A9-5EC0-4D07-A3B2-9A4A16B7131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grpFill/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4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497BDFA-7C32-4CB0-89D9-A328F7AE28C5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C06059-6585-4788-A773-E7CFACFB6AFC}"/>
              </a:ext>
            </a:extLst>
          </p:cNvPr>
          <p:cNvGrpSpPr/>
          <p:nvPr/>
        </p:nvGrpSpPr>
        <p:grpSpPr>
          <a:xfrm>
            <a:off x="3563311" y="3004409"/>
            <a:ext cx="2603955" cy="700549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DD1C473C-B4EF-4322-8848-600AED6ACE3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8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84CF8B-5DA1-4D34-AF06-EEFE83062F89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59D6A4-A74B-4AC9-BDDB-C1856B7F33B5}"/>
              </a:ext>
            </a:extLst>
          </p:cNvPr>
          <p:cNvGrpSpPr/>
          <p:nvPr/>
        </p:nvGrpSpPr>
        <p:grpSpPr>
          <a:xfrm>
            <a:off x="6272011" y="1598904"/>
            <a:ext cx="2502754" cy="737894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067792A-8316-4AD7-8D62-C134E37701A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5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B19F1E5-55B1-4A01-88D7-22808471A0DA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80B577-39A1-4C83-BEFC-91143CAECC62}"/>
              </a:ext>
            </a:extLst>
          </p:cNvPr>
          <p:cNvGrpSpPr/>
          <p:nvPr/>
        </p:nvGrpSpPr>
        <p:grpSpPr>
          <a:xfrm>
            <a:off x="6272011" y="2997153"/>
            <a:ext cx="2502754" cy="70054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9DA54B3-FA22-4ED0-9806-28B45D7EC43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9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29E7B06-2073-4B28-9D66-DA200FAD50A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70E183-91F4-41FF-87D2-C4D514D12E72}"/>
              </a:ext>
            </a:extLst>
          </p:cNvPr>
          <p:cNvGrpSpPr/>
          <p:nvPr/>
        </p:nvGrpSpPr>
        <p:grpSpPr>
          <a:xfrm>
            <a:off x="2157825" y="4385200"/>
            <a:ext cx="2502754" cy="700548"/>
            <a:chOff x="2563090" y="4391891"/>
            <a:chExt cx="1967345" cy="512618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B4593AD-CDDB-4BB8-BA8C-BB76B2CA5503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6 = 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6963F57-8BEB-4B18-891C-67B534D69D4D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357E91-2191-4EB3-9D29-BD4702390405}"/>
              </a:ext>
            </a:extLst>
          </p:cNvPr>
          <p:cNvGrpSpPr/>
          <p:nvPr/>
        </p:nvGrpSpPr>
        <p:grpSpPr>
          <a:xfrm>
            <a:off x="4874674" y="4402801"/>
            <a:ext cx="2603955" cy="737894"/>
            <a:chOff x="2563090" y="4391891"/>
            <a:chExt cx="1967345" cy="51261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A6CB316-9472-48B1-A771-959B44542B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+mn-cs"/>
                </a:rPr>
                <a:t>12 – 2 =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39DC2F2-34E5-493B-941C-1CCD7CB3551B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E141918-2D13-44E4-8E9A-B8ED339AF19D}"/>
              </a:ext>
            </a:extLst>
          </p:cNvPr>
          <p:cNvSpPr/>
          <p:nvPr/>
        </p:nvSpPr>
        <p:spPr>
          <a:xfrm>
            <a:off x="2622681" y="1697804"/>
            <a:ext cx="591184" cy="58414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9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7090948-2686-4A8B-BD4B-C6DC80DD55A9}"/>
              </a:ext>
            </a:extLst>
          </p:cNvPr>
          <p:cNvSpPr/>
          <p:nvPr/>
        </p:nvSpPr>
        <p:spPr>
          <a:xfrm>
            <a:off x="2635874" y="3056476"/>
            <a:ext cx="573027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69AA9D6-06C5-488F-AAEF-DF823BBE3E2D}"/>
              </a:ext>
            </a:extLst>
          </p:cNvPr>
          <p:cNvSpPr/>
          <p:nvPr/>
        </p:nvSpPr>
        <p:spPr>
          <a:xfrm>
            <a:off x="5316114" y="1697804"/>
            <a:ext cx="555188" cy="596413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90A6C8C-BC4A-4968-B44D-6460E404B921}"/>
              </a:ext>
            </a:extLst>
          </p:cNvPr>
          <p:cNvSpPr/>
          <p:nvPr/>
        </p:nvSpPr>
        <p:spPr>
          <a:xfrm>
            <a:off x="5377391" y="3056476"/>
            <a:ext cx="577637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D0C9BD4-B2B0-4162-99D6-953F357D5713}"/>
              </a:ext>
            </a:extLst>
          </p:cNvPr>
          <p:cNvSpPr/>
          <p:nvPr/>
        </p:nvSpPr>
        <p:spPr>
          <a:xfrm>
            <a:off x="8002373" y="1650482"/>
            <a:ext cx="555188" cy="628206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9DB6F37-3CCA-466D-A287-E392F019E62B}"/>
              </a:ext>
            </a:extLst>
          </p:cNvPr>
          <p:cNvSpPr/>
          <p:nvPr/>
        </p:nvSpPr>
        <p:spPr>
          <a:xfrm>
            <a:off x="8004509" y="3048686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11FD702-C9C5-4AD7-8A22-2976BE06FAE7}"/>
              </a:ext>
            </a:extLst>
          </p:cNvPr>
          <p:cNvSpPr/>
          <p:nvPr/>
        </p:nvSpPr>
        <p:spPr>
          <a:xfrm>
            <a:off x="3895717" y="4433644"/>
            <a:ext cx="555188" cy="596412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91F536F-3FB4-4CB1-8A01-223829EC4CDA}"/>
              </a:ext>
            </a:extLst>
          </p:cNvPr>
          <p:cNvSpPr/>
          <p:nvPr/>
        </p:nvSpPr>
        <p:spPr>
          <a:xfrm>
            <a:off x="6677227" y="4457644"/>
            <a:ext cx="674753" cy="62820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A285DE-2CF5-42B7-A24E-124A094CC9DD}"/>
              </a:ext>
            </a:extLst>
          </p:cNvPr>
          <p:cNvSpPr txBox="1"/>
          <p:nvPr/>
        </p:nvSpPr>
        <p:spPr>
          <a:xfrm>
            <a:off x="1851659" y="965714"/>
            <a:ext cx="1156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1CDD362-26A7-496A-811C-A3EDF24BBE37}"/>
              </a:ext>
            </a:extLst>
          </p:cNvPr>
          <p:cNvGraphicFramePr>
            <a:graphicFrameLocks noGrp="1"/>
          </p:cNvGraphicFramePr>
          <p:nvPr/>
        </p:nvGraphicFramePr>
        <p:xfrm>
          <a:off x="1499994" y="1789399"/>
          <a:ext cx="9081653" cy="168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  <a:gridCol w="1191490">
                  <a:extLst>
                    <a:ext uri="{9D8B030D-6E8A-4147-A177-3AD203B41FA5}">
                      <a16:colId xmlns:a16="http://schemas.microsoft.com/office/drawing/2014/main" val="1936170889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F00E8EE-E59C-4369-9198-A1B428BC5EA9}"/>
              </a:ext>
            </a:extLst>
          </p:cNvPr>
          <p:cNvSpPr txBox="1"/>
          <p:nvPr/>
        </p:nvSpPr>
        <p:spPr>
          <a:xfrm>
            <a:off x="5025979" y="295263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C255D-920B-44C7-B5A0-BD4D74BD1664}"/>
              </a:ext>
            </a:extLst>
          </p:cNvPr>
          <p:cNvSpPr txBox="1"/>
          <p:nvPr/>
        </p:nvSpPr>
        <p:spPr>
          <a:xfrm>
            <a:off x="6294478" y="2952630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4CAE10-2D8E-4155-B0C7-0C506B382214}"/>
              </a:ext>
            </a:extLst>
          </p:cNvPr>
          <p:cNvSpPr txBox="1"/>
          <p:nvPr/>
        </p:nvSpPr>
        <p:spPr>
          <a:xfrm>
            <a:off x="7424431" y="295262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FA5C3F-655C-4AC5-A44C-19FB5DCB4543}"/>
              </a:ext>
            </a:extLst>
          </p:cNvPr>
          <p:cNvSpPr txBox="1"/>
          <p:nvPr/>
        </p:nvSpPr>
        <p:spPr>
          <a:xfrm>
            <a:off x="8623657" y="2969093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7C754C-1244-4199-92D8-D1C5BF7F3EFC}"/>
              </a:ext>
            </a:extLst>
          </p:cNvPr>
          <p:cNvSpPr txBox="1"/>
          <p:nvPr/>
        </p:nvSpPr>
        <p:spPr>
          <a:xfrm>
            <a:off x="9794425" y="2952629"/>
            <a:ext cx="35618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EBC287-3B12-479A-95B1-9BF18A58C3D5}"/>
              </a:ext>
            </a:extLst>
          </p:cNvPr>
          <p:cNvSpPr/>
          <p:nvPr/>
        </p:nvSpPr>
        <p:spPr>
          <a:xfrm>
            <a:off x="1241556" y="904159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118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96F4E-5EB5-4F44-9247-21F04B130B23}"/>
              </a:ext>
            </a:extLst>
          </p:cNvPr>
          <p:cNvSpPr txBox="1"/>
          <p:nvPr/>
        </p:nvSpPr>
        <p:spPr>
          <a:xfrm>
            <a:off x="1717856" y="638841"/>
            <a:ext cx="9395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Tìm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195CCAC-A27E-47B7-94E8-672E9AEDD923}"/>
              </a:ext>
            </a:extLst>
          </p:cNvPr>
          <p:cNvSpPr/>
          <p:nvPr/>
        </p:nvSpPr>
        <p:spPr>
          <a:xfrm>
            <a:off x="1078522" y="6127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AE40B-BF2F-4AB0-A8AD-B617BC06B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7856" y="1142565"/>
            <a:ext cx="8122128" cy="45728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B9B02FD-8D83-4478-A47E-15A0CF02B798}"/>
              </a:ext>
            </a:extLst>
          </p:cNvPr>
          <p:cNvGrpSpPr/>
          <p:nvPr/>
        </p:nvGrpSpPr>
        <p:grpSpPr>
          <a:xfrm>
            <a:off x="2739950" y="3700463"/>
            <a:ext cx="2708350" cy="890587"/>
            <a:chOff x="7880507" y="2628243"/>
            <a:chExt cx="1243535" cy="101335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3CB7BFA-DAB2-442E-9C16-68B681CD0AF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8A445DF-DE0B-4CE1-9846-8E16E77EE3D0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1DA908F-2CB2-449F-962B-FB8E2990C195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AE19E76-B6DF-4A2D-BB4A-1843E1A6ED22}"/>
              </a:ext>
            </a:extLst>
          </p:cNvPr>
          <p:cNvGrpSpPr/>
          <p:nvPr/>
        </p:nvGrpSpPr>
        <p:grpSpPr>
          <a:xfrm flipH="1">
            <a:off x="6679504" y="3290386"/>
            <a:ext cx="1922498" cy="1057926"/>
            <a:chOff x="7880507" y="2628243"/>
            <a:chExt cx="1243535" cy="101335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B3CBD2-8E12-4E74-9B15-F047A4FA88D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108409-31F5-4DD0-BCA5-00036FA4B42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5DCE1B-447D-41A6-AC02-36C4A72DDC28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55AF695-4E24-4D56-A155-0F2B8A4383A0}"/>
              </a:ext>
            </a:extLst>
          </p:cNvPr>
          <p:cNvGrpSpPr/>
          <p:nvPr/>
        </p:nvGrpSpPr>
        <p:grpSpPr>
          <a:xfrm flipH="1">
            <a:off x="7099299" y="2501119"/>
            <a:ext cx="1041485" cy="927881"/>
            <a:chOff x="7880507" y="2628243"/>
            <a:chExt cx="1243535" cy="101335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215C904-7AEE-4F75-AFCF-573A555B12D8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9C819EB-062C-4704-88E8-000F93D319AF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D7620-D514-48E0-B3E9-8A1AC80A72A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3BF9D5-3D15-4B04-97F6-3B70778BA927}"/>
              </a:ext>
            </a:extLst>
          </p:cNvPr>
          <p:cNvGrpSpPr/>
          <p:nvPr/>
        </p:nvGrpSpPr>
        <p:grpSpPr>
          <a:xfrm>
            <a:off x="4329046" y="2541105"/>
            <a:ext cx="1795508" cy="1463163"/>
            <a:chOff x="7880507" y="2628243"/>
            <a:chExt cx="1243535" cy="1013359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7F48841-E677-424B-9857-37B25EBAE089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71744F5-6179-4E3F-9DE3-34ACA18AD551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847900-EE18-4253-9EF9-E1BABB045E3C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C7247F-57F3-4BBF-B606-F269C6A119B5}"/>
              </a:ext>
            </a:extLst>
          </p:cNvPr>
          <p:cNvGrpSpPr/>
          <p:nvPr/>
        </p:nvGrpSpPr>
        <p:grpSpPr>
          <a:xfrm>
            <a:off x="7803813" y="4367527"/>
            <a:ext cx="798189" cy="650303"/>
            <a:chOff x="7880507" y="2628243"/>
            <a:chExt cx="1243535" cy="1013359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F28A071-3A07-4C87-B02F-C2BE2BBB185B}"/>
                </a:ext>
              </a:extLst>
            </p:cNvPr>
            <p:cNvSpPr/>
            <p:nvPr/>
          </p:nvSpPr>
          <p:spPr>
            <a:xfrm>
              <a:off x="7924800" y="2670628"/>
              <a:ext cx="1161143" cy="928915"/>
            </a:xfrm>
            <a:custGeom>
              <a:avLst/>
              <a:gdLst>
                <a:gd name="connsiteX0" fmla="*/ 0 w 1161143"/>
                <a:gd name="connsiteY0" fmla="*/ 0 h 928915"/>
                <a:gd name="connsiteX1" fmla="*/ 1161143 w 1161143"/>
                <a:gd name="connsiteY1" fmla="*/ 928915 h 928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1143" h="928915">
                  <a:moveTo>
                    <a:pt x="0" y="0"/>
                  </a:moveTo>
                  <a:lnTo>
                    <a:pt x="1161143" y="928915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6C0D6E9-DF93-4659-9377-FFF69DD62E67}"/>
                </a:ext>
              </a:extLst>
            </p:cNvPr>
            <p:cNvSpPr/>
            <p:nvPr/>
          </p:nvSpPr>
          <p:spPr>
            <a:xfrm flipH="1">
              <a:off x="7880507" y="2628243"/>
              <a:ext cx="77856" cy="778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8C5E96D-B1D3-49C3-AED5-FC681450065A}"/>
                </a:ext>
              </a:extLst>
            </p:cNvPr>
            <p:cNvSpPr/>
            <p:nvPr/>
          </p:nvSpPr>
          <p:spPr>
            <a:xfrm flipH="1">
              <a:off x="9047843" y="3565403"/>
              <a:ext cx="76199" cy="76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F4DF088-FA00-4F4B-A4E6-22E2533AA5B1}"/>
              </a:ext>
            </a:extLst>
          </p:cNvPr>
          <p:cNvSpPr txBox="1"/>
          <p:nvPr/>
        </p:nvSpPr>
        <p:spPr>
          <a:xfrm>
            <a:off x="2900172" y="5846029"/>
            <a:ext cx="864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Bông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đậu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  <a:sym typeface="Wingdings" panose="05000000000000000000" pitchFamily="2" charset="2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0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AF147-5E70-4FF0-89A9-8B78122C3A2B}"/>
              </a:ext>
            </a:extLst>
          </p:cNvPr>
          <p:cNvSpPr txBox="1"/>
          <p:nvPr/>
        </p:nvSpPr>
        <p:spPr>
          <a:xfrm>
            <a:off x="1516969" y="544415"/>
            <a:ext cx="958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13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326C63-B99F-4BA0-9BB4-718F1FB059C0}"/>
              </a:ext>
            </a:extLst>
          </p:cNvPr>
          <p:cNvSpPr/>
          <p:nvPr/>
        </p:nvSpPr>
        <p:spPr>
          <a:xfrm>
            <a:off x="993749" y="75985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211BC4-4194-4EE0-8F37-4B2A3FC7A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331" y="1750725"/>
            <a:ext cx="4295775" cy="4514850"/>
          </a:xfrm>
          <a:prstGeom prst="roundRect">
            <a:avLst>
              <a:gd name="adj" fmla="val 26815"/>
            </a:avLst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67BBB17-973D-4EC9-AC13-5DFA07BB6C7C}"/>
              </a:ext>
            </a:extLst>
          </p:cNvPr>
          <p:cNvCxnSpPr>
            <a:cxnSpLocks/>
          </p:cNvCxnSpPr>
          <p:nvPr/>
        </p:nvCxnSpPr>
        <p:spPr>
          <a:xfrm>
            <a:off x="2278556" y="977316"/>
            <a:ext cx="2844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E717E8-2DF6-484C-9346-7BEDF9FB8389}"/>
              </a:ext>
            </a:extLst>
          </p:cNvPr>
          <p:cNvCxnSpPr>
            <a:cxnSpLocks/>
          </p:cNvCxnSpPr>
          <p:nvPr/>
        </p:nvCxnSpPr>
        <p:spPr>
          <a:xfrm>
            <a:off x="3982666" y="1429247"/>
            <a:ext cx="622523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D24188-7DA0-4ABA-BB1C-143D64B1DD24}"/>
              </a:ext>
            </a:extLst>
          </p:cNvPr>
          <p:cNvCxnSpPr>
            <a:cxnSpLocks/>
          </p:cNvCxnSpPr>
          <p:nvPr/>
        </p:nvCxnSpPr>
        <p:spPr>
          <a:xfrm>
            <a:off x="5968409" y="974182"/>
            <a:ext cx="3505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275C6A-D073-4616-8DF7-FADE2BB1F871}"/>
              </a:ext>
            </a:extLst>
          </p:cNvPr>
          <p:cNvSpPr txBox="1"/>
          <p:nvPr/>
        </p:nvSpPr>
        <p:spPr>
          <a:xfrm>
            <a:off x="793973" y="1678213"/>
            <a:ext cx="4052217" cy="2239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: 13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: 5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: …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83DCE-E398-48C6-9472-D5A64948FE1C}"/>
              </a:ext>
            </a:extLst>
          </p:cNvPr>
          <p:cNvSpPr txBox="1"/>
          <p:nvPr/>
        </p:nvSpPr>
        <p:spPr>
          <a:xfrm>
            <a:off x="2278556" y="4077424"/>
            <a:ext cx="5304237" cy="223984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13 – 5 = 8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8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27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282</Words>
  <Application>Microsoft Office PowerPoint</Application>
  <PresentationFormat>Widescreen</PresentationFormat>
  <Paragraphs>103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等线</vt:lpstr>
      <vt:lpstr>Arial</vt:lpstr>
      <vt:lpstr>Arial-Rounded</vt:lpstr>
      <vt:lpstr>Calibri</vt:lpstr>
      <vt:lpstr>Times New Roman</vt:lpstr>
      <vt:lpstr>2_Office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Huyền Trang</cp:lastModifiedBy>
  <cp:revision>2</cp:revision>
  <dcterms:created xsi:type="dcterms:W3CDTF">2021-08-07T03:44:53Z</dcterms:created>
  <dcterms:modified xsi:type="dcterms:W3CDTF">2021-10-05T15:19:51Z</dcterms:modified>
</cp:coreProperties>
</file>