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7" r:id="rId2"/>
    <p:sldId id="266" r:id="rId3"/>
    <p:sldId id="267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6EF11-A390-4D8F-BF1E-AE88C03206B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28DB8-AA76-4422-BE65-50416009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9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89D1-4621-4B35-8915-B2F2FD17F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6DD4A-F69C-4994-B9B7-4F168DBCA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0DF0F-01F8-4376-A7AE-BD97B86AF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4DBE-B731-4880-92E0-2A2F13254D2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46EE1-04D3-4B54-8159-F68B1E9D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78F95-FA21-4186-8A13-614ACB6D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3639-22C8-4C1A-829E-EA37976C2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2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A6FE-D560-4B25-B3A8-E1B1C9D5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CDFB8-DE08-4A65-BE13-F4844A5FE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F98E3-DAF8-40D6-8E88-67045226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4DBE-B731-4880-92E0-2A2F13254D2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ACD20-F0F4-4213-923C-0E9839A33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3FA2F-8491-4228-91E1-A7BDFC36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3639-22C8-4C1A-829E-EA37976C2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1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5BC59D-6EE4-4333-8A20-2A57C0886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2CB9A-F100-4F3E-AA2E-B5FF65A7A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258E8-BF72-48E4-BFAD-23398FFFF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4DBE-B731-4880-92E0-2A2F13254D2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04653-D1BE-4D0C-8D0B-35CD181D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44C21-3A17-4A08-AE93-CB165A62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3639-22C8-4C1A-829E-EA37976C2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3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09F4E-E1D7-4DF0-9FAB-58679351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E9855-7823-4E47-88F3-F24B5A3C4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E1AC8-C802-4015-A3BE-CF26FAC3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4DBE-B731-4880-92E0-2A2F13254D2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F5DD7-CCED-4541-ACC0-52B2BDA7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91024-30C4-4D03-A487-CFC1FABF8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3639-22C8-4C1A-829E-EA37976C2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0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96D6-944D-426C-A964-3F982440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4786A-0EB1-44EA-A0CC-023FB95EC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0196F-ED69-4925-A2E0-C0B35BC7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4DBE-B731-4880-92E0-2A2F13254D2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59EEC-7C4C-4206-92CE-F082067A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5C02C-E515-46A8-A406-E9CD8167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3639-22C8-4C1A-829E-EA37976C2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8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C43F-2358-4F67-B13A-403B0650F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DDAD4-87A1-47DA-BE41-718A4F20B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B3854-A881-48DD-8921-CA109B252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BC2C4-10E9-4795-A413-71631110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4DBE-B731-4880-92E0-2A2F13254D2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B8F19-C34D-4E6E-A861-8AF5AEEE2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4B816-4BDF-4592-99C7-D8642D21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3639-22C8-4C1A-829E-EA37976C2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8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3CCD-57D3-4A26-9F10-E317A9630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F873B-AA06-4866-82F6-216E0AC03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E5F16-7909-4EBA-A42C-4A927ED05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A94A7B-141A-4E64-98BA-6E3A77043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03BDAE-7C94-4BE8-94C7-1AB833FCF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8C9B18-8340-4CCA-ADB2-ED35ED53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4DBE-B731-4880-92E0-2A2F13254D2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D4A63C-7787-4C2D-B163-87AAA55C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8B312-47CF-48F1-8D10-F6E6D4AD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3639-22C8-4C1A-829E-EA37976C2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7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AE74-4945-4639-881F-ACA588E7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9166E-40E8-4E86-BD84-1526C155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4DBE-B731-4880-92E0-2A2F13254D2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6A5AB-C11D-45D0-9B46-AEA98A10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9077F-73D5-430C-AC0F-274F3292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3639-22C8-4C1A-829E-EA37976C2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4F6CCC-4C61-4F87-A1BE-12D104A31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4DBE-B731-4880-92E0-2A2F13254D2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68F00-5D7D-4A97-944C-88147663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4CB95-C460-4990-989F-40218B77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3639-22C8-4C1A-829E-EA37976C2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DCC4-87E7-48A6-8996-B533F944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0ECE1-B92E-4A47-8F5B-694B9CF7C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9A888-03C6-4D58-BB9B-5BF450FE5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FFBDF-0F4A-4F2B-AF11-1E1480DC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4DBE-B731-4880-92E0-2A2F13254D2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591B1-2638-4E91-8B7E-4820BDDD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12D91-0C30-4897-925F-E9C7F3B0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3639-22C8-4C1A-829E-EA37976C2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1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472AA-ED1B-47C7-AC45-56F29332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DDF574-D5CD-4261-BFB5-72A316829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B3C6D-4ADF-488F-B00F-B667DEC54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9F906-C2B6-4270-B5AE-56424D40E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4DBE-B731-4880-92E0-2A2F13254D2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1348F-B17F-4A8C-9284-AFA5C1B0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D1194-16BF-4534-B17E-4F8662DF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3639-22C8-4C1A-829E-EA37976C2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8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FA37D-0F9D-4530-9F7D-8E245BE5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07838-FA62-4036-8BAE-455D23CCF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6BA90-0BEA-4D70-B098-60E86EA86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34DBE-B731-4880-92E0-2A2F13254D2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73032-D3BF-496C-8C82-F135B0F2C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E011D-E52E-497E-B50F-595EAE48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13639-22C8-4C1A-829E-EA37976C2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52600" y="3320937"/>
            <a:ext cx="85514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chung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53)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700" y="217805"/>
            <a:ext cx="2103120" cy="899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" y="1639570"/>
            <a:ext cx="10621645" cy="384238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304155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14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30415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30415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3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304155" y="462597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820025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13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784034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82002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6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7840345" y="462597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7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0274300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15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033589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15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1042733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427335" y="454469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040" y="675640"/>
            <a:ext cx="9183370" cy="5339715"/>
          </a:xfrm>
          <a:prstGeom prst="rect">
            <a:avLst/>
          </a:prstGeom>
        </p:spPr>
      </p:pic>
      <p:cxnSp>
        <p:nvCxnSpPr>
          <p:cNvPr id="5" name="Curved Connector 4"/>
          <p:cNvCxnSpPr/>
          <p:nvPr/>
        </p:nvCxnSpPr>
        <p:spPr>
          <a:xfrm rot="5400000" flipV="1">
            <a:off x="6003925" y="1988185"/>
            <a:ext cx="1623060" cy="1399540"/>
          </a:xfrm>
          <a:prstGeom prst="curvedConnector3">
            <a:avLst>
              <a:gd name="adj1" fmla="val 50039"/>
            </a:avLst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0800000" flipV="1">
            <a:off x="5161915" y="2920365"/>
            <a:ext cx="3763010" cy="527685"/>
          </a:xfrm>
          <a:prstGeom prst="curvedConnector3">
            <a:avLst>
              <a:gd name="adj1" fmla="val 49983"/>
            </a:avLst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V="1">
            <a:off x="4512945" y="4148455"/>
            <a:ext cx="2880995" cy="1268095"/>
          </a:xfrm>
          <a:prstGeom prst="curvedConnector3">
            <a:avLst>
              <a:gd name="adj1" fmla="val 50011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5182235" y="4178300"/>
            <a:ext cx="1612900" cy="365125"/>
          </a:xfrm>
          <a:prstGeom prst="curvedConnector3">
            <a:avLst>
              <a:gd name="adj1" fmla="val 49961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0800000">
            <a:off x="6501130" y="4148455"/>
            <a:ext cx="2058670" cy="770890"/>
          </a:xfrm>
          <a:prstGeom prst="curvedConnector3">
            <a:avLst>
              <a:gd name="adj1" fmla="val 49969"/>
            </a:avLst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840" y="166370"/>
            <a:ext cx="9672320" cy="452247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19070" y="4838065"/>
            <a:ext cx="6563360" cy="19488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Bài giải:</a:t>
            </a:r>
          </a:p>
          <a:p>
            <a:pPr algn="ctr"/>
            <a:r>
              <a:rPr lang="en-US" sz="2800"/>
              <a:t>Trên giá sách có số quyển sách và vở là:</a:t>
            </a:r>
          </a:p>
          <a:p>
            <a:pPr algn="ctr"/>
            <a:r>
              <a:rPr lang="en-US" sz="2800"/>
              <a:t>9 + 8 = 15 (quyển)</a:t>
            </a:r>
          </a:p>
          <a:p>
            <a:pPr algn="ctr"/>
            <a:r>
              <a:rPr lang="en-US" sz="2800"/>
              <a:t>Đáp số: 15 quyển sách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060" y="1652905"/>
            <a:ext cx="10204450" cy="2756535"/>
          </a:xfrm>
          <a:prstGeom prst="rect">
            <a:avLst/>
          </a:prstGeom>
        </p:spPr>
      </p:pic>
      <p:sp>
        <p:nvSpPr>
          <p:cNvPr id="4" name="Flowchart: Decision 3"/>
          <p:cNvSpPr/>
          <p:nvPr/>
        </p:nvSpPr>
        <p:spPr>
          <a:xfrm>
            <a:off x="5345430" y="2353310"/>
            <a:ext cx="1226820" cy="1217295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16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719060" y="3317240"/>
            <a:ext cx="1226820" cy="121729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9626600" y="2219960"/>
            <a:ext cx="1692910" cy="15113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Ngọc Diệp</dc:creator>
  <cp:lastModifiedBy>Nguyễn Ngọc Diệp</cp:lastModifiedBy>
  <cp:revision>1</cp:revision>
  <dcterms:created xsi:type="dcterms:W3CDTF">2021-10-21T01:53:38Z</dcterms:created>
  <dcterms:modified xsi:type="dcterms:W3CDTF">2021-10-21T01:55:01Z</dcterms:modified>
</cp:coreProperties>
</file>