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8"/>
  </p:notesMasterIdLst>
  <p:sldIdLst>
    <p:sldId id="317" r:id="rId5"/>
    <p:sldId id="280" r:id="rId6"/>
    <p:sldId id="258" r:id="rId7"/>
    <p:sldId id="259" r:id="rId8"/>
    <p:sldId id="260" r:id="rId9"/>
    <p:sldId id="261" r:id="rId10"/>
    <p:sldId id="281" r:id="rId11"/>
    <p:sldId id="282" r:id="rId12"/>
    <p:sldId id="283" r:id="rId13"/>
    <p:sldId id="284" r:id="rId14"/>
    <p:sldId id="285" r:id="rId15"/>
    <p:sldId id="301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1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1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microsoft.com/office/2007/relationships/hdphoto" Target="../media/hdphoto7.wdp"/><Relationship Id="rId2" Type="http://schemas.openxmlformats.org/officeDocument/2006/relationships/image" Target="../media/image7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png"/><Relationship Id="rId3" Type="http://schemas.microsoft.com/office/2007/relationships/hdphoto" Target="../media/hdphoto8.wdp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1.GIF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microsoft.com/office/2007/relationships/hdphoto" Target="../media/hdphoto10.wdp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21.GIF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microsoft.com/office/2007/relationships/hdphoto" Target="../media/hdphoto11.wdp"/><Relationship Id="rId12" Type="http://schemas.openxmlformats.org/officeDocument/2006/relationships/image" Target="../media/image17.png"/><Relationship Id="rId2" Type="http://schemas.openxmlformats.org/officeDocument/2006/relationships/image" Target="../media/image31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image" Target="../media/image21.GIF"/><Relationship Id="rId9" Type="http://schemas.microsoft.com/office/2007/relationships/hdphoto" Target="../media/hdphoto9.wdp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0BCC62-9A93-4244-8DFB-42623DC3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3900" cy="6839831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="" xmlns:a16="http://schemas.microsoft.com/office/drawing/2014/main" id="{659DF7ED-BC06-4736-BB62-5A9C607C8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D25B8B42-C83D-4D21-96A3-917567DC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="" xmlns:a16="http://schemas.microsoft.com/office/drawing/2014/main" id="{C807C2C6-1984-4320-9819-09188EF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0"/>
            <a:ext cx="8534400" cy="181588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BÀI 3</a:t>
            </a:r>
            <a:r>
              <a:rPr lang="en-US" altLang="en-US" sz="28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: CÁC THÀNH PHẦN CỦA PHÉP  CỘNG, PHÉP TRỪ 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(</a:t>
            </a:r>
            <a:r>
              <a:rPr lang="en-US" altLang="en-US" sz="2800" b="1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Tiết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1)</a:t>
            </a:r>
            <a:endParaRPr lang="en-US" altLang="en-US" sz="2800" b="1" dirty="0">
              <a:solidFill>
                <a:schemeClr val="tx2">
                  <a:lumMod val="85000"/>
                  <a:lumOff val="15000"/>
                </a:schemeClr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="" xmlns:a16="http://schemas.microsoft.com/office/drawing/2014/main" id="{B1F64381-8417-42D8-96A2-A6875EF4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EE2FA2-DB1A-4D9E-B5EC-9F24E9392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6" y="118745"/>
            <a:ext cx="1734574" cy="17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95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295910" y="98425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060" y="1304290"/>
            <a:ext cx="5055870" cy="11804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5849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23850" y="327596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86685" y="288036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291715" y="341820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959985" y="292100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62407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9005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5541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007725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3589655" y="4189095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32 + 4 = 36</a:t>
            </a:r>
          </a:p>
          <a:p>
            <a:pPr algn="ctr"/>
            <a:r>
              <a:rPr lang="en-US" sz="4400"/>
              <a:t>23 + 21 =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phép trừ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353520" y="1976919"/>
            <a:ext cx="5098722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Số</a:t>
            </a:r>
            <a:r>
              <a:rPr lang="en-US" altLang="zh-CN" sz="72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hạng</a:t>
            </a:r>
            <a:r>
              <a:rPr lang="en-US" altLang="zh-CN" sz="72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72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tổng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edge/>
      </p:transition>
    </mc:Choice>
    <mc:Fallback xmlns="">
      <p:transition spd="slow" advClick="0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655" y="853440"/>
            <a:ext cx="9317990" cy="5055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178</Words>
  <Application>Microsoft Office PowerPoint</Application>
  <PresentationFormat>Custom</PresentationFormat>
  <Paragraphs>63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2_Office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Ngoc Diep</dc:creator>
  <cp:lastModifiedBy>Windows User</cp:lastModifiedBy>
  <cp:revision>18</cp:revision>
  <dcterms:created xsi:type="dcterms:W3CDTF">2021-05-04T10:26:00Z</dcterms:created>
  <dcterms:modified xsi:type="dcterms:W3CDTF">2021-09-13T02:26:51Z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