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7" r:id="rId3"/>
    <p:sldMasterId id="2147483709" r:id="rId4"/>
    <p:sldMasterId id="2147483715" r:id="rId5"/>
    <p:sldMasterId id="2147483733" r:id="rId6"/>
    <p:sldMasterId id="2147483745" r:id="rId7"/>
  </p:sldMasterIdLst>
  <p:notesMasterIdLst>
    <p:notesMasterId r:id="rId18"/>
  </p:notesMasterIdLst>
  <p:sldIdLst>
    <p:sldId id="377" r:id="rId8"/>
    <p:sldId id="2908" r:id="rId9"/>
    <p:sldId id="504" r:id="rId10"/>
    <p:sldId id="257" r:id="rId11"/>
    <p:sldId id="522" r:id="rId12"/>
    <p:sldId id="2923" r:id="rId13"/>
    <p:sldId id="2910" r:id="rId14"/>
    <p:sldId id="2920" r:id="rId15"/>
    <p:sldId id="267" r:id="rId16"/>
    <p:sldId id="292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34" y="6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B93AE-8322-4EC4-9F99-80CB850D9FC0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945D9-8826-4A28-BB9B-0081BEAD2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37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894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809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063362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786191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525677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12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23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5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20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690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00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35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09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881868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6328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65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84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96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058392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544270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773667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414354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981056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742903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129140"/>
      </p:ext>
    </p:extLst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450812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523884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689953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950599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528144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384463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8/27/2021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228568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8/27/2021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624898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71437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807492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62355"/>
      </p:ext>
    </p:extLst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20657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560528248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3113253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9149922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22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13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9109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5293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149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187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173934"/>
      </p:ext>
    </p:extLst>
  </p:cSld>
  <p:clrMapOvr>
    <a:masterClrMapping/>
  </p:clrMapOvr>
  <p:transition spd="slow" advClick="0" advTm="1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30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5648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513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985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535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67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86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5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17950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837507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923947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5876925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49681A-CDCA-450E-BE4B-E14731CE09FF}"/>
              </a:ext>
            </a:extLst>
          </p:cNvPr>
          <p:cNvSpPr txBox="1"/>
          <p:nvPr userDrawn="1"/>
        </p:nvSpPr>
        <p:spPr>
          <a:xfrm>
            <a:off x="8836268" y="-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3849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2530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3777BA-5080-4E66-925F-2B9A2C93C527}"/>
              </a:ext>
            </a:extLst>
          </p:cNvPr>
          <p:cNvSpPr txBox="1"/>
          <p:nvPr userDrawn="1"/>
        </p:nvSpPr>
        <p:spPr>
          <a:xfrm>
            <a:off x="9563100" y="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9279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307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188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126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2021/8/27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625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39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: ĐỌC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mở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rộng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8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19366" y="1072515"/>
            <a:ext cx="7145337" cy="5748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428133" y="2857245"/>
            <a:ext cx="5100408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Khởi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động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"/>
              <a:ea typeface="+mn-ea"/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759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05430829-4BD7-4C9B-8C32-E97F3D7419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1098" y="346229"/>
            <a:ext cx="10609803" cy="596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3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AC035A-8D70-4BC4-866C-12BC68562B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200" y="1307408"/>
            <a:ext cx="7553599" cy="4243184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933532" y="2725041"/>
            <a:ext cx="65605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873" y="-318656"/>
            <a:ext cx="12187767" cy="683029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404744" y="3507451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2867A6-1455-4C9B-A53E-113DDE4E5C2B}"/>
              </a:ext>
            </a:extLst>
          </p:cNvPr>
          <p:cNvSpPr txBox="1"/>
          <p:nvPr/>
        </p:nvSpPr>
        <p:spPr>
          <a:xfrm>
            <a:off x="2743200" y="1200576"/>
            <a:ext cx="76880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 bài thơ hoặc câu chuyện viết về thiếu nhi</a:t>
            </a:r>
            <a:endParaRPr lang="en-US" sz="4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EDA8F6-9FE5-4695-A556-E0E789F70B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345" y="2760539"/>
            <a:ext cx="386715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620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9ECE88-1A8E-4E5D-8028-D651FC115C57}"/>
              </a:ext>
            </a:extLst>
          </p:cNvPr>
          <p:cNvSpPr/>
          <p:nvPr/>
        </p:nvSpPr>
        <p:spPr>
          <a:xfrm>
            <a:off x="88778" y="275208"/>
            <a:ext cx="11896076" cy="62587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Chúc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Tết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Thiếu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 nay Quốc Tế thiếu nhi</a:t>
            </a:r>
          </a:p>
          <a:p>
            <a:pPr algn="ctr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Chúc cho các bé việc gì cũng vui</a:t>
            </a:r>
          </a:p>
          <a:p>
            <a:pPr algn="ctr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 ngoan, ăn khỏe, xinh tươi</a:t>
            </a:r>
          </a:p>
          <a:p>
            <a:pPr algn="ctr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 nhau chia sẻ ngọt bùi yêu thương.</a:t>
            </a:r>
          </a:p>
          <a:p>
            <a:pPr algn="ctr"/>
            <a:endParaRPr lang="vi-VN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chăm, yêu quý mái trường</a:t>
            </a:r>
          </a:p>
          <a:p>
            <a:pPr algn="ctr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 lời cha mẹ vấn vương bạn thầy</a:t>
            </a:r>
          </a:p>
          <a:p>
            <a:pPr algn="ctr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Mùng một tháng Sáu năm nay</a:t>
            </a:r>
          </a:p>
          <a:p>
            <a:pPr algn="ctr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 nhau cố gắng dựng xây sau này.</a:t>
            </a:r>
          </a:p>
          <a:p>
            <a:pPr algn="ctr"/>
            <a:endParaRPr lang="vi-VN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ngoan, trò giỏi từ nay</a:t>
            </a:r>
          </a:p>
          <a:p>
            <a:pPr algn="ctr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hành bài vở từng ngày vươn lên</a:t>
            </a:r>
          </a:p>
          <a:p>
            <a:pPr algn="ctr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Kính thầy và bậc cao niên</a:t>
            </a:r>
          </a:p>
          <a:p>
            <a:pPr algn="ctr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Xứng danh hai chữ thảo hiền bé ngoan.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vi-VN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8462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331" y="109483"/>
            <a:ext cx="9452299" cy="545209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1801966" y="1296422"/>
            <a:ext cx="79024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marR="0" lvl="0" indent="-68580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  <a:endParaRPr kumimoji="0" lang="en-US" sz="4800" b="1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id="{24C2D6F1-1303-480F-9117-7C88852F458E}"/>
              </a:ext>
            </a:extLst>
          </p:cNvPr>
          <p:cNvSpPr txBox="1"/>
          <p:nvPr/>
        </p:nvSpPr>
        <p:spPr>
          <a:xfrm>
            <a:off x="1645031" y="3248314"/>
            <a:ext cx="73604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0" lvl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803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799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</a:t>
            </a:r>
            <a:r>
              <a:rPr lang="en-US" altLang="en-US" sz="6400" noProof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6400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en-US" sz="6400" noProof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 spd="slow">
    <p:wipe/>
    <p:sndAc>
      <p:stSnd>
        <p:snd r:embed="rId3" name="CHIMES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327" y="187741"/>
            <a:ext cx="11508419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932121" y="233934"/>
            <a:ext cx="5100408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phiếu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sách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8" y="1384299"/>
            <a:ext cx="11022814" cy="2703829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828" y="3426"/>
              <a:ext cx="4367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đọc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781" y="3447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 err="1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Tên</a:t>
              </a:r>
              <a:r>
                <a:rPr lang="en-US" altLang="zh-CN" sz="3200" b="1" dirty="0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tác</a:t>
              </a:r>
              <a:r>
                <a:rPr lang="en-US" altLang="zh-CN" sz="3200" b="1" dirty="0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182" y="2838"/>
              <a:ext cx="4474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 err="1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Điều</a:t>
              </a:r>
              <a:r>
                <a:rPr lang="en-US" altLang="zh-CN" sz="3200" b="1" dirty="0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em</a:t>
              </a:r>
              <a:r>
                <a:rPr lang="en-US" altLang="zh-CN" sz="3200" b="1" dirty="0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thích</a:t>
              </a:r>
              <a:r>
                <a:rPr lang="en-US" altLang="zh-CN" sz="3200" b="1" dirty="0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nhất</a:t>
              </a:r>
              <a:r>
                <a:rPr lang="en-US" altLang="zh-CN" sz="3200" b="1" dirty="0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trong</a:t>
              </a:r>
              <a:r>
                <a:rPr lang="en-US" altLang="zh-CN" sz="3200" b="1" dirty="0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bài</a:t>
              </a:r>
              <a:r>
                <a:rPr lang="en-US" altLang="zh-CN" sz="3200" b="1" dirty="0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?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3800" y="3938623"/>
            <a:ext cx="5260340" cy="270383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218</Words>
  <Application>Microsoft Office PowerPoint</Application>
  <PresentationFormat>Widescreen</PresentationFormat>
  <Paragraphs>44</Paragraphs>
  <Slides>10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27" baseType="lpstr">
      <vt:lpstr>等线</vt:lpstr>
      <vt:lpstr>等线 Light</vt:lpstr>
      <vt:lpstr>微软雅黑</vt:lpstr>
      <vt:lpstr>.VnAvant</vt:lpstr>
      <vt:lpstr>Arial</vt:lpstr>
      <vt:lpstr>Averta Std CY Bold</vt:lpstr>
      <vt:lpstr>Calibri</vt:lpstr>
      <vt:lpstr>Calibri Light</vt:lpstr>
      <vt:lpstr>Quicksand Medium</vt:lpstr>
      <vt:lpstr>Times New Roman</vt:lpstr>
      <vt:lpstr>千图网拥有20W+精美PPT模板 更多PPT模板下载至：www.58pic.com/office/ppt​​</vt:lpstr>
      <vt:lpstr>https://www.freeppt7.com</vt:lpstr>
      <vt:lpstr>6_Office Theme</vt:lpstr>
      <vt:lpstr>Office 主题</vt:lpstr>
      <vt:lpstr>Hoạt động</vt:lpstr>
      <vt:lpstr>1_Default Design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 01</cp:lastModifiedBy>
  <cp:revision>10</cp:revision>
  <dcterms:created xsi:type="dcterms:W3CDTF">2021-07-24T02:57:34Z</dcterms:created>
  <dcterms:modified xsi:type="dcterms:W3CDTF">2021-08-27T03:27:17Z</dcterms:modified>
</cp:coreProperties>
</file>