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1"/>
  </p:notesMasterIdLst>
  <p:sldIdLst>
    <p:sldId id="2935" r:id="rId3"/>
    <p:sldId id="541" r:id="rId4"/>
    <p:sldId id="542" r:id="rId5"/>
    <p:sldId id="344" r:id="rId6"/>
    <p:sldId id="543" r:id="rId7"/>
    <p:sldId id="544" r:id="rId8"/>
    <p:sldId id="545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3781-3D14-41F6-8DB2-37D6E259F71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E3C7-E652-4A7A-891B-3AC80CE9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3000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73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5460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544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213905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126609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6312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18826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36882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7702019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0400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2534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423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453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3941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486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733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865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452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0820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793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5A20-785B-4E2C-9D84-3373A0691BD1}"/>
              </a:ext>
            </a:extLst>
          </p:cNvPr>
          <p:cNvSpPr txBox="1"/>
          <p:nvPr userDrawn="1"/>
        </p:nvSpPr>
        <p:spPr>
          <a:xfrm>
            <a:off x="8792308" y="175846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952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496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Khi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ra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08A6929C-81F0-41E6-ABA1-2666926E1F37}"/>
              </a:ext>
            </a:extLst>
          </p:cNvPr>
          <p:cNvSpPr txBox="1"/>
          <p:nvPr/>
        </p:nvSpPr>
        <p:spPr>
          <a:xfrm>
            <a:off x="1229677" y="2031528"/>
            <a:ext cx="486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ang sách còn có lửa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HP001 4 hang 1 ô ly" panose="020B0603050302020204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+mj-lt"/>
                <a:cs typeface="HP001 4 hang 1 ô ly" panose="020B0603050302020204" charset="0"/>
              </a:rPr>
              <a:t>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sách có ao sâu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Mà giấy không hề ướt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HP001 4 hang 1 ô ly" panose="020B060305030202020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55BA128-D0A9-4638-8FE1-4D4FE8081071}"/>
              </a:ext>
            </a:extLst>
          </p:cNvPr>
          <p:cNvSpPr/>
          <p:nvPr/>
        </p:nvSpPr>
        <p:spPr>
          <a:xfrm>
            <a:off x="1018553" y="725986"/>
            <a:ext cx="3751580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E8D9109-FC4C-427A-A2E5-E5A02C9E1AD6}"/>
              </a:ext>
            </a:extLst>
          </p:cNvPr>
          <p:cNvSpPr txBox="1"/>
          <p:nvPr/>
        </p:nvSpPr>
        <p:spPr>
          <a:xfrm>
            <a:off x="6096000" y="2031528"/>
            <a:ext cx="529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HP001 4 hang 1 ô ly" panose="020B0603050302020204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+mj-lt"/>
                <a:cs typeface="HP001 4 hang 1 ô ly" panose="020B0603050302020204" charset="0"/>
              </a:rPr>
              <a:t>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sách không nói được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Sao em nghe điều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Dạt dào như sóng vỗ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P001 4 hang 1 ô ly" panose="020B0603050302020204" charset="0"/>
              </a:rPr>
              <a:t>Một chân trời đang 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HP001 4 hang 1 ô ly" panose="020B060305030202020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A765637-A2B9-4985-8CF4-56C588D6ACED}"/>
              </a:ext>
            </a:extLst>
          </p:cNvPr>
          <p:cNvSpPr/>
          <p:nvPr/>
        </p:nvSpPr>
        <p:spPr>
          <a:xfrm>
            <a:off x="2396971" y="4580878"/>
            <a:ext cx="5297905" cy="14736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20C3D4-0ADC-45C7-A7E5-E346751F883F}"/>
              </a:ext>
            </a:extLst>
          </p:cNvPr>
          <p:cNvCxnSpPr/>
          <p:nvPr/>
        </p:nvCxnSpPr>
        <p:spPr>
          <a:xfrm>
            <a:off x="1438183" y="2396971"/>
            <a:ext cx="23081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AA5CC-B09B-4029-9B49-F83DD1454342}"/>
              </a:ext>
            </a:extLst>
          </p:cNvPr>
          <p:cNvCxnSpPr>
            <a:cxnSpLocks/>
          </p:cNvCxnSpPr>
          <p:nvPr/>
        </p:nvCxnSpPr>
        <p:spPr>
          <a:xfrm>
            <a:off x="1322773" y="2920753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827DF-BAFB-4026-9032-DD50879D20E3}"/>
              </a:ext>
            </a:extLst>
          </p:cNvPr>
          <p:cNvCxnSpPr>
            <a:cxnSpLocks/>
          </p:cNvCxnSpPr>
          <p:nvPr/>
        </p:nvCxnSpPr>
        <p:spPr>
          <a:xfrm>
            <a:off x="1322773" y="3420122"/>
            <a:ext cx="34622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72AC6-6B34-4641-9C57-167F7C27463D}"/>
              </a:ext>
            </a:extLst>
          </p:cNvPr>
          <p:cNvCxnSpPr>
            <a:cxnSpLocks/>
          </p:cNvCxnSpPr>
          <p:nvPr/>
        </p:nvCxnSpPr>
        <p:spPr>
          <a:xfrm>
            <a:off x="1322773" y="3890639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7B082-1524-403E-A904-60B8C6B9F2C1}"/>
              </a:ext>
            </a:extLst>
          </p:cNvPr>
          <p:cNvCxnSpPr>
            <a:cxnSpLocks/>
          </p:cNvCxnSpPr>
          <p:nvPr/>
        </p:nvCxnSpPr>
        <p:spPr>
          <a:xfrm>
            <a:off x="6205491" y="2423604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469A53-F14A-4657-9FB6-BB14B43B59A3}"/>
              </a:ext>
            </a:extLst>
          </p:cNvPr>
          <p:cNvCxnSpPr>
            <a:cxnSpLocks/>
          </p:cNvCxnSpPr>
          <p:nvPr/>
        </p:nvCxnSpPr>
        <p:spPr>
          <a:xfrm>
            <a:off x="6096000" y="2911875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ED93D-F7CD-47BB-A798-C140E4806116}"/>
              </a:ext>
            </a:extLst>
          </p:cNvPr>
          <p:cNvCxnSpPr>
            <a:cxnSpLocks/>
          </p:cNvCxnSpPr>
          <p:nvPr/>
        </p:nvCxnSpPr>
        <p:spPr>
          <a:xfrm>
            <a:off x="6205491" y="3420122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97BF6B-90E3-4AB3-8256-D1315505D325}"/>
              </a:ext>
            </a:extLst>
          </p:cNvPr>
          <p:cNvCxnSpPr>
            <a:cxnSpLocks/>
          </p:cNvCxnSpPr>
          <p:nvPr/>
        </p:nvCxnSpPr>
        <p:spPr>
          <a:xfrm>
            <a:off x="6246920" y="3890639"/>
            <a:ext cx="3846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3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6FE85-1E6C-4A37-87FA-54E4D3EAE3A9}"/>
              </a:ext>
            </a:extLst>
          </p:cNvPr>
          <p:cNvSpPr txBox="1"/>
          <p:nvPr/>
        </p:nvSpPr>
        <p:spPr>
          <a:xfrm>
            <a:off x="4157434" y="837025"/>
            <a:ext cx="4711357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CF6B4-7622-4FD6-A5BF-98D54893D7ED}"/>
              </a:ext>
            </a:extLst>
          </p:cNvPr>
          <p:cNvSpPr/>
          <p:nvPr/>
        </p:nvSpPr>
        <p:spPr>
          <a:xfrm>
            <a:off x="2508961" y="1669161"/>
            <a:ext cx="2294908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vi-VN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73BE8-7172-4242-A0F2-0F1AB6AA66DA}"/>
              </a:ext>
            </a:extLst>
          </p:cNvPr>
          <p:cNvSpPr/>
          <p:nvPr/>
        </p:nvSpPr>
        <p:spPr>
          <a:xfrm>
            <a:off x="2678638" y="191285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F104F-63AD-46B6-A79A-0BDD347A9ED6}"/>
              </a:ext>
            </a:extLst>
          </p:cNvPr>
          <p:cNvSpPr/>
          <p:nvPr/>
        </p:nvSpPr>
        <p:spPr>
          <a:xfrm>
            <a:off x="2508962" y="2257605"/>
            <a:ext cx="5996762" cy="669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vi-VN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7A2ED-9AFC-4473-A896-02F6BC729AF2}"/>
              </a:ext>
            </a:extLst>
          </p:cNvPr>
          <p:cNvSpPr/>
          <p:nvPr/>
        </p:nvSpPr>
        <p:spPr>
          <a:xfrm>
            <a:off x="2678638" y="250129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77503-CBE0-4B69-8459-C05F17D643C0}"/>
              </a:ext>
            </a:extLst>
          </p:cNvPr>
          <p:cNvSpPr/>
          <p:nvPr/>
        </p:nvSpPr>
        <p:spPr>
          <a:xfrm>
            <a:off x="2508962" y="2846049"/>
            <a:ext cx="5996762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vi-VN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0DE7FA-FCBE-4C1D-AD14-27BDC296A314}"/>
              </a:ext>
            </a:extLst>
          </p:cNvPr>
          <p:cNvSpPr/>
          <p:nvPr/>
        </p:nvSpPr>
        <p:spPr>
          <a:xfrm>
            <a:off x="2678638" y="30897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270C0-71A7-4030-983D-FDE01D140E6C}"/>
              </a:ext>
            </a:extLst>
          </p:cNvPr>
          <p:cNvSpPr/>
          <p:nvPr/>
        </p:nvSpPr>
        <p:spPr>
          <a:xfrm>
            <a:off x="2508962" y="3434493"/>
            <a:ext cx="5996762" cy="669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endParaRPr lang="vi-VN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C30DB-A2D4-428B-9CF4-A5A65DFA8926}"/>
              </a:ext>
            </a:extLst>
          </p:cNvPr>
          <p:cNvSpPr/>
          <p:nvPr/>
        </p:nvSpPr>
        <p:spPr>
          <a:xfrm>
            <a:off x="2678638" y="365030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61A44-E307-4914-8A2E-B304491C8E62}"/>
              </a:ext>
            </a:extLst>
          </p:cNvPr>
          <p:cNvGrpSpPr/>
          <p:nvPr/>
        </p:nvGrpSpPr>
        <p:grpSpPr>
          <a:xfrm>
            <a:off x="4973545" y="1912853"/>
            <a:ext cx="3770960" cy="1387885"/>
            <a:chOff x="2905125" y="1557746"/>
            <a:chExt cx="3505200" cy="11903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03642-C58A-4B5F-BA3E-66E042689D80}"/>
                </a:ext>
              </a:extLst>
            </p:cNvPr>
            <p:cNvSpPr/>
            <p:nvPr/>
          </p:nvSpPr>
          <p:spPr>
            <a:xfrm>
              <a:off x="3124202" y="1619177"/>
              <a:ext cx="3067048" cy="1128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b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ý: </a:t>
              </a:r>
              <a:r>
                <a:rPr lang="en-US" sz="28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8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BACB62C-74A4-40EB-AA8C-452B4B0376E4}"/>
                </a:ext>
              </a:extLst>
            </p:cNvPr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CB7EC-12F3-401E-BEA8-3E9D90E9D0AD}"/>
              </a:ext>
            </a:extLst>
          </p:cNvPr>
          <p:cNvSpPr/>
          <p:nvPr/>
        </p:nvSpPr>
        <p:spPr>
          <a:xfrm>
            <a:off x="2508962" y="4010485"/>
            <a:ext cx="5996762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vi-VN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F2AAE-2E33-4790-A129-02FBAB2711EA}"/>
              </a:ext>
            </a:extLst>
          </p:cNvPr>
          <p:cNvSpPr/>
          <p:nvPr/>
        </p:nvSpPr>
        <p:spPr>
          <a:xfrm>
            <a:off x="2678638" y="422629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3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2"/>
            <a:ext cx="7154436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4000" b="1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803AC-BE0D-457C-A741-EBE3AC4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93" y="764358"/>
            <a:ext cx="11259260" cy="132556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8ACA7B-B100-4EE6-AEAE-8826C261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779203"/>
            <a:ext cx="7014410" cy="44516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287F0AE-B0D9-412A-9A46-C87C414B57F6}"/>
              </a:ext>
            </a:extLst>
          </p:cNvPr>
          <p:cNvSpPr/>
          <p:nvPr/>
        </p:nvSpPr>
        <p:spPr>
          <a:xfrm>
            <a:off x="3826042" y="1985211"/>
            <a:ext cx="2033337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68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BBD1E-58B5-4456-B3AA-908E38E5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83" y="5693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29FE04-87D8-41A3-A003-D0541F48492F}"/>
              </a:ext>
            </a:extLst>
          </p:cNvPr>
          <p:cNvSpPr>
            <a:spLocks noGrp="1"/>
          </p:cNvSpPr>
          <p:nvPr/>
        </p:nvSpPr>
        <p:spPr>
          <a:xfrm>
            <a:off x="1119523" y="9547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A051DD0-C33F-4B34-83D9-DB1CBEDD48F7}"/>
              </a:ext>
            </a:extLst>
          </p:cNvPr>
          <p:cNvSpPr txBox="1"/>
          <p:nvPr/>
        </p:nvSpPr>
        <p:spPr>
          <a:xfrm>
            <a:off x="956962" y="2156633"/>
            <a:ext cx="11350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Lật từng trang, từng trang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 trắng sờ mát rượi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hơm tho mùi giấy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 nót bàn tay xinh.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C8784817-500E-4078-84F8-F842B7C1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123" y="2410915"/>
            <a:ext cx="281500" cy="421163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B137B004-57D1-4C52-943C-4545DE45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09" y="3007579"/>
            <a:ext cx="30018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E8177BD0-27F4-4DFA-A36A-E2F09B20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0" y="3633187"/>
            <a:ext cx="319361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F8DD3B6D-D33B-4804-BBEA-72319919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9" y="5642460"/>
            <a:ext cx="319361" cy="477807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136B9CE2-F8B2-4846-A2EE-930CDD6A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85" y="5642459"/>
            <a:ext cx="319361" cy="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F6C2E-767E-4058-8CB7-6596FF40242E}"/>
              </a:ext>
            </a:extLst>
          </p:cNvPr>
          <p:cNvSpPr txBox="1"/>
          <p:nvPr/>
        </p:nvSpPr>
        <p:spPr>
          <a:xfrm>
            <a:off x="1797655" y="701580"/>
            <a:ext cx="898871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1E847-6E76-4800-8C77-3449B52ED8F2}"/>
              </a:ext>
            </a:extLst>
          </p:cNvPr>
          <p:cNvSpPr txBox="1"/>
          <p:nvPr/>
        </p:nvSpPr>
        <p:spPr>
          <a:xfrm>
            <a:off x="2287636" y="1927197"/>
            <a:ext cx="623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4C211-AD68-4ABB-9937-F80B5AEFDEB4}"/>
              </a:ext>
            </a:extLst>
          </p:cNvPr>
          <p:cNvSpPr/>
          <p:nvPr/>
        </p:nvSpPr>
        <p:spPr>
          <a:xfrm>
            <a:off x="423638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7CA16-3CD2-4A5A-8F86-785B995ABBB1}"/>
              </a:ext>
            </a:extLst>
          </p:cNvPr>
          <p:cNvSpPr/>
          <p:nvPr/>
        </p:nvSpPr>
        <p:spPr>
          <a:xfrm>
            <a:off x="584887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4624A-66EE-4E8B-B0A3-9B77B1E19E03}"/>
              </a:ext>
            </a:extLst>
          </p:cNvPr>
          <p:cNvSpPr/>
          <p:nvPr/>
        </p:nvSpPr>
        <p:spPr>
          <a:xfrm>
            <a:off x="673694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2BF45-1E91-4417-B85D-E57AB544C573}"/>
              </a:ext>
            </a:extLst>
          </p:cNvPr>
          <p:cNvSpPr/>
          <p:nvPr/>
        </p:nvSpPr>
        <p:spPr>
          <a:xfrm>
            <a:off x="492147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01760-DCA9-48F6-8789-418C50384B42}"/>
              </a:ext>
            </a:extLst>
          </p:cNvPr>
          <p:cNvSpPr/>
          <p:nvPr/>
        </p:nvSpPr>
        <p:spPr>
          <a:xfrm>
            <a:off x="631765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1E3E6-336C-41C5-B7D8-23C384D3BFB4}"/>
              </a:ext>
            </a:extLst>
          </p:cNvPr>
          <p:cNvSpPr/>
          <p:nvPr/>
        </p:nvSpPr>
        <p:spPr>
          <a:xfrm>
            <a:off x="7212392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1D5B5-A620-47AC-9D1E-29C7429B1C6D}"/>
              </a:ext>
            </a:extLst>
          </p:cNvPr>
          <p:cNvSpPr/>
          <p:nvPr/>
        </p:nvSpPr>
        <p:spPr>
          <a:xfrm>
            <a:off x="4197057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470B0-6773-4786-89B5-C61C1D222C96}"/>
              </a:ext>
            </a:extLst>
          </p:cNvPr>
          <p:cNvSpPr/>
          <p:nvPr/>
        </p:nvSpPr>
        <p:spPr>
          <a:xfrm>
            <a:off x="5534245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F6274-80C4-4B88-9EF5-D7FB3414314F}"/>
              </a:ext>
            </a:extLst>
          </p:cNvPr>
          <p:cNvSpPr/>
          <p:nvPr/>
        </p:nvSpPr>
        <p:spPr>
          <a:xfrm>
            <a:off x="7128651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9DFA4-AD04-4AFB-B3FA-6497DC529CDA}"/>
              </a:ext>
            </a:extLst>
          </p:cNvPr>
          <p:cNvSpPr/>
          <p:nvPr/>
        </p:nvSpPr>
        <p:spPr>
          <a:xfrm>
            <a:off x="4197057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DB1BC-928D-4ED2-944E-864CF5B6B0B8}"/>
              </a:ext>
            </a:extLst>
          </p:cNvPr>
          <p:cNvSpPr/>
          <p:nvPr/>
        </p:nvSpPr>
        <p:spPr>
          <a:xfrm>
            <a:off x="547986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00706-1F39-4964-BB8E-45A4DE00FC11}"/>
              </a:ext>
            </a:extLst>
          </p:cNvPr>
          <p:cNvSpPr/>
          <p:nvPr/>
        </p:nvSpPr>
        <p:spPr>
          <a:xfrm>
            <a:off x="668217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Sự hình thành dấu vân tay ở con người | Vinmec">
            <a:extLst>
              <a:ext uri="{FF2B5EF4-FFF2-40B4-BE49-F238E27FC236}">
                <a16:creationId xmlns:a16="http://schemas.microsoft.com/office/drawing/2014/main" id="{6432BDB2-545A-4A31-B8B2-0BBB6751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4" y="3857859"/>
            <a:ext cx="2585861" cy="1606369"/>
          </a:xfrm>
          <a:prstGeom prst="roundRect">
            <a:avLst>
              <a:gd name="adj" fmla="val 2891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àn nhựa vân gỗ Spappy GH-8025">
            <a:extLst>
              <a:ext uri="{FF2B5EF4-FFF2-40B4-BE49-F238E27FC236}">
                <a16:creationId xmlns:a16="http://schemas.microsoft.com/office/drawing/2014/main" id="{560556BD-DF3B-4E4E-AB65-D978946A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5" y="3977220"/>
            <a:ext cx="1989303" cy="13676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10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41638" y="956385"/>
            <a:ext cx="77103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115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15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cố</a:t>
            </a:r>
            <a:endParaRPr kumimoji="0" lang="en-US" altLang="zh-CN" sz="11500" b="0" i="0" u="none" strike="noStrike" kern="1200" cap="none" spc="0" normalizeH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11500" baseline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dò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277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等线 Light</vt:lpstr>
      <vt:lpstr>Arial</vt:lpstr>
      <vt:lpstr>Arial-Rounded</vt:lpstr>
      <vt:lpstr>Calibri</vt:lpstr>
      <vt:lpstr>Kalam</vt:lpstr>
      <vt:lpstr>Montserrat</vt:lpstr>
      <vt:lpstr>Times New Roman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học</vt:lpstr>
      <vt:lpstr>3. Chọn a hoặc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4</cp:revision>
  <dcterms:created xsi:type="dcterms:W3CDTF">2021-07-29T07:51:23Z</dcterms:created>
  <dcterms:modified xsi:type="dcterms:W3CDTF">2021-10-22T04:24:13Z</dcterms:modified>
</cp:coreProperties>
</file>