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sldIdLst>
    <p:sldId id="272" r:id="rId3"/>
    <p:sldId id="259" r:id="rId4"/>
    <p:sldId id="261" r:id="rId5"/>
    <p:sldId id="263" r:id="rId6"/>
    <p:sldId id="262" r:id="rId7"/>
    <p:sldId id="264" r:id="rId8"/>
    <p:sldId id="265" r:id="rId9"/>
    <p:sldId id="266" r:id="rId10"/>
    <p:sldId id="267" r:id="rId11"/>
    <p:sldId id="268" r:id="rId12"/>
    <p:sldId id="269" r:id="rId13"/>
    <p:sldId id="270" r:id="rId14"/>
    <p:sldId id="271" r:id="rId15"/>
  </p:sldIdLst>
  <p:sldSz cx="12192000" cy="6858000"/>
  <p:notesSz cx="6858000" cy="9144000"/>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p:scale>
          <a:sx n="74" d="100"/>
          <a:sy n="74" d="100"/>
        </p:scale>
        <p:origin x="-17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2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5.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3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9" name="Freeform 6">
                <a:extLst>
                  <a:ext uri="{FF2B5EF4-FFF2-40B4-BE49-F238E27FC236}">
                    <a16:creationId xmlns=""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0" name="Freeform 7">
                <a:extLst>
                  <a:ext uri="{FF2B5EF4-FFF2-40B4-BE49-F238E27FC236}">
                    <a16:creationId xmlns=""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1" name="Freeform 8">
                <a:extLst>
                  <a:ext uri="{FF2B5EF4-FFF2-40B4-BE49-F238E27FC236}">
                    <a16:creationId xmlns=""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nvGrpSpPr>
            <p:cNvPr id="13" name="Group 4">
              <a:extLst>
                <a:ext uri="{FF2B5EF4-FFF2-40B4-BE49-F238E27FC236}">
                  <a16:creationId xmlns=""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5" name="Freeform 6">
                <a:extLst>
                  <a:ext uri="{FF2B5EF4-FFF2-40B4-BE49-F238E27FC236}">
                    <a16:creationId xmlns=""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6" name="Freeform 7">
                <a:extLst>
                  <a:ext uri="{FF2B5EF4-FFF2-40B4-BE49-F238E27FC236}">
                    <a16:creationId xmlns=""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7" name="Freeform 8">
                <a:extLst>
                  <a:ext uri="{FF2B5EF4-FFF2-40B4-BE49-F238E27FC236}">
                    <a16:creationId xmlns=""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pic>
        <p:nvPicPr>
          <p:cNvPr id="22" name="69">
            <a:extLst>
              <a:ext uri="{FF2B5EF4-FFF2-40B4-BE49-F238E27FC236}">
                <a16:creationId xmlns=""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Chào</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mừng</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các</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em</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đến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với</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p>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Môn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Toán</a:t>
            </a:r>
            <a:endPar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solidFill>
                  <a:prstClr val="black"/>
                </a:solidFill>
                <a:latin typeface="Arial" panose="020B0604020202020204" pitchFamily="34" charset="0"/>
                <a:cs typeface="Arial" panose="020B0604020202020204" pitchFamily="34" charset="0"/>
              </a:rPr>
              <a:t>Thiết</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kế</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bởi</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Hương</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Thảo</a:t>
            </a:r>
            <a:r>
              <a:rPr lang="en-US" sz="1400" dirty="0">
                <a:solidFill>
                  <a:prstClr val="black"/>
                </a:solidFill>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40007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solidFill>
                  <a:prstClr val="black"/>
                </a:solidFill>
              </a:rPr>
              <a:pPr/>
              <a:t>10/29/21</a:t>
            </a:fld>
            <a:endParaRPr lang="en-US">
              <a:solidFill>
                <a:prstClr val="black"/>
              </a:solidFill>
            </a:endParaRPr>
          </a:p>
        </p:txBody>
      </p:sp>
      <p:sp>
        <p:nvSpPr>
          <p:cNvPr id="5" name="Footer Placeholder 4">
            <a:extLst>
              <a:ext uri="{FF2B5EF4-FFF2-40B4-BE49-F238E27FC236}">
                <a16:creationId xmlns=""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solidFill>
                  <a:prstClr val="black"/>
                </a:solidFill>
              </a:rPr>
              <a:pPr/>
              <a:t>‹#›</a:t>
            </a:fld>
            <a:endParaRPr lang="en-US">
              <a:solidFill>
                <a:prstClr val="black"/>
              </a:solidFill>
            </a:endParaRPr>
          </a:p>
        </p:txBody>
      </p:sp>
      <p:pic>
        <p:nvPicPr>
          <p:cNvPr id="7" name="image 101">
            <a:extLst>
              <a:ext uri="{FF2B5EF4-FFF2-40B4-BE49-F238E27FC236}">
                <a16:creationId xmlns=""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矩形 7">
            <a:extLst>
              <a:ext uri="{FF2B5EF4-FFF2-40B4-BE49-F238E27FC236}">
                <a16:creationId xmlns=""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矩形 5">
            <a:extLst>
              <a:ext uri="{FF2B5EF4-FFF2-40B4-BE49-F238E27FC236}">
                <a16:creationId xmlns=""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矩形 8">
            <a:extLst>
              <a:ext uri="{FF2B5EF4-FFF2-40B4-BE49-F238E27FC236}">
                <a16:creationId xmlns=""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13">
            <a:extLst>
              <a:ext uri="{FF2B5EF4-FFF2-40B4-BE49-F238E27FC236}">
                <a16:creationId xmlns=""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29">
            <a:extLst>
              <a:ext uri="{FF2B5EF4-FFF2-40B4-BE49-F238E27FC236}">
                <a16:creationId xmlns=""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7" name="椭圆 36">
            <a:extLst>
              <a:ext uri="{FF2B5EF4-FFF2-40B4-BE49-F238E27FC236}">
                <a16:creationId xmlns=""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椭圆 37">
            <a:extLst>
              <a:ext uri="{FF2B5EF4-FFF2-40B4-BE49-F238E27FC236}">
                <a16:creationId xmlns=""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nvGrpSpPr>
          <p:cNvPr id="19" name="组合 6">
            <a:extLst>
              <a:ext uri="{FF2B5EF4-FFF2-40B4-BE49-F238E27FC236}">
                <a16:creationId xmlns=""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1" name="圆角矩形 39">
              <a:extLst>
                <a:ext uri="{FF2B5EF4-FFF2-40B4-BE49-F238E27FC236}">
                  <a16:creationId xmlns=""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sp>
        <p:nvSpPr>
          <p:cNvPr id="22" name="圆角矩形 40">
            <a:extLst>
              <a:ext uri="{FF2B5EF4-FFF2-40B4-BE49-F238E27FC236}">
                <a16:creationId xmlns=""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3" name="圆角矩形 41">
            <a:extLst>
              <a:ext uri="{FF2B5EF4-FFF2-40B4-BE49-F238E27FC236}">
                <a16:creationId xmlns=""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4" name="圆角矩形 42">
            <a:extLst>
              <a:ext uri="{FF2B5EF4-FFF2-40B4-BE49-F238E27FC236}">
                <a16:creationId xmlns=""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7" name="椭圆 23">
            <a:extLst>
              <a:ext uri="{FF2B5EF4-FFF2-40B4-BE49-F238E27FC236}">
                <a16:creationId xmlns=""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28" name="椭圆 25">
            <a:extLst>
              <a:ext uri="{FF2B5EF4-FFF2-40B4-BE49-F238E27FC236}">
                <a16:creationId xmlns=""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1022191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 xmlns:a16="http://schemas.microsoft.com/office/drawing/2014/main" id="{AC79E82E-725A-4A5C-8870-87B87B2217D2}"/>
              </a:ext>
            </a:extLst>
          </p:cNvPr>
          <p:cNvSpPr/>
          <p:nvPr userDrawn="1"/>
        </p:nvSpPr>
        <p:spPr>
          <a:xfrm>
            <a:off x="372140" y="294781"/>
            <a:ext cx="11483162" cy="6229503"/>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0" name="椭圆 4">
            <a:extLst>
              <a:ext uri="{FF2B5EF4-FFF2-40B4-BE49-F238E27FC236}">
                <a16:creationId xmlns="" xmlns:a16="http://schemas.microsoft.com/office/drawing/2014/main" id="{7704643A-27F9-4F01-AE4B-E1CF77BBF789}"/>
              </a:ext>
            </a:extLst>
          </p:cNvPr>
          <p:cNvSpPr/>
          <p:nvPr userDrawn="1"/>
        </p:nvSpPr>
        <p:spPr>
          <a:xfrm>
            <a:off x="-190575" y="-80333"/>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任意形状 6">
            <a:extLst>
              <a:ext uri="{FF2B5EF4-FFF2-40B4-BE49-F238E27FC236}">
                <a16:creationId xmlns="" xmlns:a16="http://schemas.microsoft.com/office/drawing/2014/main" id="{52809BF3-EAF2-418A-8FE2-3182C056114E}"/>
              </a:ext>
            </a:extLst>
          </p:cNvPr>
          <p:cNvSpPr/>
          <p:nvPr userDrawn="1"/>
        </p:nvSpPr>
        <p:spPr>
          <a:xfrm>
            <a:off x="-377060" y="5820115"/>
            <a:ext cx="1498399" cy="1408338"/>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椭圆 7">
            <a:extLst>
              <a:ext uri="{FF2B5EF4-FFF2-40B4-BE49-F238E27FC236}">
                <a16:creationId xmlns=""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3" name="图片 8">
            <a:extLst>
              <a:ext uri="{FF2B5EF4-FFF2-40B4-BE49-F238E27FC236}">
                <a16:creationId xmlns="" xmlns:a16="http://schemas.microsoft.com/office/drawing/2014/main" id="{B600497A-4A7B-4AA5-AFC0-36CD65FDAE70}"/>
              </a:ext>
            </a:extLst>
          </p:cNvPr>
          <p:cNvPicPr>
            <a:picLocks noChangeAspect="1"/>
          </p:cNvPicPr>
          <p:nvPr userDrawn="1"/>
        </p:nvPicPr>
        <p:blipFill>
          <a:blip r:embed="rId2"/>
          <a:stretch>
            <a:fillRect/>
          </a:stretch>
        </p:blipFill>
        <p:spPr>
          <a:xfrm rot="2700000">
            <a:off x="11200053" y="5411188"/>
            <a:ext cx="506403" cy="1485286"/>
          </a:xfrm>
          <a:prstGeom prst="rect">
            <a:avLst/>
          </a:prstGeom>
        </p:spPr>
      </p:pic>
      <p:sp>
        <p:nvSpPr>
          <p:cNvPr id="14" name="椭圆 9">
            <a:extLst>
              <a:ext uri="{FF2B5EF4-FFF2-40B4-BE49-F238E27FC236}">
                <a16:creationId xmlns="" xmlns:a16="http://schemas.microsoft.com/office/drawing/2014/main" id="{E108BAEE-4A24-4598-AEF4-3244CF1E929F}"/>
              </a:ext>
            </a:extLst>
          </p:cNvPr>
          <p:cNvSpPr/>
          <p:nvPr userDrawn="1"/>
        </p:nvSpPr>
        <p:spPr>
          <a:xfrm>
            <a:off x="10505803" y="-247523"/>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14140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solidFill>
                  <a:prstClr val="black"/>
                </a:solidFill>
              </a:rPr>
              <a:pPr/>
              <a:t>2021/10/29</a:t>
            </a:fld>
            <a:endParaRPr kumimoji="1" lang="zh-CN" altLang="en-US">
              <a:solidFill>
                <a:prstClr val="black"/>
              </a:solidFill>
            </a:endParaRPr>
          </a:p>
        </p:txBody>
      </p:sp>
      <p:sp>
        <p:nvSpPr>
          <p:cNvPr id="5" name="页脚占位符 4">
            <a:extLst>
              <a:ext uri="{FF2B5EF4-FFF2-40B4-BE49-F238E27FC236}">
                <a16:creationId xmlns=""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solidFill>
                <a:prstClr val="black"/>
              </a:solidFill>
            </a:endParaRPr>
          </a:p>
        </p:txBody>
      </p:sp>
      <p:sp>
        <p:nvSpPr>
          <p:cNvPr id="6" name="灯片编号占位符 5">
            <a:extLst>
              <a:ext uri="{FF2B5EF4-FFF2-40B4-BE49-F238E27FC236}">
                <a16:creationId xmlns=""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solidFill>
                  <a:prstClr val="black"/>
                </a:solidFill>
              </a:rPr>
              <a:pPr/>
              <a:t>‹#›</a:t>
            </a:fld>
            <a:endParaRPr kumimoji="1" lang="zh-CN" altLang="en-US">
              <a:solidFill>
                <a:prstClr val="black"/>
              </a:solidFill>
            </a:endParaRPr>
          </a:p>
        </p:txBody>
      </p:sp>
      <p:pic>
        <p:nvPicPr>
          <p:cNvPr id="8" name="bkgr 2">
            <a:extLst>
              <a:ext uri="{FF2B5EF4-FFF2-40B4-BE49-F238E27FC236}">
                <a16:creationId xmlns=""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779942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1851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3" name="椭圆 4">
            <a:extLst>
              <a:ext uri="{FF2B5EF4-FFF2-40B4-BE49-F238E27FC236}">
                <a16:creationId xmlns=""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任意形状 6">
            <a:extLst>
              <a:ext uri="{FF2B5EF4-FFF2-40B4-BE49-F238E27FC236}">
                <a16:creationId xmlns=""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5" name="椭圆 7">
            <a:extLst>
              <a:ext uri="{FF2B5EF4-FFF2-40B4-BE49-F238E27FC236}">
                <a16:creationId xmlns=""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6" name="图片 8">
            <a:extLst>
              <a:ext uri="{FF2B5EF4-FFF2-40B4-BE49-F238E27FC236}">
                <a16:creationId xmlns=""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672362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9" name="椭圆 4">
            <a:extLst>
              <a:ext uri="{FF2B5EF4-FFF2-40B4-BE49-F238E27FC236}">
                <a16:creationId xmlns=""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任意形状 6">
            <a:extLst>
              <a:ext uri="{FF2B5EF4-FFF2-40B4-BE49-F238E27FC236}">
                <a16:creationId xmlns=""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椭圆 7">
            <a:extLst>
              <a:ext uri="{FF2B5EF4-FFF2-40B4-BE49-F238E27FC236}">
                <a16:creationId xmlns=""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8">
            <a:extLst>
              <a:ext uri="{FF2B5EF4-FFF2-40B4-BE49-F238E27FC236}">
                <a16:creationId xmlns=""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Rectangle 13">
            <a:extLst>
              <a:ext uri="{FF2B5EF4-FFF2-40B4-BE49-F238E27FC236}">
                <a16:creationId xmlns=""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5" name="Rectangle 14">
            <a:extLst>
              <a:ext uri="{FF2B5EF4-FFF2-40B4-BE49-F238E27FC236}">
                <a16:creationId xmlns=""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6" name="Rectangle 15">
            <a:extLst>
              <a:ext uri="{FF2B5EF4-FFF2-40B4-BE49-F238E27FC236}">
                <a16:creationId xmlns=""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7" name="TextBox 16">
            <a:extLst>
              <a:ext uri="{FF2B5EF4-FFF2-40B4-BE49-F238E27FC236}">
                <a16:creationId xmlns=""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7030A0"/>
                </a:solidFill>
                <a:effectLst>
                  <a:outerShdw blurRad="50800" dist="38100" dir="8100000" algn="tr" rotWithShape="0">
                    <a:prstClr val="black">
                      <a:alpha val="40000"/>
                    </a:prstClr>
                  </a:outerShdw>
                </a:effectLst>
                <a:latin typeface="Arial" panose="020B0604020202020204"/>
              </a:rPr>
              <a:t>LUYỆN TẬP</a:t>
            </a:r>
          </a:p>
        </p:txBody>
      </p:sp>
      <p:pic>
        <p:nvPicPr>
          <p:cNvPr id="18" name="Picture 17" descr="A close-up of a map&#10;&#10;Description automatically generated with low confidence">
            <a:extLst>
              <a:ext uri="{FF2B5EF4-FFF2-40B4-BE49-F238E27FC236}">
                <a16:creationId xmlns=""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466766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8" name="椭圆 4">
            <a:extLst>
              <a:ext uri="{FF2B5EF4-FFF2-40B4-BE49-F238E27FC236}">
                <a16:creationId xmlns=""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任意形状 6">
            <a:extLst>
              <a:ext uri="{FF2B5EF4-FFF2-40B4-BE49-F238E27FC236}">
                <a16:creationId xmlns=""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椭圆 7">
            <a:extLst>
              <a:ext uri="{FF2B5EF4-FFF2-40B4-BE49-F238E27FC236}">
                <a16:creationId xmlns=""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1" name="图片 8">
            <a:extLst>
              <a:ext uri="{FF2B5EF4-FFF2-40B4-BE49-F238E27FC236}">
                <a16:creationId xmlns=""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Rectangle 12">
            <a:extLst>
              <a:ext uri="{FF2B5EF4-FFF2-40B4-BE49-F238E27FC236}">
                <a16:creationId xmlns=""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4" name="Rectangle 13">
            <a:extLst>
              <a:ext uri="{FF2B5EF4-FFF2-40B4-BE49-F238E27FC236}">
                <a16:creationId xmlns=""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5" name="Rectangle 14">
            <a:extLst>
              <a:ext uri="{FF2B5EF4-FFF2-40B4-BE49-F238E27FC236}">
                <a16:creationId xmlns=""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6" name="TextBox 15">
            <a:extLst>
              <a:ext uri="{FF2B5EF4-FFF2-40B4-BE49-F238E27FC236}">
                <a16:creationId xmlns=""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5B9BD5">
                    <a:lumMod val="75000"/>
                  </a:srgbClr>
                </a:solidFill>
                <a:effectLst>
                  <a:outerShdw blurRad="50800" dist="38100" dir="8100000" algn="tr" rotWithShape="0">
                    <a:prstClr val="black">
                      <a:alpha val="40000"/>
                    </a:prstClr>
                  </a:outerShdw>
                </a:effectLst>
                <a:latin typeface="Arial" panose="020B0604020202020204"/>
              </a:rPr>
              <a:t>HOẠT ĐỘNG</a:t>
            </a:r>
          </a:p>
        </p:txBody>
      </p:sp>
      <p:pic>
        <p:nvPicPr>
          <p:cNvPr id="18" name="图片 9">
            <a:extLst>
              <a:ext uri="{FF2B5EF4-FFF2-40B4-BE49-F238E27FC236}">
                <a16:creationId xmlns=""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9065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7" name="Rectangle 16">
            <a:extLst>
              <a:ext uri="{FF2B5EF4-FFF2-40B4-BE49-F238E27FC236}">
                <a16:creationId xmlns=""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8" name="Rectangle 17">
            <a:extLst>
              <a:ext uri="{FF2B5EF4-FFF2-40B4-BE49-F238E27FC236}">
                <a16:creationId xmlns=""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9" name="TextBox 18">
            <a:extLst>
              <a:ext uri="{FF2B5EF4-FFF2-40B4-BE49-F238E27FC236}">
                <a16:creationId xmlns=""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00B050"/>
                </a:solidFill>
                <a:effectLst>
                  <a:outerShdw blurRad="50800" dist="38100" dir="8100000" algn="tr" rotWithShape="0">
                    <a:prstClr val="black">
                      <a:alpha val="40000"/>
                    </a:prstClr>
                  </a:outerShdw>
                </a:effectLst>
                <a:latin typeface="Arial" panose="020B0604020202020204"/>
              </a:rPr>
              <a:t>KHÁM PHÁ</a:t>
            </a:r>
          </a:p>
        </p:txBody>
      </p:sp>
      <p:pic>
        <p:nvPicPr>
          <p:cNvPr id="21" name="图形 1">
            <a:extLst>
              <a:ext uri="{FF2B5EF4-FFF2-40B4-BE49-F238E27FC236}">
                <a16:creationId xmlns=""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4438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7" name="Rectangle 16">
            <a:extLst>
              <a:ext uri="{FF2B5EF4-FFF2-40B4-BE49-F238E27FC236}">
                <a16:creationId xmlns=""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8" name="Rectangle 17">
            <a:extLst>
              <a:ext uri="{FF2B5EF4-FFF2-40B4-BE49-F238E27FC236}">
                <a16:creationId xmlns=""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19" name="TextBox 18">
            <a:extLst>
              <a:ext uri="{FF2B5EF4-FFF2-40B4-BE49-F238E27FC236}">
                <a16:creationId xmlns=""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ED7D31"/>
                </a:solidFill>
                <a:effectLst>
                  <a:outerShdw blurRad="50800" dist="38100" dir="8100000" algn="tr" rotWithShape="0">
                    <a:prstClr val="black">
                      <a:alpha val="40000"/>
                    </a:prstClr>
                  </a:outerShdw>
                </a:effectLst>
                <a:latin typeface="Arial" panose="020B0604020202020204"/>
              </a:rPr>
              <a:t>TRÒ CHƠI</a:t>
            </a:r>
          </a:p>
        </p:txBody>
      </p:sp>
      <p:grpSp>
        <p:nvGrpSpPr>
          <p:cNvPr id="21" name="Google Shape;769;p31">
            <a:extLst>
              <a:ext uri="{FF2B5EF4-FFF2-40B4-BE49-F238E27FC236}">
                <a16:creationId xmlns=""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3" name="Google Shape;771;p31">
              <a:extLst>
                <a:ext uri="{FF2B5EF4-FFF2-40B4-BE49-F238E27FC236}">
                  <a16:creationId xmlns=""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79" name="Google Shape;773;p31">
                <a:extLst>
                  <a:ext uri="{FF2B5EF4-FFF2-40B4-BE49-F238E27FC236}">
                    <a16:creationId xmlns=""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80" name="Google Shape;774;p31">
                <a:extLst>
                  <a:ext uri="{FF2B5EF4-FFF2-40B4-BE49-F238E27FC236}">
                    <a16:creationId xmlns=""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1" name="Google Shape;775;p31">
                <a:extLst>
                  <a:ext uri="{FF2B5EF4-FFF2-40B4-BE49-F238E27FC236}">
                    <a16:creationId xmlns=""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2" name="Google Shape;776;p31">
                <a:extLst>
                  <a:ext uri="{FF2B5EF4-FFF2-40B4-BE49-F238E27FC236}">
                    <a16:creationId xmlns=""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83" name="Google Shape;777;p31">
                <a:extLst>
                  <a:ext uri="{FF2B5EF4-FFF2-40B4-BE49-F238E27FC236}">
                    <a16:creationId xmlns=""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84" name="Google Shape;778;p31">
                <a:extLst>
                  <a:ext uri="{FF2B5EF4-FFF2-40B4-BE49-F238E27FC236}">
                    <a16:creationId xmlns=""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5" name="Google Shape;779;p31">
                <a:extLst>
                  <a:ext uri="{FF2B5EF4-FFF2-40B4-BE49-F238E27FC236}">
                    <a16:creationId xmlns=""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6" name="Google Shape;780;p31">
                <a:extLst>
                  <a:ext uri="{FF2B5EF4-FFF2-40B4-BE49-F238E27FC236}">
                    <a16:creationId xmlns=""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7" name="Google Shape;781;p31">
                <a:extLst>
                  <a:ext uri="{FF2B5EF4-FFF2-40B4-BE49-F238E27FC236}">
                    <a16:creationId xmlns=""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8" name="Google Shape;782;p31">
                <a:extLst>
                  <a:ext uri="{FF2B5EF4-FFF2-40B4-BE49-F238E27FC236}">
                    <a16:creationId xmlns=""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9" name="Google Shape;783;p31">
                <a:extLst>
                  <a:ext uri="{FF2B5EF4-FFF2-40B4-BE49-F238E27FC236}">
                    <a16:creationId xmlns=""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0" name="Google Shape;784;p31">
                <a:extLst>
                  <a:ext uri="{FF2B5EF4-FFF2-40B4-BE49-F238E27FC236}">
                    <a16:creationId xmlns=""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1" name="Google Shape;785;p31">
                <a:extLst>
                  <a:ext uri="{FF2B5EF4-FFF2-40B4-BE49-F238E27FC236}">
                    <a16:creationId xmlns=""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2" name="Google Shape;786;p31">
                <a:extLst>
                  <a:ext uri="{FF2B5EF4-FFF2-40B4-BE49-F238E27FC236}">
                    <a16:creationId xmlns=""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3" name="Google Shape;787;p31">
                <a:extLst>
                  <a:ext uri="{FF2B5EF4-FFF2-40B4-BE49-F238E27FC236}">
                    <a16:creationId xmlns=""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4" name="Google Shape;788;p31">
                <a:extLst>
                  <a:ext uri="{FF2B5EF4-FFF2-40B4-BE49-F238E27FC236}">
                    <a16:creationId xmlns=""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5" name="Google Shape;789;p31">
                <a:extLst>
                  <a:ext uri="{FF2B5EF4-FFF2-40B4-BE49-F238E27FC236}">
                    <a16:creationId xmlns=""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6" name="Google Shape;790;p31">
                <a:extLst>
                  <a:ext uri="{FF2B5EF4-FFF2-40B4-BE49-F238E27FC236}">
                    <a16:creationId xmlns=""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7" name="Google Shape;791;p31">
                <a:extLst>
                  <a:ext uri="{FF2B5EF4-FFF2-40B4-BE49-F238E27FC236}">
                    <a16:creationId xmlns=""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8" name="Google Shape;792;p31">
                <a:extLst>
                  <a:ext uri="{FF2B5EF4-FFF2-40B4-BE49-F238E27FC236}">
                    <a16:creationId xmlns=""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9" name="Google Shape;793;p31">
                <a:extLst>
                  <a:ext uri="{FF2B5EF4-FFF2-40B4-BE49-F238E27FC236}">
                    <a16:creationId xmlns=""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0" name="Google Shape;794;p31">
                <a:extLst>
                  <a:ext uri="{FF2B5EF4-FFF2-40B4-BE49-F238E27FC236}">
                    <a16:creationId xmlns=""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1" name="Google Shape;795;p31">
                <a:extLst>
                  <a:ext uri="{FF2B5EF4-FFF2-40B4-BE49-F238E27FC236}">
                    <a16:creationId xmlns=""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2" name="Google Shape;796;p31">
                <a:extLst>
                  <a:ext uri="{FF2B5EF4-FFF2-40B4-BE49-F238E27FC236}">
                    <a16:creationId xmlns=""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3" name="Google Shape;797;p31">
                <a:extLst>
                  <a:ext uri="{FF2B5EF4-FFF2-40B4-BE49-F238E27FC236}">
                    <a16:creationId xmlns=""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4" name="Google Shape;798;p31">
                <a:extLst>
                  <a:ext uri="{FF2B5EF4-FFF2-40B4-BE49-F238E27FC236}">
                    <a16:creationId xmlns=""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5" name="Google Shape;799;p31">
                <a:extLst>
                  <a:ext uri="{FF2B5EF4-FFF2-40B4-BE49-F238E27FC236}">
                    <a16:creationId xmlns=""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6" name="Google Shape;800;p31">
                <a:extLst>
                  <a:ext uri="{FF2B5EF4-FFF2-40B4-BE49-F238E27FC236}">
                    <a16:creationId xmlns=""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7" name="Google Shape;801;p31">
                <a:extLst>
                  <a:ext uri="{FF2B5EF4-FFF2-40B4-BE49-F238E27FC236}">
                    <a16:creationId xmlns=""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08" name="Google Shape;802;p31">
                <a:extLst>
                  <a:ext uri="{FF2B5EF4-FFF2-40B4-BE49-F238E27FC236}">
                    <a16:creationId xmlns=""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09" name="Google Shape;803;p31">
                <a:extLst>
                  <a:ext uri="{FF2B5EF4-FFF2-40B4-BE49-F238E27FC236}">
                    <a16:creationId xmlns=""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0" name="Google Shape;804;p31">
                <a:extLst>
                  <a:ext uri="{FF2B5EF4-FFF2-40B4-BE49-F238E27FC236}">
                    <a16:creationId xmlns=""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1" name="Google Shape;805;p31">
                <a:extLst>
                  <a:ext uri="{FF2B5EF4-FFF2-40B4-BE49-F238E27FC236}">
                    <a16:creationId xmlns=""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112" name="Google Shape;806;p31">
                <a:extLst>
                  <a:ext uri="{FF2B5EF4-FFF2-40B4-BE49-F238E27FC236}">
                    <a16:creationId xmlns=""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13" name="Google Shape;807;p31">
                <a:extLst>
                  <a:ext uri="{FF2B5EF4-FFF2-40B4-BE49-F238E27FC236}">
                    <a16:creationId xmlns=""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4" name="Google Shape;808;p31">
                <a:extLst>
                  <a:ext uri="{FF2B5EF4-FFF2-40B4-BE49-F238E27FC236}">
                    <a16:creationId xmlns=""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5" name="Google Shape;809;p31">
                <a:extLst>
                  <a:ext uri="{FF2B5EF4-FFF2-40B4-BE49-F238E27FC236}">
                    <a16:creationId xmlns=""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16" name="Google Shape;810;p31">
                <a:extLst>
                  <a:ext uri="{FF2B5EF4-FFF2-40B4-BE49-F238E27FC236}">
                    <a16:creationId xmlns=""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17" name="Google Shape;811;p31">
                <a:extLst>
                  <a:ext uri="{FF2B5EF4-FFF2-40B4-BE49-F238E27FC236}">
                    <a16:creationId xmlns=""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8" name="Google Shape;812;p31">
                <a:extLst>
                  <a:ext uri="{FF2B5EF4-FFF2-40B4-BE49-F238E27FC236}">
                    <a16:creationId xmlns=""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9" name="Google Shape;813;p31">
                <a:extLst>
                  <a:ext uri="{FF2B5EF4-FFF2-40B4-BE49-F238E27FC236}">
                    <a16:creationId xmlns=""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20" name="Google Shape;814;p31">
                <a:extLst>
                  <a:ext uri="{FF2B5EF4-FFF2-40B4-BE49-F238E27FC236}">
                    <a16:creationId xmlns=""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1" name="Google Shape;815;p31">
                <a:extLst>
                  <a:ext uri="{FF2B5EF4-FFF2-40B4-BE49-F238E27FC236}">
                    <a16:creationId xmlns=""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22" name="Google Shape;816;p31">
                <a:extLst>
                  <a:ext uri="{FF2B5EF4-FFF2-40B4-BE49-F238E27FC236}">
                    <a16:creationId xmlns=""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123" name="Google Shape;817;p31">
                <a:extLst>
                  <a:ext uri="{FF2B5EF4-FFF2-40B4-BE49-F238E27FC236}">
                    <a16:creationId xmlns=""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4" name="Google Shape;818;p31">
                <a:extLst>
                  <a:ext uri="{FF2B5EF4-FFF2-40B4-BE49-F238E27FC236}">
                    <a16:creationId xmlns=""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endParaRPr>
                  <a:solidFill>
                    <a:prstClr val="black"/>
                  </a:solidFill>
                </a:endParaRPr>
              </a:p>
            </p:txBody>
          </p:sp>
          <p:sp>
            <p:nvSpPr>
              <p:cNvPr id="125" name="Google Shape;819;p31">
                <a:extLst>
                  <a:ext uri="{FF2B5EF4-FFF2-40B4-BE49-F238E27FC236}">
                    <a16:creationId xmlns=""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6" name="Google Shape;820;p31">
                <a:extLst>
                  <a:ext uri="{FF2B5EF4-FFF2-40B4-BE49-F238E27FC236}">
                    <a16:creationId xmlns=""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127" name="Google Shape;821;p31">
                <a:extLst>
                  <a:ext uri="{FF2B5EF4-FFF2-40B4-BE49-F238E27FC236}">
                    <a16:creationId xmlns=""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128" name="Google Shape;822;p31">
                <a:extLst>
                  <a:ext uri="{FF2B5EF4-FFF2-40B4-BE49-F238E27FC236}">
                    <a16:creationId xmlns=""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9" name="Google Shape;823;p31">
                <a:extLst>
                  <a:ext uri="{FF2B5EF4-FFF2-40B4-BE49-F238E27FC236}">
                    <a16:creationId xmlns=""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30" name="Google Shape;824;p31">
                <a:extLst>
                  <a:ext uri="{FF2B5EF4-FFF2-40B4-BE49-F238E27FC236}">
                    <a16:creationId xmlns=""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31" name="Google Shape;825;p31">
                <a:extLst>
                  <a:ext uri="{FF2B5EF4-FFF2-40B4-BE49-F238E27FC236}">
                    <a16:creationId xmlns=""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32" name="Google Shape;826;p31">
                <a:extLst>
                  <a:ext uri="{FF2B5EF4-FFF2-40B4-BE49-F238E27FC236}">
                    <a16:creationId xmlns=""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33" name="Google Shape;827;p31">
                <a:extLst>
                  <a:ext uri="{FF2B5EF4-FFF2-40B4-BE49-F238E27FC236}">
                    <a16:creationId xmlns=""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4" name="Google Shape;828;p31">
              <a:extLst>
                <a:ext uri="{FF2B5EF4-FFF2-40B4-BE49-F238E27FC236}">
                  <a16:creationId xmlns=""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829;p31">
              <a:extLst>
                <a:ext uri="{FF2B5EF4-FFF2-40B4-BE49-F238E27FC236}">
                  <a16:creationId xmlns=""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26" name="Google Shape;830;p31">
              <a:extLst>
                <a:ext uri="{FF2B5EF4-FFF2-40B4-BE49-F238E27FC236}">
                  <a16:creationId xmlns=""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831;p31">
              <a:extLst>
                <a:ext uri="{FF2B5EF4-FFF2-40B4-BE49-F238E27FC236}">
                  <a16:creationId xmlns=""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832;p31">
              <a:extLst>
                <a:ext uri="{FF2B5EF4-FFF2-40B4-BE49-F238E27FC236}">
                  <a16:creationId xmlns=""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833;p31">
              <a:extLst>
                <a:ext uri="{FF2B5EF4-FFF2-40B4-BE49-F238E27FC236}">
                  <a16:creationId xmlns=""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0" name="Google Shape;834;p31">
              <a:extLst>
                <a:ext uri="{FF2B5EF4-FFF2-40B4-BE49-F238E27FC236}">
                  <a16:creationId xmlns=""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1" name="Google Shape;835;p31">
              <a:extLst>
                <a:ext uri="{FF2B5EF4-FFF2-40B4-BE49-F238E27FC236}">
                  <a16:creationId xmlns=""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836;p31">
              <a:extLst>
                <a:ext uri="{FF2B5EF4-FFF2-40B4-BE49-F238E27FC236}">
                  <a16:creationId xmlns=""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33" name="Google Shape;837;p31">
              <a:extLst>
                <a:ext uri="{FF2B5EF4-FFF2-40B4-BE49-F238E27FC236}">
                  <a16:creationId xmlns=""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4" name="Google Shape;838;p31">
              <a:extLst>
                <a:ext uri="{FF2B5EF4-FFF2-40B4-BE49-F238E27FC236}">
                  <a16:creationId xmlns=""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35" name="Google Shape;839;p31">
              <a:extLst>
                <a:ext uri="{FF2B5EF4-FFF2-40B4-BE49-F238E27FC236}">
                  <a16:creationId xmlns=""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36" name="Google Shape;840;p31">
              <a:extLst>
                <a:ext uri="{FF2B5EF4-FFF2-40B4-BE49-F238E27FC236}">
                  <a16:creationId xmlns=""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37" name="Google Shape;841;p31">
              <a:extLst>
                <a:ext uri="{FF2B5EF4-FFF2-40B4-BE49-F238E27FC236}">
                  <a16:creationId xmlns=""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8" name="Google Shape;842;p31">
              <a:extLst>
                <a:ext uri="{FF2B5EF4-FFF2-40B4-BE49-F238E27FC236}">
                  <a16:creationId xmlns=""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9" name="Google Shape;843;p31">
              <a:extLst>
                <a:ext uri="{FF2B5EF4-FFF2-40B4-BE49-F238E27FC236}">
                  <a16:creationId xmlns=""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0" name="Google Shape;844;p31">
              <a:extLst>
                <a:ext uri="{FF2B5EF4-FFF2-40B4-BE49-F238E27FC236}">
                  <a16:creationId xmlns=""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endParaRPr>
                <a:solidFill>
                  <a:prstClr val="black"/>
                </a:solidFill>
              </a:endParaRPr>
            </a:p>
          </p:txBody>
        </p:sp>
        <p:sp>
          <p:nvSpPr>
            <p:cNvPr id="41" name="Google Shape;845;p31">
              <a:extLst>
                <a:ext uri="{FF2B5EF4-FFF2-40B4-BE49-F238E27FC236}">
                  <a16:creationId xmlns=""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2" name="Google Shape;846;p31">
              <a:extLst>
                <a:ext uri="{FF2B5EF4-FFF2-40B4-BE49-F238E27FC236}">
                  <a16:creationId xmlns=""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847;p31">
              <a:extLst>
                <a:ext uri="{FF2B5EF4-FFF2-40B4-BE49-F238E27FC236}">
                  <a16:creationId xmlns=""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44" name="Google Shape;848;p31">
              <a:extLst>
                <a:ext uri="{FF2B5EF4-FFF2-40B4-BE49-F238E27FC236}">
                  <a16:creationId xmlns=""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5" name="Google Shape;849;p31">
              <a:extLst>
                <a:ext uri="{FF2B5EF4-FFF2-40B4-BE49-F238E27FC236}">
                  <a16:creationId xmlns=""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850;p31">
              <a:extLst>
                <a:ext uri="{FF2B5EF4-FFF2-40B4-BE49-F238E27FC236}">
                  <a16:creationId xmlns=""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7" name="Google Shape;851;p31">
              <a:extLst>
                <a:ext uri="{FF2B5EF4-FFF2-40B4-BE49-F238E27FC236}">
                  <a16:creationId xmlns=""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48" name="Google Shape;852;p31">
              <a:extLst>
                <a:ext uri="{FF2B5EF4-FFF2-40B4-BE49-F238E27FC236}">
                  <a16:creationId xmlns=""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49" name="Google Shape;853;p31">
              <a:extLst>
                <a:ext uri="{FF2B5EF4-FFF2-40B4-BE49-F238E27FC236}">
                  <a16:creationId xmlns=""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0" name="Google Shape;854;p31">
              <a:extLst>
                <a:ext uri="{FF2B5EF4-FFF2-40B4-BE49-F238E27FC236}">
                  <a16:creationId xmlns=""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855;p31">
              <a:extLst>
                <a:ext uri="{FF2B5EF4-FFF2-40B4-BE49-F238E27FC236}">
                  <a16:creationId xmlns=""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endParaRPr>
                <a:solidFill>
                  <a:prstClr val="black"/>
                </a:solidFill>
              </a:endParaRPr>
            </a:p>
          </p:txBody>
        </p:sp>
        <p:sp>
          <p:nvSpPr>
            <p:cNvPr id="52" name="Google Shape;856;p31">
              <a:extLst>
                <a:ext uri="{FF2B5EF4-FFF2-40B4-BE49-F238E27FC236}">
                  <a16:creationId xmlns=""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3" name="Google Shape;857;p31">
              <a:extLst>
                <a:ext uri="{FF2B5EF4-FFF2-40B4-BE49-F238E27FC236}">
                  <a16:creationId xmlns=""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54" name="Google Shape;858;p31">
              <a:extLst>
                <a:ext uri="{FF2B5EF4-FFF2-40B4-BE49-F238E27FC236}">
                  <a16:creationId xmlns=""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5" name="Google Shape;859;p31">
              <a:extLst>
                <a:ext uri="{FF2B5EF4-FFF2-40B4-BE49-F238E27FC236}">
                  <a16:creationId xmlns=""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860;p31">
              <a:extLst>
                <a:ext uri="{FF2B5EF4-FFF2-40B4-BE49-F238E27FC236}">
                  <a16:creationId xmlns=""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57" name="Google Shape;861;p31">
              <a:extLst>
                <a:ext uri="{FF2B5EF4-FFF2-40B4-BE49-F238E27FC236}">
                  <a16:creationId xmlns=""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8" name="Google Shape;862;p31">
              <a:extLst>
                <a:ext uri="{FF2B5EF4-FFF2-40B4-BE49-F238E27FC236}">
                  <a16:creationId xmlns=""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863;p31">
              <a:extLst>
                <a:ext uri="{FF2B5EF4-FFF2-40B4-BE49-F238E27FC236}">
                  <a16:creationId xmlns=""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0" name="Google Shape;864;p31">
              <a:extLst>
                <a:ext uri="{FF2B5EF4-FFF2-40B4-BE49-F238E27FC236}">
                  <a16:creationId xmlns=""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61" name="Google Shape;865;p31">
              <a:extLst>
                <a:ext uri="{FF2B5EF4-FFF2-40B4-BE49-F238E27FC236}">
                  <a16:creationId xmlns=""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2" name="Google Shape;866;p31">
              <a:extLst>
                <a:ext uri="{FF2B5EF4-FFF2-40B4-BE49-F238E27FC236}">
                  <a16:creationId xmlns=""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63" name="Google Shape;867;p31">
              <a:extLst>
                <a:ext uri="{FF2B5EF4-FFF2-40B4-BE49-F238E27FC236}">
                  <a16:creationId xmlns=""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4" name="Google Shape;868;p31">
              <a:extLst>
                <a:ext uri="{FF2B5EF4-FFF2-40B4-BE49-F238E27FC236}">
                  <a16:creationId xmlns=""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endParaRPr>
                <a:solidFill>
                  <a:prstClr val="black"/>
                </a:solidFill>
              </a:endParaRPr>
            </a:p>
          </p:txBody>
        </p:sp>
        <p:sp>
          <p:nvSpPr>
            <p:cNvPr id="65" name="Google Shape;869;p31">
              <a:extLst>
                <a:ext uri="{FF2B5EF4-FFF2-40B4-BE49-F238E27FC236}">
                  <a16:creationId xmlns=""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6" name="Google Shape;870;p31">
              <a:extLst>
                <a:ext uri="{FF2B5EF4-FFF2-40B4-BE49-F238E27FC236}">
                  <a16:creationId xmlns=""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7" name="Google Shape;871;p31">
              <a:extLst>
                <a:ext uri="{FF2B5EF4-FFF2-40B4-BE49-F238E27FC236}">
                  <a16:creationId xmlns=""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8" name="Google Shape;872;p31">
              <a:extLst>
                <a:ext uri="{FF2B5EF4-FFF2-40B4-BE49-F238E27FC236}">
                  <a16:creationId xmlns=""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69" name="Google Shape;873;p31">
              <a:extLst>
                <a:ext uri="{FF2B5EF4-FFF2-40B4-BE49-F238E27FC236}">
                  <a16:creationId xmlns=""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70" name="Google Shape;874;p31">
              <a:extLst>
                <a:ext uri="{FF2B5EF4-FFF2-40B4-BE49-F238E27FC236}">
                  <a16:creationId xmlns=""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1" name="Google Shape;875;p31">
              <a:extLst>
                <a:ext uri="{FF2B5EF4-FFF2-40B4-BE49-F238E27FC236}">
                  <a16:creationId xmlns=""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endParaRPr>
                <a:solidFill>
                  <a:prstClr val="black"/>
                </a:solidFill>
              </a:endParaRPr>
            </a:p>
          </p:txBody>
        </p:sp>
        <p:sp>
          <p:nvSpPr>
            <p:cNvPr id="72" name="Google Shape;876;p31">
              <a:extLst>
                <a:ext uri="{FF2B5EF4-FFF2-40B4-BE49-F238E27FC236}">
                  <a16:creationId xmlns=""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3" name="Google Shape;877;p31">
              <a:extLst>
                <a:ext uri="{FF2B5EF4-FFF2-40B4-BE49-F238E27FC236}">
                  <a16:creationId xmlns=""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878;p31">
              <a:extLst>
                <a:ext uri="{FF2B5EF4-FFF2-40B4-BE49-F238E27FC236}">
                  <a16:creationId xmlns=""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5" name="Google Shape;879;p31">
              <a:extLst>
                <a:ext uri="{FF2B5EF4-FFF2-40B4-BE49-F238E27FC236}">
                  <a16:creationId xmlns=""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6" name="Google Shape;880;p31">
              <a:extLst>
                <a:ext uri="{FF2B5EF4-FFF2-40B4-BE49-F238E27FC236}">
                  <a16:creationId xmlns=""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881;p31">
              <a:extLst>
                <a:ext uri="{FF2B5EF4-FFF2-40B4-BE49-F238E27FC236}">
                  <a16:creationId xmlns=""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sp>
        <p:nvSpPr>
          <p:cNvPr id="134" name="TextBox 133">
            <a:extLst>
              <a:ext uri="{FF2B5EF4-FFF2-40B4-BE49-F238E27FC236}">
                <a16:creationId xmlns=""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2001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lang="en-US" sz="1200" dirty="0" err="1">
                <a:solidFill>
                  <a:prstClr val="black"/>
                </a:solidFill>
                <a:latin typeface="Arial" panose="020B0604020202020204" pitchFamily="34" charset="0"/>
                <a:cs typeface="Arial" panose="020B0604020202020204" pitchFamily="34" charset="0"/>
              </a:rPr>
              <a:t>Hương</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Thảo</a:t>
            </a:r>
            <a:r>
              <a:rPr lang="en-US" sz="1200" dirty="0">
                <a:solidFill>
                  <a:prstClr val="black"/>
                </a:solidFill>
                <a:latin typeface="Arial" panose="020B0604020202020204" pitchFamily="34" charset="0"/>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1203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36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4178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7.jpeg"/><Relationship Id="rId5" Type="http://schemas.microsoft.com/office/2007/relationships/hdphoto" Target="../media/hdphoto13.wdp"/><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9.jpeg"/><Relationship Id="rId5" Type="http://schemas.microsoft.com/office/2007/relationships/hdphoto" Target="../media/hdphoto14.wdp"/><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63.jpe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jpeg"/><Relationship Id="rId5" Type="http://schemas.microsoft.com/office/2007/relationships/hdphoto" Target="../media/hdphoto16.wdp"/><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3.png"/><Relationship Id="rId5" Type="http://schemas.microsoft.com/office/2007/relationships/hdphoto" Target="../media/hdphoto5.wdp"/><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4.png"/><Relationship Id="rId5" Type="http://schemas.microsoft.com/office/2007/relationships/hdphoto" Target="../media/hdphoto6.wdp"/><Relationship Id="rId4" Type="http://schemas.openxmlformats.org/officeDocument/2006/relationships/image" Target="../media/image43.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8.png"/><Relationship Id="rId5" Type="http://schemas.microsoft.com/office/2007/relationships/hdphoto" Target="../media/hdphoto10.wdp"/><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8.png"/><Relationship Id="rId5" Type="http://schemas.microsoft.com/office/2007/relationships/hdphoto" Target="../media/hdphoto9.wdp"/><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5.jpeg"/><Relationship Id="rId5" Type="http://schemas.microsoft.com/office/2007/relationships/hdphoto" Target="../media/hdphoto12.wdp"/><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A0BCC62-9A93-4244-8DFB-42623DC30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53900" cy="6839831"/>
          </a:xfrm>
          <a:prstGeom prst="rect">
            <a:avLst/>
          </a:prstGeom>
        </p:spPr>
      </p:pic>
      <p:sp>
        <p:nvSpPr>
          <p:cNvPr id="2" name="WordArt 12">
            <a:extLst>
              <a:ext uri="{FF2B5EF4-FFF2-40B4-BE49-F238E27FC236}">
                <a16:creationId xmlns="" xmlns:a16="http://schemas.microsoft.com/office/drawing/2014/main" id="{659DF7ED-BC06-4736-BB62-5A9C607C8E5B}"/>
              </a:ext>
            </a:extLst>
          </p:cNvPr>
          <p:cNvSpPr>
            <a:spLocks noChangeArrowheads="1" noChangeShapeType="1" noTextEdit="1"/>
          </p:cNvSpPr>
          <p:nvPr/>
        </p:nvSpPr>
        <p:spPr bwMode="auto">
          <a:xfrm>
            <a:off x="3114561" y="2519362"/>
            <a:ext cx="6096000" cy="990600"/>
          </a:xfrm>
          <a:prstGeom prst="rect">
            <a:avLst/>
          </a:prstGeom>
        </p:spPr>
        <p:txBody>
          <a:bodyPr wrap="none" numCol="1" fromWordArt="1">
            <a:prstTxWarp prst="textPlain">
              <a:avLst>
                <a:gd name="adj" fmla="val 50000"/>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rPr>
              <a:t>MÔN: </a:t>
            </a:r>
            <a:r>
              <a:rPr lang="en-US" sz="3600" b="1" kern="10" dirty="0" smtClean="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rPr>
              <a:t>ĐẠO ĐỨC</a:t>
            </a:r>
            <a:endPar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endParaRPr>
          </a:p>
        </p:txBody>
      </p:sp>
      <p:sp>
        <p:nvSpPr>
          <p:cNvPr id="3" name="TextBox 12">
            <a:extLst>
              <a:ext uri="{FF2B5EF4-FFF2-40B4-BE49-F238E27FC236}">
                <a16:creationId xmlns="" xmlns:a16="http://schemas.microsoft.com/office/drawing/2014/main" id="{D25B8B42-C83D-4D21-96A3-917567DC3FE2}"/>
              </a:ext>
            </a:extLst>
          </p:cNvPr>
          <p:cNvSpPr txBox="1">
            <a:spLocks noChangeArrowheads="1"/>
          </p:cNvSpPr>
          <p:nvPr/>
        </p:nvSpPr>
        <p:spPr bwMode="auto">
          <a:xfrm>
            <a:off x="171222" y="703825"/>
            <a:ext cx="12191999"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lnSpc>
                <a:spcPct val="150000"/>
              </a:lnSpc>
            </a:pPr>
            <a:r>
              <a:rPr lang="en-US" altLang="en-US" sz="2800" b="1" dirty="0">
                <a:solidFill>
                  <a:srgbClr val="003300"/>
                </a:solidFill>
                <a:cs typeface="Times New Roman" panose="02020603050405020304" pitchFamily="18" charset="0"/>
              </a:rPr>
              <a:t>ỦY BAN NHÂN DÂN QUẬN LONG BIÊN</a:t>
            </a:r>
          </a:p>
          <a:p>
            <a:pPr algn="ctr" eaLnBrk="1" hangingPunct="1">
              <a:lnSpc>
                <a:spcPct val="150000"/>
              </a:lnSpc>
            </a:pPr>
            <a:r>
              <a:rPr lang="en-US" altLang="en-US" sz="2800" b="1" dirty="0">
                <a:solidFill>
                  <a:srgbClr val="003300"/>
                </a:solidFill>
                <a:cs typeface="Times New Roman" panose="02020603050405020304" pitchFamily="18" charset="0"/>
              </a:rPr>
              <a:t>TRƯỜNG TIỂU HỌC ÁI MỘ B</a:t>
            </a:r>
          </a:p>
        </p:txBody>
      </p:sp>
      <p:sp>
        <p:nvSpPr>
          <p:cNvPr id="4" name="TextBox 13">
            <a:extLst>
              <a:ext uri="{FF2B5EF4-FFF2-40B4-BE49-F238E27FC236}">
                <a16:creationId xmlns="" xmlns:a16="http://schemas.microsoft.com/office/drawing/2014/main" id="{C807C2C6-1984-4320-9819-09188EF17166}"/>
              </a:ext>
            </a:extLst>
          </p:cNvPr>
          <p:cNvSpPr txBox="1">
            <a:spLocks noChangeArrowheads="1"/>
          </p:cNvSpPr>
          <p:nvPr/>
        </p:nvSpPr>
        <p:spPr bwMode="auto">
          <a:xfrm>
            <a:off x="1808163" y="4870450"/>
            <a:ext cx="8534400" cy="523220"/>
          </a:xfrm>
          <a:prstGeom prst="rect">
            <a:avLst/>
          </a:prstGeom>
          <a:noFill/>
          <a:ln>
            <a:no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50000"/>
              </a:spcBef>
              <a:defRPr/>
            </a:pPr>
            <a:r>
              <a:rPr lang="en-US" altLang="en-US" sz="2800" b="1" dirty="0">
                <a:solidFill>
                  <a:srgbClr val="4472C4">
                    <a:lumMod val="50000"/>
                  </a:srgbClr>
                </a:solidFill>
              </a:rPr>
              <a:t>BÀI </a:t>
            </a:r>
            <a:r>
              <a:rPr lang="en-US" altLang="en-US" sz="2800" b="1" dirty="0" smtClean="0">
                <a:solidFill>
                  <a:srgbClr val="4472C4">
                    <a:lumMod val="50000"/>
                  </a:srgbClr>
                </a:solidFill>
              </a:rPr>
              <a:t>5: </a:t>
            </a:r>
            <a:r>
              <a:rPr lang="en-US" sz="2800" b="1" dirty="0" err="1" smtClean="0">
                <a:solidFill>
                  <a:srgbClr val="4472C4">
                    <a:lumMod val="50000"/>
                  </a:srgbClr>
                </a:solidFill>
                <a:latin typeface="Times New Roman"/>
                <a:ea typeface="Times New Roman"/>
              </a:rPr>
              <a:t>Quý</a:t>
            </a:r>
            <a:r>
              <a:rPr lang="en-US" sz="2800" b="1" dirty="0" smtClean="0">
                <a:solidFill>
                  <a:srgbClr val="4472C4">
                    <a:lumMod val="50000"/>
                  </a:srgbClr>
                </a:solidFill>
                <a:latin typeface="Times New Roman"/>
                <a:ea typeface="Times New Roman"/>
              </a:rPr>
              <a:t> </a:t>
            </a:r>
            <a:r>
              <a:rPr lang="en-US" sz="2800" b="1" dirty="0" err="1" smtClean="0">
                <a:solidFill>
                  <a:srgbClr val="4472C4">
                    <a:lumMod val="50000"/>
                  </a:srgbClr>
                </a:solidFill>
                <a:latin typeface="Times New Roman"/>
                <a:ea typeface="Times New Roman"/>
              </a:rPr>
              <a:t>trọng</a:t>
            </a:r>
            <a:r>
              <a:rPr lang="en-US" sz="2800" b="1" dirty="0" smtClean="0">
                <a:solidFill>
                  <a:srgbClr val="4472C4">
                    <a:lumMod val="50000"/>
                  </a:srgbClr>
                </a:solidFill>
                <a:latin typeface="Times New Roman"/>
                <a:ea typeface="Times New Roman"/>
              </a:rPr>
              <a:t> </a:t>
            </a:r>
            <a:r>
              <a:rPr lang="en-US" sz="2800" b="1" dirty="0" err="1" smtClean="0">
                <a:solidFill>
                  <a:srgbClr val="4472C4">
                    <a:lumMod val="50000"/>
                  </a:srgbClr>
                </a:solidFill>
                <a:latin typeface="Times New Roman"/>
                <a:ea typeface="Times New Roman"/>
              </a:rPr>
              <a:t>thời</a:t>
            </a:r>
            <a:r>
              <a:rPr lang="en-US" sz="2800" b="1" dirty="0" smtClean="0">
                <a:solidFill>
                  <a:srgbClr val="4472C4">
                    <a:lumMod val="50000"/>
                  </a:srgbClr>
                </a:solidFill>
                <a:latin typeface="Times New Roman"/>
                <a:ea typeface="Times New Roman"/>
              </a:rPr>
              <a:t> </a:t>
            </a:r>
            <a:r>
              <a:rPr lang="en-US" sz="2800" b="1" dirty="0" err="1" smtClean="0">
                <a:solidFill>
                  <a:srgbClr val="4472C4">
                    <a:lumMod val="50000"/>
                  </a:srgbClr>
                </a:solidFill>
                <a:latin typeface="Times New Roman"/>
                <a:ea typeface="Times New Roman"/>
              </a:rPr>
              <a:t>gian</a:t>
            </a:r>
            <a:endParaRPr lang="en-US" sz="2800" b="1" i="1" dirty="0">
              <a:solidFill>
                <a:srgbClr val="4472C4">
                  <a:lumMod val="50000"/>
                </a:srgbClr>
              </a:solidFill>
              <a:cs typeface="Times New Roman" pitchFamily="18" charset="0"/>
            </a:endParaRPr>
          </a:p>
        </p:txBody>
      </p:sp>
      <p:sp>
        <p:nvSpPr>
          <p:cNvPr id="5" name="TextBox 14">
            <a:extLst>
              <a:ext uri="{FF2B5EF4-FFF2-40B4-BE49-F238E27FC236}">
                <a16:creationId xmlns="" xmlns:a16="http://schemas.microsoft.com/office/drawing/2014/main" id="{B1F64381-8417-42D8-96A2-A6875EF4FA73}"/>
              </a:ext>
            </a:extLst>
          </p:cNvPr>
          <p:cNvSpPr txBox="1">
            <a:spLocks noChangeArrowheads="1"/>
          </p:cNvSpPr>
          <p:nvPr/>
        </p:nvSpPr>
        <p:spPr bwMode="auto">
          <a:xfrm>
            <a:off x="38100" y="3871274"/>
            <a:ext cx="1215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r>
              <a:rPr lang="en-US" altLang="en-US" sz="3600" b="1" dirty="0">
                <a:solidFill>
                  <a:srgbClr val="FF0000"/>
                </a:solidFill>
                <a:cs typeface="Times New Roman" panose="02020603050405020304" pitchFamily="18" charset="0"/>
              </a:rPr>
              <a:t>LỚP 2</a:t>
            </a:r>
          </a:p>
        </p:txBody>
      </p:sp>
      <p:pic>
        <p:nvPicPr>
          <p:cNvPr id="7" name="Picture 6">
            <a:extLst>
              <a:ext uri="{FF2B5EF4-FFF2-40B4-BE49-F238E27FC236}">
                <a16:creationId xmlns="" xmlns:a16="http://schemas.microsoft.com/office/drawing/2014/main" id="{5FEE2FA2-DB1A-4D9E-B5EC-9F24E9392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26" y="118745"/>
            <a:ext cx="1734574" cy="1734574"/>
          </a:xfrm>
          <a:prstGeom prst="rect">
            <a:avLst/>
          </a:prstGeom>
        </p:spPr>
      </p:pic>
    </p:spTree>
    <p:extLst>
      <p:ext uri="{BB962C8B-B14F-4D97-AF65-F5344CB8AC3E}">
        <p14:creationId xmlns:p14="http://schemas.microsoft.com/office/powerpoint/2010/main" val="342281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 xmlns:a16="http://schemas.microsoft.com/office/drawing/2014/main"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anose="02020603050405020304" pitchFamily="18" charset="0"/>
                <a:cs typeface="Times New Roman" panose="02020603050405020304" pitchFamily="18" charset="0"/>
              </a:rPr>
              <a:t>Đưa ra lời khuyên cho bạn</a:t>
            </a:r>
          </a:p>
        </p:txBody>
      </p:sp>
      <p:sp>
        <p:nvSpPr>
          <p:cNvPr id="25" name="Diamond 24">
            <a:extLst>
              <a:ext uri="{FF2B5EF4-FFF2-40B4-BE49-F238E27FC236}">
                <a16:creationId xmlns=""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latin typeface="Times New Roman" panose="02020603050405020304" pitchFamily="18" charset="0"/>
                <a:cs typeface="Times New Roman" panose="02020603050405020304" pitchFamily="18" charset="0"/>
              </a:rPr>
              <a:t>Cuối tuần, Chiến chỉ chơi điện tử mà không dành thời gian giúp đỡ bố mẹ làm việc nhà.</a:t>
            </a:r>
          </a:p>
        </p:txBody>
      </p:sp>
      <p:grpSp>
        <p:nvGrpSpPr>
          <p:cNvPr id="30" name="Group 29">
            <a:extLst>
              <a:ext uri="{FF2B5EF4-FFF2-40B4-BE49-F238E27FC236}">
                <a16:creationId xmlns=""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latin typeface="Times New Roman" panose="02020603050405020304" pitchFamily="18" charset="0"/>
                  <a:cs typeface="Times New Roman" panose="02020603050405020304" pitchFamily="18" charset="0"/>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31110" y="6417892"/>
            <a:ext cx="1589518" cy="128229"/>
          </a:xfrm>
          <a:prstGeom prst="rect">
            <a:avLst/>
          </a:prstGeom>
          <a:solidFill>
            <a:srgbClr val="B4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Lập và thực hiện thời gian biểu cho hoạt động trong một tuần theo mẫu sau:</a:t>
            </a:r>
          </a:p>
        </p:txBody>
      </p:sp>
      <p:pic>
        <p:nvPicPr>
          <p:cNvPr id="6" name="Picture 5">
            <a:extLst>
              <a:ext uri="{FF2B5EF4-FFF2-40B4-BE49-F238E27FC236}">
                <a16:creationId xmlns=""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 xmlns:a16="http://schemas.microsoft.com/office/drawing/2014/main" id="{D184A708-FDDF-44B3-9D1D-27129B274B5D}"/>
                </a:ext>
              </a:extLst>
            </p:cNvPr>
            <p:cNvSpPr txBox="1"/>
            <p:nvPr/>
          </p:nvSpPr>
          <p:spPr>
            <a:xfrm rot="20953649">
              <a:off x="1142436" y="2600933"/>
              <a:ext cx="3114955" cy="523220"/>
            </a:xfrm>
            <a:prstGeom prst="rect">
              <a:avLst/>
            </a:prstGeom>
            <a:noFill/>
          </p:spPr>
          <p:txBody>
            <a:bodyPr wrap="none" rtlCol="0">
              <a:spAutoFit/>
            </a:bodyPr>
            <a:lstStyle/>
            <a:p>
              <a:r>
                <a:rPr lang="vi-VN" sz="2800" b="1" dirty="0">
                  <a:ln>
                    <a:solidFill>
                      <a:srgbClr val="0070C0"/>
                    </a:solidFill>
                  </a:ln>
                  <a:solidFill>
                    <a:schemeClr val="accent2"/>
                  </a:solidFill>
                  <a:latin typeface="Times New Roman" panose="02020603050405020304" pitchFamily="18" charset="0"/>
                  <a:cs typeface="Times New Roman" panose="02020603050405020304" pitchFamily="18" charset="0"/>
                </a:rPr>
                <a:t>THỜI GIAN BIỂU</a:t>
              </a:r>
            </a:p>
          </p:txBody>
        </p:sp>
      </p:grpSp>
      <p:sp>
        <p:nvSpPr>
          <p:cNvPr id="9" name="Rectangle 8"/>
          <p:cNvSpPr/>
          <p:nvPr/>
        </p:nvSpPr>
        <p:spPr>
          <a:xfrm>
            <a:off x="9708022" y="6432226"/>
            <a:ext cx="1631038" cy="165127"/>
          </a:xfrm>
          <a:prstGeom prst="rect">
            <a:avLst/>
          </a:prstGeom>
          <a:solidFill>
            <a:srgbClr val="B4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82385" y="6354301"/>
            <a:ext cx="1555335" cy="208869"/>
          </a:xfrm>
          <a:prstGeom prst="rect">
            <a:avLst/>
          </a:prstGeom>
          <a:solidFill>
            <a:srgbClr val="B4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169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 xmlns:a16="http://schemas.microsoft.com/office/drawing/2014/main" id="{2E5910A4-4648-45A7-A1E5-287DDCC00F12}"/>
              </a:ext>
            </a:extLst>
          </p:cNvPr>
          <p:cNvSpPr txBox="1"/>
          <p:nvPr/>
        </p:nvSpPr>
        <p:spPr>
          <a:xfrm>
            <a:off x="58057" y="2046515"/>
            <a:ext cx="4789714" cy="3139321"/>
          </a:xfrm>
          <a:prstGeom prst="rect">
            <a:avLst/>
          </a:prstGeom>
          <a:noFill/>
        </p:spPr>
        <p:txBody>
          <a:bodyPr wrap="square" rtlCol="0">
            <a:spAutoFit/>
          </a:bodyPr>
          <a:lstStyle/>
          <a:p>
            <a:pPr algn="ctr"/>
            <a:r>
              <a:rPr lang="vi-VN" sz="6600" dirty="0">
                <a:solidFill>
                  <a:srgbClr val="002060"/>
                </a:solidFill>
                <a:latin typeface="Times New Roman" panose="02020603050405020304" pitchFamily="18" charset="0"/>
                <a:cs typeface="Times New Roman" panose="02020603050405020304" pitchFamily="18" charset="0"/>
              </a:rPr>
              <a:t>QUÝ TRỌNG THỜI GIAN</a:t>
            </a:r>
          </a:p>
        </p:txBody>
      </p:sp>
    </p:spTree>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 xmlns:a16="http://schemas.microsoft.com/office/drawing/2014/main" id="{C89C4AD2-46DF-4322-9806-A3ACA214062A}"/>
              </a:ext>
            </a:extLst>
          </p:cNvPr>
          <p:cNvGrpSpPr/>
          <p:nvPr/>
        </p:nvGrpSpPr>
        <p:grpSpPr>
          <a:xfrm>
            <a:off x="500062" y="381715"/>
            <a:ext cx="3321100" cy="975278"/>
            <a:chOff x="500062" y="381715"/>
            <a:chExt cx="3321100" cy="975278"/>
          </a:xfrm>
        </p:grpSpPr>
        <p:pic>
          <p:nvPicPr>
            <p:cNvPr id="9" name="Picture 8">
              <a:extLst>
                <a:ext uri="{FF2B5EF4-FFF2-40B4-BE49-F238E27FC236}">
                  <a16:creationId xmlns=""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 xmlns:a16="http://schemas.microsoft.com/office/drawing/2014/main" id="{E9414956-4A62-4264-A537-DD96800310E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anose="02020603050405020304" pitchFamily="18" charset="0"/>
                  <a:cs typeface="Times New Roman" panose="02020603050405020304" pitchFamily="18" charset="0"/>
                </a:rPr>
                <a:t>KHỞI ĐỘNG</a:t>
              </a:r>
            </a:p>
          </p:txBody>
        </p:sp>
      </p:grpSp>
      <p:grpSp>
        <p:nvGrpSpPr>
          <p:cNvPr id="13" name="Group 12">
            <a:extLst>
              <a:ext uri="{FF2B5EF4-FFF2-40B4-BE49-F238E27FC236}">
                <a16:creationId xmlns=""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quả lắc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Tích tắc đêm ngày</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Không ngừng phút giây.</a:t>
              </a:r>
            </a:p>
            <a:p>
              <a:endParaRPr lang="vi-VN" sz="1600" dirty="0">
                <a:solidFill>
                  <a:srgbClr val="222222"/>
                </a:solidFill>
                <a:latin typeface="Times New Roman" panose="02020603050405020304" pitchFamily="18" charset="0"/>
                <a:cs typeface="Times New Roman" panose="02020603050405020304" pitchFamily="18" charset="0"/>
              </a:endParaRPr>
            </a:p>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luôn nhắc: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Học, chơi, ăn, ngủ</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Có giờ có giấc.</a:t>
              </a:r>
            </a:p>
            <a:p>
              <a:endParaRPr lang="vi-VN" sz="1400" dirty="0">
                <a:solidFill>
                  <a:srgbClr val="222222"/>
                </a:solidFill>
                <a:latin typeface="Times New Roman" panose="02020603050405020304" pitchFamily="18" charset="0"/>
                <a:cs typeface="Times New Roman" panose="02020603050405020304" pitchFamily="18" charset="0"/>
              </a:endParaRPr>
            </a:p>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luôn nhắc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Từng phút từng giờ</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Quý hơn vàng bạc.</a:t>
              </a:r>
            </a:p>
            <a:p>
              <a:pPr algn="r"/>
              <a:endParaRPr lang="vi-VN" sz="1000" i="1" dirty="0">
                <a:solidFill>
                  <a:srgbClr val="222222"/>
                </a:solidFill>
                <a:latin typeface="Times New Roman" panose="02020603050405020304" pitchFamily="18" charset="0"/>
                <a:cs typeface="Times New Roman" panose="02020603050405020304" pitchFamily="18" charset="0"/>
              </a:endParaRPr>
            </a:p>
            <a:p>
              <a:pPr algn="r"/>
              <a:r>
                <a:rPr lang="vi-VN" sz="2400" i="1" dirty="0">
                  <a:solidFill>
                    <a:srgbClr val="222222"/>
                  </a:solidFill>
                  <a:latin typeface="Times New Roman" panose="02020603050405020304" pitchFamily="18" charset="0"/>
                  <a:cs typeface="Times New Roman" panose="02020603050405020304" pitchFamily="18" charset="0"/>
                </a:rPr>
                <a:t>Tác giả: Đinh Xuân Tửu</a:t>
              </a:r>
              <a:endParaRPr lang="vi-VN"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 xmlns:a16="http://schemas.microsoft.com/office/drawing/2014/main" id="{FAEA7FC4-D621-4497-85F5-AC3F607BFD6A}"/>
              </a:ext>
            </a:extLst>
          </p:cNvPr>
          <p:cNvSpPr txBox="1"/>
          <p:nvPr/>
        </p:nvSpPr>
        <p:spPr>
          <a:xfrm>
            <a:off x="1493281" y="1353956"/>
            <a:ext cx="6117380" cy="830997"/>
          </a:xfrm>
          <a:prstGeom prst="rect">
            <a:avLst/>
          </a:prstGeom>
          <a:noFill/>
        </p:spPr>
        <p:txBody>
          <a:bodyPr wrap="none" rtlCol="0">
            <a:spAutoFit/>
          </a:bodyPr>
          <a:lstStyle/>
          <a:p>
            <a:r>
              <a:rPr lang="vi-VN"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ĐỒNG HỒ QUẢ LẮC</a:t>
            </a:r>
          </a:p>
        </p:txBody>
      </p:sp>
      <p:sp useBgFill="1">
        <p:nvSpPr>
          <p:cNvPr id="3" name="Rectangle 2"/>
          <p:cNvSpPr/>
          <p:nvPr/>
        </p:nvSpPr>
        <p:spPr>
          <a:xfrm>
            <a:off x="9716568" y="6403905"/>
            <a:ext cx="1683821" cy="193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FCC409D7-DEED-4CFC-8307-14A64DE36C48}"/>
              </a:ext>
            </a:extLst>
          </p:cNvPr>
          <p:cNvGrpSpPr/>
          <p:nvPr/>
        </p:nvGrpSpPr>
        <p:grpSpPr>
          <a:xfrm>
            <a:off x="569824" y="401248"/>
            <a:ext cx="2857039" cy="1489289"/>
            <a:chOff x="569798" y="1124402"/>
            <a:chExt cx="3395424" cy="1489289"/>
          </a:xfrm>
        </p:grpSpPr>
        <p:pic>
          <p:nvPicPr>
            <p:cNvPr id="3" name="Picture 2">
              <a:extLst>
                <a:ext uri="{FF2B5EF4-FFF2-40B4-BE49-F238E27FC236}">
                  <a16:creationId xmlns=""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 xmlns:a16="http://schemas.microsoft.com/office/drawing/2014/main" id="{527F1D03-CF96-43A1-94DF-E7D051B287F9}"/>
                </a:ext>
              </a:extLst>
            </p:cNvPr>
            <p:cNvSpPr txBox="1"/>
            <p:nvPr/>
          </p:nvSpPr>
          <p:spPr>
            <a:xfrm>
              <a:off x="1442468" y="1482575"/>
              <a:ext cx="2522754" cy="523220"/>
            </a:xfrm>
            <a:prstGeom prst="rect">
              <a:avLst/>
            </a:prstGeom>
            <a:noFill/>
          </p:spPr>
          <p:txBody>
            <a:bodyPr wrap="square" rtlCol="0">
              <a:spAutoFit/>
            </a:bodyPr>
            <a:lstStyle/>
            <a:p>
              <a:r>
                <a:rPr lang="vi-VN" sz="28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6" name="Oval 5">
            <a:extLst>
              <a:ext uri="{FF2B5EF4-FFF2-40B4-BE49-F238E27FC236}">
                <a16:creationId xmlns=""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Kể chuyện theo tranh và trả lời câu hỏi:</a:t>
            </a:r>
          </a:p>
        </p:txBody>
      </p:sp>
      <p:grpSp>
        <p:nvGrpSpPr>
          <p:cNvPr id="22" name="Group 21">
            <a:extLst>
              <a:ext uri="{FF2B5EF4-FFF2-40B4-BE49-F238E27FC236}">
                <a16:creationId xmlns=""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a:ln>
              <a:noFill/>
            </a:ln>
          </p:spPr>
        </p:pic>
        <p:sp>
          <p:nvSpPr>
            <p:cNvPr id="17" name="TextBox 16">
              <a:extLst>
                <a:ext uri="{FF2B5EF4-FFF2-40B4-BE49-F238E27FC236}">
                  <a16:creationId xmlns="" xmlns:a16="http://schemas.microsoft.com/office/drawing/2014/main" id="{9A44C120-836E-4914-8AA9-E2FFE2B02399}"/>
                </a:ext>
              </a:extLst>
            </p:cNvPr>
            <p:cNvSpPr txBox="1"/>
            <p:nvPr/>
          </p:nvSpPr>
          <p:spPr>
            <a:xfrm>
              <a:off x="6469554" y="421538"/>
              <a:ext cx="3084499" cy="523220"/>
            </a:xfrm>
            <a:prstGeom prst="rect">
              <a:avLst/>
            </a:prstGeom>
            <a:solidFill>
              <a:schemeClr val="accent2"/>
            </a:solidFill>
            <a:ln>
              <a:noFill/>
            </a:ln>
          </p:spPr>
          <p:txBody>
            <a:bodyPr wrap="none" rtlCol="0">
              <a:spAutoFit/>
            </a:bodyPr>
            <a:lstStyle/>
            <a:p>
              <a:r>
                <a:rPr lang="vi-VN" sz="2800" b="1" dirty="0">
                  <a:solidFill>
                    <a:srgbClr val="F8526B"/>
                  </a:solidFill>
                  <a:latin typeface="Times New Roman" panose="02020603050405020304" pitchFamily="18" charset="0"/>
                  <a:cs typeface="Times New Roman" panose="02020603050405020304" pitchFamily="18" charset="0"/>
                </a:rPr>
                <a:t>Bức tranh dang dở</a:t>
              </a:r>
            </a:p>
          </p:txBody>
        </p:sp>
        <p:sp>
          <p:nvSpPr>
            <p:cNvPr id="18" name="TextBox 17">
              <a:extLst>
                <a:ext uri="{FF2B5EF4-FFF2-40B4-BE49-F238E27FC236}">
                  <a16:creationId xmlns=""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a:ln>
              <a:noFill/>
            </a:ln>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Lan và Hà hào hứng tham gia cuộc thi vẽ tranh do nhà trường tổ chức.</a:t>
              </a:r>
            </a:p>
          </p:txBody>
        </p:sp>
        <p:sp>
          <p:nvSpPr>
            <p:cNvPr id="19" name="TextBox 18">
              <a:extLst>
                <a:ext uri="{FF2B5EF4-FFF2-40B4-BE49-F238E27FC236}">
                  <a16:creationId xmlns=""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a:ln>
              <a:noFill/>
            </a:ln>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Lan bắt tay ngay vào việc và dành nhiều thời gian chăm chút cho bức vẽ của mình.</a:t>
              </a:r>
            </a:p>
          </p:txBody>
        </p:sp>
        <p:sp>
          <p:nvSpPr>
            <p:cNvPr id="20" name="TextBox 19">
              <a:extLst>
                <a:ext uri="{FF2B5EF4-FFF2-40B4-BE49-F238E27FC236}">
                  <a16:creationId xmlns=""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a:ln>
              <a:noFill/>
            </a:ln>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Còn Hà vẫn mải chơi, chưa bắt đầu vẽ tranh.</a:t>
              </a:r>
            </a:p>
          </p:txBody>
        </p:sp>
        <p:sp>
          <p:nvSpPr>
            <p:cNvPr id="21" name="TextBox 20">
              <a:extLst>
                <a:ext uri="{FF2B5EF4-FFF2-40B4-BE49-F238E27FC236}">
                  <a16:creationId xmlns=""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a:ln>
              <a:noFill/>
            </a:ln>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Thời hạn nộp tranh đã đến. Lan vui vẻ sang rủ Hà đi nộp tranh.</a:t>
              </a:r>
            </a:p>
          </p:txBody>
        </p:sp>
      </p:grpSp>
      <p:pic>
        <p:nvPicPr>
          <p:cNvPr id="23" name="Picture 2">
            <a:extLst>
              <a:ext uri="{FF2B5EF4-FFF2-40B4-BE49-F238E27FC236}">
                <a16:creationId xmlns=""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 Vì sao Lan kịp hoàn thành bức tranh còn Hà bỏ lỡ cơ hội tham gia cuộc thi?</a:t>
            </a:r>
          </a:p>
        </p:txBody>
      </p:sp>
      <p:sp>
        <p:nvSpPr>
          <p:cNvPr id="25" name="TextBox 24">
            <a:extLst>
              <a:ext uri="{FF2B5EF4-FFF2-40B4-BE49-F238E27FC236}">
                <a16:creationId xmlns=""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a:t>
            </a:r>
            <a:r>
              <a:rPr lang="vi-VN" sz="2400" dirty="0">
                <a:solidFill>
                  <a:srgbClr val="000000"/>
                </a:solidFill>
                <a:latin typeface="Times New Roman" panose="02020603050405020304" pitchFamily="18" charset="0"/>
                <a:cs typeface="Times New Roman" panose="02020603050405020304" pitchFamily="18" charset="0"/>
              </a:rPr>
              <a:t>Theo em, vì sao cần quý trọng thời gian?</a:t>
            </a:r>
          </a:p>
        </p:txBody>
      </p:sp>
      <p:sp>
        <p:nvSpPr>
          <p:cNvPr id="28" name="Scroll: Horizontal 27">
            <a:extLst>
              <a:ext uri="{FF2B5EF4-FFF2-40B4-BE49-F238E27FC236}">
                <a16:creationId xmlns=""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anose="02020603050405020304" pitchFamily="18" charset="0"/>
                <a:cs typeface="Times New Roman" panose="02020603050405020304" pitchFamily="18" charset="0"/>
              </a:rPr>
              <a:t>Quý trọng thời gian giúp chúng ta hoàn thành công việc với kết quả tốt nhất.</a:t>
            </a:r>
          </a:p>
        </p:txBody>
      </p:sp>
      <p:sp useBgFill="1">
        <p:nvSpPr>
          <p:cNvPr id="2" name="Rectangle 1"/>
          <p:cNvSpPr/>
          <p:nvPr/>
        </p:nvSpPr>
        <p:spPr>
          <a:xfrm>
            <a:off x="9699477" y="6436462"/>
            <a:ext cx="1701958" cy="152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Quan sát tranh và trả lời câu hỏi:</a:t>
            </a:r>
          </a:p>
        </p:txBody>
      </p:sp>
      <p:pic>
        <p:nvPicPr>
          <p:cNvPr id="22" name="Picture 2">
            <a:extLst>
              <a:ext uri="{FF2B5EF4-FFF2-40B4-BE49-F238E27FC236}">
                <a16:creationId xmlns=""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Nêu nhận xét của em về việc sử dụng thời gian của các bạn trong tranh.</a:t>
            </a:r>
          </a:p>
        </p:txBody>
      </p:sp>
      <p:sp>
        <p:nvSpPr>
          <p:cNvPr id="24" name="TextBox 23">
            <a:extLst>
              <a:ext uri="{FF2B5EF4-FFF2-40B4-BE49-F238E27FC236}">
                <a16:creationId xmlns=""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Hải luôn thực hiện các việc trong ngày theo thời gian biểu</a:t>
            </a:r>
            <a:r>
              <a:rPr lang="vi-VN" sz="2300" i="1" dirty="0">
                <a:solidFill>
                  <a:schemeClr val="bg2"/>
                </a:solidFill>
              </a:rPr>
              <a:t>.</a:t>
            </a:r>
          </a:p>
        </p:txBody>
      </p:sp>
      <p:sp>
        <p:nvSpPr>
          <p:cNvPr id="25" name="TextBox 24">
            <a:extLst>
              <a:ext uri="{FF2B5EF4-FFF2-40B4-BE49-F238E27FC236}">
                <a16:creationId xmlns=""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Liên luôn chuẩn bị sách vở từ tối hôm trước.</a:t>
            </a:r>
          </a:p>
        </p:txBody>
      </p:sp>
      <p:grpSp>
        <p:nvGrpSpPr>
          <p:cNvPr id="30" name="Group 29">
            <a:extLst>
              <a:ext uri="{FF2B5EF4-FFF2-40B4-BE49-F238E27FC236}">
                <a16:creationId xmlns=""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Huy thường đặt ra kế hoạch học tập và phấn đấu hoàn thành.</a:t>
            </a:r>
          </a:p>
        </p:txBody>
      </p:sp>
      <p:sp>
        <p:nvSpPr>
          <p:cNvPr id="29" name="TextBox 28">
            <a:extLst>
              <a:ext uri="{FF2B5EF4-FFF2-40B4-BE49-F238E27FC236}">
                <a16:creationId xmlns=""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Trường luôn hoàn thành xong mọi việc rồi mới đi chơi.</a:t>
            </a:r>
          </a:p>
        </p:txBody>
      </p:sp>
      <p:sp>
        <p:nvSpPr>
          <p:cNvPr id="31" name="Scroll: Horizontal 30">
            <a:extLst>
              <a:ext uri="{FF2B5EF4-FFF2-40B4-BE49-F238E27FC236}">
                <a16:creationId xmlns=""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anose="02020603050405020304" pitchFamily="18" charset="0"/>
                <a:cs typeface="Times New Roman" panose="02020603050405020304" pitchFamily="18" charset="0"/>
              </a:rPr>
              <a:t>Quý trọng thời gian là biết sử dụng thời gian một cách tiết kiệm và hợp lí.</a:t>
            </a:r>
          </a:p>
        </p:txBody>
      </p:sp>
      <p:sp>
        <p:nvSpPr>
          <p:cNvPr id="2" name="Rectangle 1"/>
          <p:cNvSpPr/>
          <p:nvPr/>
        </p:nvSpPr>
        <p:spPr>
          <a:xfrm>
            <a:off x="9733660" y="6477523"/>
            <a:ext cx="1495514" cy="171105"/>
          </a:xfrm>
          <a:prstGeom prst="rect">
            <a:avLst/>
          </a:prstGeom>
          <a:solidFill>
            <a:srgbClr val="B4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anose="02020603050405020304" pitchFamily="18" charset="0"/>
                <a:cs typeface="Times New Roman" panose="02020603050405020304" pitchFamily="18" charset="0"/>
              </a:rPr>
              <a:t>Em đồng tình hoặc không đồng tình với việc làm của bạn nào? Vì sao?</a:t>
            </a:r>
          </a:p>
        </p:txBody>
      </p:sp>
      <p:pic>
        <p:nvPicPr>
          <p:cNvPr id="7" name="Picture 6">
            <a:extLst>
              <a:ext uri="{FF2B5EF4-FFF2-40B4-BE49-F238E27FC236}">
                <a16:creationId xmlns=""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anose="02020603050405020304" pitchFamily="18" charset="0"/>
                <a:cs typeface="Times New Roman" panose="02020603050405020304" pitchFamily="18" charset="0"/>
              </a:rPr>
              <a:t>Ngọc luôn ghi nhớ những việc cần làm.</a:t>
            </a:r>
          </a:p>
        </p:txBody>
      </p:sp>
      <p:sp>
        <p:nvSpPr>
          <p:cNvPr id="9" name="TextBox 8">
            <a:extLst>
              <a:ext uri="{FF2B5EF4-FFF2-40B4-BE49-F238E27FC236}">
                <a16:creationId xmlns=""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anose="02020603050405020304" pitchFamily="18" charset="0"/>
                <a:cs typeface="Times New Roman" panose="02020603050405020304" pitchFamily="18" charset="0"/>
              </a:rPr>
              <a:t>Trang dành hết thời gian rảnh rỗi để xem ti vi.</a:t>
            </a:r>
          </a:p>
        </p:txBody>
      </p:sp>
      <p:pic>
        <p:nvPicPr>
          <p:cNvPr id="10" name="Picture 2" descr="Tick and cross cartoon Royalty Free Vector Image">
            <a:extLst>
              <a:ext uri="{FF2B5EF4-FFF2-40B4-BE49-F238E27FC236}">
                <a16:creationId xmlns=""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665293" y="6417892"/>
            <a:ext cx="1611686" cy="1623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 xmlns:a16="http://schemas.microsoft.com/office/drawing/2014/main"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5" name="Oval 4">
            <a:extLst>
              <a:ext uri="{FF2B5EF4-FFF2-40B4-BE49-F238E27FC236}">
                <a16:creationId xmlns=""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anose="02020603050405020304" pitchFamily="18" charset="0"/>
                <a:cs typeface="Times New Roman" panose="02020603050405020304" pitchFamily="18" charset="0"/>
              </a:rPr>
              <a:t>Em đồng tình hoặc không đồng tình với việc làm của bạn nào? Vì sao?</a:t>
            </a:r>
          </a:p>
        </p:txBody>
      </p:sp>
      <p:sp>
        <p:nvSpPr>
          <p:cNvPr id="8" name="TextBox 7">
            <a:extLst>
              <a:ext uri="{FF2B5EF4-FFF2-40B4-BE49-F238E27FC236}">
                <a16:creationId xmlns=""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anose="02020603050405020304" pitchFamily="18" charset="0"/>
                <a:cs typeface="Times New Roman" panose="02020603050405020304" pitchFamily="18" charset="0"/>
              </a:rPr>
              <a:t>Tiến thường chơi đồ chơi trong giờ học.</a:t>
            </a:r>
          </a:p>
        </p:txBody>
      </p:sp>
      <p:sp>
        <p:nvSpPr>
          <p:cNvPr id="9" name="TextBox 8">
            <a:extLst>
              <a:ext uri="{FF2B5EF4-FFF2-40B4-BE49-F238E27FC236}">
                <a16:creationId xmlns=""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anose="02020603050405020304" pitchFamily="18" charset="0"/>
                <a:cs typeface="Times New Roman" panose="02020603050405020304" pitchFamily="18" charset="0"/>
              </a:rPr>
              <a:t>Hùng luôn đặt báo thức để dậy đúng giờ.</a:t>
            </a:r>
          </a:p>
        </p:txBody>
      </p:sp>
      <p:pic>
        <p:nvPicPr>
          <p:cNvPr id="10" name="Picture 2" descr="Tick and cross cartoon Royalty Free Vector Image">
            <a:extLst>
              <a:ext uri="{FF2B5EF4-FFF2-40B4-BE49-F238E27FC236}">
                <a16:creationId xmlns=""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42206" y="6417892"/>
            <a:ext cx="1635407" cy="1623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latin typeface="Times New Roman" panose="02020603050405020304" pitchFamily="18" charset="0"/>
                    <a:cs typeface="Times New Roman" panose="02020603050405020304" pitchFamily="18" charset="0"/>
                  </a:rPr>
                  <a:t>Tùng thường xuyên đi ngủ muộn.</a:t>
                </a:r>
              </a:p>
            </p:txBody>
          </p:sp>
        </p:grpSp>
      </p:grpSp>
      <p:sp>
        <p:nvSpPr>
          <p:cNvPr id="13" name="TextBox 12">
            <a:extLst>
              <a:ext uri="{FF2B5EF4-FFF2-40B4-BE49-F238E27FC236}">
                <a16:creationId xmlns=""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Ảnh hưởng đến sức khỏe.</a:t>
            </a:r>
          </a:p>
        </p:txBody>
      </p:sp>
      <p:sp>
        <p:nvSpPr>
          <p:cNvPr id="14" name="TextBox 13">
            <a:extLst>
              <a:ext uri="{FF2B5EF4-FFF2-40B4-BE49-F238E27FC236}">
                <a16:creationId xmlns=""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latin typeface="Times New Roman" panose="02020603050405020304" pitchFamily="18" charset="0"/>
                <a:cs typeface="Times New Roman" panose="02020603050405020304" pitchFamily="18" charset="0"/>
              </a:rPr>
              <a:t>Ít</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thời gian nghỉ ngơi.</a:t>
            </a:r>
          </a:p>
        </p:txBody>
      </p:sp>
      <p:sp>
        <p:nvSpPr>
          <p:cNvPr id="15" name="TextBox 14">
            <a:extLst>
              <a:ext uri="{FF2B5EF4-FFF2-40B4-BE49-F238E27FC236}">
                <a16:creationId xmlns=""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Dễ bị ngủ quên, thức dậy muộn vào sáng hôm sau.</a:t>
            </a:r>
          </a:p>
        </p:txBody>
      </p:sp>
      <p:pic>
        <p:nvPicPr>
          <p:cNvPr id="1026" name="Picture 2" descr="Happy cute kid boy tired with low energy Premium Vector">
            <a:extLst>
              <a:ext uri="{FF2B5EF4-FFF2-40B4-BE49-F238E27FC236}">
                <a16:creationId xmlns=""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a:t>
              </a:r>
              <a:r>
                <a:rPr lang="vi-VN" sz="2400" dirty="0">
                  <a:solidFill>
                    <a:schemeClr val="bg2"/>
                  </a:solidFill>
                  <a:latin typeface="Times New Roman" panose="02020603050405020304" pitchFamily="18" charset="0"/>
                  <a:cs typeface="Times New Roman" panose="02020603050405020304" pitchFamily="18" charset="0"/>
                </a:rPr>
                <a:t>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 xmlns:a16="http://schemas.microsoft.com/office/drawing/2014/main" id="{D40AB892-5F28-4150-93E3-000363D4C3EB}"/>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Làm được nhiều việc.</a:t>
            </a:r>
          </a:p>
        </p:txBody>
      </p:sp>
      <p:sp>
        <p:nvSpPr>
          <p:cNvPr id="23" name="TextBox 22">
            <a:extLst>
              <a:ext uri="{FF2B5EF4-FFF2-40B4-BE49-F238E27FC236}">
                <a16:creationId xmlns=""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Công việc hiệu quả.</a:t>
            </a:r>
          </a:p>
        </p:txBody>
      </p:sp>
      <p:sp>
        <p:nvSpPr>
          <p:cNvPr id="24" name="TextBox 23">
            <a:extLst>
              <a:ext uri="{FF2B5EF4-FFF2-40B4-BE49-F238E27FC236}">
                <a16:creationId xmlns=""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Sức khỏe tốt.</a:t>
            </a:r>
          </a:p>
        </p:txBody>
      </p:sp>
      <p:sp>
        <p:nvSpPr>
          <p:cNvPr id="12" name="Rectangle 11"/>
          <p:cNvSpPr/>
          <p:nvPr/>
        </p:nvSpPr>
        <p:spPr>
          <a:xfrm>
            <a:off x="9656748" y="6362080"/>
            <a:ext cx="1563880" cy="209636"/>
          </a:xfrm>
          <a:prstGeom prst="rect">
            <a:avLst/>
          </a:prstGeom>
          <a:solidFill>
            <a:schemeClr val="accent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 xmlns:a16="http://schemas.microsoft.com/office/drawing/2014/main" id="{E048FE43-7F65-4A96-A28F-C9E031BDD1D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8a272dca93573b4ca8ac3363bf7c3194e2734c2"/>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TotalTime>
  <Words>681</Words>
  <Application>Microsoft Office PowerPoint</Application>
  <PresentationFormat>Custom</PresentationFormat>
  <Paragraphs>82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Cute Sticker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ismail - [2010]</cp:lastModifiedBy>
  <cp:revision>39</cp:revision>
  <dcterms:created xsi:type="dcterms:W3CDTF">2021-06-11T02:39:36Z</dcterms:created>
  <dcterms:modified xsi:type="dcterms:W3CDTF">2021-10-28T18:15:56Z</dcterms:modified>
</cp:coreProperties>
</file>