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jpg" ContentType="image/pn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7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8.xml" ContentType="application/vnd.openxmlformats-officedocument.theme+xml"/>
  <Override PartName="/ppt/slideLayouts/slideLayout112.xml" ContentType="application/vnd.openxmlformats-officedocument.presentationml.slideLayout+xml"/>
  <Override PartName="/ppt/theme/theme9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5.jp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39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818" r:id="rId2"/>
    <p:sldMasterId id="2147483930" r:id="rId3"/>
    <p:sldMasterId id="2147483963" r:id="rId4"/>
    <p:sldMasterId id="2147484010" r:id="rId5"/>
    <p:sldMasterId id="2147484034" r:id="rId6"/>
    <p:sldMasterId id="2147484095" r:id="rId7"/>
    <p:sldMasterId id="2147484110" r:id="rId8"/>
    <p:sldMasterId id="2147484122" r:id="rId9"/>
    <p:sldMasterId id="2147484124" r:id="rId10"/>
  </p:sldMasterIdLst>
  <p:notesMasterIdLst>
    <p:notesMasterId r:id="rId30"/>
  </p:notesMasterIdLst>
  <p:sldIdLst>
    <p:sldId id="692" r:id="rId11"/>
    <p:sldId id="258" r:id="rId12"/>
    <p:sldId id="351" r:id="rId13"/>
    <p:sldId id="324" r:id="rId14"/>
    <p:sldId id="365" r:id="rId15"/>
    <p:sldId id="391" r:id="rId16"/>
    <p:sldId id="392" r:id="rId17"/>
    <p:sldId id="338" r:id="rId18"/>
    <p:sldId id="353" r:id="rId19"/>
    <p:sldId id="461" r:id="rId20"/>
    <p:sldId id="393" r:id="rId21"/>
    <p:sldId id="394" r:id="rId22"/>
    <p:sldId id="395" r:id="rId23"/>
    <p:sldId id="340" r:id="rId24"/>
    <p:sldId id="325" r:id="rId25"/>
    <p:sldId id="380" r:id="rId26"/>
    <p:sldId id="691" r:id="rId27"/>
    <p:sldId id="262" r:id="rId28"/>
    <p:sldId id="381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78" d="100"/>
          <a:sy n="78" d="100"/>
        </p:scale>
        <p:origin x="806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51CF6-44E3-4ADF-B069-871E8C15E9C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BC8FC-B0C4-457D-8AB7-E6D4931CB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36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755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33BBD4-C1CE-48E1-B86E-CDF9DA13D4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00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D4E78A-1D74-4887-851C-02286220547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544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BC8FC-B0C4-457D-8AB7-E6D4931CBE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432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204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974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BC8FC-B0C4-457D-8AB7-E6D4931CBE62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432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100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35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898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defTabSz="685800">
              <a:defRPr/>
            </a:pPr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685800">
                <a:defRPr/>
              </a:pPr>
              <a:t>16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82312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420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4717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9889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8" y="2130434"/>
            <a:ext cx="10363198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6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7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5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2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90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7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85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32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80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25142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59098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91" y="4406908"/>
            <a:ext cx="10363198" cy="1362076"/>
          </a:xfrm>
        </p:spPr>
        <p:txBody>
          <a:bodyPr anchor="t"/>
          <a:lstStyle>
            <a:lvl1pPr algn="l">
              <a:defRPr sz="568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91" y="2906717"/>
            <a:ext cx="10363198" cy="1500187"/>
          </a:xfrm>
        </p:spPr>
        <p:txBody>
          <a:bodyPr anchor="b"/>
          <a:lstStyle>
            <a:lvl1pPr marL="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1pPr>
            <a:lvl2pPr marL="647529" indent="0">
              <a:buNone/>
              <a:defRPr sz="2573">
                <a:solidFill>
                  <a:schemeClr val="tx1">
                    <a:tint val="75000"/>
                  </a:schemeClr>
                </a:solidFill>
              </a:defRPr>
            </a:lvl2pPr>
            <a:lvl3pPr marL="1295055" indent="0">
              <a:buNone/>
              <a:defRPr sz="2303">
                <a:solidFill>
                  <a:schemeClr val="tx1">
                    <a:tint val="75000"/>
                  </a:schemeClr>
                </a:solidFill>
              </a:defRPr>
            </a:lvl3pPr>
            <a:lvl4pPr marL="1942583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4pPr>
            <a:lvl5pPr marL="2590109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5pPr>
            <a:lvl6pPr marL="3237638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6pPr>
            <a:lvl7pPr marL="3885165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7pPr>
            <a:lvl8pPr marL="4532690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8pPr>
            <a:lvl9pPr marL="5180218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25255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799" cy="4525963"/>
          </a:xfrm>
        </p:spPr>
        <p:txBody>
          <a:bodyPr/>
          <a:lstStyle>
            <a:lvl1pPr>
              <a:defRPr sz="3928"/>
            </a:lvl1pPr>
            <a:lvl2pPr>
              <a:defRPr sz="3386"/>
            </a:lvl2pPr>
            <a:lvl3pPr>
              <a:defRPr sz="2844"/>
            </a:lvl3pPr>
            <a:lvl4pPr>
              <a:defRPr sz="2573"/>
            </a:lvl4pPr>
            <a:lvl5pPr>
              <a:defRPr sz="2573"/>
            </a:lvl5pPr>
            <a:lvl6pPr>
              <a:defRPr sz="2573"/>
            </a:lvl6pPr>
            <a:lvl7pPr>
              <a:defRPr sz="2573"/>
            </a:lvl7pPr>
            <a:lvl8pPr>
              <a:defRPr sz="2573"/>
            </a:lvl8pPr>
            <a:lvl9pPr>
              <a:defRPr sz="25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2" y="1600206"/>
            <a:ext cx="5384799" cy="4525963"/>
          </a:xfrm>
        </p:spPr>
        <p:txBody>
          <a:bodyPr/>
          <a:lstStyle>
            <a:lvl1pPr>
              <a:defRPr sz="3928"/>
            </a:lvl1pPr>
            <a:lvl2pPr>
              <a:defRPr sz="3386"/>
            </a:lvl2pPr>
            <a:lvl3pPr>
              <a:defRPr sz="2844"/>
            </a:lvl3pPr>
            <a:lvl4pPr>
              <a:defRPr sz="2573"/>
            </a:lvl4pPr>
            <a:lvl5pPr>
              <a:defRPr sz="2573"/>
            </a:lvl5pPr>
            <a:lvl6pPr>
              <a:defRPr sz="2573"/>
            </a:lvl6pPr>
            <a:lvl7pPr>
              <a:defRPr sz="2573"/>
            </a:lvl7pPr>
            <a:lvl8pPr>
              <a:defRPr sz="2573"/>
            </a:lvl8pPr>
            <a:lvl9pPr>
              <a:defRPr sz="25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68698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5" y="1535118"/>
            <a:ext cx="5386918" cy="639762"/>
          </a:xfrm>
        </p:spPr>
        <p:txBody>
          <a:bodyPr anchor="b"/>
          <a:lstStyle>
            <a:lvl1pPr marL="0" indent="0">
              <a:buNone/>
              <a:defRPr sz="3386" b="1"/>
            </a:lvl1pPr>
            <a:lvl2pPr marL="647529" indent="0">
              <a:buNone/>
              <a:defRPr sz="2844" b="1"/>
            </a:lvl2pPr>
            <a:lvl3pPr marL="1295055" indent="0">
              <a:buNone/>
              <a:defRPr sz="2573" b="1"/>
            </a:lvl3pPr>
            <a:lvl4pPr marL="1942583" indent="0">
              <a:buNone/>
              <a:defRPr sz="2303" b="1"/>
            </a:lvl4pPr>
            <a:lvl5pPr marL="2590109" indent="0">
              <a:buNone/>
              <a:defRPr sz="2303" b="1"/>
            </a:lvl5pPr>
            <a:lvl6pPr marL="3237638" indent="0">
              <a:buNone/>
              <a:defRPr sz="2303" b="1"/>
            </a:lvl6pPr>
            <a:lvl7pPr marL="3885165" indent="0">
              <a:buNone/>
              <a:defRPr sz="2303" b="1"/>
            </a:lvl7pPr>
            <a:lvl8pPr marL="4532690" indent="0">
              <a:buNone/>
              <a:defRPr sz="2303" b="1"/>
            </a:lvl8pPr>
            <a:lvl9pPr marL="5180218" indent="0">
              <a:buNone/>
              <a:defRPr sz="23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5" y="2174875"/>
            <a:ext cx="5386918" cy="3951288"/>
          </a:xfrm>
        </p:spPr>
        <p:txBody>
          <a:bodyPr/>
          <a:lstStyle>
            <a:lvl1pPr>
              <a:defRPr sz="3386"/>
            </a:lvl1pPr>
            <a:lvl2pPr>
              <a:defRPr sz="2844"/>
            </a:lvl2pPr>
            <a:lvl3pPr>
              <a:defRPr sz="2573"/>
            </a:lvl3pPr>
            <a:lvl4pPr>
              <a:defRPr sz="2303"/>
            </a:lvl4pPr>
            <a:lvl5pPr>
              <a:defRPr sz="2303"/>
            </a:lvl5pPr>
            <a:lvl6pPr>
              <a:defRPr sz="2303"/>
            </a:lvl6pPr>
            <a:lvl7pPr>
              <a:defRPr sz="2303"/>
            </a:lvl7pPr>
            <a:lvl8pPr>
              <a:defRPr sz="2303"/>
            </a:lvl8pPr>
            <a:lvl9pPr>
              <a:defRPr sz="23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8"/>
            <a:ext cx="5389033" cy="639762"/>
          </a:xfrm>
        </p:spPr>
        <p:txBody>
          <a:bodyPr anchor="b"/>
          <a:lstStyle>
            <a:lvl1pPr marL="0" indent="0">
              <a:buNone/>
              <a:defRPr sz="3386" b="1"/>
            </a:lvl1pPr>
            <a:lvl2pPr marL="647529" indent="0">
              <a:buNone/>
              <a:defRPr sz="2844" b="1"/>
            </a:lvl2pPr>
            <a:lvl3pPr marL="1295055" indent="0">
              <a:buNone/>
              <a:defRPr sz="2573" b="1"/>
            </a:lvl3pPr>
            <a:lvl4pPr marL="1942583" indent="0">
              <a:buNone/>
              <a:defRPr sz="2303" b="1"/>
            </a:lvl4pPr>
            <a:lvl5pPr marL="2590109" indent="0">
              <a:buNone/>
              <a:defRPr sz="2303" b="1"/>
            </a:lvl5pPr>
            <a:lvl6pPr marL="3237638" indent="0">
              <a:buNone/>
              <a:defRPr sz="2303" b="1"/>
            </a:lvl6pPr>
            <a:lvl7pPr marL="3885165" indent="0">
              <a:buNone/>
              <a:defRPr sz="2303" b="1"/>
            </a:lvl7pPr>
            <a:lvl8pPr marL="4532690" indent="0">
              <a:buNone/>
              <a:defRPr sz="2303" b="1"/>
            </a:lvl8pPr>
            <a:lvl9pPr marL="5180218" indent="0">
              <a:buNone/>
              <a:defRPr sz="23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386"/>
            </a:lvl1pPr>
            <a:lvl2pPr>
              <a:defRPr sz="2844"/>
            </a:lvl2pPr>
            <a:lvl3pPr>
              <a:defRPr sz="2573"/>
            </a:lvl3pPr>
            <a:lvl4pPr>
              <a:defRPr sz="2303"/>
            </a:lvl4pPr>
            <a:lvl5pPr>
              <a:defRPr sz="2303"/>
            </a:lvl5pPr>
            <a:lvl6pPr>
              <a:defRPr sz="2303"/>
            </a:lvl6pPr>
            <a:lvl7pPr>
              <a:defRPr sz="2303"/>
            </a:lvl7pPr>
            <a:lvl8pPr>
              <a:defRPr sz="2303"/>
            </a:lvl8pPr>
            <a:lvl9pPr>
              <a:defRPr sz="23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28911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98444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39998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0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0" y="273059"/>
            <a:ext cx="6815667" cy="5853113"/>
          </a:xfrm>
        </p:spPr>
        <p:txBody>
          <a:bodyPr/>
          <a:lstStyle>
            <a:lvl1pPr>
              <a:defRPr sz="4470"/>
            </a:lvl1pPr>
            <a:lvl2pPr>
              <a:defRPr sz="3928"/>
            </a:lvl2pPr>
            <a:lvl3pPr>
              <a:defRPr sz="3386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10"/>
            <a:ext cx="4011084" cy="4691063"/>
          </a:xfrm>
        </p:spPr>
        <p:txBody>
          <a:bodyPr/>
          <a:lstStyle>
            <a:lvl1pPr marL="0" indent="0">
              <a:buNone/>
              <a:defRPr sz="2031"/>
            </a:lvl1pPr>
            <a:lvl2pPr marL="647529" indent="0">
              <a:buNone/>
              <a:defRPr sz="1761"/>
            </a:lvl2pPr>
            <a:lvl3pPr marL="1295055" indent="0">
              <a:buNone/>
              <a:defRPr sz="1355"/>
            </a:lvl3pPr>
            <a:lvl4pPr marL="1942583" indent="0">
              <a:buNone/>
              <a:defRPr sz="1219"/>
            </a:lvl4pPr>
            <a:lvl5pPr marL="2590109" indent="0">
              <a:buNone/>
              <a:defRPr sz="1219"/>
            </a:lvl5pPr>
            <a:lvl6pPr marL="3237638" indent="0">
              <a:buNone/>
              <a:defRPr sz="1219"/>
            </a:lvl6pPr>
            <a:lvl7pPr marL="3885165" indent="0">
              <a:buNone/>
              <a:defRPr sz="1219"/>
            </a:lvl7pPr>
            <a:lvl8pPr marL="4532690" indent="0">
              <a:buNone/>
              <a:defRPr sz="1219"/>
            </a:lvl8pPr>
            <a:lvl9pPr marL="5180218" indent="0">
              <a:buNone/>
              <a:defRPr sz="121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97798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1" y="4800606"/>
            <a:ext cx="7315200" cy="566738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1" y="612775"/>
            <a:ext cx="7315200" cy="4114800"/>
          </a:xfrm>
        </p:spPr>
        <p:txBody>
          <a:bodyPr/>
          <a:lstStyle>
            <a:lvl1pPr marL="0" indent="0">
              <a:buNone/>
              <a:defRPr sz="4470"/>
            </a:lvl1pPr>
            <a:lvl2pPr marL="647529" indent="0">
              <a:buNone/>
              <a:defRPr sz="3928"/>
            </a:lvl2pPr>
            <a:lvl3pPr marL="1295055" indent="0">
              <a:buNone/>
              <a:defRPr sz="3386"/>
            </a:lvl3pPr>
            <a:lvl4pPr marL="1942583" indent="0">
              <a:buNone/>
              <a:defRPr sz="2844"/>
            </a:lvl4pPr>
            <a:lvl5pPr marL="2590109" indent="0">
              <a:buNone/>
              <a:defRPr sz="2844"/>
            </a:lvl5pPr>
            <a:lvl6pPr marL="3237638" indent="0">
              <a:buNone/>
              <a:defRPr sz="2844"/>
            </a:lvl6pPr>
            <a:lvl7pPr marL="3885165" indent="0">
              <a:buNone/>
              <a:defRPr sz="2844"/>
            </a:lvl7pPr>
            <a:lvl8pPr marL="4532690" indent="0">
              <a:buNone/>
              <a:defRPr sz="2844"/>
            </a:lvl8pPr>
            <a:lvl9pPr marL="5180218" indent="0">
              <a:buNone/>
              <a:defRPr sz="284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1" y="5367342"/>
            <a:ext cx="7315200" cy="804861"/>
          </a:xfrm>
        </p:spPr>
        <p:txBody>
          <a:bodyPr/>
          <a:lstStyle>
            <a:lvl1pPr marL="0" indent="0">
              <a:buNone/>
              <a:defRPr sz="2031"/>
            </a:lvl1pPr>
            <a:lvl2pPr marL="647529" indent="0">
              <a:buNone/>
              <a:defRPr sz="1761"/>
            </a:lvl2pPr>
            <a:lvl3pPr marL="1295055" indent="0">
              <a:buNone/>
              <a:defRPr sz="1355"/>
            </a:lvl3pPr>
            <a:lvl4pPr marL="1942583" indent="0">
              <a:buNone/>
              <a:defRPr sz="1219"/>
            </a:lvl4pPr>
            <a:lvl5pPr marL="2590109" indent="0">
              <a:buNone/>
              <a:defRPr sz="1219"/>
            </a:lvl5pPr>
            <a:lvl6pPr marL="3237638" indent="0">
              <a:buNone/>
              <a:defRPr sz="1219"/>
            </a:lvl6pPr>
            <a:lvl7pPr marL="3885165" indent="0">
              <a:buNone/>
              <a:defRPr sz="1219"/>
            </a:lvl7pPr>
            <a:lvl8pPr marL="4532690" indent="0">
              <a:buNone/>
              <a:defRPr sz="1219"/>
            </a:lvl8pPr>
            <a:lvl9pPr marL="5180218" indent="0">
              <a:buNone/>
              <a:defRPr sz="121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349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22570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64904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1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4" y="274641"/>
            <a:ext cx="8026399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27082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060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6AA-E209-4093-9F0A-9C6D6D7EF9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424A0-BF39-495D-ADB0-A0428811EA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63680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6AA-E209-4093-9F0A-9C6D6D7EF9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424A0-BF39-495D-ADB0-A0428811EA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51292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6AA-E209-4093-9F0A-9C6D6D7EF9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424A0-BF39-495D-ADB0-A0428811EA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93870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6AA-E209-4093-9F0A-9C6D6D7EF9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424A0-BF39-495D-ADB0-A0428811EA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9930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6AA-E209-4093-9F0A-9C6D6D7EF9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424A0-BF39-495D-ADB0-A0428811EA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04864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6AA-E209-4093-9F0A-9C6D6D7EF9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424A0-BF39-495D-ADB0-A0428811EA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64754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6AA-E209-4093-9F0A-9C6D6D7EF9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424A0-BF39-495D-ADB0-A0428811EA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037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77194244"/>
      </p:ext>
    </p:extLst>
  </p:cSld>
  <p:clrMapOvr>
    <a:masterClrMapping/>
  </p:clrMapOvr>
  <p:transition advClick="0" advTm="0">
    <p:rand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6AA-E209-4093-9F0A-9C6D6D7EF9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424A0-BF39-495D-ADB0-A0428811EA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17345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6AA-E209-4093-9F0A-9C6D6D7EF9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424A0-BF39-495D-ADB0-A0428811EA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74932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6AA-E209-4093-9F0A-9C6D6D7EF9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424A0-BF39-495D-ADB0-A0428811EA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46800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D26AA-E209-4093-9F0A-9C6D6D7EF9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424A0-BF39-495D-ADB0-A0428811EA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613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04171556"/>
      </p:ext>
    </p:extLst>
  </p:cSld>
  <p:clrMapOvr>
    <a:masterClrMapping/>
  </p:clrMapOvr>
  <p:transition advClick="0" advTm="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47006697"/>
      </p:ext>
    </p:extLst>
  </p:cSld>
  <p:clrMapOvr>
    <a:masterClrMapping/>
  </p:clrMapOvr>
  <p:transition advClick="0" advTm="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62142464"/>
      </p:ext>
    </p:extLst>
  </p:cSld>
  <p:clrMapOvr>
    <a:masterClrMapping/>
  </p:clrMapOvr>
  <p:transition advClick="0" advTm="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60619622"/>
      </p:ext>
    </p:extLst>
  </p:cSld>
  <p:clrMapOvr>
    <a:masterClrMapping/>
  </p:clrMapOvr>
  <p:transition advClick="0" advTm="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24676481"/>
      </p:ext>
    </p:extLst>
  </p:cSld>
  <p:clrMapOvr>
    <a:masterClrMapping/>
  </p:clrMapOvr>
  <p:transition advClick="0" advTm="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250672"/>
      </p:ext>
    </p:extLst>
  </p:cSld>
  <p:clrMapOvr>
    <a:masterClrMapping/>
  </p:clrMapOvr>
  <p:transition advClick="0" advTm="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51496897"/>
      </p:ext>
    </p:extLst>
  </p:cSld>
  <p:clrMapOvr>
    <a:masterClrMapping/>
  </p:clrMapOvr>
  <p:transition advClick="0" advTm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9430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719507157"/>
      </p:ext>
    </p:extLst>
  </p:cSld>
  <p:clrMapOvr>
    <a:masterClrMapping/>
  </p:clrMapOvr>
  <p:transition advClick="0" advTm="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4337412"/>
      </p:ext>
    </p:extLst>
  </p:cSld>
  <p:clrMapOvr>
    <a:masterClrMapping/>
  </p:clrMapOvr>
  <p:transition advClick="0" advTm="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33778128"/>
      </p:ext>
    </p:extLst>
  </p:cSld>
  <p:clrMapOvr>
    <a:masterClrMapping/>
  </p:clrMapOvr>
  <p:transition advClick="0" advTm="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06310903"/>
      </p:ext>
    </p:extLst>
  </p:cSld>
  <p:clrMapOvr>
    <a:masterClrMapping/>
  </p:clrMapOvr>
  <p:transition advClick="0" advTm="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6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10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19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91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78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55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54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499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25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09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5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30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95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5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5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28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04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696685"/>
            <a:ext cx="12192000" cy="5883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13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12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2"/>
            <a:ext cx="12192000" cy="6857413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3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814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9098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9315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3960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23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5625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4336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1722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1014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9982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3179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489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6977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06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55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26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87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50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24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98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58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82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08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0874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45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7230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0763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0157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1755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77039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38688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2118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25877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552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5338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7159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49509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01118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1342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17719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33789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56680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85229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250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标题和内容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86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258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773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596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613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524000" y="498764"/>
            <a:ext cx="9144000" cy="697490"/>
          </a:xfrm>
        </p:spPr>
        <p:txBody>
          <a:bodyPr anchor="b">
            <a:normAutofit/>
          </a:bodyPr>
          <a:lstStyle>
            <a:lvl1pPr algn="ctr">
              <a:defRPr sz="39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524000" y="1223966"/>
            <a:ext cx="9144000" cy="374216"/>
          </a:xfrm>
        </p:spPr>
        <p:txBody>
          <a:bodyPr>
            <a:normAutofit/>
          </a:bodyPr>
          <a:lstStyle>
            <a:lvl1pPr marL="0" indent="0" algn="ctr">
              <a:buNone/>
              <a:defRPr sz="1466">
                <a:solidFill>
                  <a:schemeClr val="bg1">
                    <a:lumMod val="50000"/>
                  </a:schemeClr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866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8201" y="2004684"/>
            <a:ext cx="5256212" cy="471600"/>
          </a:xfrm>
        </p:spPr>
        <p:txBody>
          <a:bodyPr>
            <a:noAutofit/>
          </a:bodyPr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38201" y="2491524"/>
            <a:ext cx="5256212" cy="1759526"/>
          </a:xfrm>
        </p:spPr>
        <p:txBody>
          <a:bodyPr>
            <a:normAutofit/>
          </a:bodyPr>
          <a:lstStyle>
            <a:lvl1pPr marL="0" indent="0">
              <a:buNone/>
              <a:defRPr sz="1466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839789" y="4383089"/>
            <a:ext cx="5254625" cy="493712"/>
          </a:xfrm>
        </p:spPr>
        <p:txBody>
          <a:bodyPr>
            <a:normAutofit/>
          </a:bodyPr>
          <a:lstStyle>
            <a:lvl1pPr marL="0" indent="0">
              <a:buNone/>
              <a:defRPr sz="1599" b="1" i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839789" y="4876802"/>
            <a:ext cx="5254625" cy="493713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839789" y="5370513"/>
            <a:ext cx="5256212" cy="36036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804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804"/>
              <a:t>5/11/2021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804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804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6816726" y="2005015"/>
            <a:ext cx="4335463" cy="471486"/>
          </a:xfrm>
        </p:spPr>
        <p:txBody>
          <a:bodyPr>
            <a:normAutofit/>
          </a:bodyPr>
          <a:lstStyle>
            <a:lvl1pPr marL="0" indent="0">
              <a:buNone/>
              <a:defRPr sz="1866"/>
            </a:lvl1pPr>
          </a:lstStyle>
          <a:p>
            <a:pPr lvl="0"/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6816726" y="2490788"/>
            <a:ext cx="4335463" cy="9382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8181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New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43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59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39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16398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855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2191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46112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5209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6087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2329" y="365126"/>
            <a:ext cx="10515600" cy="56272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5600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9887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71291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57959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40588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46343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3958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18347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700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86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85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29" Type="http://schemas.openxmlformats.org/officeDocument/2006/relationships/image" Target="../media/image6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28" Type="http://schemas.openxmlformats.org/officeDocument/2006/relationships/image" Target="../media/image5.png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Relationship Id="rId27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image" Target="../media/image10.jpeg"/><Relationship Id="rId2" Type="http://schemas.openxmlformats.org/officeDocument/2006/relationships/slideLayout" Target="../slideLayouts/slideLayout88.xml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C8C297-FC90-4D0B-96AA-D703DF4716F0}"/>
              </a:ext>
            </a:extLst>
          </p:cNvPr>
          <p:cNvSpPr/>
          <p:nvPr userDrawn="1"/>
        </p:nvSpPr>
        <p:spPr>
          <a:xfrm>
            <a:off x="0" y="0"/>
            <a:ext cx="12192000" cy="18573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06051A-4AC5-4B02-A14B-B74945EF5D8F}"/>
              </a:ext>
            </a:extLst>
          </p:cNvPr>
          <p:cNvSpPr/>
          <p:nvPr userDrawn="1"/>
        </p:nvSpPr>
        <p:spPr>
          <a:xfrm>
            <a:off x="0" y="6672262"/>
            <a:ext cx="12192000" cy="18573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388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470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27" r:id="rId3"/>
    <p:sldLayoutId id="2147484128" r:id="rId4"/>
    <p:sldLayoutId id="2147484129" r:id="rId5"/>
    <p:sldLayoutId id="2147484130" r:id="rId6"/>
    <p:sldLayoutId id="2147484131" r:id="rId7"/>
    <p:sldLayoutId id="2147484132" r:id="rId8"/>
    <p:sldLayoutId id="2147484133" r:id="rId9"/>
    <p:sldLayoutId id="2147484134" r:id="rId10"/>
    <p:sldLayoutId id="21474841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29475" y="92869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809069-684F-41F3-833D-2D661EE64BB7}"/>
              </a:ext>
            </a:extLst>
          </p:cNvPr>
          <p:cNvSpPr/>
          <p:nvPr userDrawn="1"/>
        </p:nvSpPr>
        <p:spPr>
          <a:xfrm>
            <a:off x="0" y="0"/>
            <a:ext cx="12192000" cy="18573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5CF2DD-FF0E-46BB-A07B-32FF4E940FA0}"/>
              </a:ext>
            </a:extLst>
          </p:cNvPr>
          <p:cNvSpPr/>
          <p:nvPr userDrawn="1"/>
        </p:nvSpPr>
        <p:spPr>
          <a:xfrm>
            <a:off x="0" y="6672262"/>
            <a:ext cx="12192000" cy="18573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506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</p:sldLayoutIdLst>
  <p:transition advClick="0" advTm="0">
    <p:random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032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  <p:sldLayoutId id="2147483944" r:id="rId13"/>
    <p:sldLayoutId id="2147483951" r:id="rId14"/>
    <p:sldLayoutId id="2147483961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608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699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09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  <p:sldLayoutId id="2147484046" r:id="rId12"/>
    <p:sldLayoutId id="2147484047" r:id="rId13"/>
    <p:sldLayoutId id="2147484048" r:id="rId14"/>
    <p:sldLayoutId id="2147484049" r:id="rId15"/>
    <p:sldLayoutId id="2147484050" r:id="rId16"/>
    <p:sldLayoutId id="2147484051" r:id="rId17"/>
    <p:sldLayoutId id="2147484052" r:id="rId18"/>
    <p:sldLayoutId id="2147484053" r:id="rId19"/>
    <p:sldLayoutId id="2147484054" r:id="rId20"/>
    <p:sldLayoutId id="2147484055" r:id="rId21"/>
    <p:sldLayoutId id="2147484056" r:id="rId22"/>
    <p:sldLayoutId id="2147484057" r:id="rId23"/>
    <p:sldLayoutId id="2147484058" r:id="rId24"/>
    <p:sldLayoutId id="2147484059" r:id="rId25"/>
    <p:sldLayoutId id="2147484060" r:id="rId2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2021/11/5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53"/>
            <a:ext cx="12192001" cy="683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36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102" r:id="rId7"/>
    <p:sldLayoutId id="2147484103" r:id="rId8"/>
    <p:sldLayoutId id="2147484104" r:id="rId9"/>
    <p:sldLayoutId id="2147484105" r:id="rId10"/>
    <p:sldLayoutId id="2147484106" r:id="rId11"/>
    <p:sldLayoutId id="2147484107" r:id="rId12"/>
    <p:sldLayoutId id="2147484108" r:id="rId13"/>
    <p:sldLayoutId id="214748410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3" y="274644"/>
            <a:ext cx="10972801" cy="1143000"/>
          </a:xfrm>
          <a:prstGeom prst="rect">
            <a:avLst/>
          </a:prstGeom>
        </p:spPr>
        <p:txBody>
          <a:bodyPr vert="horz" lIns="95617" tIns="47809" rIns="95617" bIns="478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600206"/>
            <a:ext cx="10972801" cy="4525963"/>
          </a:xfrm>
          <a:prstGeom prst="rect">
            <a:avLst/>
          </a:prstGeom>
        </p:spPr>
        <p:txBody>
          <a:bodyPr vert="horz" lIns="95617" tIns="47809" rIns="95617" bIns="478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4" y="6356353"/>
            <a:ext cx="2844801" cy="365125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l">
              <a:defRPr sz="17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3"/>
            <a:ext cx="3860801" cy="365125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ctr">
              <a:defRPr sz="17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6" y="6356353"/>
            <a:ext cx="2844801" cy="365125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r">
              <a:defRPr sz="17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026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  <p:sldLayoutId id="2147484121" r:id="rId11"/>
  </p:sldLayoutIdLst>
  <p:txStyles>
    <p:titleStyle>
      <a:lvl1pPr algn="ctr" defTabSz="1295055" rtl="0" eaLnBrk="1" latinLnBrk="0" hangingPunct="1">
        <a:spcBef>
          <a:spcPct val="0"/>
        </a:spcBef>
        <a:buNone/>
        <a:defRPr sz="623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5647" indent="-485647" algn="l" defTabSz="1295055" rtl="0" eaLnBrk="1" latinLnBrk="0" hangingPunct="1">
        <a:spcBef>
          <a:spcPct val="20000"/>
        </a:spcBef>
        <a:buFont typeface="Arial" pitchFamily="34" charset="0"/>
        <a:buChar char="•"/>
        <a:defRPr sz="4470" kern="1200">
          <a:solidFill>
            <a:schemeClr val="tx1"/>
          </a:solidFill>
          <a:latin typeface="+mn-lt"/>
          <a:ea typeface="+mn-ea"/>
          <a:cs typeface="+mn-cs"/>
        </a:defRPr>
      </a:lvl1pPr>
      <a:lvl2pPr marL="1052232" indent="-404704" algn="l" defTabSz="1295055" rtl="0" eaLnBrk="1" latinLnBrk="0" hangingPunct="1">
        <a:spcBef>
          <a:spcPct val="20000"/>
        </a:spcBef>
        <a:buFont typeface="Arial" pitchFamily="34" charset="0"/>
        <a:buChar char="–"/>
        <a:defRPr sz="3928" kern="1200">
          <a:solidFill>
            <a:schemeClr val="tx1"/>
          </a:solidFill>
          <a:latin typeface="+mn-lt"/>
          <a:ea typeface="+mn-ea"/>
          <a:cs typeface="+mn-cs"/>
        </a:defRPr>
      </a:lvl2pPr>
      <a:lvl3pPr marL="1618816" indent="-323764" algn="l" defTabSz="1295055" rtl="0" eaLnBrk="1" latinLnBrk="0" hangingPunct="1">
        <a:spcBef>
          <a:spcPct val="20000"/>
        </a:spcBef>
        <a:buFont typeface="Arial" pitchFamily="34" charset="0"/>
        <a:buChar char="•"/>
        <a:defRPr sz="3386" kern="1200">
          <a:solidFill>
            <a:schemeClr val="tx1"/>
          </a:solidFill>
          <a:latin typeface="+mn-lt"/>
          <a:ea typeface="+mn-ea"/>
          <a:cs typeface="+mn-cs"/>
        </a:defRPr>
      </a:lvl3pPr>
      <a:lvl4pPr marL="2266345" indent="-323764" algn="l" defTabSz="1295055" rtl="0" eaLnBrk="1" latinLnBrk="0" hangingPunct="1">
        <a:spcBef>
          <a:spcPct val="20000"/>
        </a:spcBef>
        <a:buFont typeface="Arial" pitchFamily="34" charset="0"/>
        <a:buChar char="–"/>
        <a:defRPr sz="2844" kern="1200">
          <a:solidFill>
            <a:schemeClr val="tx1"/>
          </a:solidFill>
          <a:latin typeface="+mn-lt"/>
          <a:ea typeface="+mn-ea"/>
          <a:cs typeface="+mn-cs"/>
        </a:defRPr>
      </a:lvl4pPr>
      <a:lvl5pPr marL="2913874" indent="-323764" algn="l" defTabSz="1295055" rtl="0" eaLnBrk="1" latinLnBrk="0" hangingPunct="1">
        <a:spcBef>
          <a:spcPct val="20000"/>
        </a:spcBef>
        <a:buFont typeface="Arial" pitchFamily="34" charset="0"/>
        <a:buChar char="»"/>
        <a:defRPr sz="2844" kern="1200">
          <a:solidFill>
            <a:schemeClr val="tx1"/>
          </a:solidFill>
          <a:latin typeface="+mn-lt"/>
          <a:ea typeface="+mn-ea"/>
          <a:cs typeface="+mn-cs"/>
        </a:defRPr>
      </a:lvl5pPr>
      <a:lvl6pPr marL="3561401" indent="-323764" algn="l" defTabSz="1295055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6pPr>
      <a:lvl7pPr marL="4208926" indent="-323764" algn="l" defTabSz="1295055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7pPr>
      <a:lvl8pPr marL="4856454" indent="-323764" algn="l" defTabSz="1295055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8pPr>
      <a:lvl9pPr marL="5503983" indent="-323764" algn="l" defTabSz="1295055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1pPr>
      <a:lvl2pPr marL="647529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2pPr>
      <a:lvl3pPr marL="1295055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3pPr>
      <a:lvl4pPr marL="1942583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4pPr>
      <a:lvl5pPr marL="2590109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5pPr>
      <a:lvl6pPr marL="3237638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6pPr>
      <a:lvl7pPr marL="3885165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7pPr>
      <a:lvl8pPr marL="4532690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8pPr>
      <a:lvl9pPr marL="5180218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060133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9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30.pn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7.wdp"/><Relationship Id="rId5" Type="http://schemas.openxmlformats.org/officeDocument/2006/relationships/image" Target="../media/image31.pn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9.jp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6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25.jp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4.jpe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515" y="0"/>
            <a:ext cx="119416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WordArt 3"/>
          <p:cNvSpPr>
            <a:spLocks noChangeArrowheads="1" noChangeShapeType="1" noTextEdit="1"/>
          </p:cNvSpPr>
          <p:nvPr/>
        </p:nvSpPr>
        <p:spPr bwMode="auto">
          <a:xfrm>
            <a:off x="2135188" y="3284538"/>
            <a:ext cx="8064500" cy="178911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4" name="WordArt 12">
            <a:extLst>
              <a:ext uri="{FF2B5EF4-FFF2-40B4-BE49-F238E27FC236}">
                <a16:creationId xmlns:a16="http://schemas.microsoft.com/office/drawing/2014/main" id="{78CB1F2C-08EF-4F51-88B6-11D2F1029CF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14561" y="2519362"/>
            <a:ext cx="6096000" cy="9906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 ĐẠO ĐỨC</a:t>
            </a: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BB98CF5B-F824-4E2F-AE7B-B5495D2EC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22" y="703825"/>
            <a:ext cx="12191999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QUẬN LONG BIÊN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ÁI MỘ B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73A81B5A-1530-4751-B3E7-900F5EB22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163" y="4870450"/>
            <a:ext cx="8534400" cy="95410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BÀI: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QUÝ</a:t>
            </a:r>
            <a:r>
              <a:rPr kumimoji="0" lang="vi-VN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TRỌNG THỜI GIAN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AAA7CEC8-F868-423E-8BC0-4B7643D22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3871274"/>
            <a:ext cx="12153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2</a:t>
            </a:r>
          </a:p>
        </p:txBody>
      </p:sp>
    </p:spTree>
    <p:extLst>
      <p:ext uri="{BB962C8B-B14F-4D97-AF65-F5344CB8AC3E}">
        <p14:creationId xmlns:p14="http://schemas.microsoft.com/office/powerpoint/2010/main" val="414573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49"/>
          <a:stretch/>
        </p:blipFill>
        <p:spPr>
          <a:xfrm>
            <a:off x="358" y="0"/>
            <a:ext cx="1219128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43334" y="2469756"/>
            <a:ext cx="10505332" cy="2833479"/>
          </a:xfrm>
          <a:prstGeom prst="rect">
            <a:avLst/>
          </a:prstGeom>
          <a:noFill/>
        </p:spPr>
        <p:txBody>
          <a:bodyPr wrap="square" lIns="123834" tIns="61918" rIns="123834" bIns="61918">
            <a:spAutoFit/>
          </a:bodyPr>
          <a:lstStyle/>
          <a:p>
            <a:pPr algn="ctr" defTabSz="968700"/>
            <a:r>
              <a:rPr lang="en-US" sz="88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THẢO LUẬN NHÓM 4</a:t>
            </a:r>
          </a:p>
        </p:txBody>
      </p:sp>
    </p:spTree>
    <p:extLst>
      <p:ext uri="{BB962C8B-B14F-4D97-AF65-F5344CB8AC3E}">
        <p14:creationId xmlns:p14="http://schemas.microsoft.com/office/powerpoint/2010/main" val="314528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D36B8BC-087F-45BC-8AE7-02ABF52C3009}"/>
              </a:ext>
            </a:extLst>
          </p:cNvPr>
          <p:cNvSpPr/>
          <p:nvPr/>
        </p:nvSpPr>
        <p:spPr>
          <a:xfrm>
            <a:off x="0" y="0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28683" y="-864495"/>
            <a:ext cx="10334633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quý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trọng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gian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FAE33E-F58B-4180-95BF-ED51830329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6" t="20117" r="48832" b="48130"/>
          <a:stretch/>
        </p:blipFill>
        <p:spPr>
          <a:xfrm>
            <a:off x="658857" y="491975"/>
            <a:ext cx="5673636" cy="61802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6DC7A63-B716-43C7-B919-56B29E5111D3}"/>
              </a:ext>
            </a:extLst>
          </p:cNvPr>
          <p:cNvSpPr/>
          <p:nvPr/>
        </p:nvSpPr>
        <p:spPr>
          <a:xfrm>
            <a:off x="0" y="6672262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7491415" y="2457451"/>
            <a:ext cx="4538659" cy="3479950"/>
          </a:xfrm>
          <a:prstGeom prst="cloudCallout">
            <a:avLst>
              <a:gd name="adj1" fmla="val -76620"/>
              <a:gd name="adj2" fmla="val -396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7256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3E83489-5E1C-401A-8118-8B08B30C4F48}"/>
              </a:ext>
            </a:extLst>
          </p:cNvPr>
          <p:cNvSpPr/>
          <p:nvPr/>
        </p:nvSpPr>
        <p:spPr>
          <a:xfrm>
            <a:off x="0" y="0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28683" y="-864495"/>
            <a:ext cx="10334633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quý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trọng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gian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C199001-1059-4160-943D-23B6BE422FF4}"/>
              </a:ext>
            </a:extLst>
          </p:cNvPr>
          <p:cNvGrpSpPr/>
          <p:nvPr/>
        </p:nvGrpSpPr>
        <p:grpSpPr>
          <a:xfrm>
            <a:off x="14422" y="573065"/>
            <a:ext cx="4831081" cy="5999184"/>
            <a:chOff x="3461657" y="636747"/>
            <a:chExt cx="4831081" cy="599918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FAE33E-F58B-4180-95BF-ED51830329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34" t="14039" r="8654" b="48444"/>
            <a:stretch/>
          </p:blipFill>
          <p:spPr>
            <a:xfrm>
              <a:off x="3631474" y="636747"/>
              <a:ext cx="4661264" cy="599918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4625E86-1E23-4034-AE1D-B98A4A18BB50}"/>
                </a:ext>
              </a:extLst>
            </p:cNvPr>
            <p:cNvSpPr/>
            <p:nvPr/>
          </p:nvSpPr>
          <p:spPr>
            <a:xfrm>
              <a:off x="3461657" y="1058091"/>
              <a:ext cx="1881052" cy="54864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62BAF6A9-682A-4DA8-BA2C-FC1B50013161}"/>
              </a:ext>
            </a:extLst>
          </p:cNvPr>
          <p:cNvSpPr/>
          <p:nvPr/>
        </p:nvSpPr>
        <p:spPr>
          <a:xfrm>
            <a:off x="0" y="6672262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6452845" y="1050233"/>
            <a:ext cx="4062755" cy="3854260"/>
          </a:xfrm>
          <a:prstGeom prst="cloudCallout">
            <a:avLst>
              <a:gd name="adj1" fmla="val -91152"/>
              <a:gd name="adj2" fmla="val 591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endParaRPr lang="en-US" sz="2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4625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791E2AF-63C4-4087-AB63-AB2BA65567A7}"/>
              </a:ext>
            </a:extLst>
          </p:cNvPr>
          <p:cNvSpPr/>
          <p:nvPr/>
        </p:nvSpPr>
        <p:spPr>
          <a:xfrm>
            <a:off x="0" y="0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28683" y="-864495"/>
            <a:ext cx="10334633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quý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trọng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gian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FAE33E-F58B-4180-95BF-ED51830329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3" t="50932" r="9328" b="15411"/>
          <a:stretch/>
        </p:blipFill>
        <p:spPr>
          <a:xfrm>
            <a:off x="4643437" y="890480"/>
            <a:ext cx="7351471" cy="56156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3B26D98-3280-4C21-BA96-3850D5401BD0}"/>
              </a:ext>
            </a:extLst>
          </p:cNvPr>
          <p:cNvSpPr/>
          <p:nvPr/>
        </p:nvSpPr>
        <p:spPr>
          <a:xfrm>
            <a:off x="0" y="6672262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97089" y="890480"/>
            <a:ext cx="3517663" cy="3452920"/>
          </a:xfrm>
          <a:prstGeom prst="cloudCallout">
            <a:avLst>
              <a:gd name="adj1" fmla="val 76949"/>
              <a:gd name="adj2" fmla="val 471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i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Nam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tranh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quý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Do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giờ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sang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thăm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gấp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áo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chưa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xong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83962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BCA8E6B-B683-4E44-9E39-D7123C680D8C}"/>
              </a:ext>
            </a:extLst>
          </p:cNvPr>
          <p:cNvGrpSpPr/>
          <p:nvPr/>
        </p:nvGrpSpPr>
        <p:grpSpPr>
          <a:xfrm>
            <a:off x="2836817" y="426444"/>
            <a:ext cx="5943600" cy="4622973"/>
            <a:chOff x="2836817" y="426444"/>
            <a:chExt cx="5943600" cy="462297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3CC4CB7-6F32-4008-9671-F8C29E41BE01}"/>
                </a:ext>
              </a:extLst>
            </p:cNvPr>
            <p:cNvGrpSpPr/>
            <p:nvPr userDrawn="1"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63EFBBA-B4A0-4930-A6B7-E83D5B3266C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41A61AE-19DB-4FB8-BBC0-45236DCC4043}"/>
                  </a:ext>
                </a:extLst>
              </p:cNvPr>
              <p:cNvSpPr txBox="1"/>
              <p:nvPr userDrawn="1"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07747F2-3C47-4FD2-B9D8-64D426D4F543}"/>
                  </a:ext>
                </a:extLst>
              </p:cNvPr>
              <p:cNvSpPr txBox="1"/>
              <p:nvPr userDrawn="1"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802C7A9-4875-4354-9D7C-8419E06588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010"/>
            <a:ext cx="12207109" cy="70180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6471" y="1017093"/>
            <a:ext cx="8559058" cy="2694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4000" b="1" i="1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Em</a:t>
            </a:r>
            <a:r>
              <a:rPr lang="en-US" sz="4000" b="1" i="1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vi-VN" sz="4000" b="1" i="1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nên kết hợp công việc </a:t>
            </a:r>
            <a:r>
              <a:rPr lang="en-US" sz="4000" b="1" i="1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này</a:t>
            </a:r>
            <a:r>
              <a:rPr lang="en-US" sz="4000" b="1" i="1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vi-VN" sz="4000" b="1" i="1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với công việc </a:t>
            </a:r>
            <a:r>
              <a:rPr lang="en-US" sz="4000" b="1" i="1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kia</a:t>
            </a:r>
            <a:r>
              <a:rPr lang="en-US" sz="4000" b="1" i="1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một</a:t>
            </a:r>
            <a:r>
              <a:rPr lang="en-US" sz="4000" b="1" i="1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cách</a:t>
            </a:r>
            <a:r>
              <a:rPr lang="en-US" sz="4000" b="1" i="1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hợp</a:t>
            </a:r>
            <a:r>
              <a:rPr lang="en-US" sz="4000" b="1" i="1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lý</a:t>
            </a:r>
            <a:r>
              <a:rPr lang="vi-VN" sz="4000" b="1" i="1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; kết hợp để vừa tiết kiệm thời gian, </a:t>
            </a:r>
            <a:r>
              <a:rPr lang="en-US" sz="4000" b="1" i="1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lại</a:t>
            </a:r>
            <a:r>
              <a:rPr lang="en-US" sz="4000" b="1" i="1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vừa</a:t>
            </a:r>
            <a:r>
              <a:rPr lang="en-US" sz="4000" b="1" i="1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vi-VN" sz="4000" b="1" i="1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đảm bảo hiệu quả của công việc chính.</a:t>
            </a:r>
            <a:endParaRPr lang="vi-VN" sz="3200" b="1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73409527"/>
      </p:ext>
    </p:extLst>
  </p:cSld>
  <p:clrMapOvr>
    <a:masterClrMapping/>
  </p:clrMapOvr>
  <p:transition advClick="0" advTm="0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5D49368-C57A-4BFC-B907-83931F46B300}"/>
              </a:ext>
            </a:extLst>
          </p:cNvPr>
          <p:cNvGrpSpPr/>
          <p:nvPr/>
        </p:nvGrpSpPr>
        <p:grpSpPr>
          <a:xfrm>
            <a:off x="2836817" y="426444"/>
            <a:ext cx="5943600" cy="4622973"/>
            <a:chOff x="2836817" y="426444"/>
            <a:chExt cx="5943600" cy="46229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B980C1B-0811-4B64-ADE2-256A4C53FB18}"/>
                </a:ext>
              </a:extLst>
            </p:cNvPr>
            <p:cNvGrpSpPr/>
            <p:nvPr userDrawn="1"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4B2FA67-4AE7-4548-AF9B-D83B8B1588E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61EA002-8A0D-4F9F-9FB2-0CE8BD81431C}"/>
                  </a:ext>
                </a:extLst>
              </p:cNvPr>
              <p:cNvSpPr txBox="1"/>
              <p:nvPr userDrawn="1"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0E96382-3E5D-4493-AD66-13D4BB16CA11}"/>
                  </a:ext>
                </a:extLst>
              </p:cNvPr>
              <p:cNvSpPr txBox="1"/>
              <p:nvPr userDrawn="1"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D298415-9BD7-46BA-8799-F14BBD7B1A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751"/>
          <a:stretch/>
        </p:blipFill>
        <p:spPr>
          <a:xfrm>
            <a:off x="0" y="0"/>
            <a:ext cx="12192000" cy="696087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14044" y="1075341"/>
            <a:ext cx="7951788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79385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7.40741E-7 L -2.91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69253" y="-364067"/>
            <a:ext cx="11498139" cy="2441052"/>
            <a:chOff x="-720127" y="-1403849"/>
            <a:chExt cx="8996214" cy="184373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8491" y="-988819"/>
              <a:ext cx="2207596" cy="1428706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05211">
              <a:off x="-720127" y="-1403849"/>
              <a:ext cx="1933895" cy="1639852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048" y="4979453"/>
            <a:ext cx="5355909" cy="1788012"/>
          </a:xfrm>
          <a:prstGeom prst="rect">
            <a:avLst/>
          </a:prstGeom>
        </p:spPr>
      </p:pic>
      <p:pic>
        <p:nvPicPr>
          <p:cNvPr id="8" name="儿童歌曲-采蘑菇的小姑娘(伴奏版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954591" y="-1176867"/>
            <a:ext cx="812800" cy="812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0733" y="1878547"/>
            <a:ext cx="104635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i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3.Vì </a:t>
            </a:r>
            <a:r>
              <a:rPr lang="en-US" sz="7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sao</a:t>
            </a:r>
            <a:r>
              <a:rPr lang="en-US" sz="7200" b="1" i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chúng</a:t>
            </a:r>
            <a:r>
              <a:rPr lang="en-US" sz="7200" b="1" i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ta </a:t>
            </a:r>
            <a:r>
              <a:rPr lang="en-US" sz="7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cần</a:t>
            </a:r>
            <a:r>
              <a:rPr lang="en-US" sz="7200" b="1" i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quý</a:t>
            </a:r>
            <a:r>
              <a:rPr lang="en-US" sz="7200" b="1" i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trọng</a:t>
            </a:r>
            <a:r>
              <a:rPr lang="en-US" sz="7200" b="1" i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7200" b="1" i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gian</a:t>
            </a:r>
            <a:endParaRPr lang="en-US" sz="7200" b="1" i="1" dirty="0">
              <a:solidFill>
                <a:srgbClr val="FF0000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38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962400" y="2521527"/>
            <a:ext cx="6082145" cy="1025237"/>
          </a:xfrm>
          <a:prstGeom prst="roundRect">
            <a:avLst/>
          </a:prstGeom>
          <a:solidFill>
            <a:srgbClr val="6DD9FF"/>
          </a:solidFill>
          <a:ln w="28575">
            <a:solidFill>
              <a:srgbClr val="6DD9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-15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CCFA0BB-149D-4A7F-8D01-28B2C26316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00"/>
          <a:stretch/>
        </p:blipFill>
        <p:spPr>
          <a:xfrm>
            <a:off x="0" y="3260545"/>
            <a:ext cx="5486400" cy="359745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D43E63C-8A94-4B60-83F2-FFC2FDA766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6858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97188" y="1055931"/>
            <a:ext cx="64614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Thôøi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gian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qua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ñi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seõ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khoâng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laáy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laïi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ñöôïc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97188" y="2872167"/>
            <a:ext cx="6461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Moãi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ngaøy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chæ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coù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24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giôø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86400" y="4195960"/>
            <a:ext cx="64614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Laõng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phí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thôøi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gian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seõ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khoâng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hoaøn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thaønh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nhieäm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vuï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vaø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laøm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vieäc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yù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nghóa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khaùc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311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4259221" y="3166589"/>
            <a:ext cx="4017573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5335DF10-4625-4300-933C-3AC831C754C8}"/>
              </a:ext>
            </a:extLst>
          </p:cNvPr>
          <p:cNvSpPr/>
          <p:nvPr/>
        </p:nvSpPr>
        <p:spPr>
          <a:xfrm>
            <a:off x="3198125" y="0"/>
            <a:ext cx="6096000" cy="65556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ĐỒNG HỒ QUẢ LẮC (Đinh Xuân Tửu)</a:t>
            </a:r>
          </a:p>
          <a:p>
            <a:r>
              <a:rPr lang="en-US" sz="2800" dirty="0">
                <a:solidFill>
                  <a:srgbClr val="555555"/>
                </a:solidFill>
                <a:latin typeface="Calibri Light"/>
              </a:rPr>
              <a:t>	</a:t>
            </a:r>
            <a:r>
              <a:rPr lang="vi-VN" sz="2800" dirty="0">
                <a:solidFill>
                  <a:srgbClr val="555555"/>
                </a:solidFill>
                <a:latin typeface="Times New Roman" panose="02020603050405020304" pitchFamily="18" charset="0"/>
              </a:rPr>
              <a:t>Tích tắc! Tích tắc!</a:t>
            </a:r>
            <a:br>
              <a:rPr lang="vi-VN" sz="2800" dirty="0">
                <a:solidFill>
                  <a:srgbClr val="555555"/>
                </a:solidFill>
                <a:latin typeface="Times New Roman" panose="02020603050405020304" pitchFamily="18" charset="0"/>
              </a:rPr>
            </a:br>
            <a:r>
              <a:rPr lang="en-US" sz="2800" dirty="0">
                <a:solidFill>
                  <a:srgbClr val="555555"/>
                </a:solidFill>
                <a:latin typeface="Calibri Light"/>
              </a:rPr>
              <a:t>	</a:t>
            </a:r>
            <a:r>
              <a:rPr lang="vi-VN" sz="2800" dirty="0">
                <a:solidFill>
                  <a:srgbClr val="555555"/>
                </a:solidFill>
                <a:latin typeface="Times New Roman" panose="02020603050405020304" pitchFamily="18" charset="0"/>
              </a:rPr>
              <a:t>Đồng hồ quả lắc</a:t>
            </a:r>
            <a:br>
              <a:rPr lang="vi-VN" sz="2800" dirty="0">
                <a:solidFill>
                  <a:srgbClr val="555555"/>
                </a:solidFill>
                <a:latin typeface="Times New Roman" panose="02020603050405020304" pitchFamily="18" charset="0"/>
              </a:rPr>
            </a:br>
            <a:r>
              <a:rPr lang="en-US" sz="2800" dirty="0">
                <a:solidFill>
                  <a:srgbClr val="555555"/>
                </a:solidFill>
                <a:latin typeface="Calibri Light"/>
              </a:rPr>
              <a:t>	</a:t>
            </a:r>
            <a:r>
              <a:rPr lang="vi-VN" sz="2800" dirty="0">
                <a:solidFill>
                  <a:srgbClr val="555555"/>
                </a:solidFill>
                <a:latin typeface="Times New Roman" panose="02020603050405020304" pitchFamily="18" charset="0"/>
              </a:rPr>
              <a:t>Tích tắc đêm ngày</a:t>
            </a:r>
            <a:br>
              <a:rPr lang="vi-VN" sz="2800" dirty="0">
                <a:solidFill>
                  <a:srgbClr val="555555"/>
                </a:solidFill>
                <a:latin typeface="Times New Roman" panose="02020603050405020304" pitchFamily="18" charset="0"/>
              </a:rPr>
            </a:br>
            <a:r>
              <a:rPr lang="en-US" sz="2800" dirty="0">
                <a:solidFill>
                  <a:srgbClr val="555555"/>
                </a:solidFill>
                <a:latin typeface="Calibri Light"/>
              </a:rPr>
              <a:t>	</a:t>
            </a:r>
            <a:r>
              <a:rPr lang="vi-VN" sz="2800" dirty="0">
                <a:solidFill>
                  <a:srgbClr val="555555"/>
                </a:solidFill>
                <a:latin typeface="Times New Roman" panose="02020603050405020304" pitchFamily="18" charset="0"/>
              </a:rPr>
              <a:t>Không ngừng phút giây</a:t>
            </a:r>
            <a:r>
              <a:rPr lang="en-US" sz="2800" dirty="0">
                <a:solidFill>
                  <a:srgbClr val="555555"/>
                </a:solidFill>
                <a:latin typeface="Calibri Light"/>
              </a:rPr>
              <a:t>.</a:t>
            </a:r>
          </a:p>
          <a:p>
            <a:endParaRPr lang="vi-VN" sz="2800" dirty="0">
              <a:solidFill>
                <a:srgbClr val="555555"/>
              </a:solidFill>
              <a:latin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555555"/>
                </a:solidFill>
                <a:latin typeface="Calibri Light"/>
              </a:rPr>
              <a:t>	</a:t>
            </a:r>
            <a:r>
              <a:rPr lang="vi-VN" sz="2800" dirty="0">
                <a:solidFill>
                  <a:srgbClr val="555555"/>
                </a:solidFill>
                <a:latin typeface="Times New Roman" panose="02020603050405020304" pitchFamily="18" charset="0"/>
              </a:rPr>
              <a:t>Tích tắc! Tích tắc!</a:t>
            </a:r>
            <a:br>
              <a:rPr lang="vi-VN" sz="2800" dirty="0">
                <a:solidFill>
                  <a:srgbClr val="555555"/>
                </a:solidFill>
                <a:latin typeface="Times New Roman" panose="02020603050405020304" pitchFamily="18" charset="0"/>
              </a:rPr>
            </a:br>
            <a:r>
              <a:rPr lang="en-US" sz="2800" dirty="0">
                <a:solidFill>
                  <a:srgbClr val="555555"/>
                </a:solidFill>
                <a:latin typeface="Calibri Light"/>
              </a:rPr>
              <a:t>	</a:t>
            </a:r>
            <a:r>
              <a:rPr lang="vi-VN" sz="2800" dirty="0">
                <a:solidFill>
                  <a:srgbClr val="555555"/>
                </a:solidFill>
                <a:latin typeface="Times New Roman" panose="02020603050405020304" pitchFamily="18" charset="0"/>
              </a:rPr>
              <a:t>Đồng hồ luôn nhắc:</a:t>
            </a:r>
            <a:br>
              <a:rPr lang="vi-VN" sz="2800" dirty="0">
                <a:solidFill>
                  <a:srgbClr val="555555"/>
                </a:solidFill>
                <a:latin typeface="Times New Roman" panose="02020603050405020304" pitchFamily="18" charset="0"/>
              </a:rPr>
            </a:br>
            <a:r>
              <a:rPr lang="en-US" sz="2800" dirty="0">
                <a:solidFill>
                  <a:srgbClr val="555555"/>
                </a:solidFill>
                <a:latin typeface="Calibri Light"/>
              </a:rPr>
              <a:t>	</a:t>
            </a:r>
            <a:r>
              <a:rPr lang="vi-VN" sz="2800" dirty="0">
                <a:solidFill>
                  <a:srgbClr val="555555"/>
                </a:solidFill>
                <a:latin typeface="Times New Roman" panose="02020603050405020304" pitchFamily="18" charset="0"/>
              </a:rPr>
              <a:t>Học, chơi, ăn, ngủ</a:t>
            </a:r>
            <a:br>
              <a:rPr lang="vi-VN" sz="2800" dirty="0">
                <a:solidFill>
                  <a:srgbClr val="555555"/>
                </a:solidFill>
                <a:latin typeface="Times New Roman" panose="02020603050405020304" pitchFamily="18" charset="0"/>
              </a:rPr>
            </a:br>
            <a:r>
              <a:rPr lang="en-US" sz="2800" dirty="0">
                <a:solidFill>
                  <a:srgbClr val="555555"/>
                </a:solidFill>
                <a:latin typeface="Calibri Light"/>
              </a:rPr>
              <a:t>	</a:t>
            </a:r>
            <a:r>
              <a:rPr lang="vi-VN" sz="2800" dirty="0">
                <a:solidFill>
                  <a:srgbClr val="555555"/>
                </a:solidFill>
                <a:latin typeface="Times New Roman" panose="02020603050405020304" pitchFamily="18" charset="0"/>
              </a:rPr>
              <a:t>Có giờ có giấc</a:t>
            </a:r>
            <a:r>
              <a:rPr lang="en-US" sz="2800" dirty="0">
                <a:solidFill>
                  <a:srgbClr val="555555"/>
                </a:solidFill>
                <a:latin typeface="Calibri Light"/>
              </a:rPr>
              <a:t>.</a:t>
            </a:r>
          </a:p>
          <a:p>
            <a:endParaRPr lang="vi-VN" sz="2800" dirty="0">
              <a:solidFill>
                <a:srgbClr val="555555"/>
              </a:solidFill>
              <a:latin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555555"/>
                </a:solidFill>
                <a:latin typeface="Calibri Light"/>
              </a:rPr>
              <a:t>	</a:t>
            </a:r>
            <a:r>
              <a:rPr lang="vi-VN" sz="2800" dirty="0">
                <a:solidFill>
                  <a:srgbClr val="555555"/>
                </a:solidFill>
                <a:latin typeface="Times New Roman" panose="02020603050405020304" pitchFamily="18" charset="0"/>
              </a:rPr>
              <a:t>Tích tắc! Tích tắc!</a:t>
            </a:r>
            <a:br>
              <a:rPr lang="vi-VN" sz="2800" dirty="0">
                <a:solidFill>
                  <a:srgbClr val="555555"/>
                </a:solidFill>
                <a:latin typeface="Times New Roman" panose="02020603050405020304" pitchFamily="18" charset="0"/>
              </a:rPr>
            </a:br>
            <a:r>
              <a:rPr lang="en-US" sz="2800" dirty="0">
                <a:solidFill>
                  <a:srgbClr val="555555"/>
                </a:solidFill>
                <a:latin typeface="Calibri Light"/>
              </a:rPr>
              <a:t>	</a:t>
            </a:r>
            <a:r>
              <a:rPr lang="vi-VN" sz="2800" dirty="0">
                <a:solidFill>
                  <a:srgbClr val="555555"/>
                </a:solidFill>
                <a:latin typeface="Times New Roman" panose="02020603050405020304" pitchFamily="18" charset="0"/>
              </a:rPr>
              <a:t>Đồng hồ luôn nhắc</a:t>
            </a:r>
            <a:br>
              <a:rPr lang="vi-VN" sz="2800" dirty="0">
                <a:solidFill>
                  <a:srgbClr val="555555"/>
                </a:solidFill>
                <a:latin typeface="Times New Roman" panose="02020603050405020304" pitchFamily="18" charset="0"/>
              </a:rPr>
            </a:br>
            <a:r>
              <a:rPr lang="en-US" sz="2800" dirty="0">
                <a:solidFill>
                  <a:srgbClr val="555555"/>
                </a:solidFill>
                <a:latin typeface="Calibri Light"/>
              </a:rPr>
              <a:t>	</a:t>
            </a:r>
            <a:r>
              <a:rPr lang="vi-VN" sz="2800" dirty="0">
                <a:solidFill>
                  <a:srgbClr val="555555"/>
                </a:solidFill>
                <a:latin typeface="Times New Roman" panose="02020603050405020304" pitchFamily="18" charset="0"/>
              </a:rPr>
              <a:t>Từng phút từng giờ</a:t>
            </a:r>
            <a:br>
              <a:rPr lang="vi-VN" sz="2800" dirty="0">
                <a:solidFill>
                  <a:srgbClr val="555555"/>
                </a:solidFill>
                <a:latin typeface="Times New Roman" panose="02020603050405020304" pitchFamily="18" charset="0"/>
              </a:rPr>
            </a:br>
            <a:r>
              <a:rPr lang="en-US" sz="2800" dirty="0">
                <a:solidFill>
                  <a:srgbClr val="555555"/>
                </a:solidFill>
                <a:latin typeface="Calibri Light"/>
              </a:rPr>
              <a:t>	</a:t>
            </a:r>
            <a:r>
              <a:rPr lang="vi-VN" sz="2800" dirty="0">
                <a:solidFill>
                  <a:srgbClr val="555555"/>
                </a:solidFill>
                <a:latin typeface="Times New Roman" panose="02020603050405020304" pitchFamily="18" charset="0"/>
              </a:rPr>
              <a:t>Quý hơn vàng bạc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05BB3A-789E-401D-A9E8-37D58FFF9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19" y="1449020"/>
            <a:ext cx="2743200" cy="3657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DF86DCD-391D-4D96-BF2E-6135165D48AA}"/>
              </a:ext>
            </a:extLst>
          </p:cNvPr>
          <p:cNvGrpSpPr/>
          <p:nvPr/>
        </p:nvGrpSpPr>
        <p:grpSpPr>
          <a:xfrm>
            <a:off x="2836817" y="426444"/>
            <a:ext cx="5943600" cy="4622973"/>
            <a:chOff x="2836817" y="426444"/>
            <a:chExt cx="5943600" cy="46229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5B4E122-329B-4600-8AFB-4663DE852FDA}"/>
                </a:ext>
              </a:extLst>
            </p:cNvPr>
            <p:cNvGrpSpPr/>
            <p:nvPr userDrawn="1"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65D0942-40A2-4E5A-B014-050731037A1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8208DBC-94C5-461F-827E-5FE2ACBB8549}"/>
                  </a:ext>
                </a:extLst>
              </p:cNvPr>
              <p:cNvSpPr txBox="1"/>
              <p:nvPr userDrawn="1"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9EE600B-C01F-4ADB-BDE6-641A3B3F25E9}"/>
                  </a:ext>
                </a:extLst>
              </p:cNvPr>
              <p:cNvSpPr txBox="1"/>
              <p:nvPr userDrawn="1"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9A09E17-5CB9-4486-AE69-C1C9D99EDB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17764" y="2645716"/>
            <a:ext cx="1242752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 CÁC CON</a:t>
            </a:r>
          </a:p>
        </p:txBody>
      </p:sp>
    </p:spTree>
    <p:extLst>
      <p:ext uri="{BB962C8B-B14F-4D97-AF65-F5344CB8AC3E}">
        <p14:creationId xmlns:p14="http://schemas.microsoft.com/office/powerpoint/2010/main" val="21807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B84954E-0AC9-4442-8206-193758F340F0}"/>
              </a:ext>
            </a:extLst>
          </p:cNvPr>
          <p:cNvGrpSpPr/>
          <p:nvPr/>
        </p:nvGrpSpPr>
        <p:grpSpPr>
          <a:xfrm>
            <a:off x="2836817" y="426444"/>
            <a:ext cx="5943600" cy="4622973"/>
            <a:chOff x="2836817" y="426444"/>
            <a:chExt cx="5943600" cy="462297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BBC5A4B-55C5-4A4B-8F45-3638E88F45EF}"/>
                </a:ext>
              </a:extLst>
            </p:cNvPr>
            <p:cNvGrpSpPr/>
            <p:nvPr userDrawn="1"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1D9BEAE-0602-4984-9474-2F07D234425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0A33E9B-EC7F-423C-8BFF-6E2CB4A1814F}"/>
                  </a:ext>
                </a:extLst>
              </p:cNvPr>
              <p:cNvSpPr txBox="1"/>
              <p:nvPr userDrawn="1"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F49320F-623F-4447-A7B1-26F9DFB07A85}"/>
                  </a:ext>
                </a:extLst>
              </p:cNvPr>
              <p:cNvSpPr txBox="1"/>
              <p:nvPr userDrawn="1"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LAN H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ƯƠN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7CF8FC0-84C9-4FCF-A7D9-8784BD9900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283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29995" y="1589909"/>
            <a:ext cx="11153775" cy="273921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sng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NI-Times" pitchFamily="2" charset="0"/>
                <a:cs typeface="Times New Roman" panose="02020603050405020304" pitchFamily="18" charset="0"/>
              </a:rPr>
              <a:t>Baøi</a:t>
            </a:r>
            <a:r>
              <a:rPr kumimoji="0" lang="en-US" sz="4500" b="1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NI-Times" pitchFamily="2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TRỌNG THỜI GIAN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NI-Times" pitchFamily="2" charset="0"/>
                <a:cs typeface="Times New Roman" panose="02020603050405020304" pitchFamily="18" charset="0"/>
              </a:rPr>
              <a:t>(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NI-Times" pitchFamily="2" charset="0"/>
                <a:cs typeface="Times New Roman" panose="02020603050405020304" pitchFamily="18" charset="0"/>
              </a:rPr>
              <a:t>Tieát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NI-Times" pitchFamily="2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33446" cy="312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02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8936140" y="3332989"/>
            <a:ext cx="1934005" cy="2289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056107" y="4974336"/>
            <a:ext cx="4470400" cy="188366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668330" y="-144219"/>
            <a:ext cx="8509123" cy="645363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-35145" y="3228397"/>
            <a:ext cx="2689134" cy="36296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8312832" y="1443781"/>
            <a:ext cx="1983232" cy="19263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7007297" y="659429"/>
            <a:ext cx="1928843" cy="1739392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758945" y="2265397"/>
            <a:ext cx="7025269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  <a:cs typeface="Times New Roman" panose="02020603050405020304" pitchFamily="18" charset="0"/>
              </a:rPr>
              <a:t>Khôûi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  <a:cs typeface="Times New Roman" panose="02020603050405020304" pitchFamily="18" charset="0"/>
              </a:rPr>
              <a:t>ñoäng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Times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98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2.59259E-6 L -2.08333E-6 -0.07222 " pathEditMode="relative" rAng="0" ptsTypes="AA">
                                      <p:cBhvr>
                                        <p:cTn id="6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F5CE53-353F-4ADE-934A-ED9ABE3555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0" t="28762" r="-81" b="13143"/>
          <a:stretch/>
        </p:blipFill>
        <p:spPr>
          <a:xfrm>
            <a:off x="-117566" y="0"/>
            <a:ext cx="12309566" cy="686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36317"/>
      </p:ext>
    </p:extLst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5E3B8A7-E281-4DDF-A5B8-AEE39A52AF43}"/>
              </a:ext>
            </a:extLst>
          </p:cNvPr>
          <p:cNvGrpSpPr/>
          <p:nvPr/>
        </p:nvGrpSpPr>
        <p:grpSpPr>
          <a:xfrm>
            <a:off x="2836817" y="426444"/>
            <a:ext cx="5943600" cy="4622973"/>
            <a:chOff x="2836817" y="426444"/>
            <a:chExt cx="5943600" cy="462297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E73BC71-C745-48FB-956A-F92B60D7AEE8}"/>
                </a:ext>
              </a:extLst>
            </p:cNvPr>
            <p:cNvGrpSpPr/>
            <p:nvPr userDrawn="1"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44837CB-F100-4B48-97AB-F26071BE033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9839A36-9439-4C61-80E6-17C7653CA840}"/>
                  </a:ext>
                </a:extLst>
              </p:cNvPr>
              <p:cNvSpPr txBox="1"/>
              <p:nvPr userDrawn="1"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C572F4D-C981-4611-8C9E-A07FAFE91B86}"/>
                  </a:ext>
                </a:extLst>
              </p:cNvPr>
              <p:cNvSpPr txBox="1"/>
              <p:nvPr userDrawn="1"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LAN H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ƯƠN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AD5C706-F8F5-49BD-AAD7-78C1322AA4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67"/>
          <a:stretch/>
        </p:blipFill>
        <p:spPr>
          <a:xfrm>
            <a:off x="8158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B8951CF-A845-46FB-8549-C73E47539AF3}"/>
              </a:ext>
            </a:extLst>
          </p:cNvPr>
          <p:cNvSpPr/>
          <p:nvPr/>
        </p:nvSpPr>
        <p:spPr>
          <a:xfrm>
            <a:off x="808951" y="1473406"/>
            <a:ext cx="4813356" cy="1447753"/>
          </a:xfrm>
          <a:prstGeom prst="rect">
            <a:avLst/>
          </a:prstGeom>
          <a:ln>
            <a:noFill/>
          </a:ln>
        </p:spPr>
        <p:txBody>
          <a:bodyPr wrap="square" lIns="92632" tIns="46316" rIns="92632" bIns="46316">
            <a:spAutoFit/>
          </a:bodyPr>
          <a:lstStyle/>
          <a:p>
            <a:pPr marL="0" marR="0" lvl="0" indent="0" algn="ctr" defTabSz="1238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</a:rPr>
              <a:t>Thaûo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</a:rPr>
              <a:t>luaän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</a:rPr>
              <a:t> </a:t>
            </a:r>
          </a:p>
          <a:p>
            <a:pPr marL="0" marR="0" lvl="0" indent="0" algn="ctr" defTabSz="1238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</a:rPr>
              <a:t>nhoùm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</a:rPr>
              <a:t> 2</a:t>
            </a:r>
          </a:p>
        </p:txBody>
      </p:sp>
      <p:pic>
        <p:nvPicPr>
          <p:cNvPr id="13" name="Đồng hồ đếm ngược 2 phút có tiếng.avi">
            <a:hlinkClick r:id="" action="ppaction://media"/>
            <a:extLst>
              <a:ext uri="{FF2B5EF4-FFF2-40B4-BE49-F238E27FC236}">
                <a16:creationId xmlns:a16="http://schemas.microsoft.com/office/drawing/2014/main" id="{EBC5B346-B429-4826-A1A5-4C4CD2BBFF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2068" y="5609179"/>
            <a:ext cx="1972078" cy="11092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4F822B-B2FF-4EB4-8A3A-469403CA96CF}"/>
              </a:ext>
            </a:extLst>
          </p:cNvPr>
          <p:cNvSpPr txBox="1"/>
          <p:nvPr/>
        </p:nvSpPr>
        <p:spPr>
          <a:xfrm>
            <a:off x="4449940" y="2213273"/>
            <a:ext cx="6214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41BDE-784D-4BB0-9835-371153D1258A}"/>
              </a:ext>
            </a:extLst>
          </p:cNvPr>
          <p:cNvSpPr txBox="1"/>
          <p:nvPr/>
        </p:nvSpPr>
        <p:spPr>
          <a:xfrm>
            <a:off x="3215629" y="3179940"/>
            <a:ext cx="77702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Na.</a:t>
            </a:r>
          </a:p>
        </p:txBody>
      </p:sp>
    </p:spTree>
    <p:extLst>
      <p:ext uri="{BB962C8B-B14F-4D97-AF65-F5344CB8AC3E}">
        <p14:creationId xmlns:p14="http://schemas.microsoft.com/office/powerpoint/2010/main" val="395470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100000">
                <p:cTn id="2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DD53865-207B-4DD7-A9B4-168CE3589334}"/>
              </a:ext>
            </a:extLst>
          </p:cNvPr>
          <p:cNvSpPr/>
          <p:nvPr/>
        </p:nvSpPr>
        <p:spPr>
          <a:xfrm>
            <a:off x="0" y="0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6ADCE0-6681-497D-B44F-E8923D07011C}"/>
              </a:ext>
            </a:extLst>
          </p:cNvPr>
          <p:cNvSpPr/>
          <p:nvPr/>
        </p:nvSpPr>
        <p:spPr>
          <a:xfrm>
            <a:off x="0" y="6672262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F5CE53-353F-4ADE-934A-ED9ABE3555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0" t="28762" r="-81" b="13143"/>
          <a:stretch/>
        </p:blipFill>
        <p:spPr>
          <a:xfrm>
            <a:off x="-117566" y="0"/>
            <a:ext cx="7053943" cy="68645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DB189B-2E0C-4DB9-90C2-1A57F6F88FC9}"/>
              </a:ext>
            </a:extLst>
          </p:cNvPr>
          <p:cNvSpPr txBox="1"/>
          <p:nvPr/>
        </p:nvSpPr>
        <p:spPr>
          <a:xfrm>
            <a:off x="7289073" y="3407360"/>
            <a:ext cx="47810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36F1E6-3174-4BE0-8F3B-3D43AFCA92EB}"/>
              </a:ext>
            </a:extLst>
          </p:cNvPr>
          <p:cNvSpPr txBox="1"/>
          <p:nvPr/>
        </p:nvSpPr>
        <p:spPr>
          <a:xfrm>
            <a:off x="7389084" y="1481753"/>
            <a:ext cx="43021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lỡ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4734943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265D154-5B89-4408-86F9-83F5E8FF9741}"/>
              </a:ext>
            </a:extLst>
          </p:cNvPr>
          <p:cNvSpPr/>
          <p:nvPr/>
        </p:nvSpPr>
        <p:spPr>
          <a:xfrm>
            <a:off x="0" y="0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05F9F9-F6AB-4A79-B196-E92DA5C9E502}"/>
              </a:ext>
            </a:extLst>
          </p:cNvPr>
          <p:cNvSpPr/>
          <p:nvPr/>
        </p:nvSpPr>
        <p:spPr>
          <a:xfrm>
            <a:off x="0" y="6672262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F5CE53-353F-4ADE-934A-ED9ABE3555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0" t="28762" r="-81" b="13143"/>
          <a:stretch/>
        </p:blipFill>
        <p:spPr>
          <a:xfrm>
            <a:off x="-117566" y="0"/>
            <a:ext cx="7053943" cy="68645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3BDFD0-541A-4F68-80C6-9EB29468F59C}"/>
              </a:ext>
            </a:extLst>
          </p:cNvPr>
          <p:cNvSpPr txBox="1"/>
          <p:nvPr/>
        </p:nvSpPr>
        <p:spPr>
          <a:xfrm>
            <a:off x="7406640" y="2134912"/>
            <a:ext cx="43891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Na.</a:t>
            </a:r>
          </a:p>
        </p:txBody>
      </p:sp>
    </p:spTree>
    <p:extLst>
      <p:ext uri="{BB962C8B-B14F-4D97-AF65-F5344CB8AC3E}">
        <p14:creationId xmlns:p14="http://schemas.microsoft.com/office/powerpoint/2010/main" val="277619682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2F736E5-0296-4BD0-AB5D-E3437719B49D}"/>
              </a:ext>
            </a:extLst>
          </p:cNvPr>
          <p:cNvGrpSpPr/>
          <p:nvPr/>
        </p:nvGrpSpPr>
        <p:grpSpPr>
          <a:xfrm>
            <a:off x="2836817" y="426444"/>
            <a:ext cx="5943600" cy="4622973"/>
            <a:chOff x="2836817" y="426444"/>
            <a:chExt cx="5943600" cy="462297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8E45E3A-BD8D-478E-8891-DD0F1B7B0582}"/>
                </a:ext>
              </a:extLst>
            </p:cNvPr>
            <p:cNvGrpSpPr/>
            <p:nvPr userDrawn="1"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9268D44-BF72-4346-87E4-58C45F47C48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D20FFA6-3CF1-4220-8F8F-77C48BDAED2A}"/>
                  </a:ext>
                </a:extLst>
              </p:cNvPr>
              <p:cNvSpPr txBox="1"/>
              <p:nvPr userDrawn="1"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6F55DBE-8662-4240-8178-0D1038C3DD20}"/>
                  </a:ext>
                </a:extLst>
              </p:cNvPr>
              <p:cNvSpPr txBox="1"/>
              <p:nvPr userDrawn="1"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LAN H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ƯƠN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714602E-4E28-4E0A-A40C-0385155959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429692" y="2252170"/>
            <a:ext cx="5421086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40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0 L -4.5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28683" y="-367893"/>
            <a:ext cx="10334633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FAE33E-F58B-4180-95BF-ED51830329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6" t="11429" r="7137" b="48190"/>
          <a:stretch/>
        </p:blipFill>
        <p:spPr>
          <a:xfrm>
            <a:off x="300038" y="1443038"/>
            <a:ext cx="5795962" cy="44684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5883AB-E80B-4A3E-B41C-0ED73C7C32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3" t="51545" r="7860" b="16000"/>
          <a:stretch/>
        </p:blipFill>
        <p:spPr>
          <a:xfrm>
            <a:off x="6096000" y="1600200"/>
            <a:ext cx="5969726" cy="431127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F5896A9-8E35-4C83-98EC-BEC645BBA483}"/>
              </a:ext>
            </a:extLst>
          </p:cNvPr>
          <p:cNvSpPr/>
          <p:nvPr/>
        </p:nvSpPr>
        <p:spPr>
          <a:xfrm>
            <a:off x="126273" y="1504011"/>
            <a:ext cx="3988526" cy="8621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E40B02-2FC9-4F29-BCE8-488786096BC8}"/>
              </a:ext>
            </a:extLst>
          </p:cNvPr>
          <p:cNvSpPr/>
          <p:nvPr/>
        </p:nvSpPr>
        <p:spPr>
          <a:xfrm>
            <a:off x="0" y="0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0BECF5-2D1E-4B1D-8CE7-82B07AF2880F}"/>
              </a:ext>
            </a:extLst>
          </p:cNvPr>
          <p:cNvSpPr/>
          <p:nvPr/>
        </p:nvSpPr>
        <p:spPr>
          <a:xfrm>
            <a:off x="0" y="6672262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644320"/>
      </p:ext>
    </p:extLst>
  </p:cSld>
  <p:clrMapOvr>
    <a:masterClrMapping/>
  </p:clrMapOvr>
  <p:transition>
    <p:random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167&quot;&gt;&lt;object type=&quot;3&quot; unique_id=&quot;10168&quot;&gt;&lt;property id=&quot;20148&quot; value=&quot;5&quot;/&gt;&lt;property id=&quot;20300&quot; value=&quot;Slide 1&quot;/&gt;&lt;property id=&quot;20307&quot; value=&quot;337&quot;/&gt;&lt;/object&gt;&lt;object type=&quot;3&quot; unique_id=&quot;10169&quot;&gt;&lt;property id=&quot;20148&quot; value=&quot;5&quot;/&gt;&lt;property id=&quot;20300&quot; value=&quot;Slide 2&quot;/&gt;&lt;property id=&quot;20307&quot; value=&quot;319&quot;/&gt;&lt;/object&gt;&lt;object type=&quot;3&quot; unique_id=&quot;10170&quot;&gt;&lt;property id=&quot;20148&quot; value=&quot;5&quot;/&gt;&lt;property id=&quot;20300&quot; value=&quot;Slide 3&quot;/&gt;&lt;property id=&quot;20307&quot; value=&quot;320&quot;/&gt;&lt;/object&gt;&lt;object type=&quot;3&quot; unique_id=&quot;10171&quot;&gt;&lt;property id=&quot;20148&quot; value=&quot;5&quot;/&gt;&lt;property id=&quot;20300&quot; value=&quot;Slide 4&quot;/&gt;&lt;property id=&quot;20307&quot; value=&quot;294&quot;/&gt;&lt;/object&gt;&lt;object type=&quot;3&quot; unique_id=&quot;10172&quot;&gt;&lt;property id=&quot;20148&quot; value=&quot;5&quot;/&gt;&lt;property id=&quot;20300&quot; value=&quot;Slide 5&quot;/&gt;&lt;property id=&quot;20307&quot; value=&quot;258&quot;/&gt;&lt;/object&gt;&lt;object type=&quot;3&quot; unique_id=&quot;10173&quot;&gt;&lt;property id=&quot;20148&quot; value=&quot;5&quot;/&gt;&lt;property id=&quot;20300&quot; value=&quot;Slide 6&quot;/&gt;&lt;property id=&quot;20307&quot; value=&quot;338&quot;/&gt;&lt;/object&gt;&lt;object type=&quot;3&quot; unique_id=&quot;10174&quot;&gt;&lt;property id=&quot;20148&quot; value=&quot;5&quot;/&gt;&lt;property id=&quot;20300&quot; value=&quot;Slide 7&quot;/&gt;&lt;property id=&quot;20307&quot; value=&quot;324&quot;/&gt;&lt;/object&gt;&lt;object type=&quot;3&quot; unique_id=&quot;10175&quot;&gt;&lt;property id=&quot;20148&quot; value=&quot;5&quot;/&gt;&lt;property id=&quot;20300&quot; value=&quot;Slide 8&quot;/&gt;&lt;property id=&quot;20307&quot; value=&quot;339&quot;/&gt;&lt;/object&gt;&lt;object type=&quot;3&quot; unique_id=&quot;10176&quot;&gt;&lt;property id=&quot;20148&quot; value=&quot;5&quot;/&gt;&lt;property id=&quot;20300&quot; value=&quot;Slide 9&quot;/&gt;&lt;property id=&quot;20307&quot; value=&quot;340&quot;/&gt;&lt;/object&gt;&lt;object type=&quot;3&quot; unique_id=&quot;10177&quot;&gt;&lt;property id=&quot;20148&quot; value=&quot;5&quot;/&gt;&lt;property id=&quot;20300&quot; value=&quot;Slide 10&quot;/&gt;&lt;property id=&quot;20307&quot; value=&quot;274&quot;/&gt;&lt;/object&gt;&lt;object type=&quot;3&quot; unique_id=&quot;10178&quot;&gt;&lt;property id=&quot;20148&quot; value=&quot;5&quot;/&gt;&lt;property id=&quot;20300&quot; value=&quot;Slide 11&quot;/&gt;&lt;property id=&quot;20307&quot; value=&quot;330&quot;/&gt;&lt;/object&gt;&lt;object type=&quot;3&quot; unique_id=&quot;10179&quot;&gt;&lt;property id=&quot;20148&quot; value=&quot;5&quot;/&gt;&lt;property id=&quot;20300&quot; value=&quot;Slide 12&quot;/&gt;&lt;property id=&quot;20307&quot; value=&quot;325&quot;/&gt;&lt;/object&gt;&lt;object type=&quot;3&quot; unique_id=&quot;10180&quot;&gt;&lt;property id=&quot;20148&quot; value=&quot;5&quot;/&gt;&lt;property id=&quot;20300&quot; value=&quot;Slide 13&quot;/&gt;&lt;property id=&quot;20307&quot; value=&quot;341&quot;/&gt;&lt;/object&gt;&lt;object type=&quot;3&quot; unique_id=&quot;10181&quot;&gt;&lt;property id=&quot;20148&quot; value=&quot;5&quot;/&gt;&lt;property id=&quot;20300&quot; value=&quot;Slide 14&quot;/&gt;&lt;property id=&quot;20307&quot; value=&quot;342&quot;/&gt;&lt;/object&gt;&lt;object type=&quot;3&quot; unique_id=&quot;10182&quot;&gt;&lt;property id=&quot;20148&quot; value=&quot;5&quot;/&gt;&lt;property id=&quot;20300&quot; value=&quot;Slide 15&quot;/&gt;&lt;property id=&quot;20307&quot; value=&quot;343&quot;/&gt;&lt;/object&gt;&lt;object type=&quot;3&quot; unique_id=&quot;10183&quot;&gt;&lt;property id=&quot;20148&quot; value=&quot;5&quot;/&gt;&lt;property id=&quot;20300&quot; value=&quot;Slide 16&quot;/&gt;&lt;property id=&quot;20307&quot; value=&quot;346&quot;/&gt;&lt;/object&gt;&lt;object type=&quot;3&quot; unique_id=&quot;10184&quot;&gt;&lt;property id=&quot;20148&quot; value=&quot;5&quot;/&gt;&lt;property id=&quot;20300&quot; value=&quot;Slide 17&quot;/&gt;&lt;property id=&quot;20307&quot; value=&quot;347&quot;/&gt;&lt;/object&gt;&lt;object type=&quot;3&quot; unique_id=&quot;10185&quot;&gt;&lt;property id=&quot;20148&quot; value=&quot;5&quot;/&gt;&lt;property id=&quot;20300&quot; value=&quot;Slide 18&quot;/&gt;&lt;property id=&quot;20307&quot; value=&quot;348&quot;/&gt;&lt;/object&gt;&lt;object type=&quot;3&quot; unique_id=&quot;10186&quot;&gt;&lt;property id=&quot;20148&quot; value=&quot;5&quot;/&gt;&lt;property id=&quot;20300&quot; value=&quot;Slide 19&quot;/&gt;&lt;property id=&quot;20307&quot; value=&quot;349&quot;/&gt;&lt;/object&gt;&lt;object type=&quot;3&quot; unique_id=&quot;10187&quot;&gt;&lt;property id=&quot;20148&quot; value=&quot;5&quot;/&gt;&lt;property id=&quot;20300&quot; value=&quot;Slide 20&quot;/&gt;&lt;property id=&quot;20307&quot; value=&quot;350&quot;/&gt;&lt;/object&gt;&lt;object type=&quot;3&quot; unique_id=&quot;10188&quot;&gt;&lt;property id=&quot;20148&quot; value=&quot;5&quot;/&gt;&lt;property id=&quot;20300&quot; value=&quot;Slide 21&quot;/&gt;&lt;property id=&quot;20307&quot; value=&quot;344&quot;/&gt;&lt;/object&gt;&lt;object type=&quot;3&quot; unique_id=&quot;10189&quot;&gt;&lt;property id=&quot;20148&quot; value=&quot;5&quot;/&gt;&lt;property id=&quot;20300&quot; value=&quot;Slide 22&quot;/&gt;&lt;property id=&quot;20307&quot; value=&quot;332&quot;/&gt;&lt;/object&gt;&lt;object type=&quot;3&quot; unique_id=&quot;10190&quot;&gt;&lt;property id=&quot;20148&quot; value=&quot;5&quot;/&gt;&lt;property id=&quot;20300&quot; value=&quot;Slide 23&quot;/&gt;&lt;property id=&quot;20307&quot; value=&quot;345&quot;/&gt;&lt;/object&gt;&lt;object type=&quot;3&quot; unique_id=&quot;10191&quot;&gt;&lt;property id=&quot;20148&quot; value=&quot;5&quot;/&gt;&lt;property id=&quot;20300&quot; value=&quot;Slide 24&quot;/&gt;&lt;property id=&quot;20307&quot; value=&quot;313&quot;/&gt;&lt;/object&gt;&lt;/object&gt;&lt;object type=&quot;8&quot; unique_id=&quot;10217&quot;&gt;&lt;/object&gt;&lt;/object&gt;&lt;/database&gt;"/>
  <p:tag name="MMPROD_NEXTUNIQUEID" val="10010"/>
  <p:tag name="SECTOMILLISECCONVERTED" val="1"/>
</p:tagLst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7.xml><?xml version="1.0" encoding="utf-8"?>
<a:theme xmlns:a="http://schemas.openxmlformats.org/drawingml/2006/main" name="Office 主题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Theme">
  <a:themeElements>
    <a:clrScheme name="自定义 25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28575"/>
      </a:spPr>
      <a:bodyPr rtlCol="0" anchor="ctr"/>
      <a:lstStyle>
        <a:defPPr algn="ctr">
          <a:defRPr spc="-150" dirty="0" err="1" smtClean="0">
            <a:latin typeface="VNI-Avo" pitchFamily="2" charset="0"/>
          </a:defRPr>
        </a:defPPr>
      </a:lstStyle>
      <a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1442</TotalTime>
  <Words>471</Words>
  <Application>Microsoft Office PowerPoint</Application>
  <PresentationFormat>Widescreen</PresentationFormat>
  <Paragraphs>63</Paragraphs>
  <Slides>19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19</vt:i4>
      </vt:variant>
    </vt:vector>
  </HeadingPairs>
  <TitlesOfParts>
    <vt:vector size="40" baseType="lpstr">
      <vt:lpstr>等线</vt:lpstr>
      <vt:lpstr>微软雅黑</vt:lpstr>
      <vt:lpstr>Arial</vt:lpstr>
      <vt:lpstr>Calibri</vt:lpstr>
      <vt:lpstr>Calibri Light</vt:lpstr>
      <vt:lpstr>Garamond</vt:lpstr>
      <vt:lpstr>Lato Light</vt:lpstr>
      <vt:lpstr>Times New Roman</vt:lpstr>
      <vt:lpstr>VNI-Avo</vt:lpstr>
      <vt:lpstr>VNI-Times</vt:lpstr>
      <vt:lpstr>印品黑体</vt:lpstr>
      <vt:lpstr>1_Office Theme</vt:lpstr>
      <vt:lpstr>默认设计模板</vt:lpstr>
      <vt:lpstr>4_Office 主题​​</vt:lpstr>
      <vt:lpstr>5_Office Theme</vt:lpstr>
      <vt:lpstr>Office 主题​​</vt:lpstr>
      <vt:lpstr>Organic</vt:lpstr>
      <vt:lpstr>Office 主题</vt:lpstr>
      <vt:lpstr>6_Office Theme</vt:lpstr>
      <vt:lpstr>2_Office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https://zalo.me/g/bfdqtd011</dc:creator>
  <cp:lastModifiedBy>Nguyễn Thị Huyền Trang</cp:lastModifiedBy>
  <cp:revision>252</cp:revision>
  <dcterms:created xsi:type="dcterms:W3CDTF">2020-10-17T01:03:04Z</dcterms:created>
  <dcterms:modified xsi:type="dcterms:W3CDTF">2021-11-05T03:36:26Z</dcterms:modified>
</cp:coreProperties>
</file>