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8" r:id="rId4"/>
    <p:sldId id="275" r:id="rId5"/>
    <p:sldId id="276" r:id="rId6"/>
    <p:sldId id="260" r:id="rId7"/>
    <p:sldId id="27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9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7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7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3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8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2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071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1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07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8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76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15" y="0"/>
            <a:ext cx="11941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135188" y="3284538"/>
            <a:ext cx="8064500" cy="1789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WordArt 12">
            <a:extLst>
              <a:ext uri="{FF2B5EF4-FFF2-40B4-BE49-F238E27FC236}">
                <a16:creationId xmlns:a16="http://schemas.microsoft.com/office/drawing/2014/main" id="{78CB1F2C-08EF-4F51-88B6-11D2F1029C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vi-VN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vi-VN" sz="36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NHIÊN VÀ XÃ HỘI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B98CF5B-F824-4E2F-AE7B-B5495D2E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3A81B5A-1530-4751-B3E7-900F5EB2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BÀI: </a:t>
            </a:r>
            <a:r>
              <a:rPr lang="vi-VN" altLang="en-US" sz="2800" b="1" dirty="0" smtClean="0">
                <a:solidFill>
                  <a:srgbClr val="002060"/>
                </a:solidFill>
              </a:rPr>
              <a:t>ÔN TẬP CHỦ ĐỀ TRƯỜNG HỌC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AA7CEC8-F868-423E-8BC0-4B7643D2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0769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10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6901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CHỦ ĐỀ TRƯỜNG HỌC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92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lãm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,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vi-VN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767635" y="5007221"/>
            <a:ext cx="11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09FC-577B-4D0C-98B7-CBD9593A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675" y="1252127"/>
            <a:ext cx="672465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  <a:endParaRPr lang="vi-VN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6D20A-1451-487F-9766-90271DEB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" y="1225265"/>
            <a:ext cx="5212191" cy="459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EA9C5-5829-4C2A-8655-6DCBD41C86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13" y="1317054"/>
            <a:ext cx="5126513" cy="440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0" y="186234"/>
            <a:ext cx="1166813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38230B-0ABE-4739-BB80-4FE3987DC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47" y="2450792"/>
            <a:ext cx="6574953" cy="3587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1040649" y="186234"/>
            <a:ext cx="1115135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1D42E-A41F-457A-8E2E-370AAA08F85D}"/>
              </a:ext>
            </a:extLst>
          </p:cNvPr>
          <p:cNvGrpSpPr/>
          <p:nvPr/>
        </p:nvGrpSpPr>
        <p:grpSpPr>
          <a:xfrm>
            <a:off x="826050" y="849082"/>
            <a:ext cx="10879126" cy="4865972"/>
            <a:chOff x="826050" y="849082"/>
            <a:chExt cx="10879126" cy="48659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D7D163-5A8D-484D-8464-90C2DB6C1952}"/>
                </a:ext>
              </a:extLst>
            </p:cNvPr>
            <p:cNvGrpSpPr/>
            <p:nvPr/>
          </p:nvGrpSpPr>
          <p:grpSpPr>
            <a:xfrm>
              <a:off x="826050" y="1193847"/>
              <a:ext cx="10879126" cy="4521207"/>
              <a:chOff x="245478" y="1513161"/>
              <a:chExt cx="10879126" cy="4521207"/>
            </a:xfrm>
          </p:grpSpPr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id="{C98AD224-6F55-4A55-94B2-104835250912}"/>
                  </a:ext>
                </a:extLst>
              </p:cNvPr>
              <p:cNvSpPr/>
              <p:nvPr/>
            </p:nvSpPr>
            <p:spPr>
              <a:xfrm>
                <a:off x="245478" y="1513161"/>
                <a:ext cx="8898522" cy="452120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5C25F7C-4532-4D20-8EDD-B32EE68F3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E1F3FD"/>
                  </a:clrFrom>
                  <a:clrTo>
                    <a:srgbClr val="E1F3F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686" b="100000" l="55627" r="100000"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55846" t="3568"/>
              <a:stretch/>
            </p:blipFill>
            <p:spPr>
              <a:xfrm>
                <a:off x="7779895" y="1513161"/>
                <a:ext cx="3344709" cy="452120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1217D8-FCF0-4FCE-B2EB-216B886BAA1D}"/>
                </a:ext>
              </a:extLst>
            </p:cNvPr>
            <p:cNvGrpSpPr/>
            <p:nvPr/>
          </p:nvGrpSpPr>
          <p:grpSpPr>
            <a:xfrm>
              <a:off x="1247173" y="849082"/>
              <a:ext cx="3028013" cy="689529"/>
              <a:chOff x="666601" y="1168396"/>
              <a:chExt cx="3028013" cy="68952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F4FF879-E49E-4305-BF08-58438CD6C65B}"/>
                  </a:ext>
                </a:extLst>
              </p:cNvPr>
              <p:cNvSpPr/>
              <p:nvPr/>
            </p:nvSpPr>
            <p:spPr>
              <a:xfrm rot="21258933">
                <a:off x="666601" y="1168396"/>
                <a:ext cx="3028013" cy="689529"/>
              </a:xfrm>
              <a:custGeom>
                <a:avLst/>
                <a:gdLst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1149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57150 w 3028013"/>
                  <a:gd name="connsiteY7" fmla="*/ 5365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2907363 w 3028013"/>
                  <a:gd name="connsiteY4" fmla="*/ 58095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013" h="689529">
                    <a:moveTo>
                      <a:pt x="0" y="114924"/>
                    </a:moveTo>
                    <a:cubicBezTo>
                      <a:pt x="0" y="51453"/>
                      <a:pt x="51453" y="0"/>
                      <a:pt x="114924" y="0"/>
                    </a:cubicBezTo>
                    <a:lnTo>
                      <a:pt x="2913089" y="0"/>
                    </a:lnTo>
                    <a:cubicBezTo>
                      <a:pt x="2976560" y="0"/>
                      <a:pt x="3028013" y="51453"/>
                      <a:pt x="3028013" y="114924"/>
                    </a:cubicBezTo>
                    <a:lnTo>
                      <a:pt x="2907363" y="580955"/>
                    </a:lnTo>
                    <a:cubicBezTo>
                      <a:pt x="2907363" y="644426"/>
                      <a:pt x="2836860" y="664129"/>
                      <a:pt x="2773389" y="664129"/>
                    </a:cubicBezTo>
                    <a:lnTo>
                      <a:pt x="254624" y="689529"/>
                    </a:lnTo>
                    <a:cubicBezTo>
                      <a:pt x="191153" y="689529"/>
                      <a:pt x="146050" y="587276"/>
                      <a:pt x="146050" y="523805"/>
                    </a:cubicBezTo>
                    <a:lnTo>
                      <a:pt x="0" y="11492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C64C71-DB64-4E5C-81DB-9029F8E540F1}"/>
                  </a:ext>
                </a:extLst>
              </p:cNvPr>
              <p:cNvSpPr txBox="1"/>
              <p:nvPr/>
            </p:nvSpPr>
            <p:spPr>
              <a:xfrm rot="21202949">
                <a:off x="746371" y="1244017"/>
                <a:ext cx="286847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BÂY GIỜ, EM CÓ THỂ</a:t>
                </a:r>
                <a:endParaRPr lang="en-VN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B9A369-4CDF-40EF-BC88-E35CEC525AEA}"/>
              </a:ext>
            </a:extLst>
          </p:cNvPr>
          <p:cNvSpPr txBox="1"/>
          <p:nvPr/>
        </p:nvSpPr>
        <p:spPr>
          <a:xfrm>
            <a:off x="1058744" y="2027046"/>
            <a:ext cx="730172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rủi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Ontapchudetruonghoc[2021061310134411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206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Cookies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52</cp:revision>
  <dcterms:created xsi:type="dcterms:W3CDTF">2021-06-02T02:35:09Z</dcterms:created>
  <dcterms:modified xsi:type="dcterms:W3CDTF">2021-11-01T09:36:32Z</dcterms:modified>
</cp:coreProperties>
</file>