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00" r:id="rId3"/>
  </p:sldMasterIdLst>
  <p:sldIdLst>
    <p:sldId id="2007577117" r:id="rId4"/>
    <p:sldId id="2007577114" r:id="rId5"/>
    <p:sldId id="2007577112" r:id="rId6"/>
    <p:sldId id="2007577104" r:id="rId7"/>
    <p:sldId id="2007577113" r:id="rId8"/>
    <p:sldId id="2007577106" r:id="rId9"/>
    <p:sldId id="2007577107" r:id="rId10"/>
    <p:sldId id="2007577108" r:id="rId11"/>
    <p:sldId id="2007577118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4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222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1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45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44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0828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10/29/21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549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2021/10/29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91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56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33309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7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25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749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90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78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33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3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569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82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05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95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18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323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298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6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59141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875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=""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915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86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2145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142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30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1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32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xmlns="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xmlns="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4472C4">
                    <a:lumMod val="50000"/>
                  </a:srgbClr>
                </a:solidFill>
              </a:rPr>
              <a:t>BÀI </a:t>
            </a:r>
            <a:r>
              <a:rPr lang="en-US" altLang="en-US" sz="2800" b="1" dirty="0" smtClean="0">
                <a:solidFill>
                  <a:srgbClr val="4472C4">
                    <a:lumMod val="50000"/>
                  </a:srgbClr>
                </a:solidFill>
              </a:rPr>
              <a:t>16: </a:t>
            </a:r>
            <a:r>
              <a:rPr lang="en-US" sz="2800" b="1" dirty="0" err="1" smtClean="0">
                <a:solidFill>
                  <a:srgbClr val="4472C4">
                    <a:lumMod val="50000"/>
                  </a:srgbClr>
                </a:solidFill>
                <a:latin typeface="Times New Roman"/>
                <a:ea typeface="Times New Roman"/>
              </a:rPr>
              <a:t>Lít</a:t>
            </a:r>
            <a:endParaRPr lang="en-US" sz="2800" b="1" i="1" dirty="0">
              <a:solidFill>
                <a:srgbClr val="4472C4">
                  <a:lumMod val="50000"/>
                </a:srgbClr>
              </a:solidFill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" name="Rectangle 1"/>
          <p:cNvSpPr/>
          <p:nvPr/>
        </p:nvSpPr>
        <p:spPr>
          <a:xfrm>
            <a:off x="9191625" y="0"/>
            <a:ext cx="3000375" cy="247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5767A36-453A-419B-9F3A-4B57387DA3DD}"/>
              </a:ext>
            </a:extLst>
          </p:cNvPr>
          <p:cNvGrpSpPr/>
          <p:nvPr/>
        </p:nvGrpSpPr>
        <p:grpSpPr>
          <a:xfrm>
            <a:off x="1172721" y="677998"/>
            <a:ext cx="6637904" cy="692497"/>
            <a:chOff x="3740729" y="661336"/>
            <a:chExt cx="6637904" cy="6924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C3EB93DA-3C5E-4C52-8687-817444FE841E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8C00B868-F30C-4F7A-A5EC-5E0AC0E7E27D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F14BC1-4FD5-4566-85C7-763CDBCCB8EC}"/>
              </a:ext>
            </a:extLst>
          </p:cNvPr>
          <p:cNvSpPr txBox="1"/>
          <p:nvPr/>
        </p:nvSpPr>
        <p:spPr>
          <a:xfrm>
            <a:off x="2165443" y="1445145"/>
            <a:ext cx="864733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Mẫu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8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+ 6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14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		12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7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3D516A-183F-48E8-BA6B-1331C8A5F7BF}"/>
              </a:ext>
            </a:extLst>
          </p:cNvPr>
          <p:cNvGrpSpPr/>
          <p:nvPr/>
        </p:nvGrpSpPr>
        <p:grpSpPr>
          <a:xfrm>
            <a:off x="1195053" y="2515583"/>
            <a:ext cx="10158339" cy="3069854"/>
            <a:chOff x="1215949" y="1297202"/>
            <a:chExt cx="10158339" cy="3069854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5A83C52D-5350-4363-B3FF-67E0E61419D5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702C09EE-AED7-45DD-99DB-67C394F1AF73}"/>
                </a:ext>
              </a:extLst>
            </p:cNvPr>
            <p:cNvGrpSpPr/>
            <p:nvPr/>
          </p:nvGrpSpPr>
          <p:grpSpPr>
            <a:xfrm>
              <a:off x="1215949" y="2073799"/>
              <a:ext cx="10158339" cy="2293257"/>
              <a:chOff x="1215949" y="2073799"/>
              <a:chExt cx="10158339" cy="229325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="" xmlns:a16="http://schemas.microsoft.com/office/drawing/2014/main" id="{0B1438B4-9194-49A8-89FE-DA28B31208F9}"/>
                  </a:ext>
                </a:extLst>
              </p:cNvPr>
              <p:cNvGrpSpPr/>
              <p:nvPr/>
            </p:nvGrpSpPr>
            <p:grpSpPr>
              <a:xfrm>
                <a:off x="1262793" y="2078181"/>
                <a:ext cx="2706684" cy="685800"/>
                <a:chOff x="1847935" y="2743200"/>
                <a:chExt cx="2706684" cy="685800"/>
              </a:xfrm>
            </p:grpSpPr>
            <p:sp>
              <p:nvSpPr>
                <p:cNvPr id="25" name="Rectangle: Rounded Corners 24">
                  <a:extLst>
                    <a:ext uri="{FF2B5EF4-FFF2-40B4-BE49-F238E27FC236}">
                      <a16:creationId xmlns="" xmlns:a16="http://schemas.microsoft.com/office/drawing/2014/main" id="{E00F07C2-ED1E-4C8A-8651-F9869A9C0DF2}"/>
                    </a:ext>
                  </a:extLst>
                </p:cNvPr>
                <p:cNvSpPr/>
                <p:nvPr/>
              </p:nvSpPr>
              <p:spPr>
                <a:xfrm>
                  <a:off x="1847935" y="2743200"/>
                  <a:ext cx="2706684" cy="6858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="" xmlns:a16="http://schemas.microsoft.com/office/drawing/2014/main" id="{D291B6B6-4299-4FDF-9FB7-7F951CEC6B86}"/>
                    </a:ext>
                  </a:extLst>
                </p:cNvPr>
                <p:cNvSpPr txBox="1"/>
                <p:nvPr/>
              </p:nvSpPr>
              <p:spPr>
                <a:xfrm>
                  <a:off x="2448338" y="2847795"/>
                  <a:ext cx="1391728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5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+ 4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="" xmlns:a16="http://schemas.microsoft.com/office/drawing/2014/main" id="{2AF85A2F-4883-4C71-9B03-F0002D8AC7F7}"/>
                  </a:ext>
                </a:extLst>
              </p:cNvPr>
              <p:cNvGrpSpPr/>
              <p:nvPr/>
            </p:nvGrpSpPr>
            <p:grpSpPr>
              <a:xfrm>
                <a:off x="8667604" y="2080179"/>
                <a:ext cx="2706684" cy="685800"/>
                <a:chOff x="8199801" y="1657618"/>
                <a:chExt cx="2706684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="" xmlns:a16="http://schemas.microsoft.com/office/drawing/2014/main" id="{B3B31FD3-45A4-4894-A61C-CEE7AE838A79}"/>
                    </a:ext>
                  </a:extLst>
                </p:cNvPr>
                <p:cNvSpPr/>
                <p:nvPr/>
              </p:nvSpPr>
              <p:spPr>
                <a:xfrm>
                  <a:off x="8199801" y="1657618"/>
                  <a:ext cx="2706684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8E07844C-EF3D-4C1E-B1E3-27176FA5BEE1}"/>
                    </a:ext>
                  </a:extLst>
                </p:cNvPr>
                <p:cNvSpPr txBox="1"/>
                <p:nvPr/>
              </p:nvSpPr>
              <p:spPr>
                <a:xfrm>
                  <a:off x="8755654" y="1738908"/>
                  <a:ext cx="1391728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7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+ 6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="" xmlns:a16="http://schemas.microsoft.com/office/drawing/2014/main" id="{C935F40A-7C5A-4FF1-9956-519B971DAEF2}"/>
                  </a:ext>
                </a:extLst>
              </p:cNvPr>
              <p:cNvGrpSpPr/>
              <p:nvPr/>
            </p:nvGrpSpPr>
            <p:grpSpPr>
              <a:xfrm>
                <a:off x="4919837" y="2073799"/>
                <a:ext cx="2837740" cy="685800"/>
                <a:chOff x="2456979" y="2738818"/>
                <a:chExt cx="2837740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="" xmlns:a16="http://schemas.microsoft.com/office/drawing/2014/main" id="{49B29B8D-3099-467A-B809-200486BCB857}"/>
                    </a:ext>
                  </a:extLst>
                </p:cNvPr>
                <p:cNvSpPr/>
                <p:nvPr/>
              </p:nvSpPr>
              <p:spPr>
                <a:xfrm>
                  <a:off x="2456979" y="2738818"/>
                  <a:ext cx="283774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="" xmlns:a16="http://schemas.microsoft.com/office/drawing/2014/main" id="{7E0D4471-2DEE-45A2-B11A-C074A5884DCB}"/>
                    </a:ext>
                  </a:extLst>
                </p:cNvPr>
                <p:cNvSpPr txBox="1"/>
                <p:nvPr/>
              </p:nvSpPr>
              <p:spPr>
                <a:xfrm>
                  <a:off x="3012832" y="2820108"/>
                  <a:ext cx="1771639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12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+ 20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5DDCD77C-A54A-4468-91D0-3792B48311B2}"/>
                  </a:ext>
                </a:extLst>
              </p:cNvPr>
              <p:cNvGrpSpPr/>
              <p:nvPr/>
            </p:nvGrpSpPr>
            <p:grpSpPr>
              <a:xfrm>
                <a:off x="4684307" y="3620860"/>
                <a:ext cx="2773606" cy="685800"/>
                <a:chOff x="-1331817" y="3198299"/>
                <a:chExt cx="2773606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" name="Rectangle: Rounded Corners 18">
                  <a:extLst>
                    <a:ext uri="{FF2B5EF4-FFF2-40B4-BE49-F238E27FC236}">
                      <a16:creationId xmlns="" xmlns:a16="http://schemas.microsoft.com/office/drawing/2014/main" id="{390CA81F-F701-4334-87DA-F08C615D3489}"/>
                    </a:ext>
                  </a:extLst>
                </p:cNvPr>
                <p:cNvSpPr/>
                <p:nvPr/>
              </p:nvSpPr>
              <p:spPr>
                <a:xfrm>
                  <a:off x="-1331817" y="3198299"/>
                  <a:ext cx="2773606" cy="6858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id="{3B3F21B0-70DC-49D8-B138-3021441F10CD}"/>
                    </a:ext>
                  </a:extLst>
                </p:cNvPr>
                <p:cNvSpPr txBox="1"/>
                <p:nvPr/>
              </p:nvSpPr>
              <p:spPr>
                <a:xfrm>
                  <a:off x="-917100" y="3289849"/>
                  <a:ext cx="1837615" cy="52322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19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– 10 l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6895517A-0E42-4DF2-B5E3-C192F50019A7}"/>
                  </a:ext>
                </a:extLst>
              </p:cNvPr>
              <p:cNvGrpSpPr/>
              <p:nvPr/>
            </p:nvGrpSpPr>
            <p:grpSpPr>
              <a:xfrm>
                <a:off x="1215949" y="3681256"/>
                <a:ext cx="2343698" cy="685800"/>
                <a:chOff x="-2026014" y="3258695"/>
                <a:chExt cx="2343698" cy="685800"/>
              </a:xfrm>
              <a:solidFill>
                <a:srgbClr val="FFFF00"/>
              </a:solidFill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="" xmlns:a16="http://schemas.microsoft.com/office/drawing/2014/main" id="{A9204297-1732-45AE-8973-DDF2B212EAA5}"/>
                    </a:ext>
                  </a:extLst>
                </p:cNvPr>
                <p:cNvSpPr/>
                <p:nvPr/>
              </p:nvSpPr>
              <p:spPr>
                <a:xfrm>
                  <a:off x="-2026014" y="3258695"/>
                  <a:ext cx="2343698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="" xmlns:a16="http://schemas.microsoft.com/office/drawing/2014/main" id="{D6597261-94C8-4102-8911-EF4170999EE5}"/>
                    </a:ext>
                  </a:extLst>
                </p:cNvPr>
                <p:cNvSpPr txBox="1"/>
                <p:nvPr/>
              </p:nvSpPr>
              <p:spPr>
                <a:xfrm>
                  <a:off x="-1470161" y="3339985"/>
                  <a:ext cx="1353256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9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– 3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1A1D8D0B-0821-486C-977B-4B49358E48F2}"/>
                  </a:ext>
                </a:extLst>
              </p:cNvPr>
              <p:cNvGrpSpPr/>
              <p:nvPr/>
            </p:nvGrpSpPr>
            <p:grpSpPr>
              <a:xfrm>
                <a:off x="8432074" y="3630064"/>
                <a:ext cx="2465731" cy="685800"/>
                <a:chOff x="2990491" y="4299465"/>
                <a:chExt cx="246573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="" xmlns:a16="http://schemas.microsoft.com/office/drawing/2014/main" id="{E438DF0C-2AA4-423B-8A5D-97D1A9095031}"/>
                    </a:ext>
                  </a:extLst>
                </p:cNvPr>
                <p:cNvSpPr/>
                <p:nvPr/>
              </p:nvSpPr>
              <p:spPr>
                <a:xfrm>
                  <a:off x="2990491" y="4299465"/>
                  <a:ext cx="246573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="" xmlns:a16="http://schemas.microsoft.com/office/drawing/2014/main" id="{2BC89EDC-0E16-4ED8-8098-CDF46F60C60A}"/>
                    </a:ext>
                  </a:extLst>
                </p:cNvPr>
                <p:cNvSpPr txBox="1"/>
                <p:nvPr/>
              </p:nvSpPr>
              <p:spPr>
                <a:xfrm>
                  <a:off x="3353195" y="4380755"/>
                  <a:ext cx="1539738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11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– 2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5362DC74-8AD7-4DFF-A179-2D561580B222}"/>
              </a:ext>
            </a:extLst>
          </p:cNvPr>
          <p:cNvGrpSpPr/>
          <p:nvPr/>
        </p:nvGrpSpPr>
        <p:grpSpPr>
          <a:xfrm>
            <a:off x="1241897" y="3289390"/>
            <a:ext cx="2706684" cy="685800"/>
            <a:chOff x="891447" y="3134048"/>
            <a:chExt cx="3401018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07537309-78CF-4103-B3EF-D92E1764FDD3}"/>
                </a:ext>
              </a:extLst>
            </p:cNvPr>
            <p:cNvSpPr/>
            <p:nvPr/>
          </p:nvSpPr>
          <p:spPr>
            <a:xfrm>
              <a:off x="891447" y="3134048"/>
              <a:ext cx="340101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BCFE1C97-1F6C-4DE3-B884-B10B655BA4DD}"/>
                </a:ext>
              </a:extLst>
            </p:cNvPr>
            <p:cNvSpPr txBox="1"/>
            <p:nvPr/>
          </p:nvSpPr>
          <p:spPr>
            <a:xfrm>
              <a:off x="1265510" y="3239873"/>
              <a:ext cx="256449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 +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l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1A77D489-C36B-4BF5-AD03-9F0ADE534CFF}"/>
              </a:ext>
            </a:extLst>
          </p:cNvPr>
          <p:cNvGrpSpPr/>
          <p:nvPr/>
        </p:nvGrpSpPr>
        <p:grpSpPr>
          <a:xfrm>
            <a:off x="4917672" y="3285750"/>
            <a:ext cx="3036382" cy="685800"/>
            <a:chOff x="4263967" y="5545194"/>
            <a:chExt cx="3863724" cy="68580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538612CB-9646-4F31-9AF3-A8801E5053DB}"/>
                </a:ext>
              </a:extLst>
            </p:cNvPr>
            <p:cNvSpPr/>
            <p:nvPr/>
          </p:nvSpPr>
          <p:spPr>
            <a:xfrm>
              <a:off x="4263967" y="5545194"/>
              <a:ext cx="3863724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2E06CBEF-5864-4F3A-B9CE-2A41202C1C6C}"/>
                </a:ext>
              </a:extLst>
            </p:cNvPr>
            <p:cNvSpPr txBox="1"/>
            <p:nvPr/>
          </p:nvSpPr>
          <p:spPr>
            <a:xfrm>
              <a:off x="4267964" y="5641872"/>
              <a:ext cx="3535353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12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  +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l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2FBFB447-7575-4773-A89A-52490F7DA416}"/>
              </a:ext>
            </a:extLst>
          </p:cNvPr>
          <p:cNvGrpSpPr/>
          <p:nvPr/>
        </p:nvGrpSpPr>
        <p:grpSpPr>
          <a:xfrm>
            <a:off x="8668605" y="3285749"/>
            <a:ext cx="2878397" cy="685800"/>
            <a:chOff x="5906238" y="5442218"/>
            <a:chExt cx="3017767" cy="685800"/>
          </a:xfrm>
          <a:solidFill>
            <a:srgbClr val="FFFF99"/>
          </a:solidFill>
        </p:grpSpPr>
        <p:sp>
          <p:nvSpPr>
            <p:cNvPr id="34" name="Rectangle: Rounded Corners 33">
              <a:extLst>
                <a:ext uri="{FF2B5EF4-FFF2-40B4-BE49-F238E27FC236}">
                  <a16:creationId xmlns="" xmlns:a16="http://schemas.microsoft.com/office/drawing/2014/main" id="{B84811A9-E24A-4D36-B67C-656BD4BDB28D}"/>
                </a:ext>
              </a:extLst>
            </p:cNvPr>
            <p:cNvSpPr/>
            <p:nvPr/>
          </p:nvSpPr>
          <p:spPr>
            <a:xfrm>
              <a:off x="5906238" y="5442218"/>
              <a:ext cx="301776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0DE58C8-5F29-4B29-8498-9A7E296CAB42}"/>
                </a:ext>
              </a:extLst>
            </p:cNvPr>
            <p:cNvSpPr txBox="1"/>
            <p:nvPr/>
          </p:nvSpPr>
          <p:spPr>
            <a:xfrm>
              <a:off x="6003065" y="5556074"/>
              <a:ext cx="263050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  +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5DD6CDA-BB26-4E57-9C8C-73C29194FD9A}"/>
              </a:ext>
            </a:extLst>
          </p:cNvPr>
          <p:cNvGrpSpPr/>
          <p:nvPr/>
        </p:nvGrpSpPr>
        <p:grpSpPr>
          <a:xfrm>
            <a:off x="1172721" y="4896931"/>
            <a:ext cx="2360891" cy="685800"/>
            <a:chOff x="939829" y="4908818"/>
            <a:chExt cx="3401018" cy="68580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4187B9FD-F6DD-4B98-ACA0-407BFAA159C0}"/>
                </a:ext>
              </a:extLst>
            </p:cNvPr>
            <p:cNvSpPr/>
            <p:nvPr/>
          </p:nvSpPr>
          <p:spPr>
            <a:xfrm>
              <a:off x="939829" y="4908818"/>
              <a:ext cx="3401018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72898782-9EED-467D-8D5E-8BCD2157B084}"/>
                </a:ext>
              </a:extLst>
            </p:cNvPr>
            <p:cNvSpPr txBox="1"/>
            <p:nvPr/>
          </p:nvSpPr>
          <p:spPr>
            <a:xfrm>
              <a:off x="939829" y="5032803"/>
              <a:ext cx="3233385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  -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65058F58-F8B1-4AF3-A011-046EC35B9E15}"/>
              </a:ext>
            </a:extLst>
          </p:cNvPr>
          <p:cNvGrpSpPr/>
          <p:nvPr/>
        </p:nvGrpSpPr>
        <p:grpSpPr>
          <a:xfrm>
            <a:off x="4594138" y="4854667"/>
            <a:ext cx="2837740" cy="685800"/>
            <a:chOff x="4408187" y="4848422"/>
            <a:chExt cx="3401422" cy="6858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A27C7501-47D6-4D1F-9813-B1DD3D349103}"/>
                </a:ext>
              </a:extLst>
            </p:cNvPr>
            <p:cNvSpPr/>
            <p:nvPr/>
          </p:nvSpPr>
          <p:spPr>
            <a:xfrm>
              <a:off x="4408187" y="4848422"/>
              <a:ext cx="3401422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E63124C0-8518-47D3-9E2D-C10AA11F974A}"/>
                </a:ext>
              </a:extLst>
            </p:cNvPr>
            <p:cNvSpPr txBox="1"/>
            <p:nvPr/>
          </p:nvSpPr>
          <p:spPr>
            <a:xfrm>
              <a:off x="4417038" y="4929712"/>
              <a:ext cx="339257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19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  -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A62BAA8-BBEE-4A0C-A05A-7376616C7E23}"/>
              </a:ext>
            </a:extLst>
          </p:cNvPr>
          <p:cNvGrpSpPr/>
          <p:nvPr/>
        </p:nvGrpSpPr>
        <p:grpSpPr>
          <a:xfrm>
            <a:off x="8411178" y="4839241"/>
            <a:ext cx="2588246" cy="685800"/>
            <a:chOff x="8155954" y="4767132"/>
            <a:chExt cx="3252585" cy="6858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="" xmlns:a16="http://schemas.microsoft.com/office/drawing/2014/main" id="{F3A3FAEB-94CE-4216-960E-4082C326F4D0}"/>
                </a:ext>
              </a:extLst>
            </p:cNvPr>
            <p:cNvSpPr/>
            <p:nvPr/>
          </p:nvSpPr>
          <p:spPr>
            <a:xfrm>
              <a:off x="8255817" y="4767132"/>
              <a:ext cx="3152722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9D446613-1C67-4826-900C-06CFF5467346}"/>
                </a:ext>
              </a:extLst>
            </p:cNvPr>
            <p:cNvSpPr txBox="1"/>
            <p:nvPr/>
          </p:nvSpPr>
          <p:spPr>
            <a:xfrm>
              <a:off x="8155954" y="4862454"/>
              <a:ext cx="3252585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11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  -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 useBgFill="1">
        <p:nvSpPr>
          <p:cNvPr id="45" name="Rectangle 44"/>
          <p:cNvSpPr/>
          <p:nvPr/>
        </p:nvSpPr>
        <p:spPr>
          <a:xfrm>
            <a:off x="7431878" y="6604000"/>
            <a:ext cx="2881742" cy="1662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E8711A4-5664-48A0-A472-0F398B2DC8C4}"/>
              </a:ext>
            </a:extLst>
          </p:cNvPr>
          <p:cNvGrpSpPr/>
          <p:nvPr/>
        </p:nvGrpSpPr>
        <p:grpSpPr>
          <a:xfrm>
            <a:off x="1201861" y="629611"/>
            <a:ext cx="1400457" cy="692497"/>
            <a:chOff x="4478082" y="879975"/>
            <a:chExt cx="1400457" cy="6924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C7B5D19A-997E-40EE-BE38-BD08E9703B1B}"/>
                </a:ext>
              </a:extLst>
            </p:cNvPr>
            <p:cNvSpPr/>
            <p:nvPr/>
          </p:nvSpPr>
          <p:spPr>
            <a:xfrm>
              <a:off x="4478082" y="996827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E64C88C-31A4-4128-8EAB-0B997920509C}"/>
                </a:ext>
              </a:extLst>
            </p:cNvPr>
            <p:cNvSpPr txBox="1"/>
            <p:nvPr/>
          </p:nvSpPr>
          <p:spPr>
            <a:xfrm>
              <a:off x="5012095" y="879975"/>
              <a:ext cx="86644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718C372-7A3D-47F6-B11C-8010D89AA4F9}"/>
              </a:ext>
            </a:extLst>
          </p:cNvPr>
          <p:cNvSpPr txBox="1"/>
          <p:nvPr/>
        </p:nvSpPr>
        <p:spPr>
          <a:xfrm>
            <a:off x="778368" y="1152334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A29183-C6BA-4D76-A167-4763F8F2DC37}"/>
              </a:ext>
            </a:extLst>
          </p:cNvPr>
          <p:cNvSpPr txBox="1"/>
          <p:nvPr/>
        </p:nvSpPr>
        <p:spPr>
          <a:xfrm>
            <a:off x="870795" y="4175149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D755F13-C58C-4141-8632-9B988F1A7A89}"/>
              </a:ext>
            </a:extLst>
          </p:cNvPr>
          <p:cNvGrpSpPr/>
          <p:nvPr/>
        </p:nvGrpSpPr>
        <p:grpSpPr>
          <a:xfrm>
            <a:off x="1166936" y="1697640"/>
            <a:ext cx="2127532" cy="2292238"/>
            <a:chOff x="964918" y="1538151"/>
            <a:chExt cx="2127532" cy="2292238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5416EFF5-B231-4883-9114-7B8138C4366E}"/>
                </a:ext>
              </a:extLst>
            </p:cNvPr>
            <p:cNvGrpSpPr/>
            <p:nvPr/>
          </p:nvGrpSpPr>
          <p:grpSpPr>
            <a:xfrm>
              <a:off x="964918" y="1538151"/>
              <a:ext cx="2127532" cy="2176909"/>
              <a:chOff x="1336534" y="1449251"/>
              <a:chExt cx="2127532" cy="217690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="" xmlns:a16="http://schemas.microsoft.com/office/drawing/2014/main" id="{AD87EED3-305D-4777-B204-941E632FAA4C}"/>
                  </a:ext>
                </a:extLst>
              </p:cNvPr>
              <p:cNvGrpSpPr/>
              <p:nvPr/>
            </p:nvGrpSpPr>
            <p:grpSpPr>
              <a:xfrm>
                <a:off x="1336534" y="1449251"/>
                <a:ext cx="2127532" cy="1457190"/>
                <a:chOff x="1415688" y="1703251"/>
                <a:chExt cx="2127532" cy="1457190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="" xmlns:a16="http://schemas.microsoft.com/office/drawing/2014/main" id="{3568877D-57C6-4EB0-926A-C1E308018BA6}"/>
                    </a:ext>
                  </a:extLst>
                </p:cNvPr>
                <p:cNvSpPr/>
                <p:nvPr/>
              </p:nvSpPr>
              <p:spPr>
                <a:xfrm>
                  <a:off x="1415688" y="1703251"/>
                  <a:ext cx="2127532" cy="145719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="" xmlns:a16="http://schemas.microsoft.com/office/drawing/2014/main" id="{EE5D7497-CEDB-4F99-9BC5-3D16ECA11F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382179" y="2092036"/>
                  <a:ext cx="1049404" cy="832286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="" xmlns:a16="http://schemas.microsoft.com/office/drawing/2014/main" id="{343FB8B5-CA2F-495E-A546-5CA9D9B909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523063" y="2241346"/>
                  <a:ext cx="861144" cy="682976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1EA1E5B1-6106-44E6-935A-9AA5FEB9164B}"/>
                  </a:ext>
                </a:extLst>
              </p:cNvPr>
              <p:cNvSpPr/>
              <p:nvPr/>
            </p:nvSpPr>
            <p:spPr>
              <a:xfrm>
                <a:off x="2531477" y="2161648"/>
                <a:ext cx="519698" cy="244679"/>
              </a:xfrm>
              <a:prstGeom prst="roundRect">
                <a:avLst/>
              </a:prstGeom>
              <a:solidFill>
                <a:srgbClr val="97D2D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  <a:sym typeface="Wingdings" panose="05000000000000000000" pitchFamily="2" charset="2"/>
                  </a:rPr>
                  <a:t>2</a:t>
                </a:r>
                <a:r>
                  <a:rPr kumimoji="0" 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rPr>
                  <a:t> l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  <a:sym typeface="Wingdings" panose="05000000000000000000" pitchFamily="2" charset="2"/>
                  </a:rPr>
                  <a:t>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E2AEAE1D-727A-4541-89CF-9E12D954CD55}"/>
                  </a:ext>
                </a:extLst>
              </p:cNvPr>
              <p:cNvCxnSpPr>
                <a:stCxn id="14" idx="2"/>
              </p:cNvCxnSpPr>
              <p:nvPr/>
            </p:nvCxnSpPr>
            <p:spPr>
              <a:xfrm>
                <a:off x="2400300" y="2906441"/>
                <a:ext cx="0" cy="308247"/>
              </a:xfrm>
              <a:prstGeom prst="line">
                <a:avLst/>
              </a:prstGeom>
              <a:ln w="12700">
                <a:solidFill>
                  <a:srgbClr val="F796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BEF4B9EB-E697-4F3A-B8A2-0F9AC8966351}"/>
                  </a:ext>
                </a:extLst>
              </p:cNvPr>
              <p:cNvSpPr/>
              <p:nvPr/>
            </p:nvSpPr>
            <p:spPr>
              <a:xfrm>
                <a:off x="2205040" y="3216590"/>
                <a:ext cx="409570" cy="4095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8848C89-7F24-48AD-877B-4D72AD3DD623}"/>
                </a:ext>
              </a:extLst>
            </p:cNvPr>
            <p:cNvSpPr txBox="1"/>
            <p:nvPr/>
          </p:nvSpPr>
          <p:spPr>
            <a:xfrm>
              <a:off x="223397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ECA6DD1-7A00-407B-B511-5D0E9ECD9153}"/>
              </a:ext>
            </a:extLst>
          </p:cNvPr>
          <p:cNvGrpSpPr/>
          <p:nvPr/>
        </p:nvGrpSpPr>
        <p:grpSpPr>
          <a:xfrm>
            <a:off x="4149322" y="1044497"/>
            <a:ext cx="2926751" cy="2945381"/>
            <a:chOff x="3947304" y="885008"/>
            <a:chExt cx="2926751" cy="2945381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2EB3EDDE-8D35-405C-B540-8CECF454A1CB}"/>
                </a:ext>
              </a:extLst>
            </p:cNvPr>
            <p:cNvGrpSpPr/>
            <p:nvPr/>
          </p:nvGrpSpPr>
          <p:grpSpPr>
            <a:xfrm>
              <a:off x="3947304" y="885008"/>
              <a:ext cx="2926751" cy="2830052"/>
              <a:chOff x="4156215" y="1538150"/>
              <a:chExt cx="2926751" cy="283005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6863197F-C4D0-46F1-99F7-71D82963F654}"/>
                  </a:ext>
                </a:extLst>
              </p:cNvPr>
              <p:cNvGrpSpPr/>
              <p:nvPr/>
            </p:nvGrpSpPr>
            <p:grpSpPr>
              <a:xfrm>
                <a:off x="4156215" y="1538150"/>
                <a:ext cx="2926751" cy="2830052"/>
                <a:chOff x="1336533" y="1449250"/>
                <a:chExt cx="2926751" cy="2830052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="" xmlns:a16="http://schemas.microsoft.com/office/drawing/2014/main" id="{0A68350D-B21E-4388-977E-2E5E7A5FF4B9}"/>
                    </a:ext>
                  </a:extLst>
                </p:cNvPr>
                <p:cNvSpPr/>
                <p:nvPr/>
              </p:nvSpPr>
              <p:spPr>
                <a:xfrm>
                  <a:off x="1336533" y="1449250"/>
                  <a:ext cx="2926751" cy="2004591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="" xmlns:a16="http://schemas.microsoft.com/office/drawing/2014/main" id="{19EEC518-9AF0-4EF3-95C7-30CDDE8E6455}"/>
                    </a:ext>
                  </a:extLst>
                </p:cNvPr>
                <p:cNvCxnSpPr>
                  <a:cxnSpLocks/>
                  <a:stCxn id="27" idx="2"/>
                  <a:endCxn id="29" idx="0"/>
                </p:cNvCxnSpPr>
                <p:nvPr/>
              </p:nvCxnSpPr>
              <p:spPr>
                <a:xfrm>
                  <a:off x="2799909" y="3453841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: Rounded Corners 28">
                  <a:extLst>
                    <a:ext uri="{FF2B5EF4-FFF2-40B4-BE49-F238E27FC236}">
                      <a16:creationId xmlns="" xmlns:a16="http://schemas.microsoft.com/office/drawing/2014/main" id="{132EC57E-C6B4-4E86-B3D2-6401AFB2F54D}"/>
                    </a:ext>
                  </a:extLst>
                </p:cNvPr>
                <p:cNvSpPr/>
                <p:nvPr/>
              </p:nvSpPr>
              <p:spPr>
                <a:xfrm>
                  <a:off x="2600105" y="386973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B751EE54-F1B4-4E58-97E2-E02B2610B791}"/>
                  </a:ext>
                </a:extLst>
              </p:cNvPr>
              <p:cNvGrpSpPr/>
              <p:nvPr/>
            </p:nvGrpSpPr>
            <p:grpSpPr>
              <a:xfrm>
                <a:off x="4310568" y="2012764"/>
                <a:ext cx="1109219" cy="1416235"/>
                <a:chOff x="2766011" y="3715061"/>
                <a:chExt cx="1390205" cy="1774994"/>
              </a:xfrm>
            </p:grpSpPr>
            <p:pic>
              <p:nvPicPr>
                <p:cNvPr id="25" name="Picture 10" descr="Gallon bottle plastic flat icon blue Royalty Free Vector">
                  <a:extLst>
                    <a:ext uri="{FF2B5EF4-FFF2-40B4-BE49-F238E27FC236}">
                      <a16:creationId xmlns="" xmlns:a16="http://schemas.microsoft.com/office/drawing/2014/main" id="{56F2A410-FDBE-484D-82B6-46CA8D1184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Rectangle: Rounded Corners 25">
                  <a:extLst>
                    <a:ext uri="{FF2B5EF4-FFF2-40B4-BE49-F238E27FC236}">
                      <a16:creationId xmlns="" xmlns:a16="http://schemas.microsoft.com/office/drawing/2014/main" id="{FD6C08C3-2997-44C9-84AA-0D168CF6A710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3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="" xmlns:a16="http://schemas.microsoft.com/office/drawing/2014/main" id="{78F962EE-772D-407D-B0F0-C1C204B383A4}"/>
                  </a:ext>
                </a:extLst>
              </p:cNvPr>
              <p:cNvGrpSpPr/>
              <p:nvPr/>
            </p:nvGrpSpPr>
            <p:grpSpPr>
              <a:xfrm>
                <a:off x="5640755" y="1659120"/>
                <a:ext cx="1386199" cy="1769879"/>
                <a:chOff x="2766011" y="3715061"/>
                <a:chExt cx="1390205" cy="1774994"/>
              </a:xfrm>
            </p:grpSpPr>
            <p:pic>
              <p:nvPicPr>
                <p:cNvPr id="23" name="Picture 10" descr="Gallon bottle plastic flat icon blue Royalty Free Vector">
                  <a:extLst>
                    <a:ext uri="{FF2B5EF4-FFF2-40B4-BE49-F238E27FC236}">
                      <a16:creationId xmlns="" xmlns:a16="http://schemas.microsoft.com/office/drawing/2014/main" id="{12E5B7EA-1528-4AA8-9B47-22F601A596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Rectangle: Rounded Corners 23">
                  <a:extLst>
                    <a:ext uri="{FF2B5EF4-FFF2-40B4-BE49-F238E27FC236}">
                      <a16:creationId xmlns="" xmlns:a16="http://schemas.microsoft.com/office/drawing/2014/main" id="{604D0B38-84CB-4703-A018-53CC9C9350AF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5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B79F8A2-1DE5-4214-8353-B421B9B1B6DE}"/>
                </a:ext>
              </a:extLst>
            </p:cNvPr>
            <p:cNvSpPr txBox="1"/>
            <p:nvPr/>
          </p:nvSpPr>
          <p:spPr>
            <a:xfrm>
              <a:off x="559750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8EF9EF07-248E-453F-972E-96653A54B42C}"/>
              </a:ext>
            </a:extLst>
          </p:cNvPr>
          <p:cNvGrpSpPr/>
          <p:nvPr/>
        </p:nvGrpSpPr>
        <p:grpSpPr>
          <a:xfrm>
            <a:off x="7803479" y="714462"/>
            <a:ext cx="3625621" cy="3275416"/>
            <a:chOff x="7601461" y="554973"/>
            <a:chExt cx="3625621" cy="3275416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97905252-817B-47EE-9F97-78A18E0B0CC4}"/>
                </a:ext>
              </a:extLst>
            </p:cNvPr>
            <p:cNvGrpSpPr/>
            <p:nvPr/>
          </p:nvGrpSpPr>
          <p:grpSpPr>
            <a:xfrm>
              <a:off x="7601461" y="554973"/>
              <a:ext cx="3625621" cy="3160087"/>
              <a:chOff x="7601461" y="554973"/>
              <a:chExt cx="3625621" cy="3160087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="" xmlns:a16="http://schemas.microsoft.com/office/drawing/2014/main" id="{E78ED25C-DBFE-4375-A7F8-AC2E52B1735A}"/>
                  </a:ext>
                </a:extLst>
              </p:cNvPr>
              <p:cNvGrpSpPr/>
              <p:nvPr/>
            </p:nvGrpSpPr>
            <p:grpSpPr>
              <a:xfrm>
                <a:off x="9218590" y="885008"/>
                <a:ext cx="1945880" cy="1842963"/>
                <a:chOff x="5410679" y="3968402"/>
                <a:chExt cx="1945880" cy="1842963"/>
              </a:xfrm>
            </p:grpSpPr>
            <p:pic>
              <p:nvPicPr>
                <p:cNvPr id="41" name="Picture 12" descr="Buckets Royalty Free Vector Image - VectorStock">
                  <a:extLst>
                    <a:ext uri="{FF2B5EF4-FFF2-40B4-BE49-F238E27FC236}">
                      <a16:creationId xmlns="" xmlns:a16="http://schemas.microsoft.com/office/drawing/2014/main" id="{3E80CE40-6D2C-4266-903C-A428D5F538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414" t="50110" r="-243" b="797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2" name="Rectangle: Rounded Corners 41">
                  <a:extLst>
                    <a:ext uri="{FF2B5EF4-FFF2-40B4-BE49-F238E27FC236}">
                      <a16:creationId xmlns="" xmlns:a16="http://schemas.microsoft.com/office/drawing/2014/main" id="{D81ED570-BEC2-4689-A485-AE4087E04C5B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FEE300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8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="" xmlns:a16="http://schemas.microsoft.com/office/drawing/2014/main" id="{12182C98-1029-4B93-BC70-D7E5CBB8D27B}"/>
                  </a:ext>
                </a:extLst>
              </p:cNvPr>
              <p:cNvGrpSpPr/>
              <p:nvPr/>
            </p:nvGrpSpPr>
            <p:grpSpPr>
              <a:xfrm>
                <a:off x="7711255" y="1519578"/>
                <a:ext cx="1275874" cy="1208393"/>
                <a:chOff x="5410679" y="3968402"/>
                <a:chExt cx="1945880" cy="1842963"/>
              </a:xfrm>
            </p:grpSpPr>
            <p:pic>
              <p:nvPicPr>
                <p:cNvPr id="39" name="Picture 12" descr="Buckets Royalty Free Vector Image - VectorStock">
                  <a:extLst>
                    <a:ext uri="{FF2B5EF4-FFF2-40B4-BE49-F238E27FC236}">
                      <a16:creationId xmlns="" xmlns:a16="http://schemas.microsoft.com/office/drawing/2014/main" id="{CA3C29A5-486F-4D5B-A6BD-39BD38637E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53171" b="808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Rectangle: Rounded Corners 39">
                  <a:extLst>
                    <a:ext uri="{FF2B5EF4-FFF2-40B4-BE49-F238E27FC236}">
                      <a16:creationId xmlns="" xmlns:a16="http://schemas.microsoft.com/office/drawing/2014/main" id="{F33701A6-26BB-4A7D-9FF4-EBA8FB95DB8F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24A21D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5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="" xmlns:a16="http://schemas.microsoft.com/office/drawing/2014/main" id="{5BE75D67-21C2-44AD-B578-D8E5075C2A87}"/>
                  </a:ext>
                </a:extLst>
              </p:cNvPr>
              <p:cNvGrpSpPr/>
              <p:nvPr/>
            </p:nvGrpSpPr>
            <p:grpSpPr>
              <a:xfrm>
                <a:off x="7601461" y="554973"/>
                <a:ext cx="3625621" cy="3160087"/>
                <a:chOff x="7601461" y="439960"/>
                <a:chExt cx="3625621" cy="3160087"/>
              </a:xfrm>
            </p:grpSpPr>
            <p:sp>
              <p:nvSpPr>
                <p:cNvPr id="36" name="Rectangle: Rounded Corners 35">
                  <a:extLst>
                    <a:ext uri="{FF2B5EF4-FFF2-40B4-BE49-F238E27FC236}">
                      <a16:creationId xmlns="" xmlns:a16="http://schemas.microsoft.com/office/drawing/2014/main" id="{D129CCEA-F046-40E9-A620-5A1DFAC6F351}"/>
                    </a:ext>
                  </a:extLst>
                </p:cNvPr>
                <p:cNvSpPr/>
                <p:nvPr/>
              </p:nvSpPr>
              <p:spPr>
                <a:xfrm>
                  <a:off x="7601461" y="439960"/>
                  <a:ext cx="3625621" cy="234651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7" name="Rectangle: Rounded Corners 36">
                  <a:extLst>
                    <a:ext uri="{FF2B5EF4-FFF2-40B4-BE49-F238E27FC236}">
                      <a16:creationId xmlns="" xmlns:a16="http://schemas.microsoft.com/office/drawing/2014/main" id="{8EFFDFE6-A2AE-4B87-9F6C-63C7BCBED589}"/>
                    </a:ext>
                  </a:extLst>
                </p:cNvPr>
                <p:cNvSpPr/>
                <p:nvPr/>
              </p:nvSpPr>
              <p:spPr>
                <a:xfrm>
                  <a:off x="9314441" y="3190477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="" xmlns:a16="http://schemas.microsoft.com/office/drawing/2014/main" id="{EF0CBF16-B231-4921-8772-C08185DFD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19226" y="2787395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F401A504-F50C-4443-A0CC-7DEB4D17ECBF}"/>
                </a:ext>
              </a:extLst>
            </p:cNvPr>
            <p:cNvSpPr txBox="1"/>
            <p:nvPr/>
          </p:nvSpPr>
          <p:spPr>
            <a:xfrm>
              <a:off x="9724011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70F56163-7DB3-43EA-9084-20331D86786A}"/>
              </a:ext>
            </a:extLst>
          </p:cNvPr>
          <p:cNvGrpSpPr/>
          <p:nvPr/>
        </p:nvGrpSpPr>
        <p:grpSpPr>
          <a:xfrm>
            <a:off x="2891689" y="3936351"/>
            <a:ext cx="3721241" cy="2319304"/>
            <a:chOff x="2679558" y="4231394"/>
            <a:chExt cx="3721241" cy="2319304"/>
          </a:xfrm>
        </p:grpSpPr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2CC1E280-C49E-4E1C-BFE8-C8474406E83D}"/>
                </a:ext>
              </a:extLst>
            </p:cNvPr>
            <p:cNvGrpSpPr/>
            <p:nvPr/>
          </p:nvGrpSpPr>
          <p:grpSpPr>
            <a:xfrm>
              <a:off x="2679558" y="4231394"/>
              <a:ext cx="3721241" cy="2206341"/>
              <a:chOff x="2679558" y="4231394"/>
              <a:chExt cx="3721241" cy="2206341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="" xmlns:a16="http://schemas.microsoft.com/office/drawing/2014/main" id="{2AF25D12-9F7D-41A1-802C-A0BDC42EA50A}"/>
                  </a:ext>
                </a:extLst>
              </p:cNvPr>
              <p:cNvGrpSpPr/>
              <p:nvPr/>
            </p:nvGrpSpPr>
            <p:grpSpPr>
              <a:xfrm>
                <a:off x="2679558" y="4231394"/>
                <a:ext cx="3721241" cy="2206341"/>
                <a:chOff x="1336533" y="1449251"/>
                <a:chExt cx="3721241" cy="2206341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="" xmlns:a16="http://schemas.microsoft.com/office/drawing/2014/main" id="{159DDADC-A6E9-42F6-8C55-066248E74F5D}"/>
                    </a:ext>
                  </a:extLst>
                </p:cNvPr>
                <p:cNvGrpSpPr/>
                <p:nvPr/>
              </p:nvGrpSpPr>
              <p:grpSpPr>
                <a:xfrm>
                  <a:off x="1336533" y="1449251"/>
                  <a:ext cx="3721241" cy="1457190"/>
                  <a:chOff x="1415687" y="1703251"/>
                  <a:chExt cx="3721241" cy="1457190"/>
                </a:xfrm>
              </p:grpSpPr>
              <p:sp>
                <p:nvSpPr>
                  <p:cNvPr id="53" name="Rectangle: Rounded Corners 52">
                    <a:extLst>
                      <a:ext uri="{FF2B5EF4-FFF2-40B4-BE49-F238E27FC236}">
                        <a16:creationId xmlns="" xmlns:a16="http://schemas.microsoft.com/office/drawing/2014/main" id="{EA4DB038-A28B-47FC-9432-9AAC428A78A3}"/>
                      </a:ext>
                    </a:extLst>
                  </p:cNvPr>
                  <p:cNvSpPr/>
                  <p:nvPr/>
                </p:nvSpPr>
                <p:spPr>
                  <a:xfrm>
                    <a:off x="1415687" y="1703251"/>
                    <a:ext cx="3721241" cy="1457190"/>
                  </a:xfrm>
                  <a:prstGeom prst="roundRect">
                    <a:avLst>
                      <a:gd name="adj" fmla="val 8921"/>
                    </a:avLst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pic>
                <p:nvPicPr>
                  <p:cNvPr id="54" name="Picture 53">
                    <a:extLst>
                      <a:ext uri="{FF2B5EF4-FFF2-40B4-BE49-F238E27FC236}">
                        <a16:creationId xmlns="" xmlns:a16="http://schemas.microsoft.com/office/drawing/2014/main" id="{ACA9FD79-5790-4108-B5D2-BD10C0A313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506870" y="2105891"/>
                    <a:ext cx="1049404" cy="832286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>
                    <a:extLst>
                      <a:ext uri="{FF2B5EF4-FFF2-40B4-BE49-F238E27FC236}">
                        <a16:creationId xmlns="" xmlns:a16="http://schemas.microsoft.com/office/drawing/2014/main" id="{FF572A97-4A18-4AC7-9FC4-C23D13E4B6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1523063" y="2241346"/>
                    <a:ext cx="861144" cy="68297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0" name="Rectangle: Rounded Corners 49">
                  <a:extLst>
                    <a:ext uri="{FF2B5EF4-FFF2-40B4-BE49-F238E27FC236}">
                      <a16:creationId xmlns="" xmlns:a16="http://schemas.microsoft.com/office/drawing/2014/main" id="{1F18EB8D-6155-4D37-BC84-8EF9C42FEF92}"/>
                    </a:ext>
                  </a:extLst>
                </p:cNvPr>
                <p:cNvSpPr/>
                <p:nvPr/>
              </p:nvSpPr>
              <p:spPr>
                <a:xfrm>
                  <a:off x="2656168" y="2175503"/>
                  <a:ext cx="519698" cy="244679"/>
                </a:xfrm>
                <a:prstGeom prst="roundRect">
                  <a:avLst/>
                </a:prstGeom>
                <a:solidFill>
                  <a:srgbClr val="97D2D2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2</a:t>
                  </a:r>
                  <a:r>
                    <a:rPr kumimoji="0" lang="en-US" sz="20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="" xmlns:a16="http://schemas.microsoft.com/office/drawing/2014/main" id="{0609243D-54F5-4B7F-A12E-D0DDA6BDD3A2}"/>
                    </a:ext>
                  </a:extLst>
                </p:cNvPr>
                <p:cNvCxnSpPr>
                  <a:cxnSpLocks/>
                  <a:endCxn id="52" idx="0"/>
                </p:cNvCxnSpPr>
                <p:nvPr/>
              </p:nvCxnSpPr>
              <p:spPr>
                <a:xfrm>
                  <a:off x="3313241" y="2906441"/>
                  <a:ext cx="0" cy="33958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Rectangle: Rounded Corners 51">
                  <a:extLst>
                    <a:ext uri="{FF2B5EF4-FFF2-40B4-BE49-F238E27FC236}">
                      <a16:creationId xmlns="" xmlns:a16="http://schemas.microsoft.com/office/drawing/2014/main" id="{0E6DB0B8-9AD1-430F-A0A9-9BA77904BB6D}"/>
                    </a:ext>
                  </a:extLst>
                </p:cNvPr>
                <p:cNvSpPr/>
                <p:nvPr/>
              </p:nvSpPr>
              <p:spPr>
                <a:xfrm>
                  <a:off x="3108456" y="324602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pic>
            <p:nvPicPr>
              <p:cNvPr id="47" name="Picture 46">
                <a:extLst>
                  <a:ext uri="{FF2B5EF4-FFF2-40B4-BE49-F238E27FC236}">
                    <a16:creationId xmlns="" xmlns:a16="http://schemas.microsoft.com/office/drawing/2014/main" id="{79FFBED5-B16B-4F3F-B596-EC7E63818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837514" y="4412426"/>
                <a:ext cx="1369322" cy="1086014"/>
              </a:xfrm>
              <a:prstGeom prst="rect">
                <a:avLst/>
              </a:prstGeom>
            </p:spPr>
          </p:pic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929CB5DC-7ABD-479E-82ED-E2EEFAD976EA}"/>
                  </a:ext>
                </a:extLst>
              </p:cNvPr>
              <p:cNvSpPr/>
              <p:nvPr/>
            </p:nvSpPr>
            <p:spPr>
              <a:xfrm>
                <a:off x="5137165" y="4851637"/>
                <a:ext cx="668870" cy="397079"/>
              </a:xfrm>
              <a:prstGeom prst="roundRect">
                <a:avLst/>
              </a:prstGeom>
              <a:solidFill>
                <a:srgbClr val="DAD4E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  <a:sym typeface="Wingdings" panose="05000000000000000000" pitchFamily="2" charset="2"/>
                  </a:rPr>
                  <a:t>5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rPr>
                  <a:t> 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  <a:sym typeface="Wingdings" panose="05000000000000000000" pitchFamily="2" charset="2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21B006C6-DBCA-403E-AD3E-1743985F9967}"/>
                </a:ext>
              </a:extLst>
            </p:cNvPr>
            <p:cNvSpPr txBox="1"/>
            <p:nvPr/>
          </p:nvSpPr>
          <p:spPr>
            <a:xfrm>
              <a:off x="4861051" y="6027478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1E136C43-61CF-4445-8339-9E93C9655DA1}"/>
              </a:ext>
            </a:extLst>
          </p:cNvPr>
          <p:cNvSpPr txBox="1"/>
          <p:nvPr/>
        </p:nvSpPr>
        <p:spPr>
          <a:xfrm>
            <a:off x="2049364" y="3438931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80C55083-9500-4F6E-BA40-D1D41FD10A55}"/>
              </a:ext>
            </a:extLst>
          </p:cNvPr>
          <p:cNvSpPr txBox="1"/>
          <p:nvPr/>
        </p:nvSpPr>
        <p:spPr>
          <a:xfrm>
            <a:off x="5453515" y="345009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8B69626-58DF-4AD1-B943-ED428C9A8963}"/>
              </a:ext>
            </a:extLst>
          </p:cNvPr>
          <p:cNvSpPr txBox="1"/>
          <p:nvPr/>
        </p:nvSpPr>
        <p:spPr>
          <a:xfrm>
            <a:off x="9449579" y="3468358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53CF5DF-8C97-4719-AFCA-0B87E028B829}"/>
              </a:ext>
            </a:extLst>
          </p:cNvPr>
          <p:cNvSpPr txBox="1"/>
          <p:nvPr/>
        </p:nvSpPr>
        <p:spPr>
          <a:xfrm>
            <a:off x="4680190" y="5737508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391400" y="6476999"/>
            <a:ext cx="3002148" cy="29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6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CC9BD12-D60A-4835-B102-36B9BF29D30D}"/>
              </a:ext>
            </a:extLst>
          </p:cNvPr>
          <p:cNvGrpSpPr/>
          <p:nvPr/>
        </p:nvGrpSpPr>
        <p:grpSpPr>
          <a:xfrm>
            <a:off x="1397161" y="461013"/>
            <a:ext cx="7986637" cy="1292662"/>
            <a:chOff x="999843" y="3400324"/>
            <a:chExt cx="7986637" cy="1292662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3E7D5B59-99C4-4BAE-B247-BC9C28E18247}"/>
                </a:ext>
              </a:extLst>
            </p:cNvPr>
            <p:cNvSpPr/>
            <p:nvPr/>
          </p:nvSpPr>
          <p:spPr>
            <a:xfrm>
              <a:off x="999843" y="347910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674F755-430E-467A-8879-6C41C1125160}"/>
                </a:ext>
              </a:extLst>
            </p:cNvPr>
            <p:cNvSpPr txBox="1"/>
            <p:nvPr/>
          </p:nvSpPr>
          <p:spPr>
            <a:xfrm>
              <a:off x="1533856" y="3400324"/>
              <a:ext cx="745262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can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lít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169AB9C-4B66-4B53-89C9-823B5715EC1D}"/>
              </a:ext>
            </a:extLst>
          </p:cNvPr>
          <p:cNvGrpSpPr/>
          <p:nvPr/>
        </p:nvGrpSpPr>
        <p:grpSpPr>
          <a:xfrm>
            <a:off x="999503" y="1679552"/>
            <a:ext cx="9912402" cy="4451464"/>
            <a:chOff x="1795113" y="1911927"/>
            <a:chExt cx="8747772" cy="3620193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2FC7C26E-E27C-49E5-9334-042C1571EF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020" t="-1" b="1596"/>
            <a:stretch/>
          </p:blipFill>
          <p:spPr>
            <a:xfrm>
              <a:off x="1795113" y="2129703"/>
              <a:ext cx="8747772" cy="3402417"/>
            </a:xfrm>
            <a:prstGeom prst="roundRect">
              <a:avLst>
                <a:gd name="adj" fmla="val 34457"/>
              </a:avLst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E6957CED-294F-42DE-BA59-5B6FE0D37C0D}"/>
                </a:ext>
              </a:extLst>
            </p:cNvPr>
            <p:cNvSpPr/>
            <p:nvPr/>
          </p:nvSpPr>
          <p:spPr>
            <a:xfrm>
              <a:off x="1939636" y="1911927"/>
              <a:ext cx="4668982" cy="623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3954568-55C9-4ED6-B68C-3BA824200F00}"/>
              </a:ext>
            </a:extLst>
          </p:cNvPr>
          <p:cNvGrpSpPr/>
          <p:nvPr/>
        </p:nvGrpSpPr>
        <p:grpSpPr>
          <a:xfrm>
            <a:off x="5390480" y="5640201"/>
            <a:ext cx="899337" cy="557093"/>
            <a:chOff x="6486838" y="5518308"/>
            <a:chExt cx="899337" cy="557093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10A56A4-42C3-43CD-B93B-921DF1C067ED}"/>
                </a:ext>
              </a:extLst>
            </p:cNvPr>
            <p:cNvSpPr txBox="1"/>
            <p:nvPr/>
          </p:nvSpPr>
          <p:spPr>
            <a:xfrm>
              <a:off x="6976605" y="5552181"/>
              <a:ext cx="4095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22EFE094-C31A-4863-9D95-8CFEDC3158F3}"/>
                </a:ext>
              </a:extLst>
            </p:cNvPr>
            <p:cNvSpPr/>
            <p:nvPr/>
          </p:nvSpPr>
          <p:spPr>
            <a:xfrm>
              <a:off x="6486838" y="5518308"/>
              <a:ext cx="508820" cy="5088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AB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AB91D36B-0F29-4568-B1D1-181669A2169D}"/>
              </a:ext>
            </a:extLst>
          </p:cNvPr>
          <p:cNvGrpSpPr/>
          <p:nvPr/>
        </p:nvGrpSpPr>
        <p:grpSpPr>
          <a:xfrm>
            <a:off x="8863885" y="5640201"/>
            <a:ext cx="960816" cy="557093"/>
            <a:chOff x="8800089" y="5480712"/>
            <a:chExt cx="960816" cy="557093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EF9BD450-11F9-4DB9-8B6F-5CE68DB5EE0D}"/>
                </a:ext>
              </a:extLst>
            </p:cNvPr>
            <p:cNvGrpSpPr/>
            <p:nvPr/>
          </p:nvGrpSpPr>
          <p:grpSpPr>
            <a:xfrm>
              <a:off x="8861568" y="5480712"/>
              <a:ext cx="899337" cy="557093"/>
              <a:chOff x="6486838" y="5518308"/>
              <a:chExt cx="899337" cy="557093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3173B33C-405A-40BE-B6B2-8ED277DBC249}"/>
                  </a:ext>
                </a:extLst>
              </p:cNvPr>
              <p:cNvSpPr txBox="1"/>
              <p:nvPr/>
            </p:nvSpPr>
            <p:spPr>
              <a:xfrm>
                <a:off x="6976605" y="5552181"/>
                <a:ext cx="4095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rPr>
                  <a:t>l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B925B581-E556-489F-90AF-188D963A8661}"/>
                  </a:ext>
                </a:extLst>
              </p:cNvPr>
              <p:cNvSpPr/>
              <p:nvPr/>
            </p:nvSpPr>
            <p:spPr>
              <a:xfrm>
                <a:off x="6486838" y="5518308"/>
                <a:ext cx="508820" cy="5088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AB8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0769DFE-7AFA-4180-A6E7-130A7C491920}"/>
                </a:ext>
              </a:extLst>
            </p:cNvPr>
            <p:cNvSpPr txBox="1"/>
            <p:nvPr/>
          </p:nvSpPr>
          <p:spPr>
            <a:xfrm>
              <a:off x="8800089" y="5482180"/>
              <a:ext cx="6317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 useBgFill="1">
        <p:nvSpPr>
          <p:cNvPr id="16" name="Rectangle 15"/>
          <p:cNvSpPr/>
          <p:nvPr/>
        </p:nvSpPr>
        <p:spPr>
          <a:xfrm>
            <a:off x="7324436" y="6594764"/>
            <a:ext cx="3029528" cy="184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2B74E1-E4D7-4D8B-BAD8-300E8BE2C34F}"/>
              </a:ext>
            </a:extLst>
          </p:cNvPr>
          <p:cNvSpPr txBox="1"/>
          <p:nvPr/>
        </p:nvSpPr>
        <p:spPr>
          <a:xfrm>
            <a:off x="1292787" y="417956"/>
            <a:ext cx="9955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2F767839-D902-4817-930F-D92DF1B6F269}"/>
              </a:ext>
            </a:extLst>
          </p:cNvPr>
          <p:cNvSpPr/>
          <p:nvPr/>
        </p:nvSpPr>
        <p:spPr>
          <a:xfrm>
            <a:off x="769567" y="70824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B3E0D8-348C-4436-B37B-43752DDD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7" y="1811388"/>
            <a:ext cx="9904445" cy="4023021"/>
          </a:xfrm>
          <a:prstGeom prst="roundRect">
            <a:avLst/>
          </a:prstGeom>
        </p:spPr>
      </p:pic>
      <p:sp useBgFill="1">
        <p:nvSpPr>
          <p:cNvPr id="5" name="Rectangle 4"/>
          <p:cNvSpPr/>
          <p:nvPr/>
        </p:nvSpPr>
        <p:spPr>
          <a:xfrm>
            <a:off x="7269018" y="6604000"/>
            <a:ext cx="3103418" cy="175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3CEF89-E653-4B99-A958-3389B7CDD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817" y="501204"/>
            <a:ext cx="7042932" cy="2860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65648A-3948-454B-86FD-266316561EE4}"/>
              </a:ext>
            </a:extLst>
          </p:cNvPr>
          <p:cNvSpPr txBox="1"/>
          <p:nvPr/>
        </p:nvSpPr>
        <p:spPr>
          <a:xfrm>
            <a:off x="1208915" y="2844918"/>
            <a:ext cx="137362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5EB552D-A38D-4B6B-A385-38F6857FA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147891"/>
              </p:ext>
            </p:extLst>
          </p:nvPr>
        </p:nvGraphicFramePr>
        <p:xfrm>
          <a:off x="2519675" y="3541726"/>
          <a:ext cx="7599216" cy="138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197">
                  <a:extLst>
                    <a:ext uri="{9D8B030D-6E8A-4147-A177-3AD203B41FA5}">
                      <a16:colId xmlns="" xmlns:a16="http://schemas.microsoft.com/office/drawing/2014/main" val="1092565331"/>
                    </a:ext>
                  </a:extLst>
                </a:gridCol>
                <a:gridCol w="1459580">
                  <a:extLst>
                    <a:ext uri="{9D8B030D-6E8A-4147-A177-3AD203B41FA5}">
                      <a16:colId xmlns="" xmlns:a16="http://schemas.microsoft.com/office/drawing/2014/main" val="1687512118"/>
                    </a:ext>
                  </a:extLst>
                </a:gridCol>
                <a:gridCol w="1477843">
                  <a:extLst>
                    <a:ext uri="{9D8B030D-6E8A-4147-A177-3AD203B41FA5}">
                      <a16:colId xmlns="" xmlns:a16="http://schemas.microsoft.com/office/drawing/2014/main" val="1115789471"/>
                    </a:ext>
                  </a:extLst>
                </a:gridCol>
                <a:gridCol w="1305667">
                  <a:extLst>
                    <a:ext uri="{9D8B030D-6E8A-4147-A177-3AD203B41FA5}">
                      <a16:colId xmlns="" xmlns:a16="http://schemas.microsoft.com/office/drawing/2014/main" val="304400552"/>
                    </a:ext>
                  </a:extLst>
                </a:gridCol>
                <a:gridCol w="1383929">
                  <a:extLst>
                    <a:ext uri="{9D8B030D-6E8A-4147-A177-3AD203B41FA5}">
                      <a16:colId xmlns="" xmlns:a16="http://schemas.microsoft.com/office/drawing/2014/main" val="4068530104"/>
                    </a:ext>
                  </a:extLst>
                </a:gridCol>
              </a:tblGrid>
              <a:tr h="693454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7395153"/>
                  </a:ext>
                </a:extLst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40558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2B54DB9-F72F-432B-8E3F-564D2BAB4A9A}"/>
              </a:ext>
            </a:extLst>
          </p:cNvPr>
          <p:cNvSpPr txBox="1"/>
          <p:nvPr/>
        </p:nvSpPr>
        <p:spPr>
          <a:xfrm>
            <a:off x="6520608" y="4320838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4B7908-F2E8-4FE1-92C3-33464939B709}"/>
              </a:ext>
            </a:extLst>
          </p:cNvPr>
          <p:cNvSpPr txBox="1"/>
          <p:nvPr/>
        </p:nvSpPr>
        <p:spPr>
          <a:xfrm>
            <a:off x="7887445" y="4303502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79874B-33F9-488C-A1B1-0C07A7A66E14}"/>
              </a:ext>
            </a:extLst>
          </p:cNvPr>
          <p:cNvSpPr txBox="1"/>
          <p:nvPr/>
        </p:nvSpPr>
        <p:spPr>
          <a:xfrm>
            <a:off x="9254283" y="4320838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6E29A9-63EF-4FDA-AF5B-9CA1BE606110}"/>
              </a:ext>
            </a:extLst>
          </p:cNvPr>
          <p:cNvSpPr txBox="1"/>
          <p:nvPr/>
        </p:nvSpPr>
        <p:spPr>
          <a:xfrm>
            <a:off x="1208916" y="5106206"/>
            <a:ext cx="5986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448BDCE-6943-41AC-BEC3-7DCCEDD8C3F3}"/>
              </a:ext>
            </a:extLst>
          </p:cNvPr>
          <p:cNvSpPr txBox="1"/>
          <p:nvPr/>
        </p:nvSpPr>
        <p:spPr>
          <a:xfrm>
            <a:off x="7206579" y="5116991"/>
            <a:ext cx="3246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 (7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 useBgFill="1">
        <p:nvSpPr>
          <p:cNvPr id="10" name="Rectangle 9"/>
          <p:cNvSpPr/>
          <p:nvPr/>
        </p:nvSpPr>
        <p:spPr>
          <a:xfrm>
            <a:off x="7361382" y="6539345"/>
            <a:ext cx="2992582" cy="2493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F060E4-A6DE-4A9B-BFD4-621C716272FB}"/>
              </a:ext>
            </a:extLst>
          </p:cNvPr>
          <p:cNvSpPr txBox="1"/>
          <p:nvPr/>
        </p:nvSpPr>
        <p:spPr>
          <a:xfrm>
            <a:off x="1655192" y="367865"/>
            <a:ext cx="95822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chai.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CF30255E-AAD6-43E3-9981-CB1275F0BC10}"/>
              </a:ext>
            </a:extLst>
          </p:cNvPr>
          <p:cNvSpPr/>
          <p:nvPr/>
        </p:nvSpPr>
        <p:spPr>
          <a:xfrm>
            <a:off x="975832" y="75883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7B641CE-C77F-4101-968C-234613593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990" y="1888558"/>
            <a:ext cx="3823545" cy="2876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422447A-1B36-4FEE-AAED-3CB7CAA4B5A0}"/>
              </a:ext>
            </a:extLst>
          </p:cNvPr>
          <p:cNvSpPr txBox="1"/>
          <p:nvPr/>
        </p:nvSpPr>
        <p:spPr>
          <a:xfrm>
            <a:off x="887188" y="1631465"/>
            <a:ext cx="4069517" cy="2432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: 15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7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52AAF7D-6FA1-432F-9363-044E41DB15E1}"/>
              </a:ext>
            </a:extLst>
          </p:cNvPr>
          <p:cNvSpPr txBox="1"/>
          <p:nvPr/>
        </p:nvSpPr>
        <p:spPr>
          <a:xfrm>
            <a:off x="2564320" y="4105491"/>
            <a:ext cx="5980712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 – 7 = 8 (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 useBgFill="1">
        <p:nvSpPr>
          <p:cNvPr id="7" name="Rectangle 6"/>
          <p:cNvSpPr/>
          <p:nvPr/>
        </p:nvSpPr>
        <p:spPr>
          <a:xfrm>
            <a:off x="8996217" y="0"/>
            <a:ext cx="3057237" cy="212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9042400" y="6581001"/>
            <a:ext cx="298334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d877327764cf9e3159dbe9d7a2932be9e5fa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328</Words>
  <Application>Microsoft Office PowerPoint</Application>
  <PresentationFormat>Custom</PresentationFormat>
  <Paragraphs>80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1_Office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ismail - [2010]</cp:lastModifiedBy>
  <cp:revision>12</cp:revision>
  <dcterms:created xsi:type="dcterms:W3CDTF">2021-08-07T04:39:28Z</dcterms:created>
  <dcterms:modified xsi:type="dcterms:W3CDTF">2021-10-28T17:22:41Z</dcterms:modified>
</cp:coreProperties>
</file>