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700" r:id="rId4"/>
    <p:sldMasterId id="2147483718" r:id="rId5"/>
    <p:sldMasterId id="2147483730" r:id="rId6"/>
    <p:sldMasterId id="2147483742" r:id="rId7"/>
  </p:sldMasterIdLst>
  <p:notesMasterIdLst>
    <p:notesMasterId r:id="rId32"/>
  </p:notesMasterIdLst>
  <p:sldIdLst>
    <p:sldId id="517" r:id="rId8"/>
    <p:sldId id="257" r:id="rId9"/>
    <p:sldId id="258" r:id="rId10"/>
    <p:sldId id="264" r:id="rId11"/>
    <p:sldId id="260" r:id="rId12"/>
    <p:sldId id="261" r:id="rId13"/>
    <p:sldId id="263" r:id="rId14"/>
    <p:sldId id="262" r:id="rId15"/>
    <p:sldId id="266" r:id="rId16"/>
    <p:sldId id="267" r:id="rId17"/>
    <p:sldId id="265" r:id="rId18"/>
    <p:sldId id="269" r:id="rId19"/>
    <p:sldId id="299" r:id="rId20"/>
    <p:sldId id="507" r:id="rId21"/>
    <p:sldId id="508" r:id="rId22"/>
    <p:sldId id="509" r:id="rId23"/>
    <p:sldId id="306" r:id="rId24"/>
    <p:sldId id="510" r:id="rId25"/>
    <p:sldId id="511" r:id="rId26"/>
    <p:sldId id="512" r:id="rId27"/>
    <p:sldId id="513" r:id="rId28"/>
    <p:sldId id="515" r:id="rId29"/>
    <p:sldId id="516" r:id="rId30"/>
    <p:sldId id="29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2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CA7C-7520-48DD-88FB-177E84F3E8E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6EAAE-8BA9-4EFF-BE4A-1A4A43290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3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303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468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317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635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580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540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782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07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2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9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49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74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36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78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80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97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65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6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5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0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30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20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18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06012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128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200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84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759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33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961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869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338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474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7045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528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5755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6212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1628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599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2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11907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6859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735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6733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7362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4215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39178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349883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67086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1472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37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613402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815765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01981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3609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44102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088586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04325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85676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701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2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317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3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112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848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001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614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423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835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948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01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2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727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96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41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07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673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089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924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305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28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378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6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6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6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9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0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16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71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470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0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6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7.png"/><Relationship Id="rId18" Type="http://schemas.microsoft.com/office/2007/relationships/hdphoto" Target="../media/hdphoto8.wdp"/><Relationship Id="rId3" Type="http://schemas.openxmlformats.org/officeDocument/2006/relationships/image" Target="../media/image14.png"/><Relationship Id="rId21" Type="http://schemas.openxmlformats.org/officeDocument/2006/relationships/image" Target="../media/image21.png"/><Relationship Id="rId7" Type="http://schemas.openxmlformats.org/officeDocument/2006/relationships/slide" Target="slide6.xml"/><Relationship Id="rId12" Type="http://schemas.microsoft.com/office/2007/relationships/hdphoto" Target="../media/hdphoto4.wdp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16.png"/><Relationship Id="rId5" Type="http://schemas.microsoft.com/office/2007/relationships/hdphoto" Target="../media/hdphoto2.wdp"/><Relationship Id="rId15" Type="http://schemas.openxmlformats.org/officeDocument/2006/relationships/image" Target="../media/image18.png"/><Relationship Id="rId23" Type="http://schemas.openxmlformats.org/officeDocument/2006/relationships/image" Target="../media/image22.GIF"/><Relationship Id="rId10" Type="http://schemas.microsoft.com/office/2007/relationships/hdphoto" Target="../media/hdphoto5.wdp"/><Relationship Id="rId19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3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3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3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3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80124" y="3238690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</a:t>
            </a:r>
            <a:r>
              <a:rPr lang="en-US" alt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ĐỌC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BÀI: CHƠI </a:t>
            </a:r>
            <a:r>
              <a:rPr lang="en-US" sz="3600" b="1" smtClean="0">
                <a:solidFill>
                  <a:srgbClr val="7030A0"/>
                </a:solidFill>
                <a:cs typeface="Times New Roman" pitchFamily="18" charset="0"/>
              </a:rPr>
              <a:t>CHONG CHÓNG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</a:t>
              </a:r>
              <a:r>
                <a:rPr kumimoji="0" lang="en-US" altLang="zh-CN" sz="8000" b="0" i="0" u="none" strike="noStrike" kern="1200" cap="none" spc="30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5 </a:t>
              </a:r>
              <a:r>
                <a:rPr kumimoji="0" lang="en-US" altLang="zh-CN" sz="8000" b="0" i="0" u="none" strike="noStrike" kern="120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+ </a:t>
              </a:r>
              <a:r>
                <a:rPr kumimoji="0" lang="en-US" altLang="zh-CN" sz="8000" b="0" i="0" u="none" strike="noStrike" kern="1200" cap="none" spc="30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6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24909B-73B6-44F5-8CEA-67DDFD05E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0F7DD2-655A-471C-A747-7DE8B0B0F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150" y="1679944"/>
            <a:ext cx="8782492" cy="3073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10312400" y="5885180"/>
            <a:ext cx="1998345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mẫu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842836" y="2307822"/>
            <a:ext cx="6916420" cy="2098675"/>
            <a:chOff x="172324" y="1157225"/>
            <a:chExt cx="2109019" cy="1406784"/>
          </a:xfrm>
        </p:grpSpPr>
        <p:sp>
          <p:nvSpPr>
            <p:cNvPr id="43" name="Hexagon 42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8889" y="1370052"/>
              <a:ext cx="1954115" cy="1010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toe</a:t>
              </a: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Cười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với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khuôn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miệng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mở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rộng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sang 2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bên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thể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hiện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sự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thú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6D091-C464-4CF4-81B0-2A14C52B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23C54-27F0-4D82-91AA-6D3474039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chiếc chong chóng chỉ có một cái cán nhỏ và dài, một đầu gắn bốn cánh giấy mỏng, xinh như một bông hoa. 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CCC942-4904-42EC-8315-AC216255006C}"/>
              </a:ext>
            </a:extLst>
          </p:cNvPr>
          <p:cNvCxnSpPr/>
          <p:nvPr/>
        </p:nvCxnSpPr>
        <p:spPr>
          <a:xfrm flipH="1">
            <a:off x="4457699" y="181268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6458BA-260F-40A4-A4DC-1D68A1C2A3B1}"/>
              </a:ext>
            </a:extLst>
          </p:cNvPr>
          <p:cNvCxnSpPr/>
          <p:nvPr/>
        </p:nvCxnSpPr>
        <p:spPr>
          <a:xfrm flipH="1">
            <a:off x="8775910" y="179860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4623003-392C-4CA6-84A2-08F3B203A94E}"/>
              </a:ext>
            </a:extLst>
          </p:cNvPr>
          <p:cNvCxnSpPr/>
          <p:nvPr/>
        </p:nvCxnSpPr>
        <p:spPr>
          <a:xfrm flipH="1">
            <a:off x="10158142" y="182562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F55C1C-BD74-49AB-9F09-71646DA083C2}"/>
              </a:ext>
            </a:extLst>
          </p:cNvPr>
          <p:cNvCxnSpPr/>
          <p:nvPr/>
        </p:nvCxnSpPr>
        <p:spPr>
          <a:xfrm flipH="1">
            <a:off x="3983156" y="220453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834BE3-E4A0-495D-9534-EDC724992594}"/>
              </a:ext>
            </a:extLst>
          </p:cNvPr>
          <p:cNvCxnSpPr/>
          <p:nvPr/>
        </p:nvCxnSpPr>
        <p:spPr>
          <a:xfrm flipH="1">
            <a:off x="7789231" y="223869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DEE752-6176-455C-AA6B-AA6C8F606079}"/>
              </a:ext>
            </a:extLst>
          </p:cNvPr>
          <p:cNvCxnSpPr/>
          <p:nvPr/>
        </p:nvCxnSpPr>
        <p:spPr>
          <a:xfrm flipH="1">
            <a:off x="7694552" y="226571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69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8697434" y="5885180"/>
            <a:ext cx="3613312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2704662-D83D-4BF5-AAAC-D07303E07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4" y="946150"/>
            <a:ext cx="527050" cy="158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39CF391-0108-4C76-A74F-249F57D84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8" y="2338086"/>
            <a:ext cx="527050" cy="316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56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9201874" y="5885180"/>
            <a:ext cx="3108872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1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B43E5F-265F-4A77-A688-76E77AEAE784}"/>
              </a:ext>
            </a:extLst>
          </p:cNvPr>
          <p:cNvSpPr/>
          <p:nvPr/>
        </p:nvSpPr>
        <p:spPr>
          <a:xfrm>
            <a:off x="808075" y="5747058"/>
            <a:ext cx="931412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1. Tìm chi tiết cho thấy An rất thích chơi chong chóng.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4E1230-3F00-4588-897A-F9667276AE45}"/>
              </a:ext>
            </a:extLst>
          </p:cNvPr>
          <p:cNvCxnSpPr/>
          <p:nvPr/>
        </p:nvCxnSpPr>
        <p:spPr>
          <a:xfrm>
            <a:off x="808075" y="1643605"/>
            <a:ext cx="464360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82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B43E5F-265F-4A77-A688-76E77AEAE784}"/>
              </a:ext>
            </a:extLst>
          </p:cNvPr>
          <p:cNvSpPr/>
          <p:nvPr/>
        </p:nvSpPr>
        <p:spPr>
          <a:xfrm>
            <a:off x="808075" y="5747058"/>
            <a:ext cx="931412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0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2. Vì sao An luôn thắng khi thi chơi chong chóng cùng bé Mai?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4E1230-3F00-4588-897A-F9667276AE45}"/>
              </a:ext>
            </a:extLst>
          </p:cNvPr>
          <p:cNvCxnSpPr>
            <a:cxnSpLocks/>
          </p:cNvCxnSpPr>
          <p:nvPr/>
        </p:nvCxnSpPr>
        <p:spPr>
          <a:xfrm>
            <a:off x="808075" y="4398379"/>
            <a:ext cx="569689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5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401082" y="-13856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59566"/>
            <a:ext cx="1752601" cy="202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2328599" y="5612269"/>
            <a:ext cx="551097" cy="540344"/>
            <a:chOff x="2725503" y="6212581"/>
            <a:chExt cx="551097" cy="528220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70528" y="5612269"/>
            <a:ext cx="551097" cy="540344"/>
            <a:chOff x="2725503" y="6212581"/>
            <a:chExt cx="551097" cy="528220"/>
          </a:xfrm>
        </p:grpSpPr>
        <p:pic>
          <p:nvPicPr>
            <p:cNvPr id="36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81537" y="5603435"/>
            <a:ext cx="551097" cy="540344"/>
            <a:chOff x="2725503" y="6212581"/>
            <a:chExt cx="551097" cy="528220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23466" y="5603435"/>
            <a:ext cx="551097" cy="540344"/>
            <a:chOff x="2725503" y="6212581"/>
            <a:chExt cx="551097" cy="528220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itle 1"/>
          <p:cNvSpPr txBox="1"/>
          <p:nvPr/>
        </p:nvSpPr>
        <p:spPr>
          <a:xfrm>
            <a:off x="0" y="27710"/>
            <a:ext cx="12192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3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khởi động cho bài học mới nhé, hãy giúp mẹ con sóc trả lời các câu hỏi để có thể nhặt hạt dẻ cho mùa đông nhé.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0528" y="3529162"/>
            <a:ext cx="2875801" cy="33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B43E5F-265F-4A77-A688-76E77AEAE784}"/>
              </a:ext>
            </a:extLst>
          </p:cNvPr>
          <p:cNvSpPr/>
          <p:nvPr/>
        </p:nvSpPr>
        <p:spPr>
          <a:xfrm>
            <a:off x="808075" y="5747058"/>
            <a:ext cx="688909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0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3. An nghĩ ra cách gì để bé Mai vui?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4E1230-3F00-4588-897A-F9667276AE45}"/>
              </a:ext>
            </a:extLst>
          </p:cNvPr>
          <p:cNvCxnSpPr>
            <a:cxnSpLocks/>
          </p:cNvCxnSpPr>
          <p:nvPr/>
        </p:nvCxnSpPr>
        <p:spPr>
          <a:xfrm>
            <a:off x="2351949" y="4734045"/>
            <a:ext cx="534521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8257AD-3EBB-4E07-9745-FA83141A6929}"/>
              </a:ext>
            </a:extLst>
          </p:cNvPr>
          <p:cNvCxnSpPr>
            <a:cxnSpLocks/>
          </p:cNvCxnSpPr>
          <p:nvPr/>
        </p:nvCxnSpPr>
        <p:spPr>
          <a:xfrm>
            <a:off x="701748" y="5023412"/>
            <a:ext cx="699541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74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B43E5F-265F-4A77-A688-76E77AEAE784}"/>
              </a:ext>
            </a:extLst>
          </p:cNvPr>
          <p:cNvSpPr/>
          <p:nvPr/>
        </p:nvSpPr>
        <p:spPr>
          <a:xfrm>
            <a:off x="808075" y="5747058"/>
            <a:ext cx="688909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0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4. Qua câu chuyện, em thấy tình cảm anh em của Mai và An như thế nào?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672205-4999-4F93-91D3-67BF74F7F053}"/>
              </a:ext>
            </a:extLst>
          </p:cNvPr>
          <p:cNvSpPr/>
          <p:nvPr/>
        </p:nvSpPr>
        <p:spPr>
          <a:xfrm>
            <a:off x="8241175" y="5625296"/>
            <a:ext cx="3654591" cy="932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khăng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khít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21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B43E5F-265F-4A77-A688-76E77AEAE784}"/>
              </a:ext>
            </a:extLst>
          </p:cNvPr>
          <p:cNvSpPr/>
          <p:nvPr/>
        </p:nvSpPr>
        <p:spPr>
          <a:xfrm>
            <a:off x="808075" y="5747058"/>
            <a:ext cx="688909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0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1. Tìm từ ngữ trong bài đặc tả chiếc chong chóng.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7FACF2-BE5F-430A-93D8-CAE5DD70E208}"/>
              </a:ext>
            </a:extLst>
          </p:cNvPr>
          <p:cNvCxnSpPr/>
          <p:nvPr/>
        </p:nvCxnSpPr>
        <p:spPr>
          <a:xfrm>
            <a:off x="9734309" y="1655180"/>
            <a:ext cx="116406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A1726F-032D-4CA8-ACF6-217B288281AB}"/>
              </a:ext>
            </a:extLst>
          </p:cNvPr>
          <p:cNvCxnSpPr>
            <a:cxnSpLocks/>
          </p:cNvCxnSpPr>
          <p:nvPr/>
        </p:nvCxnSpPr>
        <p:spPr>
          <a:xfrm>
            <a:off x="701748" y="1932973"/>
            <a:ext cx="5251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1DE9EC-083A-469A-BAC9-562989A7B494}"/>
              </a:ext>
            </a:extLst>
          </p:cNvPr>
          <p:cNvCxnSpPr>
            <a:cxnSpLocks/>
          </p:cNvCxnSpPr>
          <p:nvPr/>
        </p:nvCxnSpPr>
        <p:spPr>
          <a:xfrm>
            <a:off x="2831490" y="1944548"/>
            <a:ext cx="512031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63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306A-A1A9-404D-A055-71BBA3A0D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vi-VN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Nếu em là Mai, em sẽ nói với anh An sau khi chơi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C3675-2AC9-4E1A-9BE9-27604F41B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C03B2-E5DB-42B4-8819-A46EF69A586D}"/>
              </a:ext>
            </a:extLst>
          </p:cNvPr>
          <p:cNvSpPr/>
          <p:nvPr/>
        </p:nvSpPr>
        <p:spPr>
          <a:xfrm>
            <a:off x="3314699" y="2164466"/>
            <a:ext cx="6273479" cy="2071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 ơn anh vì đã nhường nhịn để em vui.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0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bldLvl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4887" y="30511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697977" y="1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4822263"/>
            <a:ext cx="1698437" cy="196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Callout 21"/>
          <p:cNvSpPr/>
          <p:nvPr/>
        </p:nvSpPr>
        <p:spPr>
          <a:xfrm>
            <a:off x="1719396" y="165473"/>
            <a:ext cx="4633600" cy="2209800"/>
          </a:xfrm>
          <a:prstGeom prst="wedgeEllipseCallout">
            <a:avLst>
              <a:gd name="adj1" fmla="val 11292"/>
              <a:gd name="adj2" fmla="val 839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4905632" y="5209655"/>
            <a:ext cx="3476368" cy="1578606"/>
          </a:xfrm>
          <a:prstGeom prst="wedgeEllipseCallout">
            <a:avLst>
              <a:gd name="adj1" fmla="val 58327"/>
              <a:gd name="adj2" fmla="val -341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ạ!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9632" y="2857947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42" y="4099756"/>
            <a:ext cx="1862846" cy="215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Flowchart: Connector 28">
            <a:hlinkClick r:id="rId6" action="ppaction://hlinksldjump"/>
          </p:cNvPr>
          <p:cNvSpPr/>
          <p:nvPr/>
        </p:nvSpPr>
        <p:spPr>
          <a:xfrm>
            <a:off x="2707153" y="6323840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Flowchart: Connector 29">
            <a:hlinkClick r:id="rId7" action="ppaction://hlinksldjump"/>
          </p:cNvPr>
          <p:cNvSpPr/>
          <p:nvPr/>
        </p:nvSpPr>
        <p:spPr>
          <a:xfrm>
            <a:off x="4528645" y="6203679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Flowchart: Connector 30">
            <a:hlinkClick r:id="rId8" action="ppaction://hlinksldjump"/>
          </p:cNvPr>
          <p:cNvSpPr/>
          <p:nvPr/>
        </p:nvSpPr>
        <p:spPr>
          <a:xfrm>
            <a:off x="7155841" y="617955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Flowchart: Connector 31">
            <a:hlinkClick r:id="rId8" action="ppaction://hlinksldjump"/>
          </p:cNvPr>
          <p:cNvSpPr/>
          <p:nvPr/>
        </p:nvSpPr>
        <p:spPr>
          <a:xfrm>
            <a:off x="8443258" y="646793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3124201" y="6129089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4938872" y="6085796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7620001" y="5948350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8818375" y="6256064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  <a14:backgroundMark x1="37801" y1="47450" x2="61684" y2="50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5714507" y="4099757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2057400" y="6388882"/>
            <a:ext cx="250873" cy="23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7698878" y="5149960"/>
            <a:ext cx="196670" cy="18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5960641" y="5788859"/>
            <a:ext cx="167026" cy="1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8324068" y="5544590"/>
            <a:ext cx="283274" cy="2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10136137" y="6413005"/>
            <a:ext cx="308465" cy="29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6333254" y="6515857"/>
            <a:ext cx="283222" cy="26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18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2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02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13" y="9906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9946167" y="5688470"/>
            <a:ext cx="688402" cy="7061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03515E-7 C -0.00208 -0.00902 -0.00156 -0.00254 0.00105 -0.01526 C 0.00382 -0.02914 0.00261 -0.03562 0.01077 -0.04394 C 0.01337 -0.04926 0.01511 -0.05527 0.01789 -0.06059 C 0.01962 -0.07007 0.0191 -0.07863 0.025 -0.08441 C 0.02796 -0.09598 0.0323 -0.11286 0.03959 -0.1198 C 0.04514 -0.13159 0.05035 -0.14362 0.05764 -0.15333 C 0.06198 -0.16559 0.06893 -0.17484 0.07327 -0.1871 C 0.07587 -0.20167 0.08612 -0.2278 0.09497 -0.23612 C 0.09584 -0.23844 0.09636 -0.24075 0.0974 -0.24283 C 0.09896 -0.2463 0.10226 -0.25301 0.10226 -0.25278 C 0.10122 -0.25694 0.09862 -0.26041 0.09862 -0.2648 C 0.09862 -0.26688 0.1 -0.26827 0.10087 -0.26989 C 0.1066 -0.28168 0.11407 -0.28631 0.12379 -0.28839 C 0.12622 -0.29001 0.13021 -0.29232 0.1323 -0.2951 C 0.13334 -0.29648 0.13351 -0.29903 0.13473 -0.30019 C 0.13698 -0.30204 0.13959 -0.30227 0.14185 -0.30342 C 0.14549 -0.30504 0.15278 -0.30851 0.15278 -0.30828 C 0.16077 -0.31614 0.16893 -0.31846 0.17796 -0.32216 C 0.19202 -0.32794 0.20417 -0.3321 0.21893 -0.33395 C 0.22744 -0.33673 0.23195 -0.33094 0.23941 -0.32701 C 0.24462 -0.32031 0.25278 -0.31267 0.2599 -0.31036 C 0.26355 -0.3092 0.26719 -0.3092 0.27084 -0.30851 C 0.27257 -0.30805 0.27396 -0.30735 0.2757 -0.30689 C 0.27778 -0.30481 0.28091 -0.30435 0.28282 -0.3018 C 0.28612 -0.29718 0.28629 -0.28122 0.28889 -0.27475 C 0.29011 -0.27128 0.29202 -0.26804 0.29358 -0.2648 C 0.29445 -0.26318 0.29619 -0.25971 0.29619 -0.25948 C 0.29896 -0.24746 0.29775 -0.25301 0.29966 -0.24283 C 0.30087 -0.21647 0.29497 -0.21762 0.3033 -0.21762 " pathEditMode="relative" rAng="0" ptsTypes="fffffffffffffffffffffffffffff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168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1.84971E-6 C -0.00208 -0.00902 -0.00191 -0.00254 -0.00069 -0.01526 C 0.00052 -0.02913 -2.22222E-6 -0.03561 0.00365 -0.04393 C 0.00486 -0.04925 0.00573 -0.05526 0.00695 -0.06058 C 0.00781 -0.07006 0.00764 -0.07861 0.01025 -0.08439 C 0.01163 -0.09595 0.01354 -0.11283 0.01702 -0.11977 C 0.01945 -0.13156 0.02188 -0.14358 0.02535 -0.15329 C 0.02726 -0.16555 0.03038 -0.1748 0.03247 -0.18705 C 0.03368 -0.20162 0.03837 -0.22774 0.04236 -0.23607 C 0.04288 -0.23838 0.04306 -0.24069 0.04358 -0.24277 C 0.04427 -0.24624 0.04584 -0.25295 0.04584 -0.25271 C 0.04531 -0.25688 0.0441 -0.26034 0.0441 -0.26474 C 0.0441 -0.26682 0.04479 -0.26821 0.04514 -0.26982 C 0.04775 -0.28162 0.05122 -0.28624 0.05573 -0.28832 C 0.05677 -0.28994 0.05868 -0.29225 0.05955 -0.29503 C 0.06007 -0.29641 0.06007 -0.29896 0.06059 -0.30011 C 0.06163 -0.30196 0.06285 -0.30219 0.06389 -0.30335 C 0.06563 -0.30497 0.06893 -0.30844 0.06893 -0.30821 C 0.07257 -0.31607 0.07639 -0.31838 0.08056 -0.32208 C 0.08698 -0.32786 0.09254 -0.33202 0.09931 -0.33387 C 0.1033 -0.33665 0.10538 -0.33087 0.10868 -0.32693 C 0.11111 -0.32023 0.11493 -0.3126 0.11823 -0.31029 C 0.11979 -0.30913 0.12153 -0.30913 0.12327 -0.30844 C 0.12396 -0.30798 0.12466 -0.30728 0.12535 -0.30682 C 0.12639 -0.30474 0.12778 -0.30428 0.12865 -0.30173 C 0.13021 -0.29711 0.13021 -0.28115 0.13143 -0.27468 C 0.13212 -0.27121 0.13299 -0.26798 0.13368 -0.26474 C 0.13403 -0.26312 0.1349 -0.25965 0.1349 -0.25942 C 0.13611 -0.2474 0.13559 -0.25295 0.13646 -0.24277 C 0.13698 -0.21641 0.1342 -0.21757 0.1382 -0.21757 " pathEditMode="relative" rAng="0" ptsTypes="fffffffffffffffffffffffffffff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3.75723E-6 C 0.00087 -0.00902 0.00052 -0.00255 -0.00052 -0.01526 C -0.00174 -0.02914 -0.00122 -0.03561 -0.00434 -0.04393 C -0.00538 -0.04925 -0.00608 -0.05526 -0.00712 -0.06058 C -0.00781 -0.07006 -0.00764 -0.07862 -0.0099 -0.0844 C -0.01111 -0.09596 -0.01267 -0.11284 -0.01562 -0.11977 C -0.01771 -0.13156 -0.01979 -0.14359 -0.02274 -0.1533 C -0.02431 -0.16555 -0.02708 -0.1748 -0.02882 -0.18706 C -0.02986 -0.20162 -0.03385 -0.22775 -0.03733 -0.23607 C -0.03767 -0.23839 -0.03785 -0.2407 -0.03837 -0.24278 C -0.03889 -0.24625 -0.0401 -0.25295 -0.0401 -0.25272 C -0.03976 -0.25688 -0.03889 -0.26035 -0.03889 -0.26474 C -0.03889 -0.26682 -0.03924 -0.26821 -0.03958 -0.26983 C -0.04184 -0.28162 -0.04479 -0.28625 -0.04861 -0.28833 C -0.04948 -0.28995 -0.05122 -0.29226 -0.05191 -0.29503 C -0.05226 -0.29642 -0.05243 -0.29896 -0.05295 -0.30012 C -0.05382 -0.30197 -0.05469 -0.3022 -0.05573 -0.30336 C -0.05712 -0.30497 -0.0599 -0.30844 -0.0599 -0.30821 C -0.06319 -0.31607 -0.06632 -0.31839 -0.06979 -0.32208 C -0.07535 -0.32787 -0.08003 -0.33203 -0.08594 -0.33388 C -0.08906 -0.33665 -0.09097 -0.33087 -0.09392 -0.32694 C -0.09601 -0.32023 -0.09913 -0.3126 -0.10191 -0.31029 C -0.10347 -0.30914 -0.10469 -0.30914 -0.10625 -0.30844 C -0.10677 -0.30798 -0.10747 -0.30729 -0.10816 -0.30682 C -0.10885 -0.30474 -0.11007 -0.30428 -0.11094 -0.30174 C -0.11215 -0.29711 -0.11215 -0.28116 -0.11337 -0.27469 C -0.11389 -0.27122 -0.11441 -0.26798 -0.1151 -0.26474 C -0.11545 -0.26313 -0.11615 -0.25966 -0.11615 -0.25943 C -0.11719 -0.2474 -0.11667 -0.25295 -0.11753 -0.24278 C -0.11806 -0.21642 -0.11562 -0.21758 -0.11875 -0.21758 " pathEditMode="relative" rAng="0" ptsTypes="fffffffffffffffffffffffffffffA"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1.7341E-6 C 0.00139 -0.00902 0.00087 -0.00254 -0.00104 -0.01526 C -0.00313 -0.02913 -0.00209 -0.03561 -0.00799 -0.04393 C -0.0099 -0.04925 -0.01129 -0.05526 -0.0132 -0.06058 C -0.01459 -0.07006 -0.01424 -0.07861 -0.0184 -0.08439 C -0.02049 -0.09595 -0.02379 -0.11283 -0.02882 -0.11977 C -0.03281 -0.13156 -0.03663 -0.14358 -0.04202 -0.15329 C -0.04514 -0.16555 -0.05 -0.1748 -0.0533 -0.18705 C -0.05521 -0.20162 -0.0625 -0.22774 -0.06893 -0.23607 C -0.06962 -0.23838 -0.06997 -0.24069 -0.07066 -0.24277 C -0.07188 -0.24624 -0.07413 -0.25295 -0.07413 -0.25272 C -0.07361 -0.25688 -0.0717 -0.26035 -0.0717 -0.26474 C -0.0717 -0.26682 -0.07257 -0.26821 -0.07327 -0.26982 C -0.07743 -0.28162 -0.08281 -0.28624 -0.08976 -0.28832 C -0.0915 -0.28994 -0.09445 -0.29225 -0.09601 -0.29503 C -0.0967 -0.29641 -0.09688 -0.29896 -0.09757 -0.30011 C -0.09931 -0.30196 -0.10122 -0.30219 -0.10278 -0.30335 C -0.10556 -0.30497 -0.11077 -0.30844 -0.11077 -0.30821 C -0.1165 -0.31607 -0.12257 -0.31838 -0.129 -0.32208 C -0.13906 -0.32786 -0.14792 -0.33202 -0.15851 -0.33387 C -0.16476 -0.33665 -0.16788 -0.33087 -0.17344 -0.32693 C -0.17709 -0.32023 -0.18299 -0.3126 -0.1882 -0.31029 C -0.1908 -0.30913 -0.19358 -0.30913 -0.19618 -0.30844 C -0.1974 -0.30798 -0.19827 -0.30728 -0.19965 -0.30682 C -0.20122 -0.30474 -0.20347 -0.30428 -0.20486 -0.30173 C -0.20712 -0.29711 -0.20729 -0.28115 -0.2092 -0.27468 C -0.21025 -0.27121 -0.21146 -0.26798 -0.21268 -0.26474 C -0.2132 -0.26312 -0.21459 -0.25965 -0.21459 -0.25942 C -0.2165 -0.2474 -0.21545 -0.25295 -0.21702 -0.24277 C -0.21788 -0.21641 -0.21354 -0.21757 -0.21945 -0.21757 " pathEditMode="relative" rAng="0" ptsTypes="fffffffffffffffffffffffffffff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182" y="3526272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698316" y="5561803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814" y="307805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141518" y="4470501"/>
            <a:ext cx="6459682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9838" y="711520"/>
            <a:ext cx="588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trước chúng ta học bài gì?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4824139"/>
            <a:ext cx="441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3402175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14964" y="566822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454" y="319850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720280" y="3505200"/>
            <a:ext cx="5694830" cy="324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0028" y="457200"/>
            <a:ext cx="5884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13799" y="4209149"/>
            <a:ext cx="530779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" y="0"/>
            <a:ext cx="12188113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4631" y="3831492"/>
            <a:ext cx="2306360" cy="29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79034" y="5801255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557" y="345867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2558260" y="-103743"/>
            <a:ext cx="7347740" cy="305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2057400" y="3692055"/>
            <a:ext cx="8839200" cy="305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8260" y="742377"/>
            <a:ext cx="6909223" cy="600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Ê-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5600" y="4176337"/>
            <a:ext cx="6705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Đau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ruột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thừa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0145" y="35544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9373424" y="559964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3409102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7" y="-103743"/>
            <a:ext cx="7069283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4246626" y="4470501"/>
            <a:ext cx="4279776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3211" y="546478"/>
            <a:ext cx="6645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hang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27955" y="5317490"/>
            <a:ext cx="3177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9567" y="263830"/>
            <a:ext cx="9753600" cy="11976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Thứ.....ngày....tháng......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05200" y="2966085"/>
            <a:ext cx="7910830" cy="1295400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7"/>
          <p:cNvSpPr/>
          <p:nvPr/>
        </p:nvSpPr>
        <p:spPr>
          <a:xfrm>
            <a:off x="1873593" y="3158147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2193050" y="3261097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15797" y="2822865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55570" y="2872105"/>
            <a:ext cx="1539240" cy="14135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charset="0"/>
                <a:ea typeface="Arial-Rounded" panose="020B0500000000000000" pitchFamily="34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6510" y="3089910"/>
            <a:ext cx="7176770" cy="10134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advClick="0">
    <p:wedg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1161</Words>
  <Application>Microsoft Office PowerPoint</Application>
  <PresentationFormat>Widescreen</PresentationFormat>
  <Paragraphs>90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43" baseType="lpstr">
      <vt:lpstr>Microsoft YaHei</vt:lpstr>
      <vt:lpstr>SimSun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黑体</vt:lpstr>
      <vt:lpstr>Times New Roman</vt:lpstr>
      <vt:lpstr>Verdana</vt:lpstr>
      <vt:lpstr>1_Office Theme</vt:lpstr>
      <vt:lpstr>2_Office Theme</vt:lpstr>
      <vt:lpstr>2_Office 主题​​</vt:lpstr>
      <vt:lpstr>3_Office Theme</vt:lpstr>
      <vt:lpstr>6_Office Theme</vt:lpstr>
      <vt:lpstr>5_Office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câu dài: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 Nếu em là Mai, em sẽ nói với anh An sau khi chơi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9</cp:revision>
  <dcterms:created xsi:type="dcterms:W3CDTF">2021-05-27T10:44:59Z</dcterms:created>
  <dcterms:modified xsi:type="dcterms:W3CDTF">2021-12-21T08:46:39Z</dcterms:modified>
</cp:coreProperties>
</file>