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00" r:id="rId3"/>
    <p:sldMasterId id="2147483718" r:id="rId4"/>
    <p:sldMasterId id="2147483730" r:id="rId5"/>
  </p:sldMasterIdLst>
  <p:notesMasterIdLst>
    <p:notesMasterId r:id="rId13"/>
  </p:notesMasterIdLst>
  <p:sldIdLst>
    <p:sldId id="521" r:id="rId6"/>
    <p:sldId id="282" r:id="rId7"/>
    <p:sldId id="283" r:id="rId8"/>
    <p:sldId id="286" r:id="rId9"/>
    <p:sldId id="519" r:id="rId10"/>
    <p:sldId id="520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8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BÀI: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MRVT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VỀ TÌNH CẢM GIA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ĐÌNH; DẤU PHẨY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8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DFF68-318A-45A9-BE65-9E31056A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6F13A-6669-4783-8568-4A1A8342D725}"/>
              </a:ext>
            </a:extLst>
          </p:cNvPr>
          <p:cNvSpPr txBox="1"/>
          <p:nvPr/>
        </p:nvSpPr>
        <p:spPr>
          <a:xfrm>
            <a:off x="3009418" y="208344"/>
            <a:ext cx="792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6DCDB-29C8-4DEA-8A7D-8A8E3EC0B2B6}"/>
              </a:ext>
            </a:extLst>
          </p:cNvPr>
          <p:cNvSpPr/>
          <p:nvPr/>
        </p:nvSpPr>
        <p:spPr>
          <a:xfrm>
            <a:off x="4074289" y="2303362"/>
            <a:ext cx="4745620" cy="2152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 chở, đùm bọc, yêu thương, đầm ấm, hạnh phúc, bình yên,..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729C5-B346-41FB-BF9F-446DD48A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BA1E-6DDC-4B5E-83B4-47BDB495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FA155-FCF2-4BB2-9DE0-325D041A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25" y="2133045"/>
            <a:ext cx="5887233" cy="315414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AC3EC2-9AE8-4AFA-90B5-331C5AAC3466}"/>
              </a:ext>
            </a:extLst>
          </p:cNvPr>
          <p:cNvSpPr/>
          <p:nvPr/>
        </p:nvSpPr>
        <p:spPr>
          <a:xfrm>
            <a:off x="3043825" y="1916482"/>
            <a:ext cx="30521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C2BB65-3956-44FC-B8DD-61CF2F98F974}"/>
              </a:ext>
            </a:extLst>
          </p:cNvPr>
          <p:cNvSpPr/>
          <p:nvPr/>
        </p:nvSpPr>
        <p:spPr>
          <a:xfrm>
            <a:off x="3256767" y="3257974"/>
            <a:ext cx="51857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7856C5-DF34-451E-B150-85E5F9078345}"/>
              </a:ext>
            </a:extLst>
          </p:cNvPr>
          <p:cNvSpPr/>
          <p:nvPr/>
        </p:nvSpPr>
        <p:spPr>
          <a:xfrm>
            <a:off x="3256767" y="4275996"/>
            <a:ext cx="5185775" cy="1146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E2BB-41E9-47C4-8AA2-AED95FAE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14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53F4-AFD5-47F8-9F7C-AA51761A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Có thể đặt </a:t>
            </a:r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phẩy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vào chỗ nào trong các đoạn văn sau:</a:t>
            </a: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anh sóc em kiếm được rất nhiều hạt dẻ. Hai anh em để dành hạt lớn cho bố mẹ. Hạt vừa hạt nhỏ để hai anh em ăn.</a:t>
            </a: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Chị tớ rất yêu thương chăm sóc tớ. Chị thường hướng dẫn tớ làm bài tập chơi với tớ cùng tớ làm việc nhà. Tớ yêu chị lắm!</a:t>
            </a:r>
          </a:p>
          <a:p>
            <a:pPr marL="0" indent="0">
              <a:buNone/>
            </a:pP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8A122-715B-4DC8-8560-E07583657C0E}"/>
              </a:ext>
            </a:extLst>
          </p:cNvPr>
          <p:cNvSpPr txBox="1"/>
          <p:nvPr/>
        </p:nvSpPr>
        <p:spPr>
          <a:xfrm>
            <a:off x="1002082" y="1127342"/>
            <a:ext cx="995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anh, sóc em kiếm được rất nhiều hạt dẻ. Hai anh em để dành hạt lớn cho bố mẹ. Hạt vừa, hạt nhỏ để hai anh em ăn.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Chị tớ rất yêu thương, chăm sóc tớ. Chị thường hướng dẫn tớ làm bài tập, chơi với tớ, cùng tớ làm việc nhà. Tớ yêu chị lắm!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163</Words>
  <Application>Microsoft Office PowerPoint</Application>
  <PresentationFormat>Widescreen</PresentationFormat>
  <Paragraphs>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2_Office Theme</vt:lpstr>
      <vt:lpstr>4_Office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2. Những câu nói về tình cảm anh chị em: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10</cp:revision>
  <dcterms:created xsi:type="dcterms:W3CDTF">2021-05-27T10:44:59Z</dcterms:created>
  <dcterms:modified xsi:type="dcterms:W3CDTF">2021-12-21T09:44:13Z</dcterms:modified>
</cp:coreProperties>
</file>