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76" r:id="rId3"/>
    <p:sldMasterId id="2147483682" r:id="rId4"/>
    <p:sldMasterId id="2147483694" r:id="rId5"/>
    <p:sldMasterId id="2147483700" r:id="rId6"/>
    <p:sldMasterId id="2147483704" r:id="rId7"/>
    <p:sldMasterId id="2147483716" r:id="rId8"/>
  </p:sldMasterIdLst>
  <p:notesMasterIdLst>
    <p:notesMasterId r:id="rId26"/>
  </p:notesMasterIdLst>
  <p:sldIdLst>
    <p:sldId id="366" r:id="rId9"/>
    <p:sldId id="256" r:id="rId10"/>
    <p:sldId id="425" r:id="rId11"/>
    <p:sldId id="426" r:id="rId12"/>
    <p:sldId id="2904" r:id="rId13"/>
    <p:sldId id="2903" r:id="rId14"/>
    <p:sldId id="2905" r:id="rId15"/>
    <p:sldId id="259" r:id="rId16"/>
    <p:sldId id="396" r:id="rId17"/>
    <p:sldId id="398" r:id="rId18"/>
    <p:sldId id="397" r:id="rId19"/>
    <p:sldId id="267" r:id="rId20"/>
    <p:sldId id="2907" r:id="rId21"/>
    <p:sldId id="544" r:id="rId22"/>
    <p:sldId id="275" r:id="rId23"/>
    <p:sldId id="507" r:id="rId24"/>
    <p:sldId id="29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FFFFF"/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0" d="100"/>
          <a:sy n="60" d="100"/>
        </p:scale>
        <p:origin x="643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020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9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875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463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/>
                </a:solidFill>
              </a:rPr>
              <a:pPr/>
              <a:t>2021/12/10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86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62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046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8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290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20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334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8913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500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077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6194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887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81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23862078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52931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52927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4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003659"/>
      </p:ext>
    </p:extLst>
  </p:cSld>
  <p:clrMapOvr>
    <a:masterClrMapping/>
  </p:clrMapOvr>
  <p:transition spd="slow" advClick="0" advTm="1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07619"/>
      </p:ext>
    </p:extLst>
  </p:cSld>
  <p:clrMapOvr>
    <a:masterClrMapping/>
  </p:clrMapOvr>
  <p:transition spd="slow" advClick="0" advTm="1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689189"/>
      </p:ext>
    </p:extLst>
  </p:cSld>
  <p:clrMapOvr>
    <a:masterClrMapping/>
  </p:clrMapOvr>
  <p:transition spd="slow" advClick="0" advTm="1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560095"/>
      </p:ext>
    </p:extLst>
  </p:cSld>
  <p:clrMapOvr>
    <a:masterClrMapping/>
  </p:clrMapOvr>
  <p:transition spd="slow" advClick="0" advTm="1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965887"/>
      </p:ext>
    </p:extLst>
  </p:cSld>
  <p:clrMapOvr>
    <a:masterClrMapping/>
  </p:clrMapOvr>
  <p:transition spd="slow" advClick="0" advTm="1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251583"/>
      </p:ext>
    </p:extLst>
  </p:cSld>
  <p:clrMapOvr>
    <a:masterClrMapping/>
  </p:clrMapOvr>
  <p:transition spd="slow" advClick="0" advTm="1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7921536"/>
      </p:ext>
    </p:extLst>
  </p:cSld>
  <p:clrMapOvr>
    <a:masterClrMapping/>
  </p:clrMapOvr>
  <p:transition spd="slow" advClick="0" advTm="1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87148"/>
      </p:ext>
    </p:extLst>
  </p:cSld>
  <p:clrMapOvr>
    <a:masterClrMapping/>
  </p:clrMapOvr>
  <p:transition spd="slow" advClick="0" advTm="1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013566"/>
      </p:ext>
    </p:extLst>
  </p:cSld>
  <p:clrMapOvr>
    <a:masterClrMapping/>
  </p:clrMapOvr>
  <p:transition spd="slow" advClick="0" advTm="1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72069"/>
      </p:ext>
    </p:extLst>
  </p:cSld>
  <p:clrMapOvr>
    <a:masterClrMapping/>
  </p:clrMapOvr>
  <p:transition spd="slow" advClick="0" advTm="1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267837"/>
      </p:ext>
    </p:extLst>
  </p:cSld>
  <p:clrMapOvr>
    <a:masterClrMapping/>
  </p:clrMapOvr>
  <p:transition spd="slow" advClick="0" advTm="1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73651A0-E731-EC4F-B719-3A04B23CAAAA}"/>
              </a:ext>
            </a:extLst>
          </p:cNvPr>
          <p:cNvSpPr/>
          <p:nvPr userDrawn="1"/>
        </p:nvSpPr>
        <p:spPr>
          <a:xfrm>
            <a:off x="215900" y="190500"/>
            <a:ext cx="11772900" cy="6489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F2EF97D-BAEE-F749-B654-893E48A070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9310" y="0"/>
            <a:ext cx="913736" cy="12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3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12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8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058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9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544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729042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258734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103252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950947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14273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77750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92899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274020"/>
      </p:ext>
    </p:extLst>
  </p:cSld>
  <p:clrMapOvr>
    <a:masterClrMapping/>
  </p:clrMapOvr>
  <p:transition spd="slow" advClick="0" advTm="1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27648"/>
      </p:ext>
    </p:extLst>
  </p:cSld>
  <p:clrMapOvr>
    <a:masterClrMapping/>
  </p:clrMapOvr>
  <p:transition spd="slow" advClick="0" advTm="100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5187610"/>
      </p:ext>
    </p:extLst>
  </p:cSld>
  <p:clrMapOvr>
    <a:masterClrMapping/>
  </p:clrMapOvr>
  <p:transition spd="slow" advClick="0" advTm="100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261458"/>
      </p:ext>
    </p:extLst>
  </p:cSld>
  <p:clrMapOvr>
    <a:masterClrMapping/>
  </p:clrMapOvr>
  <p:transition spd="slow" advClick="0" advTm="100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395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40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939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907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72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65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048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094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78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55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1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2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4.jp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3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2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31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5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85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76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66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56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06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5" Type="http://schemas.openxmlformats.org/officeDocument/2006/relationships/image" Target="../media/image63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69029" y="3282072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626" y="4399427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cuối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kì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1 ( </a:t>
            </a:r>
            <a:r>
              <a:rPr lang="en-US" sz="3600" b="1" err="1">
                <a:solidFill>
                  <a:srgbClr val="7030A0"/>
                </a:solidFill>
                <a:cs typeface="Times New Roman" pitchFamily="18" charset="0"/>
              </a:rPr>
              <a:t>tiết</a:t>
            </a:r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 3+4)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0A599D0-8688-41D6-9023-F8E12A095772}"/>
              </a:ext>
            </a:extLst>
          </p:cNvPr>
          <p:cNvSpPr/>
          <p:nvPr/>
        </p:nvSpPr>
        <p:spPr>
          <a:xfrm>
            <a:off x="2615610" y="808074"/>
            <a:ext cx="7474688" cy="28495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</a:rPr>
              <a:t>Đóng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vai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một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loài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khác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đáp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lại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chim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hải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âu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5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DD62A0-C582-46B8-BC0D-84ACDF6EDE70}"/>
              </a:ext>
            </a:extLst>
          </p:cNvPr>
          <p:cNvSpPr txBox="1"/>
          <p:nvPr/>
        </p:nvSpPr>
        <p:spPr>
          <a:xfrm>
            <a:off x="749728" y="573905"/>
            <a:ext cx="1052583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chemeClr val="accent4">
                    <a:lumMod val="50000"/>
                  </a:schemeClr>
                </a:solidFill>
                <a:latin typeface="+mj-lt"/>
              </a:rPr>
              <a:t>5. Thực hành luyện nói theo tình huống.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4343E-12FA-4C58-A489-A0EC155778EA}"/>
              </a:ext>
            </a:extLst>
          </p:cNvPr>
          <p:cNvSpPr txBox="1"/>
          <p:nvPr/>
        </p:nvSpPr>
        <p:spPr>
          <a:xfrm>
            <a:off x="776177" y="115898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a. Tình huống 1: </a:t>
            </a:r>
            <a:r>
              <a:rPr lang="en-US" sz="2800">
                <a:latin typeface="+mj-lt"/>
              </a:rPr>
              <a:t>Nếu em chuyển lớp hoặc chuyển trường, em sẽ giới thiệu về mình như thế nào với các bạn trong lớp mới?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10B1D0-2360-4EB3-877D-85DCA33CD6ED}"/>
              </a:ext>
            </a:extLst>
          </p:cNvPr>
          <p:cNvSpPr txBox="1"/>
          <p:nvPr/>
        </p:nvSpPr>
        <p:spPr>
          <a:xfrm>
            <a:off x="776177" y="2455816"/>
            <a:ext cx="995207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b.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Tình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2: </a:t>
            </a:r>
            <a:r>
              <a:rPr lang="en-US" sz="2800" dirty="0" err="1">
                <a:latin typeface="+mj-lt"/>
              </a:rPr>
              <a:t>Lớp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trường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chuyển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sẽ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sự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thiện</a:t>
            </a:r>
            <a:r>
              <a:rPr lang="en-US" sz="2800" dirty="0">
                <a:latin typeface="+mj-lt"/>
              </a:rPr>
              <a:t>?</a:t>
            </a:r>
            <a:endParaRPr lang="vi-VN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732BC-B19F-4B09-A5EB-B52260CB4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5866" y="3882384"/>
            <a:ext cx="7832694" cy="2401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525303-58D3-4894-9DED-5D4336E7BA19}"/>
              </a:ext>
            </a:extLst>
          </p:cNvPr>
          <p:cNvSpPr/>
          <p:nvPr/>
        </p:nvSpPr>
        <p:spPr>
          <a:xfrm>
            <a:off x="9182100" y="1"/>
            <a:ext cx="3009900" cy="281688"/>
          </a:xfrm>
          <a:prstGeom prst="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7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1209E2-8C14-4B07-814E-CF8E75092F6B}"/>
              </a:ext>
            </a:extLst>
          </p:cNvPr>
          <p:cNvSpPr/>
          <p:nvPr/>
        </p:nvSpPr>
        <p:spPr>
          <a:xfrm>
            <a:off x="2716818" y="2055196"/>
            <a:ext cx="7294865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15950-FD37-4867-8703-E812D149D380}"/>
              </a:ext>
            </a:extLst>
          </p:cNvPr>
          <p:cNvSpPr txBox="1"/>
          <p:nvPr/>
        </p:nvSpPr>
        <p:spPr>
          <a:xfrm>
            <a:off x="2831977" y="2254928"/>
            <a:ext cx="6818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 trưởng điều hành các bạn thực hiện yêu cầu lần lượt từng tình huống</a:t>
            </a:r>
          </a:p>
        </p:txBody>
      </p:sp>
    </p:spTree>
    <p:extLst>
      <p:ext uri="{BB962C8B-B14F-4D97-AF65-F5344CB8AC3E}">
        <p14:creationId xmlns:p14="http://schemas.microsoft.com/office/powerpoint/2010/main" val="116772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E1209E2-8C14-4B07-814E-CF8E75092F6B}"/>
              </a:ext>
            </a:extLst>
          </p:cNvPr>
          <p:cNvSpPr/>
          <p:nvPr/>
        </p:nvSpPr>
        <p:spPr>
          <a:xfrm>
            <a:off x="2396972" y="2055196"/>
            <a:ext cx="7614712" cy="2400657"/>
          </a:xfrm>
          <a:prstGeom prst="rect">
            <a:avLst/>
          </a:prstGeom>
          <a:solidFill>
            <a:srgbClr val="37A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115950-FD37-4867-8703-E812D149D380}"/>
              </a:ext>
            </a:extLst>
          </p:cNvPr>
          <p:cNvSpPr txBox="1"/>
          <p:nvPr/>
        </p:nvSpPr>
        <p:spPr>
          <a:xfrm>
            <a:off x="2338103" y="2219417"/>
            <a:ext cx="7732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VD: - Chào các bạn! Tôi tên là... Tôi mới từ trường.../ lớp... chuyển đến. Rất mong được các bạn giúp đỡ. </a:t>
            </a:r>
          </a:p>
        </p:txBody>
      </p:sp>
    </p:spTree>
    <p:extLst>
      <p:ext uri="{BB962C8B-B14F-4D97-AF65-F5344CB8AC3E}">
        <p14:creationId xmlns:p14="http://schemas.microsoft.com/office/powerpoint/2010/main" val="2597683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129051" y="2382318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kiến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31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-166626" y="411962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-40238"/>
            <a:ext cx="12295157" cy="68982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1365" y="125506"/>
            <a:ext cx="11780437" cy="6508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949" y="264751"/>
            <a:ext cx="4536956" cy="453695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F0B60438-6AF9-8942-9D54-9E4E3D93A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566"/>
          <a:stretch/>
        </p:blipFill>
        <p:spPr>
          <a:xfrm>
            <a:off x="-488542" y="3764308"/>
            <a:ext cx="3815164" cy="325943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10558" y="1544459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theo nhóm. Mỗi nhóm ghi đáp án của mình vào bảng con. Nhóm nào hoàn thành trước và làm đúng nhiều câu nhất sẽ thắng.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9AB76B-12E8-43B3-B65E-84E71A2867EC}"/>
              </a:ext>
            </a:extLst>
          </p:cNvPr>
          <p:cNvSpPr txBox="1"/>
          <p:nvPr/>
        </p:nvSpPr>
        <p:spPr>
          <a:xfrm>
            <a:off x="3206289" y="264447"/>
            <a:ext cx="5690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2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07A807-6F82-41E0-9557-1BD4AED7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454" y="850962"/>
            <a:ext cx="8424909" cy="469870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B254DA6-F94B-4B6A-83B8-DBE12373C52A}"/>
              </a:ext>
            </a:extLst>
          </p:cNvPr>
          <p:cNvSpPr/>
          <p:nvPr/>
        </p:nvSpPr>
        <p:spPr>
          <a:xfrm>
            <a:off x="399495" y="970977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678497-9489-432F-A5E7-4EB95AFC5305}"/>
              </a:ext>
            </a:extLst>
          </p:cNvPr>
          <p:cNvSpPr/>
          <p:nvPr/>
        </p:nvSpPr>
        <p:spPr>
          <a:xfrm>
            <a:off x="253014" y="2160585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Chổi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593748-6FE4-458D-AEB0-D826D73377F5}"/>
              </a:ext>
            </a:extLst>
          </p:cNvPr>
          <p:cNvSpPr/>
          <p:nvPr/>
        </p:nvSpPr>
        <p:spPr>
          <a:xfrm>
            <a:off x="306280" y="3429000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4550510-5161-498A-BE8A-7C5F3CBD3D0E}"/>
              </a:ext>
            </a:extLst>
          </p:cNvPr>
          <p:cNvSpPr/>
          <p:nvPr/>
        </p:nvSpPr>
        <p:spPr>
          <a:xfrm>
            <a:off x="259672" y="4618608"/>
            <a:ext cx="1713390" cy="674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6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12192000" cy="69031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87488" y="1312498"/>
            <a:ext cx="9603157" cy="152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1248528" y="1568084"/>
            <a:ext cx="10009112" cy="10610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Củng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cố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6637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6637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học</a:t>
            </a:r>
            <a:endParaRPr kumimoji="0" lang="zh-CN" altLang="en-US" sz="6637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006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283045" y="1204034"/>
            <a:ext cx="9921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Khởi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động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670672" y="2098283"/>
            <a:ext cx="674094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97EF7D-C8EB-4AF5-8301-22C5129B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291353"/>
            <a:ext cx="10210800" cy="374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F018F-0502-402A-AE30-C9BBFB51FAFF}"/>
              </a:ext>
            </a:extLst>
          </p:cNvPr>
          <p:cNvSpPr txBox="1"/>
          <p:nvPr/>
        </p:nvSpPr>
        <p:spPr>
          <a:xfrm>
            <a:off x="3724275" y="133350"/>
            <a:ext cx="462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5B5AFA-86D7-4AED-A216-621FCE45FC67}"/>
              </a:ext>
            </a:extLst>
          </p:cNvPr>
          <p:cNvSpPr/>
          <p:nvPr/>
        </p:nvSpPr>
        <p:spPr>
          <a:xfrm>
            <a:off x="4305300" y="5181600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235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47378D-D828-4F10-A6AF-588B37BF7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2" y="757237"/>
            <a:ext cx="9877425" cy="44672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144F05-79FB-44C9-89EE-EDF341B5EACE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449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C10F1F-8674-47FE-994C-43C27B657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12" y="938212"/>
            <a:ext cx="9858375" cy="44100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6A8255-176C-46A7-8730-74EAD7E898CF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10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6D60D-50FE-4F5E-8227-F7C5D42C5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587" y="681037"/>
            <a:ext cx="9458325" cy="45053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5D2444-247E-480A-9E0C-A4923FCC824D}"/>
              </a:ext>
            </a:extLst>
          </p:cNvPr>
          <p:cNvSpPr/>
          <p:nvPr/>
        </p:nvSpPr>
        <p:spPr>
          <a:xfrm>
            <a:off x="4319587" y="5534025"/>
            <a:ext cx="3552825" cy="866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896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-1050614" y="3485544"/>
            <a:ext cx="111979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 tập cuối học kì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 </a:t>
            </a:r>
            <a:r>
              <a:rPr lang="en-US" sz="48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3+ 4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63BE1A-504A-46AF-A154-A0C8548F4C78}"/>
              </a:ext>
            </a:extLst>
          </p:cNvPr>
          <p:cNvSpPr txBox="1"/>
          <p:nvPr/>
        </p:nvSpPr>
        <p:spPr>
          <a:xfrm>
            <a:off x="2339459" y="573905"/>
            <a:ext cx="989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4.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chim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hải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lời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câu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hỏi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C34FA0-B565-4971-A2D6-65C8D0961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655" y="1334900"/>
            <a:ext cx="9638669" cy="2567612"/>
          </a:xfrm>
          <a:prstGeom prst="rect">
            <a:avLst/>
          </a:prstGeom>
        </p:spPr>
      </p:pic>
      <p:pic>
        <p:nvPicPr>
          <p:cNvPr id="5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id="{56268E51-35D8-4BDF-8AE7-408904FA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302614" y="3727100"/>
            <a:ext cx="1403905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8AF367-7D79-4E1A-BF31-93DD4FA1CFDF}"/>
              </a:ext>
            </a:extLst>
          </p:cNvPr>
          <p:cNvSpPr txBox="1"/>
          <p:nvPr/>
        </p:nvSpPr>
        <p:spPr>
          <a:xfrm>
            <a:off x="1511329" y="3902512"/>
            <a:ext cx="9433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3200" dirty="0">
                <a:latin typeface="+mj-lt"/>
              </a:rPr>
              <a:t>Theo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chim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hải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nói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câu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trên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với</a:t>
            </a:r>
            <a:r>
              <a:rPr lang="en-US" sz="3200" dirty="0">
                <a:latin typeface="+mj-lt"/>
              </a:rPr>
              <a:t> ai, </a:t>
            </a:r>
            <a:r>
              <a:rPr lang="en-US" sz="3200" dirty="0" err="1">
                <a:latin typeface="+mj-lt"/>
              </a:rPr>
              <a:t>trong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tình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huống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vi-VN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9D557-4ED7-438C-AC17-F6295FE184E8}"/>
              </a:ext>
            </a:extLst>
          </p:cNvPr>
          <p:cNvSpPr txBox="1"/>
          <p:nvPr/>
        </p:nvSpPr>
        <p:spPr>
          <a:xfrm>
            <a:off x="1167655" y="4984491"/>
            <a:ext cx="10022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Chim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hải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âu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lời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và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thiệu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người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bạn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mới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…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888346-B184-43B2-9B61-9DFC4252966C}"/>
              </a:ext>
            </a:extLst>
          </p:cNvPr>
          <p:cNvSpPr/>
          <p:nvPr/>
        </p:nvSpPr>
        <p:spPr>
          <a:xfrm>
            <a:off x="9182100" y="1"/>
            <a:ext cx="3009900" cy="28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215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362</Words>
  <Application>Microsoft Office PowerPoint</Application>
  <PresentationFormat>Widescreen</PresentationFormat>
  <Paragraphs>42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DengXian</vt:lpstr>
      <vt:lpstr>DengXian</vt:lpstr>
      <vt:lpstr>等线 Light</vt:lpstr>
      <vt:lpstr>微软雅黑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华康少女文字W5(P)</vt:lpstr>
      <vt:lpstr>Office Theme</vt:lpstr>
      <vt:lpstr>1_Office 主题​​</vt:lpstr>
      <vt:lpstr>Hoạt động</vt:lpstr>
      <vt:lpstr>千图网拥有20W+精美PPT模板 更多PPT模板下载至：www.58pic.com/office/ppt​​</vt:lpstr>
      <vt:lpstr>Office 主题</vt:lpstr>
      <vt:lpstr>自定义设计方案</vt:lpstr>
      <vt:lpstr>1_千图网拥有20W+精美PPT模板 更多PPT模板下载至：www.58pic.com/office/ppt​​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19</cp:revision>
  <dcterms:created xsi:type="dcterms:W3CDTF">2021-07-20T01:55:21Z</dcterms:created>
  <dcterms:modified xsi:type="dcterms:W3CDTF">2021-12-10T13:47:37Z</dcterms:modified>
</cp:coreProperties>
</file>