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</p:sldMasterIdLst>
  <p:notesMasterIdLst>
    <p:notesMasterId r:id="rId13"/>
  </p:notesMasterIdLst>
  <p:sldIdLst>
    <p:sldId id="366" r:id="rId3"/>
    <p:sldId id="405" r:id="rId4"/>
    <p:sldId id="257" r:id="rId5"/>
    <p:sldId id="370" r:id="rId6"/>
    <p:sldId id="406" r:id="rId7"/>
    <p:sldId id="407" r:id="rId8"/>
    <p:sldId id="550" r:id="rId9"/>
    <p:sldId id="408" r:id="rId10"/>
    <p:sldId id="410" r:id="rId11"/>
    <p:sldId id="41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4B183"/>
    <a:srgbClr val="DEEBF7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61" d="100"/>
          <a:sy n="61" d="100"/>
        </p:scale>
        <p:origin x="34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915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86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pPr/>
              <a:t>2021/12/28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33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3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9729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95882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311647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31339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214862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7813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1638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087120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30783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53456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230339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  <p:sldLayoutId id="214748369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9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69029" y="3282072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626" y="4399427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cuối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kì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1 ( </a:t>
            </a:r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7 + 8)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419243-0BF1-4923-B41F-5F99937B565A}"/>
              </a:ext>
            </a:extLst>
          </p:cNvPr>
          <p:cNvSpPr txBox="1"/>
          <p:nvPr/>
        </p:nvSpPr>
        <p:spPr>
          <a:xfrm>
            <a:off x="2532476" y="498641"/>
            <a:ext cx="846666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11.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5FBD6-A985-4712-9405-DA565B5F5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9756" y="1073030"/>
            <a:ext cx="8652487" cy="2674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D25D5-7D1F-4C17-9335-AB41EEAF13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948"/>
          <a:stretch/>
        </p:blipFill>
        <p:spPr>
          <a:xfrm>
            <a:off x="1769756" y="3874913"/>
            <a:ext cx="9031640" cy="24844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7242FE-6DFE-4A00-B1AC-7E02A6B17C95}"/>
              </a:ext>
            </a:extLst>
          </p:cNvPr>
          <p:cNvSpPr/>
          <p:nvPr/>
        </p:nvSpPr>
        <p:spPr>
          <a:xfrm>
            <a:off x="9306560" y="40641"/>
            <a:ext cx="2885440" cy="231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230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E76E4F-46A3-421C-AE4F-C2CCCEB2F1D1}"/>
              </a:ext>
            </a:extLst>
          </p:cNvPr>
          <p:cNvSpPr txBox="1"/>
          <p:nvPr/>
        </p:nvSpPr>
        <p:spPr>
          <a:xfrm>
            <a:off x="2106630" y="683128"/>
            <a:ext cx="956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9. Nghe –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viết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D75C89-1B33-4C02-B2EF-7D3065C52CC6}"/>
              </a:ext>
            </a:extLst>
          </p:cNvPr>
          <p:cNvSpPr txBox="1"/>
          <p:nvPr/>
        </p:nvSpPr>
        <p:spPr>
          <a:xfrm>
            <a:off x="2267608" y="1134976"/>
            <a:ext cx="848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Niềm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vui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gì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3D4A3-68CD-4352-A652-EB2FB06756EF}"/>
              </a:ext>
            </a:extLst>
          </p:cNvPr>
          <p:cNvSpPr txBox="1"/>
          <p:nvPr/>
        </p:nvSpPr>
        <p:spPr>
          <a:xfrm>
            <a:off x="1161803" y="1869089"/>
            <a:ext cx="10072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algn="just"/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: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ơi</a:t>
            </a:r>
            <a:r>
              <a:rPr lang="en-US" sz="3200" dirty="0"/>
              <a:t>, </a:t>
            </a: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nằm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vòng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đếm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. –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gấu</a:t>
            </a:r>
            <a:r>
              <a:rPr lang="en-US" sz="3200" dirty="0"/>
              <a:t>.</a:t>
            </a:r>
          </a:p>
          <a:p>
            <a:pPr marL="355591" algn="just"/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qua, </a:t>
            </a:r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: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ơi</a:t>
            </a:r>
            <a:r>
              <a:rPr lang="en-US" sz="3200" dirty="0"/>
              <a:t>, </a:t>
            </a: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tạnh</a:t>
            </a:r>
            <a:r>
              <a:rPr lang="en-US" sz="3200" dirty="0"/>
              <a:t> </a:t>
            </a:r>
            <a:r>
              <a:rPr lang="en-US" sz="3200" dirty="0" err="1"/>
              <a:t>ráo</a:t>
            </a:r>
            <a:r>
              <a:rPr lang="en-US" sz="3200" dirty="0"/>
              <a:t>,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.</a:t>
            </a:r>
          </a:p>
          <a:p>
            <a:pPr marL="355591" algn="r"/>
            <a:r>
              <a:rPr lang="en-US" sz="3200" dirty="0"/>
              <a:t>( Theo</a:t>
            </a:r>
            <a:r>
              <a:rPr lang="en-US" sz="3200" i="1" dirty="0"/>
              <a:t> </a:t>
            </a:r>
            <a:r>
              <a:rPr lang="en-US" sz="3200" i="1" dirty="0" err="1"/>
              <a:t>Truyện</a:t>
            </a:r>
            <a:r>
              <a:rPr lang="en-US" sz="3200" i="1" dirty="0"/>
              <a:t> hay </a:t>
            </a:r>
            <a:r>
              <a:rPr lang="en-US" sz="3200" i="1" dirty="0" err="1"/>
              <a:t>cho</a:t>
            </a:r>
            <a:r>
              <a:rPr lang="en-US" sz="3200" i="1" dirty="0"/>
              <a:t> </a:t>
            </a:r>
            <a:r>
              <a:rPr lang="en-US" sz="3200" i="1" dirty="0" err="1"/>
              <a:t>bé</a:t>
            </a:r>
            <a:r>
              <a:rPr lang="en-US" sz="3200" dirty="0"/>
              <a:t>)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1D16C0D5-8056-475F-8903-5A3F5ADE7664}"/>
              </a:ext>
            </a:extLst>
          </p:cNvPr>
          <p:cNvSpPr/>
          <p:nvPr/>
        </p:nvSpPr>
        <p:spPr>
          <a:xfrm>
            <a:off x="3717658" y="5763288"/>
            <a:ext cx="7958032" cy="8231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có chữ nào dễ viết sai?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6F6A83-7A4A-4C9F-A132-9BB243CD951D}"/>
              </a:ext>
            </a:extLst>
          </p:cNvPr>
          <p:cNvSpPr/>
          <p:nvPr/>
        </p:nvSpPr>
        <p:spPr>
          <a:xfrm>
            <a:off x="9306560" y="40641"/>
            <a:ext cx="2885440" cy="23128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0C91DA-D57B-49FD-8B4C-99F5E30B2755}"/>
              </a:ext>
            </a:extLst>
          </p:cNvPr>
          <p:cNvCxnSpPr/>
          <p:nvPr/>
        </p:nvCxnSpPr>
        <p:spPr>
          <a:xfrm>
            <a:off x="5185775" y="5273457"/>
            <a:ext cx="16033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476BB2-A702-4C87-86CF-4A4A5C155B52}"/>
              </a:ext>
            </a:extLst>
          </p:cNvPr>
          <p:cNvCxnSpPr/>
          <p:nvPr/>
        </p:nvCxnSpPr>
        <p:spPr>
          <a:xfrm>
            <a:off x="3346537" y="2858021"/>
            <a:ext cx="16033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459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little squirrel and bear on grass with flowers and tree cartoon  1833851 Vector Art at Vecteezy">
            <a:extLst>
              <a:ext uri="{FF2B5EF4-FFF2-40B4-BE49-F238E27FC236}">
                <a16:creationId xmlns:a16="http://schemas.microsoft.com/office/drawing/2014/main" id="{C5516BF6-D1C7-4FC4-B562-32039149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75" y="3351248"/>
            <a:ext cx="2870200" cy="283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20B12-97FB-48C5-B82B-9B8F33171F7F}"/>
              </a:ext>
            </a:extLst>
          </p:cNvPr>
          <p:cNvSpPr txBox="1"/>
          <p:nvPr/>
        </p:nvSpPr>
        <p:spPr>
          <a:xfrm>
            <a:off x="2602867" y="739477"/>
            <a:ext cx="806513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9. Nghe –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viết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7E7B7-3628-4CA8-901D-1378D9D6F43E}"/>
              </a:ext>
            </a:extLst>
          </p:cNvPr>
          <p:cNvSpPr txBox="1"/>
          <p:nvPr/>
        </p:nvSpPr>
        <p:spPr>
          <a:xfrm>
            <a:off x="2138284" y="1572041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Niềm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vui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gì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790BAFDC-A5D5-4D33-9782-3A7E11C70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728819" y="2498130"/>
            <a:ext cx="1181679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102886-4F58-4C90-BF2D-88714E97C02F}"/>
              </a:ext>
            </a:extLst>
          </p:cNvPr>
          <p:cNvSpPr txBox="1"/>
          <p:nvPr/>
        </p:nvSpPr>
        <p:spPr>
          <a:xfrm>
            <a:off x="2138284" y="2477808"/>
            <a:ext cx="946611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17A743-4F67-4550-9E97-55ABBC97C6DF}"/>
              </a:ext>
            </a:extLst>
          </p:cNvPr>
          <p:cNvSpPr txBox="1"/>
          <p:nvPr/>
        </p:nvSpPr>
        <p:spPr>
          <a:xfrm>
            <a:off x="1949789" y="3114636"/>
            <a:ext cx="724548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sóc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kiến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C4D70-CCD0-4189-AD33-C81689A844A6}"/>
              </a:ext>
            </a:extLst>
          </p:cNvPr>
          <p:cNvSpPr txBox="1"/>
          <p:nvPr/>
        </p:nvSpPr>
        <p:spPr>
          <a:xfrm>
            <a:off x="2138284" y="3738157"/>
            <a:ext cx="68199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AF42F-4CD3-4ED7-B29E-03F309EEF466}"/>
              </a:ext>
            </a:extLst>
          </p:cNvPr>
          <p:cNvSpPr txBox="1"/>
          <p:nvPr/>
        </p:nvSpPr>
        <p:spPr>
          <a:xfrm>
            <a:off x="1925501" y="4415328"/>
            <a:ext cx="724548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Niềm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vui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117FB-58E0-4FAC-AB50-6509D7F26159}"/>
              </a:ext>
            </a:extLst>
          </p:cNvPr>
          <p:cNvSpPr txBox="1"/>
          <p:nvPr/>
        </p:nvSpPr>
        <p:spPr>
          <a:xfrm>
            <a:off x="2162570" y="5022979"/>
            <a:ext cx="68199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/>
              <a:t>Khi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lưu</a:t>
            </a:r>
            <a:r>
              <a:rPr lang="en-US" sz="3200" dirty="0"/>
              <a:t> ý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B059D8-B221-491F-ADA4-404CB246DD40}"/>
              </a:ext>
            </a:extLst>
          </p:cNvPr>
          <p:cNvSpPr/>
          <p:nvPr/>
        </p:nvSpPr>
        <p:spPr>
          <a:xfrm>
            <a:off x="9306560" y="40641"/>
            <a:ext cx="2885440" cy="231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>
            <a:extLst>
              <a:ext uri="{FF2B5EF4-FFF2-40B4-BE49-F238E27FC236}">
                <a16:creationId xmlns:a16="http://schemas.microsoft.com/office/drawing/2014/main" id="{AA1FFB46-0616-4DAF-BF0A-3A801A665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22508" r="34754" b="14002"/>
          <a:stretch/>
        </p:blipFill>
        <p:spPr>
          <a:xfrm>
            <a:off x="2495284" y="262029"/>
            <a:ext cx="8142236" cy="6333941"/>
          </a:xfrm>
          <a:prstGeom prst="rect">
            <a:avLst/>
          </a:prstGeom>
        </p:spPr>
      </p:pic>
      <p:sp>
        <p:nvSpPr>
          <p:cNvPr id="4" name="Text Box 116">
            <a:extLst>
              <a:ext uri="{FF2B5EF4-FFF2-40B4-BE49-F238E27FC236}">
                <a16:creationId xmlns:a16="http://schemas.microsoft.com/office/drawing/2014/main" id="{40A93062-6CCB-4BC2-A49E-46262708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246" y="763615"/>
            <a:ext cx="6684645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: Niềm vui là gì?</a:t>
            </a:r>
            <a:endParaRPr lang="en-US" sz="32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Text Box 118">
            <a:extLst>
              <a:ext uri="{FF2B5EF4-FFF2-40B4-BE49-F238E27FC236}">
                <a16:creationId xmlns:a16="http://schemas.microsoft.com/office/drawing/2014/main" id="{D1FC92ED-2B63-4334-B413-31A6CF301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992" y="768846"/>
            <a:ext cx="210058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effectLst/>
                <a:latin typeface="HP001 4 hang 1 ô ly" panose="020B0603050302020204" pitchFamily="34" charset="0"/>
                <a:ea typeface="Arial" panose="020B0604020202020204" pitchFamily="34" charset="0"/>
              </a:rPr>
              <a:t>Viết</a:t>
            </a:r>
            <a:endParaRPr lang="en-US" sz="32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 Box 116">
            <a:extLst>
              <a:ext uri="{FF2B5EF4-FFF2-40B4-BE49-F238E27FC236}">
                <a16:creationId xmlns:a16="http://schemas.microsoft.com/office/drawing/2014/main" id="{80409588-5443-4069-A4AC-89410C0CC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847" y="1445525"/>
            <a:ext cx="3115449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Gấu hĈ Sŉ:</a:t>
            </a:r>
            <a:endParaRPr lang="en-US" sz="32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Text Box 116">
            <a:extLst>
              <a:ext uri="{FF2B5EF4-FFF2-40B4-BE49-F238E27FC236}">
                <a16:creationId xmlns:a16="http://schemas.microsoft.com/office/drawing/2014/main" id="{6A73B0DF-94FB-4346-8176-CE6BB3FD2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94" y="2122309"/>
            <a:ext cx="5850525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 Sŉ </a:t>
            </a:r>
            <a:r>
              <a:rPr lang="el-GR" sz="3200">
                <a:latin typeface="HP001 4 hang 1 ô ly" panose="020B0603050302020204" pitchFamily="34" charset="0"/>
                <a:ea typeface="Arial" panose="020B0604020202020204" pitchFamily="34" charset="0"/>
              </a:rPr>
              <a:t>Π</a:t>
            </a:r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, niềm vui là gì? </a:t>
            </a:r>
            <a:endParaRPr lang="en-US" sz="32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8" name="Text Box 116">
            <a:extLst>
              <a:ext uri="{FF2B5EF4-FFF2-40B4-BE49-F238E27FC236}">
                <a16:creationId xmlns:a16="http://schemas.microsoft.com/office/drawing/2014/main" id="{419B3F69-43B3-402B-BB52-E81AB5183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991" y="3434571"/>
            <a:ext cx="3391155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mẹ đếm sao trƟ.</a:t>
            </a:r>
            <a:endParaRPr lang="en-US" sz="32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9" name="Text Box 116">
            <a:extLst>
              <a:ext uri="{FF2B5EF4-FFF2-40B4-BE49-F238E27FC236}">
                <a16:creationId xmlns:a16="http://schemas.microsoft.com/office/drawing/2014/main" id="{1F08A17C-774A-4247-826C-2ADD751B1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952" y="2791675"/>
            <a:ext cx="7376970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 Niềm vui là được nằm trong vòng tay</a:t>
            </a:r>
            <a:endParaRPr lang="en-US" sz="32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" name="Text Box 116">
            <a:extLst>
              <a:ext uri="{FF2B5EF4-FFF2-40B4-BE49-F238E27FC236}">
                <a16:creationId xmlns:a16="http://schemas.microsoft.com/office/drawing/2014/main" id="{1C55D7F2-0585-4F71-9F58-C6B772BE7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530" y="3443959"/>
            <a:ext cx="4837409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 Sŉ trả lời gấu.</a:t>
            </a:r>
            <a:endParaRPr lang="en-US" sz="32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2" name="Text Box 116">
            <a:extLst>
              <a:ext uri="{FF2B5EF4-FFF2-40B4-BE49-F238E27FC236}">
                <a16:creationId xmlns:a16="http://schemas.microsoft.com/office/drawing/2014/main" id="{E6648352-A1E8-41DE-9238-1F3E4669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952" y="4119911"/>
            <a:ext cx="5778811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Thấy kiến đi qua, gấu hĈ:</a:t>
            </a:r>
            <a:endParaRPr lang="en-US" sz="32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" name="Text Box 116">
            <a:extLst>
              <a:ext uri="{FF2B5EF4-FFF2-40B4-BE49-F238E27FC236}">
                <a16:creationId xmlns:a16="http://schemas.microsoft.com/office/drawing/2014/main" id="{306D9949-3779-4011-8E7F-8CD3E3690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952" y="4772195"/>
            <a:ext cx="6862939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 Bạn kiến ơi, niềm vui là gì?</a:t>
            </a:r>
            <a:endParaRPr lang="en-US" sz="32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" name="Text Box 116">
            <a:extLst>
              <a:ext uri="{FF2B5EF4-FFF2-40B4-BE49-F238E27FC236}">
                <a16:creationId xmlns:a16="http://schemas.microsoft.com/office/drawing/2014/main" id="{910F5940-CACC-4A40-A48F-555234803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932" y="5443100"/>
            <a:ext cx="6862939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Niềm vui là trƟ tạnh ǟáo, chúng tớ </a:t>
            </a:r>
            <a:endParaRPr lang="en-US" sz="32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Text Box 116">
            <a:extLst>
              <a:ext uri="{FF2B5EF4-FFF2-40B4-BE49-F238E27FC236}">
                <a16:creationId xmlns:a16="http://schemas.microsoft.com/office/drawing/2014/main" id="{E5EF8AE4-8C1E-4982-A622-77C6D9DD4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991" y="6114855"/>
            <a:ext cx="6862939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3200">
                <a:latin typeface="HP001 4 hang 1 ô ly" panose="020B0603050302020204" pitchFamily="34" charset="0"/>
                <a:ea typeface="Arial" panose="020B0604020202020204" pitchFamily="34" charset="0"/>
              </a:rPr>
              <a:t>không phải chuyển nhà.</a:t>
            </a:r>
            <a:endParaRPr lang="en-US" sz="32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4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8" grpId="0"/>
      <p:bldP spid="29" grpId="0"/>
      <p:bldP spid="30" grpId="0"/>
      <p:bldP spid="32" grpId="0"/>
      <p:bldP spid="34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3BCDAA-85EE-4F9F-8092-E20E3B5C6453}"/>
              </a:ext>
            </a:extLst>
          </p:cNvPr>
          <p:cNvSpPr txBox="1"/>
          <p:nvPr/>
        </p:nvSpPr>
        <p:spPr>
          <a:xfrm>
            <a:off x="2005660" y="378227"/>
            <a:ext cx="846666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10.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chứa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iên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thay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vuông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43F6A-585F-455F-82BD-D5A3CA0F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60" y="1173572"/>
            <a:ext cx="3838221" cy="2634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10490-6B71-453B-93E1-EF4EAF0955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17"/>
          <a:stretch/>
        </p:blipFill>
        <p:spPr>
          <a:xfrm>
            <a:off x="6096000" y="1173573"/>
            <a:ext cx="3838221" cy="2528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61F62-9CED-47C1-9724-B5E8F1FCF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3"/>
          <a:stretch/>
        </p:blipFill>
        <p:spPr>
          <a:xfrm>
            <a:off x="4176890" y="3808115"/>
            <a:ext cx="3838221" cy="2699455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6F0A514-1856-4643-BB6B-5EDA922B6090}"/>
              </a:ext>
            </a:extLst>
          </p:cNvPr>
          <p:cNvSpPr/>
          <p:nvPr/>
        </p:nvSpPr>
        <p:spPr>
          <a:xfrm>
            <a:off x="2005660" y="3149990"/>
            <a:ext cx="3838221" cy="6052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633AE9B8-1E9A-4405-AD4E-728BB8847BFC}"/>
              </a:ext>
            </a:extLst>
          </p:cNvPr>
          <p:cNvSpPr/>
          <p:nvPr/>
        </p:nvSpPr>
        <p:spPr>
          <a:xfrm>
            <a:off x="6096000" y="3157278"/>
            <a:ext cx="3838221" cy="6052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20CABE95-BEDF-4A54-A455-3613AC6C07BA}"/>
              </a:ext>
            </a:extLst>
          </p:cNvPr>
          <p:cNvSpPr/>
          <p:nvPr/>
        </p:nvSpPr>
        <p:spPr>
          <a:xfrm>
            <a:off x="3712164" y="5921753"/>
            <a:ext cx="4767673" cy="6052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248513-3D6F-452F-AD05-0046D0C794E5}"/>
              </a:ext>
            </a:extLst>
          </p:cNvPr>
          <p:cNvSpPr/>
          <p:nvPr/>
        </p:nvSpPr>
        <p:spPr>
          <a:xfrm>
            <a:off x="9306560" y="40641"/>
            <a:ext cx="2885440" cy="23128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5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419243-0BF1-4923-B41F-5F99937B565A}"/>
              </a:ext>
            </a:extLst>
          </p:cNvPr>
          <p:cNvSpPr txBox="1"/>
          <p:nvPr/>
        </p:nvSpPr>
        <p:spPr>
          <a:xfrm>
            <a:off x="2157595" y="130506"/>
            <a:ext cx="846666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11.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tiếp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kể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sự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việc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trong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tranh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5FBD6-A985-4712-9405-DA565B5F5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54" y="857344"/>
            <a:ext cx="9695891" cy="2997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D25D5-7D1F-4C17-9335-AB41EEAF1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48"/>
          <a:stretch/>
        </p:blipFill>
        <p:spPr>
          <a:xfrm>
            <a:off x="1409449" y="3854789"/>
            <a:ext cx="9816652" cy="27003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B7360D-9564-4E8E-B163-5F79817B5B76}"/>
              </a:ext>
            </a:extLst>
          </p:cNvPr>
          <p:cNvSpPr/>
          <p:nvPr/>
        </p:nvSpPr>
        <p:spPr>
          <a:xfrm>
            <a:off x="9306560" y="40641"/>
            <a:ext cx="2885440" cy="231280"/>
          </a:xfrm>
          <a:prstGeom prst="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4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744402" y="2052129"/>
            <a:ext cx="7094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66499-EDB5-461A-8DF3-06E6F8A55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5754" b="18144"/>
          <a:stretch/>
        </p:blipFill>
        <p:spPr>
          <a:xfrm>
            <a:off x="848821" y="678039"/>
            <a:ext cx="5881313" cy="2646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2D98F-018F-42D6-8ED8-A3CC5AD8BB47}"/>
              </a:ext>
            </a:extLst>
          </p:cNvPr>
          <p:cNvSpPr txBox="1"/>
          <p:nvPr/>
        </p:nvSpPr>
        <p:spPr>
          <a:xfrm>
            <a:off x="7043986" y="897547"/>
            <a:ext cx="4157414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mơ</a:t>
            </a:r>
            <a:r>
              <a:rPr lang="en-US" sz="3200" dirty="0"/>
              <a:t>,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gọi</a:t>
            </a:r>
            <a:r>
              <a:rPr lang="en-US" sz="3200" dirty="0"/>
              <a:t> con </a:t>
            </a:r>
            <a:r>
              <a:rPr lang="en-US" sz="3200" dirty="0" err="1"/>
              <a:t>dậy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ra </a:t>
            </a:r>
            <a:r>
              <a:rPr lang="en-US" sz="3200" dirty="0" err="1"/>
              <a:t>khỏi</a:t>
            </a:r>
            <a:r>
              <a:rPr lang="en-US" sz="3200" dirty="0"/>
              <a:t> </a:t>
            </a:r>
            <a:r>
              <a:rPr lang="en-US" sz="3200" dirty="0" err="1"/>
              <a:t>chuồng</a:t>
            </a:r>
            <a:r>
              <a:rPr lang="en-US" sz="3200" dirty="0"/>
              <a:t>.</a:t>
            </a:r>
            <a:endParaRPr lang="vi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A52B1-C0F0-449F-B592-7EC477FE7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406" r="-652" b="18144"/>
          <a:stretch/>
        </p:blipFill>
        <p:spPr>
          <a:xfrm>
            <a:off x="5156432" y="3533417"/>
            <a:ext cx="5881313" cy="2646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47DF2-A551-4BBC-B665-E486DDF57318}"/>
              </a:ext>
            </a:extLst>
          </p:cNvPr>
          <p:cNvSpPr txBox="1"/>
          <p:nvPr/>
        </p:nvSpPr>
        <p:spPr>
          <a:xfrm>
            <a:off x="848821" y="3910372"/>
            <a:ext cx="415741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đàn</a:t>
            </a:r>
            <a:r>
              <a:rPr lang="en-US" sz="3200" dirty="0"/>
              <a:t> con </a:t>
            </a:r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nhảy</a:t>
            </a:r>
            <a:r>
              <a:rPr lang="en-US" sz="3200" dirty="0"/>
              <a:t>, </a:t>
            </a:r>
            <a:r>
              <a:rPr lang="en-US" sz="3200" dirty="0" err="1"/>
              <a:t>tắm</a:t>
            </a:r>
            <a:r>
              <a:rPr lang="en-US" sz="3200" dirty="0"/>
              <a:t> </a:t>
            </a:r>
            <a:r>
              <a:rPr lang="en-US" sz="3200" dirty="0" err="1"/>
              <a:t>nắng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555B3-706C-4C4F-88B1-22581BC4E388}"/>
              </a:ext>
            </a:extLst>
          </p:cNvPr>
          <p:cNvSpPr/>
          <p:nvPr/>
        </p:nvSpPr>
        <p:spPr>
          <a:xfrm>
            <a:off x="9306560" y="40641"/>
            <a:ext cx="2885440" cy="23128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7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A2D98F-018F-42D6-8ED8-A3CC5AD8BB47}"/>
              </a:ext>
            </a:extLst>
          </p:cNvPr>
          <p:cNvSpPr txBox="1"/>
          <p:nvPr/>
        </p:nvSpPr>
        <p:spPr>
          <a:xfrm>
            <a:off x="7203499" y="1350974"/>
            <a:ext cx="35919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Gà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dẫn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ăn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47DF2-A551-4BBC-B665-E486DDF57318}"/>
              </a:ext>
            </a:extLst>
          </p:cNvPr>
          <p:cNvSpPr txBox="1"/>
          <p:nvPr/>
        </p:nvSpPr>
        <p:spPr>
          <a:xfrm>
            <a:off x="1672389" y="3937942"/>
            <a:ext cx="3591997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Buổi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gà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đàn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BC55C-95EF-4CCC-89A4-0B78763B6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7089" b="17763"/>
          <a:stretch/>
        </p:blipFill>
        <p:spPr>
          <a:xfrm>
            <a:off x="1773074" y="822220"/>
            <a:ext cx="5209951" cy="2603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93635-99BC-4506-AD45-AA943DAAA8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71" t="-2439" r="2218" b="20202"/>
          <a:stretch/>
        </p:blipFill>
        <p:spPr>
          <a:xfrm>
            <a:off x="5977966" y="3607537"/>
            <a:ext cx="5209951" cy="26039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074E43-0843-44D8-B91B-82A643F5E732}"/>
              </a:ext>
            </a:extLst>
          </p:cNvPr>
          <p:cNvSpPr/>
          <p:nvPr/>
        </p:nvSpPr>
        <p:spPr>
          <a:xfrm>
            <a:off x="9306560" y="40641"/>
            <a:ext cx="2885440" cy="23128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6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362</Words>
  <Application>Microsoft Office PowerPoint</Application>
  <PresentationFormat>Widescreen</PresentationFormat>
  <Paragraphs>46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等线 Light</vt:lpstr>
      <vt:lpstr>Arial</vt:lpstr>
      <vt:lpstr>Arial-Rounded</vt:lpstr>
      <vt:lpstr>Calibri</vt:lpstr>
      <vt:lpstr>HP001 4 hang 1 ô ly</vt:lpstr>
      <vt:lpstr>Times New Roman</vt:lpstr>
      <vt:lpstr>UTM Avo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20</cp:revision>
  <dcterms:created xsi:type="dcterms:W3CDTF">2021-07-20T01:55:21Z</dcterms:created>
  <dcterms:modified xsi:type="dcterms:W3CDTF">2021-12-28T01:58:06Z</dcterms:modified>
</cp:coreProperties>
</file>