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0" r:id="rId3"/>
    <p:sldMasterId id="2147483718" r:id="rId4"/>
    <p:sldMasterId id="2147483730" r:id="rId5"/>
  </p:sldMasterIdLst>
  <p:notesMasterIdLst>
    <p:notesMasterId r:id="rId11"/>
  </p:notesMasterIdLst>
  <p:sldIdLst>
    <p:sldId id="523" r:id="rId6"/>
    <p:sldId id="266" r:id="rId7"/>
    <p:sldId id="514" r:id="rId8"/>
    <p:sldId id="522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1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1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60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0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12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1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3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ĐỌC MỞ RỘNG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ĐỌC MỞ RỘNG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054632" y="1510030"/>
            <a:ext cx="3787783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10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8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9DC16-9921-44A5-8124-A3A1DADD0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669" y="1728787"/>
            <a:ext cx="89058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81</Words>
  <Application>Microsoft Office PowerPoint</Application>
  <PresentationFormat>Widescreen</PresentationFormat>
  <Paragraphs>21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Microsoft YaHei</vt:lpstr>
      <vt:lpstr>SimSun</vt:lpstr>
      <vt:lpstr>.VnAvant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1_Office Theme</vt:lpstr>
      <vt:lpstr>2_Office Theme</vt:lpstr>
      <vt:lpstr>3_Office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9</cp:revision>
  <dcterms:created xsi:type="dcterms:W3CDTF">2021-05-27T10:44:59Z</dcterms:created>
  <dcterms:modified xsi:type="dcterms:W3CDTF">2021-12-21T08:48:31Z</dcterms:modified>
</cp:coreProperties>
</file>