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8" r:id="rId4"/>
    <p:sldMasterId id="2147483722" r:id="rId5"/>
    <p:sldMasterId id="2147483734" r:id="rId6"/>
  </p:sldMasterIdLst>
  <p:notesMasterIdLst>
    <p:notesMasterId r:id="rId26"/>
  </p:notesMasterIdLst>
  <p:sldIdLst>
    <p:sldId id="287" r:id="rId7"/>
    <p:sldId id="326" r:id="rId8"/>
    <p:sldId id="327" r:id="rId9"/>
    <p:sldId id="257" r:id="rId10"/>
    <p:sldId id="262" r:id="rId11"/>
    <p:sldId id="261" r:id="rId12"/>
    <p:sldId id="264" r:id="rId13"/>
    <p:sldId id="263" r:id="rId14"/>
    <p:sldId id="268" r:id="rId15"/>
    <p:sldId id="269" r:id="rId16"/>
    <p:sldId id="298" r:id="rId17"/>
    <p:sldId id="273" r:id="rId18"/>
    <p:sldId id="328" r:id="rId19"/>
    <p:sldId id="300" r:id="rId20"/>
    <p:sldId id="329" r:id="rId21"/>
    <p:sldId id="330" r:id="rId22"/>
    <p:sldId id="331" r:id="rId23"/>
    <p:sldId id="2007577092" r:id="rId24"/>
    <p:sldId id="200757709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8E229-9E62-498D-99D9-42C5FEDAB544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0614B-F355-4C87-AF17-B598991DC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1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1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20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3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57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04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52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0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8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6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482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03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3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65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969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6914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102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843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7045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85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97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2135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sz="2135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353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0045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5151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502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5873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829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959839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738625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65252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542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586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081192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45587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4984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304548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21202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056076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870182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6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53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342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162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59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98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57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416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229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93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708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42163B-FD22-419C-BBA6-CB9777F35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477CF9-864C-4360-B99A-637B2D799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DC3595-65EF-4694-A8D4-9B34A1C3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87FE9A-A440-41FF-BA7E-816A82B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803C39-207C-4609-9ECB-2A51588E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379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ABA4B8-CEA6-4724-9068-9A6DBF440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FB3083-AB69-4F21-934C-14A88787A8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29F189-3146-4164-87CE-0144BF6B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F472-21CA-491B-B181-B6ADC3267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66058F-DC23-43FF-86B0-7C464650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40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873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6CD300-B375-449D-82E1-EA0BA19FF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3CEEB-D602-4947-A0A0-E4D4CBDD5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7063B1-A6BC-45C4-99BD-8127A5AF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2A91E5-AB00-4475-B860-79DEA23A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88DE88-38DE-4A72-8060-1B5C5FAB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9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A4D8F8-DA83-45AD-A98D-40750A04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28205F-10DC-43AB-84CC-CC99B07A48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FED303-BA22-4F56-8B26-0FFE1C47F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D0A593-00D2-4ED1-82B7-8BD2211E1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9E633B-7823-4965-AC3A-75A494A9A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2AD9BB-8E72-444C-BBDE-B4237357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701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E769E9-912E-43AC-BECA-BA18382A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629964-83FF-4829-857D-E28D69C1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14B2E5-6D29-433A-8906-4010AC274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CB1034F-04E1-409A-B469-F2A4F7AD0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01FAC3B-FDD0-44BF-8B23-2E2C41872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6C5A5E-9314-4CD7-864B-5F4FA462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171DCCC-63FD-4B56-BFCA-F6E9757F6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C4C5626-C0F5-47CF-AE7C-DE1473EA8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99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48E6D-E096-472E-BD07-3D5B1B8D0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D4E129-EDEB-4C59-9744-8F2D8C31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0FCFE56-FC14-4043-827B-6C0767C7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A473F6-3623-40C7-9E9A-4BC898A3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9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C3675DB-BE68-4E99-9EBA-D7787A7E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165565-CE15-47DB-B59E-00C53DD33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CFC10C-27CF-49D3-ABCC-894DFE72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55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1EAE70-7F1D-479D-8822-268C1FFFB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E34DB8-82DD-45F1-BF65-715D2FD07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9EDF2A-DE44-4336-AA05-51646B18B3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38054ED-485F-40FD-B058-A389D7991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20485E-92B4-4395-8726-C7BDBDF8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ED9AD4-CCBA-42C9-8708-6E66BEE8C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65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60D5FE-ADEE-40B8-ACE0-91C766AFC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9820831-13CF-45D4-B7D2-A503158FE4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CEBE428-21E6-4EB3-8340-040FD629E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789585-FFEB-4D20-8A90-45C1D2C9A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018688-58A0-4816-B813-7612CFED6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C2F646-191C-4DDD-9AD2-3EA65A8CB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1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C65E3-8765-4D8E-9475-8D66587C2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14012E-2441-4F52-AA3E-EF00A0046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C4ADB6-73D2-41AE-982B-9195607D7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EE861-9EFD-455A-88F2-3AB5CBE64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79D257-0D13-4700-877C-6D23F29D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7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FCDCD38-6FE3-4B50-9B09-A098E175A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8D92F1-2B6D-4F03-9C7F-33C533D49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225F83-7BFD-41A9-AB96-77E8DC202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307F57-B31D-49B8-ABDA-690B139C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C5696C-70BA-4E39-81C6-53BC097FB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90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16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9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2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4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4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9916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8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5219197-7749-429E-8046-5C97A5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88164-C801-483E-83F9-1CD0436F4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F9CB95-A4D0-4BC3-B9D6-F2F26624E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95825-7B37-42F5-9075-3BE9DC30402E}" type="datetimeFigureOut">
              <a:rPr lang="zh-CN" altLang="en-US" smtClean="0"/>
              <a:t>2021/10/28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B0B072-7510-4736-8B2C-D29E9DB23C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DBE722-FB35-425B-BBDC-9A9DBF252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39B97-B459-4F22-A909-950795163C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25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8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jpg"/><Relationship Id="rId18" Type="http://schemas.openxmlformats.org/officeDocument/2006/relationships/image" Target="../media/image14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1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6.png"/><Relationship Id="rId5" Type="http://schemas.openxmlformats.org/officeDocument/2006/relationships/audio" Target="NULL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jpg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2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1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8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NULL" TargetMode="Externa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48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TỰ NHIÊN VÀ XÃ HỘI</a:t>
            </a:r>
          </a:p>
        </p:txBody>
      </p: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52600" y="3320937"/>
            <a:ext cx="855146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2800" b="1" dirty="0">
                <a:solidFill>
                  <a:srgbClr val="7030A0"/>
                </a:solidFill>
                <a:cs typeface="Times New Roman" pitchFamily="18" charset="0"/>
              </a:rPr>
              <a:t>BÀI 14: CÙNG THAM GIA GIAO THÔNG (TIẾT 1)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3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3A8B19-337A-471A-93BB-D26C03DD8148}"/>
              </a:ext>
            </a:extLst>
          </p:cNvPr>
          <p:cNvSpPr txBox="1"/>
          <p:nvPr/>
        </p:nvSpPr>
        <p:spPr>
          <a:xfrm>
            <a:off x="318977" y="116958"/>
            <a:ext cx="10611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79F7BB-9264-45AD-932F-4338C2435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781" y="972911"/>
            <a:ext cx="6565447" cy="36208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34C64B-5AD8-4310-8365-FFA4DB5265B7}"/>
              </a:ext>
            </a:extLst>
          </p:cNvPr>
          <p:cNvSpPr/>
          <p:nvPr/>
        </p:nvSpPr>
        <p:spPr>
          <a:xfrm>
            <a:off x="2601686" y="4920342"/>
            <a:ext cx="7064827" cy="182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510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hình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thực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quy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định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trên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tiện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giao</a:t>
            </a:r>
            <a:r>
              <a:rPr kumimoji="0" lang="en-US" altLang="zh-CN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thông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D8FEE9-5673-4D7A-A4A2-428687FAC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62" y="1745400"/>
            <a:ext cx="4744350" cy="3217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08727-B3C8-4516-A847-513214FCC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4815" y="1829185"/>
            <a:ext cx="4819762" cy="30498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1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6617161" y="5404973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D4CBF-AFA5-4D50-99A3-8C6973AE8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276" y="130175"/>
            <a:ext cx="8286750" cy="270510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110694-4B26-4B90-B8CF-AD3A3D91F621}"/>
              </a:ext>
            </a:extLst>
          </p:cNvPr>
          <p:cNvSpPr/>
          <p:nvPr/>
        </p:nvSpPr>
        <p:spPr>
          <a:xfrm>
            <a:off x="2349795" y="2895674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013D39F-7448-4F7B-825D-709930757E64}"/>
              </a:ext>
            </a:extLst>
          </p:cNvPr>
          <p:cNvSpPr/>
          <p:nvPr/>
        </p:nvSpPr>
        <p:spPr>
          <a:xfrm>
            <a:off x="6507125" y="2965450"/>
            <a:ext cx="3615070" cy="11270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692D0-5332-4FBF-8916-172BCA49B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8950" y="4217361"/>
            <a:ext cx="6134100" cy="28956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EC16A1B-9C89-4D9A-BDA1-C27DACFC44D3}"/>
              </a:ext>
            </a:extLst>
          </p:cNvPr>
          <p:cNvSpPr/>
          <p:nvPr/>
        </p:nvSpPr>
        <p:spPr>
          <a:xfrm>
            <a:off x="95693" y="4907701"/>
            <a:ext cx="2785730" cy="14824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bus</a:t>
            </a:r>
          </a:p>
        </p:txBody>
      </p:sp>
    </p:spTree>
    <p:extLst>
      <p:ext uri="{BB962C8B-B14F-4D97-AF65-F5344CB8AC3E}">
        <p14:creationId xmlns:p14="http://schemas.microsoft.com/office/powerpoint/2010/main" val="428349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B6F48C6-7CF5-48A8-9EA8-5B0FFDD10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00" y="127590"/>
            <a:ext cx="1740638" cy="1609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44ECA-7E71-4AA4-B450-45E94F62C115}"/>
              </a:ext>
            </a:extLst>
          </p:cNvPr>
          <p:cNvSpPr txBox="1"/>
          <p:nvPr/>
        </p:nvSpPr>
        <p:spPr>
          <a:xfrm>
            <a:off x="2488019" y="932224"/>
            <a:ext cx="74002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0" lang="en-US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600" noProof="0" dirty="0">
                <a:solidFill>
                  <a:srgbClr val="8064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8064A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582561" y="254636"/>
            <a:ext cx="10098139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2.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Điều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gì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có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thể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xảy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ra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trong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mỗi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tình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huống</a:t>
            </a:r>
            <a:r>
              <a:rPr lang="en-US" altLang="zh-CN" sz="3000" b="1" dirty="0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3000" b="1" dirty="0" err="1">
                <a:solidFill>
                  <a:prstClr val="white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sau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5890D4-A137-4AC7-82F6-3B335EF9859C}"/>
              </a:ext>
            </a:extLst>
          </p:cNvPr>
          <p:cNvSpPr/>
          <p:nvPr/>
        </p:nvSpPr>
        <p:spPr>
          <a:xfrm>
            <a:off x="1254642" y="5284380"/>
            <a:ext cx="4320198" cy="1573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8DE92DF-081D-4458-972C-E392F4313782}"/>
              </a:ext>
            </a:extLst>
          </p:cNvPr>
          <p:cNvSpPr/>
          <p:nvPr/>
        </p:nvSpPr>
        <p:spPr>
          <a:xfrm>
            <a:off x="5717754" y="5284380"/>
            <a:ext cx="4514477" cy="1490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896D46-A4AB-4C4F-816E-C404C7679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293" y="1063270"/>
            <a:ext cx="8569842" cy="401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7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939C33-A156-4A56-B50F-26A86F4F3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1897" y="444182"/>
            <a:ext cx="6868205" cy="5969635"/>
          </a:xfrm>
          <a:prstGeom prst="rect">
            <a:avLst/>
          </a:prstGeom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0EE8F03E-40DB-4D5D-A94A-0468BBB726A1}"/>
              </a:ext>
            </a:extLst>
          </p:cNvPr>
          <p:cNvSpPr/>
          <p:nvPr/>
        </p:nvSpPr>
        <p:spPr>
          <a:xfrm>
            <a:off x="206829" y="609601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croll: Vertical 10">
            <a:extLst>
              <a:ext uri="{FF2B5EF4-FFF2-40B4-BE49-F238E27FC236}">
                <a16:creationId xmlns:a16="http://schemas.microsoft.com/office/drawing/2014/main" id="{B858371D-F8C0-406B-817C-C4F13FF849E6}"/>
              </a:ext>
            </a:extLst>
          </p:cNvPr>
          <p:cNvSpPr/>
          <p:nvPr/>
        </p:nvSpPr>
        <p:spPr>
          <a:xfrm>
            <a:off x="220606" y="3875316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croll: Vertical 11">
            <a:extLst>
              <a:ext uri="{FF2B5EF4-FFF2-40B4-BE49-F238E27FC236}">
                <a16:creationId xmlns:a16="http://schemas.microsoft.com/office/drawing/2014/main" id="{C8A0FA9C-1587-494E-94B2-549C94A4B30B}"/>
              </a:ext>
            </a:extLst>
          </p:cNvPr>
          <p:cNvSpPr/>
          <p:nvPr/>
        </p:nvSpPr>
        <p:spPr>
          <a:xfrm>
            <a:off x="9764485" y="3757703"/>
            <a:ext cx="2220685" cy="265611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37922D-D98D-43A2-A92D-640AE22F1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810" y="1137805"/>
            <a:ext cx="7612083" cy="421796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3A4E237-187C-43F9-8A51-0289EE2DB8A4}"/>
              </a:ext>
            </a:extLst>
          </p:cNvPr>
          <p:cNvSpPr/>
          <p:nvPr/>
        </p:nvSpPr>
        <p:spPr>
          <a:xfrm>
            <a:off x="3008761" y="5355771"/>
            <a:ext cx="6174478" cy="8918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4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8EB1BBD1-5A04-42C7-B7AB-2E9E9A3A2C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5F52833C-1D66-4A11-9DFF-00AFB7148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40832" cy="277509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68" y="2735056"/>
            <a:ext cx="3028932" cy="38474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FF2F90E-9DEB-4BB0-B79C-E7B33D653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370" y="4724732"/>
            <a:ext cx="2981054" cy="223821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9B9A1F4-3487-4F26-BBFC-8BE920038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4351"/>
            <a:ext cx="10515600" cy="1325563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19399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-76200" y="97129"/>
            <a:ext cx="127254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117936" y="27856"/>
            <a:ext cx="8226464" cy="838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 và khởi động (Xe bus yêu thương)</a:t>
            </a: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8467" y="1485900"/>
            <a:ext cx="3804577" cy="8763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19868" y="1367013"/>
            <a:ext cx="3092466" cy="99518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8499" y="1367013"/>
            <a:ext cx="2965373" cy="1142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BAA11EDB-8337-4282-A2AD-4972D61C9D6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67" y="4500389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.25 -2.96296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27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527"/>
                            </p:stCondLst>
                            <p:childTnLst>
                              <p:par>
                                <p:cTn id="4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2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40" y="152402"/>
            <a:ext cx="701040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Xe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4199" y="1964586"/>
            <a:ext cx="248796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Xe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602292" y="2039314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Xe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47AB15-C5EE-4C5F-96C7-027DF5FC196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94593" y="3835701"/>
            <a:ext cx="2003681" cy="199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27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37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54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7445" y="1660972"/>
            <a:ext cx="1797066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63770B-5F13-4016-969E-9B3B75BEB52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023692" y="4538949"/>
            <a:ext cx="2225407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5841" y="945067"/>
            <a:ext cx="7937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14: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Cùng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tham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giao</a:t>
            </a:r>
            <a:r>
              <a:rPr kumimoji="0" lang="en-US" sz="72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thông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iCiel Mijas" panose="02000506000000020004" pitchFamily="50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91255" y="60960"/>
            <a:ext cx="5455920" cy="63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 đề 3: Cộng đồng địa phương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4176395" y="1346835"/>
            <a:ext cx="3608705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 1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randomBar dir="vert"/>
      </p:transition>
    </mc:Choice>
    <mc:Fallback xmlns="">
      <p:transition spd="slow" advClick="0" advTm="3713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đầu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481</Words>
  <Application>Microsoft Office PowerPoint</Application>
  <PresentationFormat>Widescreen</PresentationFormat>
  <Paragraphs>53</Paragraphs>
  <Slides>19</Slides>
  <Notes>8</Notes>
  <HiddenSlides>0</HiddenSlides>
  <MMClips>17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等线</vt:lpstr>
      <vt:lpstr>等线 Light</vt:lpstr>
      <vt:lpstr>Microsoft YaHei</vt:lpstr>
      <vt:lpstr>Arial</vt:lpstr>
      <vt:lpstr>Arial-Rounded</vt:lpstr>
      <vt:lpstr>Calibri</vt:lpstr>
      <vt:lpstr>Calibri Light</vt:lpstr>
      <vt:lpstr>iCiel Mijas</vt:lpstr>
      <vt:lpstr>Times New Roman</vt:lpstr>
      <vt:lpstr>字魂59号-创粗黑</vt:lpstr>
      <vt:lpstr>方正卡通简体</vt:lpstr>
      <vt:lpstr>1_Office Theme</vt:lpstr>
      <vt:lpstr>2_Office Theme</vt:lpstr>
      <vt:lpstr>Office 主题​​</vt:lpstr>
      <vt:lpstr>4_Office Theme</vt:lpstr>
      <vt:lpstr>3_Office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dụng: Kể với người thân về đèn  giao thông và biển báo đã học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Ngọc Diệp</cp:lastModifiedBy>
  <cp:revision>11</cp:revision>
  <dcterms:created xsi:type="dcterms:W3CDTF">2021-06-05T04:03:17Z</dcterms:created>
  <dcterms:modified xsi:type="dcterms:W3CDTF">2021-10-28T02:17:29Z</dcterms:modified>
</cp:coreProperties>
</file>