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75" r:id="rId3"/>
    <p:sldId id="2007577093" r:id="rId4"/>
    <p:sldId id="307" r:id="rId5"/>
    <p:sldId id="308" r:id="rId6"/>
    <p:sldId id="320" r:id="rId7"/>
    <p:sldId id="2007577095" r:id="rId8"/>
    <p:sldId id="20075770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8D8D-50FE-4397-8582-4137AAFC096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E661-BE4D-4F37-9174-80EF1747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E36E-F479-4282-990F-23973B60D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DBC01-8140-49DC-BDA1-D3BE82C79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86B5-0DC6-4465-A0E8-A11601B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4DA0-451A-414F-8B3C-D2536477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0701-EBEC-4BD8-BF95-CBB863D7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2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BD1C-0F36-4CD0-9E29-8E5D1B55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477F7-6553-43B5-AC06-A5B56600C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ED90-793F-4E07-A5BE-78F77EF6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DA2F2-097F-4268-BDD1-A064B8E9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274BF-2911-4758-BDC3-6E33EA18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FBF3B-0925-4568-A6F4-A2907C9A0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0BC27-7292-4E9A-B7DB-545BBD64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BE32A-78D0-44A9-84F6-8774259B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29329-38D2-4D9A-A199-A5AFF19D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BBE9-F23C-4C29-BC1B-F7831545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BD5B-CD44-4683-8983-4A4F7CC4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BA1FF-1136-49F4-8FDD-AD6C9831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C28AB-D63D-41FA-BAE3-D222B1E8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A25B-B0C5-4143-8B7F-A0228FE4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D4B7-E660-49CE-851F-223ECE6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9BC2-178D-4D93-AB92-1479E855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6E14A-0807-401B-87C1-DB515CDF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74F3E-BBAC-46C3-A070-9BA531B7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EFC70-105E-448E-B976-975AA923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85D4-EAD5-4764-A5BA-9E9871E4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2A93-A356-44F4-90A0-C9D70BF9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6675-8CFC-4241-BEE3-C59577CD9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8902E-0D9F-4FB9-984E-5AB9E5A6E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21B6D-2E14-487B-B23C-492AD683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3D26D-2CCB-4D56-AF96-8125EDB4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D297E-7C8D-4FE1-B8A8-D4A1D978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5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6177-2D6B-4EA7-9F8B-58BA1E03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0EC90-A61A-48D5-88FB-873B57C3C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62DAA-9DE2-4EE2-A455-DC97B56B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5BBAF-9414-494C-8834-00903403A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EA13C-71B5-43A1-B47F-57D21889F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2B16-D026-466F-BA7E-0C1C8577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37ABD-7A25-4F1E-97D3-F59B0411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5CF7D-29B2-4081-BA96-DA7DA37E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C6BD-26F5-47D6-A981-76615D84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BD0C0-77F2-4D69-AE4C-71EF08F6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A87B5-C518-4990-9867-5A4C1B7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92F-BBCE-48EE-B814-067AAB6F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E6956-E59D-43B6-8C52-0AF32272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1F2ED-0942-4FF8-8A10-5D03F540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E3C8-3DC6-4FB4-AC58-A32EF46F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FC17-7C3D-4A4C-BEC1-E3F125B7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4F36-5413-43A6-843A-C6B78639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DFB2-306A-47FF-B959-CFDADA06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8E34C-EBC0-41A8-A149-1E9D28B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3B235-22C1-400F-931E-5AFAB820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3E102-A260-4C76-BA6E-EB155026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D195-5964-4534-B21A-11509CD6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CE9B2-FB68-4CA3-9BDD-2A52C65C1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172BE-2D05-404E-86AE-9EA18A69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32364-7D24-42A2-85F2-C1AA70E9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EFDFE-C10E-4EF6-AA5E-87EA73AC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768F9-5F3B-41C6-A3EC-C1B0F918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B591B-0A5A-4518-ADCB-C378984A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C3D36-FFF3-4471-99AA-57690ED03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7038-572C-47E3-9BAA-7EDAE59DA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A4F9-AA29-4CEC-B3CF-83F9AF79F93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55C1C-E828-46A2-A5E2-E9BE8B134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1373-02EB-448F-ADBE-A9B1C6346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397F-4B4B-4B91-82A8-AF4DA701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TỰ NHIÊN VÀ XÃ HỘI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52600" y="3320937"/>
            <a:ext cx="85514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BÀI 14: CÙNG THAM GIA GIAO THÔNG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lái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6DFE-8EE4-46AB-9D0D-66C2BB03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410633"/>
            <a:ext cx="7848600" cy="52959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6162542-0A2A-4655-B8DC-38034EE7A00B}"/>
              </a:ext>
            </a:extLst>
          </p:cNvPr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E3CDB35-487F-4B42-A034-8811D349FEF1}"/>
              </a:ext>
            </a:extLst>
          </p:cNvPr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191E537-A67F-4079-956D-7D599779B6D4}"/>
              </a:ext>
            </a:extLst>
          </p:cNvPr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547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0B40E-3CC7-49A1-B243-A6BA0D121AF8}"/>
              </a:ext>
            </a:extLst>
          </p:cNvPr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6" y="1390650"/>
            <a:ext cx="7705725" cy="40767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9046030" y="1600201"/>
            <a:ext cx="3145970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18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1605516" y="457201"/>
            <a:ext cx="8388114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7" y="2066667"/>
            <a:ext cx="5879805" cy="43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48092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23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1</cp:revision>
  <dcterms:created xsi:type="dcterms:W3CDTF">2021-10-28T02:16:16Z</dcterms:created>
  <dcterms:modified xsi:type="dcterms:W3CDTF">2021-10-28T02:17:01Z</dcterms:modified>
</cp:coreProperties>
</file>