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007577121" r:id="rId2"/>
    <p:sldId id="293" r:id="rId3"/>
    <p:sldId id="294" r:id="rId4"/>
    <p:sldId id="295" r:id="rId5"/>
    <p:sldId id="296" r:id="rId6"/>
    <p:sldId id="297" r:id="rId7"/>
    <p:sldId id="298" r:id="rId8"/>
    <p:sldId id="263" r:id="rId9"/>
    <p:sldId id="264" r:id="rId10"/>
    <p:sldId id="267" r:id="rId11"/>
    <p:sldId id="299" r:id="rId12"/>
    <p:sldId id="268" r:id="rId13"/>
    <p:sldId id="26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F1A15-7E3F-477F-8963-1BD52DCCF7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51093-8E17-460B-B4CF-FB32B298A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D753-FBD2-495D-8A9C-F7D326296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20F9A-C207-4928-A015-7C5B544B7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0DDB-756D-4297-B899-74440D04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1ECDC-8DF3-4704-925D-9F04293F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B45C-AB7B-4711-A761-87386C4A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7538-2DE4-4337-A407-FE3F381E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225E9-1C07-444C-86AF-A81155023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003F7-2108-45E1-A48F-79ACC634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1B886-DBD2-4D6E-9B7D-D3E00AB3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8BE1-F7A8-4B9F-8EF8-D8D62E0D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0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DF0A8-37CC-4530-B76E-32BF0C75E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EC16-D4F0-4598-BC17-EB01FE3F2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B997-1A4B-4A45-81A8-09FDEA1E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9D481-9909-4A60-9AD1-304F853B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38454-C72B-4DBE-AAF8-AE906423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6983-9199-47EF-9B86-0BD52C29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667E-CD70-4B93-9FBD-2D73B2CB7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8873-A96A-4B69-8F8C-5ACFD919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D618-8078-4BD4-AEA9-5DE02029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949F-75AC-4032-8146-4C8E22C7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682F-8BB3-47EB-A652-718CEC04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FFC93-D21E-4FEB-B9E8-443D0A28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B5CF-BB1D-4529-AC32-26807DCF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A8E6-1346-44BA-890C-890F4E42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CEC67-12EF-499F-AD67-9EDB7382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7C02-740C-4B86-8C03-E565790B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5BC2-3A72-4B08-AD45-C5B6289EB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3D845-E874-4401-AB9F-CCF8F1DE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9DBEF-0477-4913-9049-B6C1CA77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9682C-45F3-4D0C-8BA9-552ECA5E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0C4C2-863B-4A07-9B26-4BA2B787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C731-DAD5-4E13-B68C-3B9CEA78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3680-FECF-4FC4-93AD-42AC8993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F63C7-2978-4017-A646-EE371E9E2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C903D-6850-4CFD-BA81-A772E6FA5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667E7-4E66-4CDE-92F5-84FA8EF41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CC87B-972B-42F2-A8A9-7A612C97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D1435-CE4A-45EF-B2FD-0096BD91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B9E3D-78B0-4596-AA7C-D4B65593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1A11-3493-432F-B469-22D02A87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0C8D3-902F-4167-BAF2-46FD1742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F2152-06AE-4DFD-A477-27B56BA0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A5E51-6766-43E6-91BC-2C7B2D37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7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EABEB-8726-425C-B6F1-133CF4D7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0687F-7C21-4458-8B62-153F4820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34E9F-8EB8-4CA1-9349-2FCF992A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9DBA-D912-448E-A2C1-2AC03438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25A2-142C-423A-BE1A-3FDC07C49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ED8D8-53BF-462D-8F4E-D64276927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B671B-7705-4429-9EC3-01FC54D9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3319F-71B6-4419-B422-7C79CAFB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3198B-5FF0-40EE-8BD5-4EA551F6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0E05-D54E-46A2-A407-821AE390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7A5D5-26B9-42B8-A18E-12644096A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BE079-7235-4977-A545-65DCC9D03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A24C-DB76-451F-8DFA-8B267CB8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FD63D-B3BB-4C37-A828-A1E27DF3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DA694-42C3-499B-9C16-296E8E57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17AE9-A0E8-4DC6-AF07-1E896554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E4C34-4BFC-4856-BD00-C09AD148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704D-82D3-4334-A0D2-54D037628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F8FA-E46A-4597-8E5E-6B21FA942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FADC7-9C45-4FF9-972C-D4A71DB04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C27F4-5D7B-4F75-965A-65DE7DECB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5564-8D49-4DAB-9649-684CCA3A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7" Type="http://schemas.openxmlformats.org/officeDocument/2006/relationships/image" Target="../media/image9.GIF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9.GIF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7" Type="http://schemas.openxmlformats.org/officeDocument/2006/relationships/image" Target="../media/image9.GIF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7" Type="http://schemas.openxmlformats.org/officeDocument/2006/relationships/image" Target="../media/image9.GIF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BÀI: LUYỆN TẬP (TIẾT 1)</a:t>
            </a: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 descr="C:\Users\user\Desktop\Capture.PNGCaptur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8205" y="871855"/>
            <a:ext cx="8935085" cy="147193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4003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2118360"/>
            <a:ext cx="9712325" cy="2011045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5041265" y="2912110"/>
            <a:ext cx="1358265" cy="111569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7303135" y="2871470"/>
            <a:ext cx="1358265" cy="111569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9230360" y="2677795"/>
            <a:ext cx="1813560" cy="14516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458470"/>
            <a:ext cx="9827260" cy="33051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58670" y="4098925"/>
            <a:ext cx="9269730" cy="14706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Sóc cần leo lên thêm số bậc thang để vào nhà là: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32 - 9 = 21 (bậc)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21 bậc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45" y="786765"/>
            <a:ext cx="10197465" cy="52851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057005" y="454533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57005" y="506730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057005" y="554990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</a:p>
        </p:txBody>
      </p:sp>
      <p:sp>
        <p:nvSpPr>
          <p:cNvPr id="10" name="Oval 9"/>
          <p:cNvSpPr/>
          <p:nvPr/>
        </p:nvSpPr>
        <p:spPr>
          <a:xfrm>
            <a:off x="7494905" y="5579745"/>
            <a:ext cx="527685" cy="548005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405" y="547370"/>
            <a:ext cx="9307830" cy="362077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660775" y="4423410"/>
            <a:ext cx="5710555" cy="18567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33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67" y="2421839"/>
            <a:ext cx="813887" cy="183810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9882" y="2432447"/>
            <a:ext cx="824873" cy="1885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0" y="229314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3" y="2293144"/>
            <a:ext cx="480385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9975" y="2122334"/>
            <a:ext cx="5490551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34446" y="375689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34446" y="438434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17" y="894253"/>
            <a:ext cx="1139888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639574" y="1412984"/>
            <a:ext cx="4136643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7444" y="3538136"/>
            <a:ext cx="3960904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36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36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34446" y="4913066"/>
            <a:ext cx="45720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7109" y="4335446"/>
            <a:ext cx="1657350" cy="218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PHẨM CỦA TRỢ GIẢNG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4896" y="4529273"/>
            <a:ext cx="1501775" cy="218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</a:p>
        </p:txBody>
      </p:sp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34446" y="3128927"/>
            <a:ext cx="4572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59938" y="5024017"/>
            <a:ext cx="1190625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26" grpId="0"/>
      <p:bldP spid="10" grpId="0"/>
      <p:bldP spid="19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9876" y="1466832"/>
            <a:ext cx="579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lang="vi-VN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thích hợp cho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kiểm tra bài cũ </a:t>
            </a:r>
            <a:r>
              <a: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 cố bài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666" y="1829327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trò chơi : </a:t>
            </a:r>
          </a:p>
          <a:p>
            <a:pPr algn="ctr"/>
            <a:r>
              <a:rPr lang="en-US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 sinh trả lời đúng thì đ</a:t>
            </a:r>
            <a:r>
              <a:rPr lang="vi-VN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 lên xe còn không trả lời đúng thì ng</a:t>
            </a:r>
            <a:r>
              <a:rPr lang="vi-VN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>
                <a:solidFill>
                  <a:srgbClr val="92D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 lại.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2270" y="3464581"/>
            <a:ext cx="4628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ớc 1 : </a:t>
            </a:r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Bấm vào màn hình đ</a:t>
            </a:r>
            <a:r>
              <a:rPr lang="vi-VN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ra đáp án sau khi học sinh trả lời xong.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2271" y="3887760"/>
            <a:ext cx="3194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ớc 2A : </a:t>
            </a:r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 học sinh trả lời đúng thì bấm vào</a:t>
            </a:r>
          </a:p>
        </p:txBody>
      </p:sp>
      <p:sp>
        <p:nvSpPr>
          <p:cNvPr id="9" name="Arrow: Pentagon 8"/>
          <p:cNvSpPr/>
          <p:nvPr/>
        </p:nvSpPr>
        <p:spPr>
          <a:xfrm flipH="1">
            <a:off x="5976599" y="3805848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RIGHT</a:t>
            </a:r>
            <a:r>
              <a:rPr lang="en-US" sz="105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/ĐÚNG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4223" y="3887760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 mời học sinh lên xe.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7223" y="2506717"/>
            <a:ext cx="34695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Thao tác ch</a:t>
            </a:r>
            <a:r>
              <a:rPr lang="vi-VN" sz="405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5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2270" y="4425944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ớc 2B : </a:t>
            </a:r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 học sinh trả lời sai thì bấm vào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5707" y="4425944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 sinh không đ</a:t>
            </a:r>
            <a:r>
              <a:rPr lang="vi-VN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 lên xe.</a:t>
            </a:r>
          </a:p>
        </p:txBody>
      </p:sp>
      <p:sp>
        <p:nvSpPr>
          <p:cNvPr id="15" name="Arrow: Pentagon 14"/>
          <p:cNvSpPr/>
          <p:nvPr/>
        </p:nvSpPr>
        <p:spPr>
          <a:xfrm>
            <a:off x="5862818" y="4344032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WRONG</a:t>
            </a:r>
            <a:r>
              <a:rPr lang="en-US" sz="105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2270" y="4964128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ớc 3 : </a:t>
            </a:r>
            <a:r>
              <a:rPr lang="en-US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Bấm vào màn hình để qua câu hỏi tiếp theo.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6684" y="549230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7057" y="2432447"/>
            <a:ext cx="824873" cy="188542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1628" y="2432447"/>
            <a:ext cx="820159" cy="1885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0" y="229314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3" y="2293144"/>
            <a:ext cx="480385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9975" y="2122334"/>
            <a:ext cx="5490551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375689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438434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17" y="894253"/>
            <a:ext cx="1139888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639574" y="1412984"/>
            <a:ext cx="4136643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36- 28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0484" y="3665984"/>
            <a:ext cx="3960904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005693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7611720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4913066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906" y="2426412"/>
            <a:ext cx="802025" cy="186835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906" y="2426412"/>
            <a:ext cx="797467" cy="186835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0" y="229314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3" y="2293144"/>
            <a:ext cx="480385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9975" y="2122334"/>
            <a:ext cx="5490551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375689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438434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17" y="894253"/>
            <a:ext cx="1139888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639574" y="1412984"/>
            <a:ext cx="4136643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83 - 68 =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0484" y="3665984"/>
            <a:ext cx="3960904" cy="5759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005693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7611720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501180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8175" y="2475812"/>
            <a:ext cx="791912" cy="178847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8175" y="2465663"/>
            <a:ext cx="789968" cy="17986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0" y="229314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3" y="2293144"/>
            <a:ext cx="480385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9975" y="2122334"/>
            <a:ext cx="5490551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375689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438434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17" y="894253"/>
            <a:ext cx="1139888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639574" y="1412984"/>
            <a:ext cx="4136643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 + 5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0484" y="3665984"/>
            <a:ext cx="3960904" cy="5759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005693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7611720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501180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8797" y="2407669"/>
            <a:ext cx="867710" cy="186262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8798" y="2407313"/>
            <a:ext cx="865579" cy="186327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0" y="229314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3" y="2293144"/>
            <a:ext cx="480385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9975" y="2122334"/>
            <a:ext cx="5490551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375689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438434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17" y="894253"/>
            <a:ext cx="1139888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639574" y="1412984"/>
            <a:ext cx="4136643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+ 12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0484" y="3665984"/>
            <a:ext cx="3960904" cy="5759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005693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7611720" y="5370266"/>
            <a:ext cx="130045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34446" y="501180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Bài 24: Luyện tập chung</a:t>
            </a:r>
            <a:endParaRPr lang="zh-CN" altLang="en-US" sz="5400" b="1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144185" y="2230120"/>
            <a:ext cx="3043589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Tiết 1</a:t>
            </a:r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306</Words>
  <Application>Microsoft Office PowerPoint</Application>
  <PresentationFormat>Widescreen</PresentationFormat>
  <Paragraphs>75</Paragraphs>
  <Slides>14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2021-10-28T01:50:56Z</dcterms:created>
  <dcterms:modified xsi:type="dcterms:W3CDTF">2021-10-28T01:59:07Z</dcterms:modified>
</cp:coreProperties>
</file>