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007577121" r:id="rId2"/>
    <p:sldId id="271" r:id="rId3"/>
    <p:sldId id="272" r:id="rId4"/>
    <p:sldId id="273" r:id="rId5"/>
    <p:sldId id="274" r:id="rId6"/>
    <p:sldId id="275" r:id="rId7"/>
    <p:sldId id="29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9470-A1F4-48A4-987A-93F150699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394E0-894F-439A-85C5-DE4569CB5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5E25D-FAC3-4FBA-817B-A223FBD1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8073-2EA4-4C8F-8A34-703CB7A01F4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759B5-B5C2-4035-83EF-DFB919A36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9B317-324C-40D2-AFBD-6D8098BFF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A471-547A-4B04-AA65-BD4EEA37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1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0E54-CE8F-484D-99AD-255F537B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A383C-A223-4D3E-8233-F9739ECC9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17496-6F87-47B6-9793-5AEA04600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8073-2EA4-4C8F-8A34-703CB7A01F4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4DA1C-DF73-4154-BC9B-331A34A6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8BBA3-B6E6-4ACA-A4AC-D4AB8973B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A471-547A-4B04-AA65-BD4EEA37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BA6682-0C37-4A50-AB95-57D6E7728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E714A-4807-42F6-BFF7-4975CB623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F9D91-511F-44C7-AE57-947295845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8073-2EA4-4C8F-8A34-703CB7A01F4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7770B-371A-45BC-BFC1-9A67FCB4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63F65-6839-42A9-AED0-A845851C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A471-547A-4B04-AA65-BD4EEA37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B47A-F946-490D-9971-0EA4F56E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6377D-FD52-4EEF-9277-93B972C5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2ABCA-6713-460B-BB69-D795B156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8073-2EA4-4C8F-8A34-703CB7A01F4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AD33F-5D5A-4CCC-99A7-DAD5E88B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87EA7-75D2-4326-8E0B-92F3E9C5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A471-547A-4B04-AA65-BD4EEA37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3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DD996-CBBF-4FA1-928A-A4DDAB37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892FD-4F72-44A2-B422-A7ECAB85E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36B10-1295-4133-B251-51877E7ED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8073-2EA4-4C8F-8A34-703CB7A01F4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3D7E3-FD69-4F24-ACBE-4DBA69B01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51574-0F1E-4894-BEFF-4F371D7C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A471-547A-4B04-AA65-BD4EEA37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0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3C954-0703-417C-81C0-DD1504B2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1439A-F0E4-4368-9EA6-C7E2CAAD4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B6F7F-D11D-440E-9DF5-8A9645D47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1F3C6-2C43-4228-8DB5-9F7381B38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8073-2EA4-4C8F-8A34-703CB7A01F4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46774-8B00-45AE-AC9A-C6E1D17E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E4827-3A09-4827-8DE1-80EC1B22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A471-547A-4B04-AA65-BD4EEA37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2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8C3C-73DF-4416-8F0E-EFE26BB2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84F44-0102-47DC-8D60-AC6201F7F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6C4FF-F8CA-49D6-9D4C-3B1BAE1FB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83C488-FDE7-4364-AB09-8074DB943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4B8C5-5364-4EFA-A9C7-718CBD4D7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8F3872-BE1D-469E-BADE-4E5EF53AE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8073-2EA4-4C8F-8A34-703CB7A01F4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89F363-4419-4869-BE1A-497A69DE0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B4178-FC6C-47FB-8736-CA9438BD9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A471-547A-4B04-AA65-BD4EEA37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F0BEB-6B77-4A7F-885A-1D560EBC0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6668C-3858-4EA3-85E2-CB63DB1C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8073-2EA4-4C8F-8A34-703CB7A01F4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A5A727-D496-4C52-A5AF-BF984E82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5CFC0-11E4-4395-AB93-A23877E1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A471-547A-4B04-AA65-BD4EEA37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6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2653C9-9509-468A-81A0-D60A7D40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8073-2EA4-4C8F-8A34-703CB7A01F4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8FE048-F4A1-4B26-893B-0D064735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B44BD-D33D-49D4-BCEC-28B20896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A471-547A-4B04-AA65-BD4EEA37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5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10668-908F-4313-BF42-F3394CFB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E0B7A-102A-4D35-A08B-7C089C875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C78FC-EFEA-4CD2-B7DE-FCF0905BB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DE786-9D7B-421F-A289-ADB9A16B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8073-2EA4-4C8F-8A34-703CB7A01F4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4851A-3853-45F0-952B-66AB76D5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2E2EB-5F4B-4D0B-887B-999CA226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A471-547A-4B04-AA65-BD4EEA37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9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B9AF6-A20E-45D1-BA3D-24BBC8549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2D573-9C8E-47C6-AD61-8CFE4C9FE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4E928-F39D-4147-B780-9BBA6F1E3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B0F72-EBA6-4C55-A2A1-779E09EC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8073-2EA4-4C8F-8A34-703CB7A01F4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6545-3415-4323-AD0E-9712BF1A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0F5F1-6590-424C-9037-75F449FA6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2A471-547A-4B04-AA65-BD4EEA37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6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E1F115-DC93-4A37-B6CB-93B3D7A7B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C6D30-EBBD-42B0-B430-4B069C5AD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0289F-069F-462E-8539-DC3414A47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B8073-2EA4-4C8F-8A34-703CB7A01F4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E5008-9945-4A95-836C-F733194D3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19337-AF77-4C43-B2AE-847EF15E3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2A471-547A-4B04-AA65-BD4EEA37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5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BÀI: LUYỆN TẬP (TIẾT 2)</a:t>
            </a:r>
            <a:endParaRPr lang="en-US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6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" y="0"/>
            <a:ext cx="2400300" cy="1028700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6650" y="2139950"/>
            <a:ext cx="9563100" cy="2035175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6115685" y="3186430"/>
            <a:ext cx="1440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0182860" y="3216910"/>
            <a:ext cx="1440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07745"/>
            <a:ext cx="9754235" cy="419481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672590" y="5398135"/>
            <a:ext cx="8103870" cy="12369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+ 61 + 8 = 74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640" y="441960"/>
            <a:ext cx="9751695" cy="40036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474595" y="4738370"/>
            <a:ext cx="7343140" cy="1541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Hai cây tre có tất cả số đốt là: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43 + 50 = 93 (đốt)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93 đốt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565" y="2157095"/>
            <a:ext cx="10516870" cy="218821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044565" y="3683000"/>
            <a:ext cx="375285" cy="4362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325100" y="3662680"/>
            <a:ext cx="375285" cy="4362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bldLvl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9370" y="273685"/>
            <a:ext cx="9220200" cy="2470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630" y="3133725"/>
            <a:ext cx="7687945" cy="3188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90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Ngọc Diệp</dc:creator>
  <cp:lastModifiedBy>Nguyễn Ngọc Diệp</cp:lastModifiedBy>
  <cp:revision>2</cp:revision>
  <dcterms:created xsi:type="dcterms:W3CDTF">2021-10-28T01:56:03Z</dcterms:created>
  <dcterms:modified xsi:type="dcterms:W3CDTF">2021-10-28T01:57:35Z</dcterms:modified>
</cp:coreProperties>
</file>