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0" r:id="rId3"/>
    <p:sldMasterId id="2147483704" r:id="rId4"/>
    <p:sldMasterId id="2147483706" r:id="rId5"/>
  </p:sldMasterIdLst>
  <p:notesMasterIdLst>
    <p:notesMasterId r:id="rId20"/>
  </p:notesMasterIdLst>
  <p:sldIdLst>
    <p:sldId id="2007577139" r:id="rId6"/>
    <p:sldId id="2007577065" r:id="rId7"/>
    <p:sldId id="2007577138" r:id="rId8"/>
    <p:sldId id="2007577067" r:id="rId9"/>
    <p:sldId id="2007577068" r:id="rId10"/>
    <p:sldId id="2007577069" r:id="rId11"/>
    <p:sldId id="2007577070" r:id="rId12"/>
    <p:sldId id="267" r:id="rId13"/>
    <p:sldId id="2007577071" r:id="rId14"/>
    <p:sldId id="2007577072" r:id="rId15"/>
    <p:sldId id="2007577073" r:id="rId16"/>
    <p:sldId id="2007577074" r:id="rId17"/>
    <p:sldId id="2007577075" r:id="rId18"/>
    <p:sldId id="287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0B935-B7FA-4E0C-8FF9-B4D357E0AFAB}" type="datetimeFigureOut">
              <a:rPr lang="en-US" smtClean="0"/>
              <a:t>2/6/22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4940D-38F7-4EFB-9184-5AF9DB4C6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94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63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593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openxmlformats.org/officeDocument/2006/relationships/image" Target="../media/image11.pn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12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96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37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47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76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3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130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42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06/02/2022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-17227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7" y="2854089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9760291" y="235162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89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69" y="2200691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Heart 17"/>
          <p:cNvSpPr/>
          <p:nvPr userDrawn="1"/>
        </p:nvSpPr>
        <p:spPr>
          <a:xfrm>
            <a:off x="10561465" y="2133345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8233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1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06/02/2022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3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9894319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1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Heart 14"/>
          <p:cNvSpPr/>
          <p:nvPr userDrawn="1"/>
        </p:nvSpPr>
        <p:spPr>
          <a:xfrm>
            <a:off x="10720899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186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481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06/02/2022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850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06/02/2022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5356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06/02/2022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1403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06/02/2022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1986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06/02/2022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3530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06/02/2022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5393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06/02/2022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519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06/02/2022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9551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06/02/2022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3682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06/02/2022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135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25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99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9343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30281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4259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993477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16646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8293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7230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93254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029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51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033861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2388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764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510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3744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6618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07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88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15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74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5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93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F42E703-6161-4BB4-AA8C-10B110A215C2}"/>
              </a:ext>
            </a:extLst>
          </p:cNvPr>
          <p:cNvSpPr txBox="1"/>
          <p:nvPr userDrawn="1"/>
        </p:nvSpPr>
        <p:spPr>
          <a:xfrm>
            <a:off x="5222631" y="6581001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24493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2C813A-0135-4D10-819B-17EB32663B77}"/>
              </a:ext>
            </a:extLst>
          </p:cNvPr>
          <p:cNvSpPr txBox="1"/>
          <p:nvPr userDrawn="1"/>
        </p:nvSpPr>
        <p:spPr>
          <a:xfrm>
            <a:off x="5424854" y="6501870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85419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06/02/2022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96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4DFE0B-740D-4032-8B67-D1F8B4C6A3A6}"/>
              </a:ext>
            </a:extLst>
          </p:cNvPr>
          <p:cNvSpPr txBox="1"/>
          <p:nvPr userDrawn="1"/>
        </p:nvSpPr>
        <p:spPr>
          <a:xfrm>
            <a:off x="5249008" y="6581001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r>
              <a:rPr lang="en-US" sz="1200" i="1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7356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32082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1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PHÒNG GIÁO DỤC VÀ ĐÀO TẠO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668454" y="333015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: LUYỆN TẬP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xmlns="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95948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Mở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rộng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vốn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cây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cối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75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68" y="-291577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9CC6C47-2F6D-44FD-BCBE-C9E0E61605D0}"/>
              </a:ext>
            </a:extLst>
          </p:cNvPr>
          <p:cNvSpPr txBox="1"/>
          <p:nvPr/>
        </p:nvSpPr>
        <p:spPr>
          <a:xfrm>
            <a:off x="2192907" y="189775"/>
            <a:ext cx="8957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F8B94A6-F9FF-43E1-BD99-94EBF379F3C3}"/>
              </a:ext>
            </a:extLst>
          </p:cNvPr>
          <p:cNvSpPr/>
          <p:nvPr/>
        </p:nvSpPr>
        <p:spPr>
          <a:xfrm>
            <a:off x="2015231" y="5548542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tỉa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D2317D6-F72D-4A49-B874-A54983FE35C4}"/>
              </a:ext>
            </a:extLst>
          </p:cNvPr>
          <p:cNvSpPr/>
          <p:nvPr/>
        </p:nvSpPr>
        <p:spPr>
          <a:xfrm>
            <a:off x="8172310" y="5548542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78B5717-8283-4A6B-9EFF-91650C519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77" y="1379013"/>
            <a:ext cx="5880821" cy="38321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D17D71F-4D48-404C-8AD0-6800ECA1B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976" y="1379013"/>
            <a:ext cx="5838825" cy="38321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72364" y="6474691"/>
            <a:ext cx="3195781" cy="3833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2873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68" y="-291577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9CC6C47-2F6D-44FD-BCBE-C9E0E61605D0}"/>
              </a:ext>
            </a:extLst>
          </p:cNvPr>
          <p:cNvSpPr txBox="1"/>
          <p:nvPr/>
        </p:nvSpPr>
        <p:spPr>
          <a:xfrm>
            <a:off x="2192907" y="189775"/>
            <a:ext cx="8957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D2317D6-F72D-4A49-B874-A54983FE35C4}"/>
              </a:ext>
            </a:extLst>
          </p:cNvPr>
          <p:cNvSpPr/>
          <p:nvPr/>
        </p:nvSpPr>
        <p:spPr>
          <a:xfrm>
            <a:off x="1961966" y="5569721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EF1851-198F-499E-B860-49FE51F08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54" y="1090566"/>
            <a:ext cx="5144611" cy="4286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E8DC829-3C95-474B-88C9-8DE5B0029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240" y="1254726"/>
            <a:ext cx="5996705" cy="399780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DC83D07-6A99-4C69-9320-449D1BA2762B}"/>
              </a:ext>
            </a:extLst>
          </p:cNvPr>
          <p:cNvSpPr/>
          <p:nvPr/>
        </p:nvSpPr>
        <p:spPr>
          <a:xfrm>
            <a:off x="7708776" y="5569720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90836" y="6520873"/>
            <a:ext cx="3186546" cy="3371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5103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9CC6C47-2F6D-44FD-BCBE-C9E0E61605D0}"/>
              </a:ext>
            </a:extLst>
          </p:cNvPr>
          <p:cNvSpPr txBox="1"/>
          <p:nvPr/>
        </p:nvSpPr>
        <p:spPr>
          <a:xfrm>
            <a:off x="2225336" y="897661"/>
            <a:ext cx="77413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3: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722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903ED49-D931-4DCB-B39C-FFF2E219D18D}"/>
              </a:ext>
            </a:extLst>
          </p:cNvPr>
          <p:cNvSpPr/>
          <p:nvPr/>
        </p:nvSpPr>
        <p:spPr>
          <a:xfrm>
            <a:off x="1961964" y="520361"/>
            <a:ext cx="1713390" cy="6480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63E07F-B109-416B-AAEC-AFF2F63E0384}"/>
              </a:ext>
            </a:extLst>
          </p:cNvPr>
          <p:cNvSpPr/>
          <p:nvPr/>
        </p:nvSpPr>
        <p:spPr>
          <a:xfrm>
            <a:off x="7053555" y="541538"/>
            <a:ext cx="1713390" cy="6480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5B09EBF-1F72-4D8B-86FD-3E2E84697BA9}"/>
              </a:ext>
            </a:extLst>
          </p:cNvPr>
          <p:cNvSpPr/>
          <p:nvPr/>
        </p:nvSpPr>
        <p:spPr>
          <a:xfrm>
            <a:off x="730965" y="1795324"/>
            <a:ext cx="3991955" cy="7969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1A6C6AD5-F7F0-4296-AA86-F549996383E4}"/>
              </a:ext>
            </a:extLst>
          </p:cNvPr>
          <p:cNvSpPr/>
          <p:nvPr/>
        </p:nvSpPr>
        <p:spPr>
          <a:xfrm>
            <a:off x="730965" y="3197996"/>
            <a:ext cx="3991955" cy="7969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cuốc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23E629B4-ED16-4952-AFF8-F687AFB5AEF8}"/>
              </a:ext>
            </a:extLst>
          </p:cNvPr>
          <p:cNvSpPr/>
          <p:nvPr/>
        </p:nvSpPr>
        <p:spPr>
          <a:xfrm>
            <a:off x="730965" y="4490343"/>
            <a:ext cx="3991955" cy="13955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2AD3B233-3A97-4A19-A3BF-DC3C5B8E6455}"/>
              </a:ext>
            </a:extLst>
          </p:cNvPr>
          <p:cNvSpPr/>
          <p:nvPr/>
        </p:nvSpPr>
        <p:spPr>
          <a:xfrm>
            <a:off x="5788242" y="1795324"/>
            <a:ext cx="6017582" cy="7969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9BA64D36-3D75-4ED8-84DA-885FDC87D664}"/>
              </a:ext>
            </a:extLst>
          </p:cNvPr>
          <p:cNvSpPr/>
          <p:nvPr/>
        </p:nvSpPr>
        <p:spPr>
          <a:xfrm>
            <a:off x="6095999" y="3197996"/>
            <a:ext cx="3991955" cy="7969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0FAD8C1F-FCEA-4458-A092-420955CBECA0}"/>
              </a:ext>
            </a:extLst>
          </p:cNvPr>
          <p:cNvSpPr/>
          <p:nvPr/>
        </p:nvSpPr>
        <p:spPr>
          <a:xfrm>
            <a:off x="6095999" y="5051578"/>
            <a:ext cx="3991955" cy="72223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8B3F7D48-B6A8-4BCD-8D30-88072F6B5505}"/>
              </a:ext>
            </a:extLst>
          </p:cNvPr>
          <p:cNvCxnSpPr>
            <a:stCxn id="4" idx="3"/>
            <a:endCxn id="12" idx="1"/>
          </p:cNvCxnSpPr>
          <p:nvPr/>
        </p:nvCxnSpPr>
        <p:spPr>
          <a:xfrm>
            <a:off x="4722920" y="2193802"/>
            <a:ext cx="106532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2ED13CC2-D191-4D8C-9FC1-DCB2FD5F29FA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4722920" y="3588614"/>
            <a:ext cx="1373079" cy="78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F8005A7A-2FC2-4331-BD98-2D53A85F82BE}"/>
              </a:ext>
            </a:extLst>
          </p:cNvPr>
          <p:cNvCxnSpPr>
            <a:cxnSpLocks/>
          </p:cNvCxnSpPr>
          <p:nvPr/>
        </p:nvCxnSpPr>
        <p:spPr>
          <a:xfrm>
            <a:off x="4722920" y="5279439"/>
            <a:ext cx="1373079" cy="78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5255581" y="6511636"/>
            <a:ext cx="3325001" cy="34636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6337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0.00182 4.44444E-6 C 0.00261 4.44444E-6 0.00378 0.05995 0.00378 0.10856 L 0.00378 0.21736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04213 L 0.00378 -0.253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3C0946B-8596-41AE-826C-CB1D0F7A13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6484912" y="-1276"/>
            <a:ext cx="5707087" cy="343027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D39A166-ECA0-478D-BA06-395C2FA9FF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0" y="1388297"/>
            <a:ext cx="6502323" cy="546970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AF36C5B-544C-4465-BF68-E96543FA8E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7240153" y="1880886"/>
            <a:ext cx="4951846" cy="501691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3DA95A3-DE1C-4F5B-AB72-03CDB6FF8C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1" y="0"/>
            <a:ext cx="5689678" cy="3761772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F16612A4-CAB9-4A66-ABD4-F8503C3C5F37}"/>
              </a:ext>
            </a:extLst>
          </p:cNvPr>
          <p:cNvGrpSpPr/>
          <p:nvPr/>
        </p:nvGrpSpPr>
        <p:grpSpPr>
          <a:xfrm>
            <a:off x="2364936" y="2051505"/>
            <a:ext cx="7917564" cy="2665450"/>
            <a:chOff x="2364936" y="2051505"/>
            <a:chExt cx="7917564" cy="2665450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5B917BA8-C6A6-433D-9077-EF5F564C1CE1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xmlns="" id="{5F6365CF-F53D-43C6-BCE7-BF3FCA52DEDA}"/>
                </a:ext>
              </a:extLst>
            </p:cNvPr>
            <p:cNvSpPr/>
            <p:nvPr/>
          </p:nvSpPr>
          <p:spPr>
            <a:xfrm>
              <a:off x="2580968" y="2280784"/>
              <a:ext cx="7497097" cy="2251888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xmlns="" id="{4EBA1B63-E0F8-43FE-8861-35B86B1DB06D}"/>
                </a:ext>
              </a:extLst>
            </p:cNvPr>
            <p:cNvSpPr/>
            <p:nvPr/>
          </p:nvSpPr>
          <p:spPr>
            <a:xfrm>
              <a:off x="2364936" y="2051505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xmlns="" id="{E9B24768-1EB9-4F89-84F2-F9E780B90DC9}"/>
                </a:ext>
              </a:extLst>
            </p:cNvPr>
            <p:cNvSpPr/>
            <p:nvPr/>
          </p:nvSpPr>
          <p:spPr>
            <a:xfrm>
              <a:off x="9987533" y="4395364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C32C0BDC-400A-4396-AE9E-FD83351A6C72}"/>
              </a:ext>
            </a:extLst>
          </p:cNvPr>
          <p:cNvSpPr/>
          <p:nvPr/>
        </p:nvSpPr>
        <p:spPr>
          <a:xfrm>
            <a:off x="3139868" y="2668198"/>
            <a:ext cx="651973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Củng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cố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học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A26D3D"/>
              </a:solidFill>
              <a:effectLst/>
              <a:uLnTx/>
              <a:uFillTx/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1834BFB7-EDB9-42CF-91DA-47612E2802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879" b="98908" l="26886" r="479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96" t="83312" r="51923" b="344"/>
          <a:stretch/>
        </p:blipFill>
        <p:spPr>
          <a:xfrm>
            <a:off x="4058140" y="1308122"/>
            <a:ext cx="1040692" cy="1141913"/>
          </a:xfrm>
          <a:prstGeom prst="rect">
            <a:avLst/>
          </a:prstGeom>
          <a:effectLst>
            <a:outerShdw blurRad="50800" dist="38100" dir="27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97EA54EA-08A6-4F5B-A051-45EB7EFD4E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879" b="98908" l="26886" r="479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96" t="83312" r="51923" b="344"/>
          <a:stretch/>
        </p:blipFill>
        <p:spPr>
          <a:xfrm>
            <a:off x="7830157" y="4231852"/>
            <a:ext cx="783500" cy="859705"/>
          </a:xfrm>
          <a:prstGeom prst="rect">
            <a:avLst/>
          </a:prstGeom>
          <a:effectLst>
            <a:outerShdw blurRad="50800" dist="38100" dir="27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6" name="Oval 5"/>
          <p:cNvSpPr/>
          <p:nvPr/>
        </p:nvSpPr>
        <p:spPr>
          <a:xfrm>
            <a:off x="5218545" y="6428509"/>
            <a:ext cx="2881746" cy="4692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323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9CC6C47-2F6D-44FD-BCBE-C9E0E61605D0}"/>
              </a:ext>
            </a:extLst>
          </p:cNvPr>
          <p:cNvSpPr txBox="1"/>
          <p:nvPr/>
        </p:nvSpPr>
        <p:spPr>
          <a:xfrm>
            <a:off x="2041864" y="1296140"/>
            <a:ext cx="77413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1: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5999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xmlns="" id="{803C98F4-E583-C54C-BD96-A5430FD15A5C}"/>
              </a:ext>
            </a:extLst>
          </p:cNvPr>
          <p:cNvSpPr/>
          <p:nvPr/>
        </p:nvSpPr>
        <p:spPr>
          <a:xfrm>
            <a:off x="-166626" y="411962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xmlns="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0238"/>
            <a:ext cx="12295157" cy="689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xmlns="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49" y="264751"/>
            <a:ext cx="4536956" cy="453695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xmlns="" id="{F0B60438-6AF9-8942-9D54-9E4E3D93AF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66"/>
          <a:stretch/>
        </p:blipFill>
        <p:spPr>
          <a:xfrm>
            <a:off x="-488542" y="3764308"/>
            <a:ext cx="3815164" cy="325943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0558" y="1544459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3’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3" y="287142"/>
            <a:ext cx="1005840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2" name="video tv">
            <a:hlinkClick r:id="" action="ppaction://media"/>
            <a:extLst>
              <a:ext uri="{FF2B5EF4-FFF2-40B4-BE49-F238E27FC236}">
                <a16:creationId xmlns:a16="http://schemas.microsoft.com/office/drawing/2014/main" xmlns="" id="{D0FDF2BE-78FA-4D8B-AE44-1CC7B4356E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581" y="386980"/>
            <a:ext cx="11013205" cy="619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8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5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xmlns="" id="{0DAB42A5-2F2A-4AD2-98CD-C023B64B1E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395471"/>
              </p:ext>
            </p:extLst>
          </p:nvPr>
        </p:nvGraphicFramePr>
        <p:xfrm>
          <a:off x="1260629" y="870012"/>
          <a:ext cx="9867036" cy="45465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9012">
                  <a:extLst>
                    <a:ext uri="{9D8B030D-6E8A-4147-A177-3AD203B41FA5}">
                      <a16:colId xmlns:a16="http://schemas.microsoft.com/office/drawing/2014/main" xmlns="" val="2479339495"/>
                    </a:ext>
                  </a:extLst>
                </a:gridCol>
                <a:gridCol w="3289012">
                  <a:extLst>
                    <a:ext uri="{9D8B030D-6E8A-4147-A177-3AD203B41FA5}">
                      <a16:colId xmlns:a16="http://schemas.microsoft.com/office/drawing/2014/main" xmlns="" val="3683682670"/>
                    </a:ext>
                  </a:extLst>
                </a:gridCol>
                <a:gridCol w="3289012">
                  <a:extLst>
                    <a:ext uri="{9D8B030D-6E8A-4147-A177-3AD203B41FA5}">
                      <a16:colId xmlns:a16="http://schemas.microsoft.com/office/drawing/2014/main" xmlns="" val="3645742424"/>
                    </a:ext>
                  </a:extLst>
                </a:gridCol>
              </a:tblGrid>
              <a:tr h="95878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32066629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59726828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6798607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03074169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22871464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09529052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002843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764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2" name="video tv">
            <a:hlinkClick r:id="" action="ppaction://media"/>
            <a:extLst>
              <a:ext uri="{FF2B5EF4-FFF2-40B4-BE49-F238E27FC236}">
                <a16:creationId xmlns:a16="http://schemas.microsoft.com/office/drawing/2014/main" xmlns="" id="{D0FDF2BE-78FA-4D8B-AE44-1CC7B4356E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3480" y="663072"/>
            <a:ext cx="11013205" cy="61949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B11F940-BEB2-4D97-8347-E99FFEA99416}"/>
              </a:ext>
            </a:extLst>
          </p:cNvPr>
          <p:cNvSpPr/>
          <p:nvPr/>
        </p:nvSpPr>
        <p:spPr>
          <a:xfrm>
            <a:off x="630315" y="0"/>
            <a:ext cx="4252403" cy="5592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8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9CC6C47-2F6D-44FD-BCBE-C9E0E61605D0}"/>
              </a:ext>
            </a:extLst>
          </p:cNvPr>
          <p:cNvSpPr txBox="1"/>
          <p:nvPr/>
        </p:nvSpPr>
        <p:spPr>
          <a:xfrm>
            <a:off x="2225336" y="897661"/>
            <a:ext cx="77413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18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0" y="187200"/>
            <a:ext cx="2636838" cy="79996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475676" y="196271"/>
            <a:ext cx="2655000" cy="702365"/>
            <a:chOff x="4295171" y="647375"/>
            <a:chExt cx="2655000" cy="702365"/>
          </a:xfrm>
        </p:grpSpPr>
        <p:sp>
          <p:nvSpPr>
            <p:cNvPr id="124" name="Rounded Rectangle 123"/>
            <p:cNvSpPr/>
            <p:nvPr/>
          </p:nvSpPr>
          <p:spPr>
            <a:xfrm>
              <a:off x="4313333" y="652181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295171" y="647375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Clock hand spin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593975" y="2499116"/>
              <a:ext cx="32220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60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02CE7F1-42A5-4819-B9D5-4D6F794C1023}"/>
              </a:ext>
            </a:extLst>
          </p:cNvPr>
          <p:cNvGrpSpPr/>
          <p:nvPr/>
        </p:nvGrpSpPr>
        <p:grpSpPr>
          <a:xfrm>
            <a:off x="3722688" y="3113478"/>
            <a:ext cx="585788" cy="587375"/>
            <a:chOff x="3722688" y="3113478"/>
            <a:chExt cx="585788" cy="587375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3886343" y="3216666"/>
              <a:ext cx="27571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10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C879497-4400-4FD9-9864-4EBB91C4A066}"/>
              </a:ext>
            </a:extLst>
          </p:cNvPr>
          <p:cNvGrpSpPr/>
          <p:nvPr/>
        </p:nvGrpSpPr>
        <p:grpSpPr>
          <a:xfrm>
            <a:off x="3754438" y="4585091"/>
            <a:ext cx="566738" cy="568325"/>
            <a:chOff x="3754438" y="4585091"/>
            <a:chExt cx="566738" cy="568325"/>
          </a:xfrm>
        </p:grpSpPr>
        <p:sp>
          <p:nvSpPr>
            <p:cNvPr id="190" name="Freeform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Oval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Freeform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Freeform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Rectangle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Rectangle 61"/>
            <p:cNvSpPr>
              <a:spLocks noChangeArrowheads="1"/>
            </p:cNvSpPr>
            <p:nvPr/>
          </p:nvSpPr>
          <p:spPr bwMode="auto">
            <a:xfrm>
              <a:off x="3911600" y="4672403"/>
              <a:ext cx="3029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20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98" name="Freeform 64"/>
          <p:cNvSpPr>
            <a:spLocks noEditPoints="1"/>
          </p:cNvSpPr>
          <p:nvPr/>
        </p:nvSpPr>
        <p:spPr bwMode="auto">
          <a:xfrm>
            <a:off x="3281363" y="5326453"/>
            <a:ext cx="17463" cy="168275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Freeform 86"/>
          <p:cNvSpPr>
            <a:spLocks noEditPoints="1"/>
          </p:cNvSpPr>
          <p:nvPr/>
        </p:nvSpPr>
        <p:spPr bwMode="auto">
          <a:xfrm>
            <a:off x="1724025" y="5348678"/>
            <a:ext cx="9525" cy="117475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5B54224-AEC3-4916-93C5-08FCBA5BE603}"/>
              </a:ext>
            </a:extLst>
          </p:cNvPr>
          <p:cNvGrpSpPr/>
          <p:nvPr/>
        </p:nvGrpSpPr>
        <p:grpSpPr>
          <a:xfrm>
            <a:off x="2498725" y="5334391"/>
            <a:ext cx="568325" cy="566738"/>
            <a:chOff x="2498725" y="5334391"/>
            <a:chExt cx="568325" cy="566738"/>
          </a:xfrm>
        </p:grpSpPr>
        <p:sp>
          <p:nvSpPr>
            <p:cNvPr id="222" name="Freeform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Oval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Freeform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Rectangle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Rectangle 93"/>
            <p:cNvSpPr>
              <a:spLocks noChangeArrowheads="1"/>
            </p:cNvSpPr>
            <p:nvPr/>
          </p:nvSpPr>
          <p:spPr bwMode="auto">
            <a:xfrm>
              <a:off x="2665413" y="5421703"/>
              <a:ext cx="30457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30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B9F673D-98D0-4896-AED3-5C9C19FBCE7E}"/>
              </a:ext>
            </a:extLst>
          </p:cNvPr>
          <p:cNvGrpSpPr/>
          <p:nvPr/>
        </p:nvGrpSpPr>
        <p:grpSpPr>
          <a:xfrm>
            <a:off x="1157288" y="3113478"/>
            <a:ext cx="584200" cy="587375"/>
            <a:chOff x="1157288" y="3113478"/>
            <a:chExt cx="584200" cy="587375"/>
          </a:xfrm>
        </p:grpSpPr>
        <p:sp>
          <p:nvSpPr>
            <p:cNvPr id="206" name="Freeform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Freeform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Rectangle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Rectangle 97"/>
            <p:cNvSpPr>
              <a:spLocks noChangeArrowheads="1"/>
            </p:cNvSpPr>
            <p:nvPr/>
          </p:nvSpPr>
          <p:spPr bwMode="auto">
            <a:xfrm>
              <a:off x="1311275" y="3218253"/>
              <a:ext cx="30777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50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4D47649-C8EF-4DD0-A9C7-4B148138D432}"/>
              </a:ext>
            </a:extLst>
          </p:cNvPr>
          <p:cNvGrpSpPr/>
          <p:nvPr/>
        </p:nvGrpSpPr>
        <p:grpSpPr>
          <a:xfrm>
            <a:off x="1162050" y="4580328"/>
            <a:ext cx="569913" cy="568325"/>
            <a:chOff x="1162050" y="4580328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Freeform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328738" y="4699391"/>
              <a:ext cx="3061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40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9BE7991E-5364-4EA0-A28D-0BB8D15D8B0D}"/>
              </a:ext>
            </a:extLst>
          </p:cNvPr>
          <p:cNvSpPr txBox="1"/>
          <p:nvPr/>
        </p:nvSpPr>
        <p:spPr>
          <a:xfrm>
            <a:off x="4185162" y="-64835"/>
            <a:ext cx="7887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54061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6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68" y="-291577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9CC6C47-2F6D-44FD-BCBE-C9E0E61605D0}"/>
              </a:ext>
            </a:extLst>
          </p:cNvPr>
          <p:cNvSpPr txBox="1"/>
          <p:nvPr/>
        </p:nvSpPr>
        <p:spPr>
          <a:xfrm>
            <a:off x="2192907" y="189775"/>
            <a:ext cx="8957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DF231DB-B415-4DF0-BA53-6CDFD49E2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77" y="1447939"/>
            <a:ext cx="5495925" cy="38342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F8B94A6-F9FF-43E1-BD99-94EBF379F3C3}"/>
              </a:ext>
            </a:extLst>
          </p:cNvPr>
          <p:cNvSpPr/>
          <p:nvPr/>
        </p:nvSpPr>
        <p:spPr>
          <a:xfrm>
            <a:off x="1819922" y="5706677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0DF06CE-28C0-4828-B670-246E593CF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148" y="1503748"/>
            <a:ext cx="6124575" cy="37784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D2317D6-F72D-4A49-B874-A54983FE35C4}"/>
              </a:ext>
            </a:extLst>
          </p:cNvPr>
          <p:cNvSpPr/>
          <p:nvPr/>
        </p:nvSpPr>
        <p:spPr>
          <a:xfrm>
            <a:off x="8172310" y="5597881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81600" y="6541178"/>
            <a:ext cx="3186545" cy="316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5551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c3f5daa31fe938271dfb45e39223b217ffa973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lock.potx" id="{882FFEF1-8C63-4EB7-8554-90837DCFEF4E}" vid="{2273FF64-F892-47CB-82C5-253E36FE4F97}"/>
    </a:ext>
  </a:extLst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253</Words>
  <Application>Microsoft Office PowerPoint</Application>
  <PresentationFormat>Custom</PresentationFormat>
  <Paragraphs>48</Paragraphs>
  <Slides>14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4_Office 主题​​</vt:lpstr>
      <vt:lpstr>2_Office 主题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ismail - [2010]</cp:lastModifiedBy>
  <cp:revision>4</cp:revision>
  <dcterms:created xsi:type="dcterms:W3CDTF">2021-08-01T03:37:24Z</dcterms:created>
  <dcterms:modified xsi:type="dcterms:W3CDTF">2022-02-06T03:17:47Z</dcterms:modified>
</cp:coreProperties>
</file>