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9" r:id="rId3"/>
    <p:sldMasterId id="2147483694" r:id="rId4"/>
  </p:sldMasterIdLst>
  <p:notesMasterIdLst>
    <p:notesMasterId r:id="rId11"/>
  </p:notesMasterIdLst>
  <p:sldIdLst>
    <p:sldId id="2007577145" r:id="rId5"/>
    <p:sldId id="2007577141" r:id="rId6"/>
    <p:sldId id="2007577143" r:id="rId7"/>
    <p:sldId id="2007577144" r:id="rId8"/>
    <p:sldId id="2007577113" r:id="rId9"/>
    <p:sldId id="275"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tags" Target="tags/tag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image" Target="../media/image17.jp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33715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442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0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8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2/6/22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2/6/22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77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726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023789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308227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43957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24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5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40650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624888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36982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90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935327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162191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22041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1363485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74461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Click="0" advTm="1000">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27025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random/>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4653201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comments" Target="../comments/comment1.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1969029" y="5045758"/>
            <a:ext cx="9594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vi-VN" sz="3600" b="1" dirty="0">
                <a:solidFill>
                  <a:srgbClr val="7030A0"/>
                </a:solidFill>
                <a:cs typeface="Times New Roman" pitchFamily="18" charset="0"/>
              </a:rPr>
              <a:t>Viết đoạn văn kể về việc chăm sóc cây cối.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8259773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07162BA-8AA4-4A68-B13F-7CA60BC39D47}"/>
              </a:ext>
            </a:extLst>
          </p:cNvPr>
          <p:cNvSpPr txBox="1"/>
          <p:nvPr/>
        </p:nvSpPr>
        <p:spPr>
          <a:xfrm>
            <a:off x="2590800" y="121920"/>
            <a:ext cx="8869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12" name="Picture 11">
            <a:extLst>
              <a:ext uri="{FF2B5EF4-FFF2-40B4-BE49-F238E27FC236}">
                <a16:creationId xmlns:a16="http://schemas.microsoft.com/office/drawing/2014/main" xmlns="" id="{5F226F8B-8A3F-49C9-8B26-1D479085F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160" y="1071880"/>
            <a:ext cx="6477000" cy="5664200"/>
          </a:xfrm>
          <a:prstGeom prst="rect">
            <a:avLst/>
          </a:prstGeom>
        </p:spPr>
      </p:pic>
      <p:pic>
        <p:nvPicPr>
          <p:cNvPr id="14" name="Picture 13">
            <a:extLst>
              <a:ext uri="{FF2B5EF4-FFF2-40B4-BE49-F238E27FC236}">
                <a16:creationId xmlns:a16="http://schemas.microsoft.com/office/drawing/2014/main" xmlns="" id="{0E7194B4-DC50-4C4C-907F-A9EB996D1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2600" y="1071880"/>
            <a:ext cx="5466080" cy="5786120"/>
          </a:xfrm>
          <a:prstGeom prst="rect">
            <a:avLst/>
          </a:prstGeom>
        </p:spPr>
      </p:pic>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5008F4-BDCE-421F-8B36-334477555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309360" cy="6858000"/>
          </a:xfrm>
          <a:prstGeom prst="rect">
            <a:avLst/>
          </a:prstGeom>
        </p:spPr>
      </p:pic>
      <p:pic>
        <p:nvPicPr>
          <p:cNvPr id="5" name="Picture 4">
            <a:extLst>
              <a:ext uri="{FF2B5EF4-FFF2-40B4-BE49-F238E27FC236}">
                <a16:creationId xmlns:a16="http://schemas.microsoft.com/office/drawing/2014/main" xmlns="" id="{66BD89A8-5BDF-48AE-98A5-2C9940F40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360" y="0"/>
            <a:ext cx="5882640" cy="6858000"/>
          </a:xfrm>
          <a:prstGeom prst="rect">
            <a:avLst/>
          </a:prstGeom>
        </p:spPr>
      </p:pic>
    </p:spTree>
    <p:extLst>
      <p:ext uri="{BB962C8B-B14F-4D97-AF65-F5344CB8AC3E}">
        <p14:creationId xmlns:p14="http://schemas.microsoft.com/office/powerpoint/2010/main" val="116505673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68BFFDB-686E-494C-825C-0A9F7AEAD048}"/>
              </a:ext>
            </a:extLst>
          </p:cNvPr>
          <p:cNvSpPr txBox="1"/>
          <p:nvPr/>
        </p:nvSpPr>
        <p:spPr>
          <a:xfrm>
            <a:off x="2164080" y="162560"/>
            <a:ext cx="91643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3-5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cây</a:t>
            </a:r>
            <a:endPar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36F1CA68-FCA8-4151-8554-60804909AE5E}"/>
              </a:ext>
            </a:extLst>
          </p:cNvPr>
          <p:cNvSpPr/>
          <p:nvPr/>
        </p:nvSpPr>
        <p:spPr>
          <a:xfrm>
            <a:off x="701040" y="2153920"/>
            <a:ext cx="10881360" cy="28549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nghĩ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93452407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07A4C05-4FF4-4D69-82E5-EE6550890773}"/>
              </a:ext>
            </a:extLst>
          </p:cNvPr>
          <p:cNvSpPr/>
          <p:nvPr/>
        </p:nvSpPr>
        <p:spPr>
          <a:xfrm>
            <a:off x="674468" y="299100"/>
            <a:ext cx="11040012" cy="52968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Chủ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nhật vừa qua, em mua được một cây hoa giấy. Tuy đắt nhưng nó rất đẹp. Em cùng các bạn hàng xóm của em đã tự chăm sóc. Cây được đặt ở hàng lang trước cửa nhà em. Mẹ em động viên: “Con cứ chăm tưới cho cây thì cây sẽ nở những bông hoa to và đẹp hơn nhiều so với úc mới mua. Có cây đó em thấy vui hơn và khỏe hơn vì cây xanh mang lại khí ô-xi cho con người, giúp ta hít thở không khí luôn được trong lành. Em  và các bạn rất vui vì vừa làm được một việc có ích.</a:t>
            </a:r>
          </a:p>
        </p:txBody>
      </p:sp>
    </p:spTree>
    <p:extLst>
      <p:ext uri="{BB962C8B-B14F-4D97-AF65-F5344CB8AC3E}">
        <p14:creationId xmlns:p14="http://schemas.microsoft.com/office/powerpoint/2010/main" val="32013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311f2d9facfd5ded46925c6d1946268890c5fa"/>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245</Words>
  <Application>Microsoft Office PowerPoint</Application>
  <PresentationFormat>Custom</PresentationFormat>
  <Paragraphs>18</Paragraphs>
  <Slides>6</Slides>
  <Notes>2</Notes>
  <HiddenSlides>0</HiddenSlides>
  <MMClips>0</MMClips>
  <ScaleCrop>false</ScaleCrop>
  <HeadingPairs>
    <vt:vector size="4" baseType="variant">
      <vt:variant>
        <vt:lpstr>Theme</vt:lpstr>
      </vt:variant>
      <vt:variant>
        <vt:i4>4</vt:i4>
      </vt:variant>
      <vt:variant>
        <vt:lpstr>Slide Titles</vt:lpstr>
      </vt:variant>
      <vt:variant>
        <vt:i4>6</vt:i4>
      </vt:variant>
    </vt:vector>
  </HeadingPairs>
  <TitlesOfParts>
    <vt:vector size="10" baseType="lpstr">
      <vt:lpstr>千图网拥有20W+精美PPT模板 更多PPT模板下载至：www.58pic.com/office/ppt​​</vt:lpstr>
      <vt:lpstr>包图主题2</vt:lpstr>
      <vt:lpstr>4_Office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3</cp:revision>
  <dcterms:created xsi:type="dcterms:W3CDTF">2021-08-01T03:50:14Z</dcterms:created>
  <dcterms:modified xsi:type="dcterms:W3CDTF">2022-02-06T07:19:42Z</dcterms:modified>
</cp:coreProperties>
</file>