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689" r:id="rId3"/>
    <p:sldMasterId id="2147483701" r:id="rId4"/>
  </p:sldMasterIdLst>
  <p:notesMasterIdLst>
    <p:notesMasterId r:id="rId10"/>
  </p:notesMasterIdLst>
  <p:sldIdLst>
    <p:sldId id="2007577137" r:id="rId5"/>
    <p:sldId id="2007577134" r:id="rId6"/>
    <p:sldId id="2007577135" r:id="rId7"/>
    <p:sldId id="2007577136" r:id="rId8"/>
    <p:sldId id="268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4C704-4FE3-4B1B-A061-EE161A2BE8AE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8FD63-C38E-4598-9F42-46A5C0A66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6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9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4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45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0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5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7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26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38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759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7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1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07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3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58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95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20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6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1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135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8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2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5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76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61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326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92005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149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3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137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0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21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7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4432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3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89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9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03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28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8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09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60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8685" y="0"/>
            <a:ext cx="3273669" cy="365125"/>
          </a:xfrm>
        </p:spPr>
        <p:txBody>
          <a:bodyPr/>
          <a:lstStyle>
            <a:lvl1pPr>
              <a:defRPr i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481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9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0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xmlns="" id="{C76F5963-2A66-4299-8C27-F2D4127C7996}"/>
              </a:ext>
            </a:extLst>
          </p:cNvPr>
          <p:cNvSpPr txBox="1">
            <a:spLocks/>
          </p:cNvSpPr>
          <p:nvPr userDrawn="1"/>
        </p:nvSpPr>
        <p:spPr>
          <a:xfrm>
            <a:off x="8818685" y="0"/>
            <a:ext cx="327366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r>
              <a:rPr lang="en-US" altLang="zh-CN" sz="1200" dirty="0"/>
              <a:t>: tranthao121004@gmail.com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3334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Mùa vàng.</a:t>
            </a:r>
          </a:p>
          <a:p>
            <a:pPr algn="ctr" eaLnBrk="1" hangingPunct="1"/>
            <a:r>
              <a:rPr lang="vi-VN" sz="3600" b="1">
                <a:solidFill>
                  <a:srgbClr val="7030A0"/>
                </a:solidFill>
                <a:cs typeface="Times New Roman" pitchFamily="18" charset="0"/>
              </a:rPr>
              <a:t>Phân biệt: ng/ngh, r/d/gi, ưc/ưt</a:t>
            </a:r>
            <a:endParaRPr lang="vi-VN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67F49B-9729-48BF-BB45-76E5EB1864A0}"/>
              </a:ext>
            </a:extLst>
          </p:cNvPr>
          <p:cNvSpPr txBox="1"/>
          <p:nvPr/>
        </p:nvSpPr>
        <p:spPr>
          <a:xfrm>
            <a:off x="673897" y="1801326"/>
            <a:ext cx="105399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cái thu hoạch, người nông dân phải làm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 việc. Họ phải cày bừa, gieo hạt và ươm mầm. Rồi nắng mưa, hạn hán họ phải chăm sóc vườn cây,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uộng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đồng. Nhờ thế mà cây lớn dần,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kết trái và chín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đấy.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CA47B0F7-885F-427D-9AE6-9174872C1DA3}"/>
              </a:ext>
            </a:extLst>
          </p:cNvPr>
          <p:cNvSpPr/>
          <p:nvPr/>
        </p:nvSpPr>
        <p:spPr>
          <a:xfrm>
            <a:off x="6678592" y="4259484"/>
            <a:ext cx="4271059" cy="174777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DEDEEE2-848C-4833-A830-961013FF916D}"/>
              </a:ext>
            </a:extLst>
          </p:cNvPr>
          <p:cNvCxnSpPr>
            <a:cxnSpLocks/>
          </p:cNvCxnSpPr>
          <p:nvPr/>
        </p:nvCxnSpPr>
        <p:spPr>
          <a:xfrm>
            <a:off x="4275875" y="2348035"/>
            <a:ext cx="785652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DD47D0-0A1C-425B-A33A-38D9544E337E}"/>
              </a:ext>
            </a:extLst>
          </p:cNvPr>
          <p:cNvSpPr txBox="1"/>
          <p:nvPr/>
        </p:nvSpPr>
        <p:spPr>
          <a:xfrm>
            <a:off x="5364480" y="213360"/>
            <a:ext cx="549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A9D92B9-6138-4314-A2ED-02103A4BBB3F}"/>
              </a:ext>
            </a:extLst>
          </p:cNvPr>
          <p:cNvCxnSpPr>
            <a:cxnSpLocks/>
          </p:cNvCxnSpPr>
          <p:nvPr/>
        </p:nvCxnSpPr>
        <p:spPr>
          <a:xfrm>
            <a:off x="6187803" y="2941010"/>
            <a:ext cx="720997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81E6773-7A00-481A-8D03-9F2ECB0E034F}"/>
              </a:ext>
            </a:extLst>
          </p:cNvPr>
          <p:cNvCxnSpPr>
            <a:cxnSpLocks/>
          </p:cNvCxnSpPr>
          <p:nvPr/>
        </p:nvCxnSpPr>
        <p:spPr>
          <a:xfrm>
            <a:off x="782682" y="3508122"/>
            <a:ext cx="929739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895872D-7EB5-4003-8E85-1489DD076DDE}"/>
              </a:ext>
            </a:extLst>
          </p:cNvPr>
          <p:cNvCxnSpPr>
            <a:cxnSpLocks/>
          </p:cNvCxnSpPr>
          <p:nvPr/>
        </p:nvCxnSpPr>
        <p:spPr>
          <a:xfrm>
            <a:off x="4275875" y="4029977"/>
            <a:ext cx="405114" cy="0"/>
          </a:xfrm>
          <a:prstGeom prst="line">
            <a:avLst/>
          </a:prstGeom>
          <a:ln w="38100">
            <a:solidFill>
              <a:srgbClr val="EF19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6E46044B-E8EC-4F43-96C4-1F657239D1E0}"/>
              </a:ext>
            </a:extLst>
          </p:cNvPr>
          <p:cNvSpPr/>
          <p:nvPr/>
        </p:nvSpPr>
        <p:spPr>
          <a:xfrm>
            <a:off x="6678591" y="4259483"/>
            <a:ext cx="4271059" cy="174777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thơ có chữ nào dễ viết sai?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5" name="Rectangle 4"/>
          <p:cNvSpPr/>
          <p:nvPr/>
        </p:nvSpPr>
        <p:spPr>
          <a:xfrm>
            <a:off x="8913091" y="0"/>
            <a:ext cx="3195782" cy="598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DD557E-BBEE-4CBD-A131-CB44A653E88C}"/>
              </a:ext>
            </a:extLst>
          </p:cNvPr>
          <p:cNvSpPr txBox="1"/>
          <p:nvPr/>
        </p:nvSpPr>
        <p:spPr>
          <a:xfrm>
            <a:off x="697292" y="271881"/>
            <a:ext cx="1133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86B53E-C761-48FD-B2C3-620965A299FA}"/>
              </a:ext>
            </a:extLst>
          </p:cNvPr>
          <p:cNvSpPr txBox="1"/>
          <p:nvPr/>
        </p:nvSpPr>
        <p:spPr>
          <a:xfrm>
            <a:off x="2386203" y="1002084"/>
            <a:ext cx="92585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Cuốc con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 đầm sen bát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Lá xanh xòe ô che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đưa hương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8" descr="0083">
            <a:extLst>
              <a:ext uri="{FF2B5EF4-FFF2-40B4-BE49-F238E27FC236}">
                <a16:creationId xmlns:a16="http://schemas.microsoft.com/office/drawing/2014/main" xmlns="" id="{0EAA1D44-F4D2-410E-9662-6DA0BCED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025" y="1010545"/>
            <a:ext cx="699539" cy="745686"/>
          </a:xfrm>
          <a:prstGeom prst="rect">
            <a:avLst/>
          </a:prstGeom>
        </p:spPr>
      </p:pic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xmlns="" id="{A2DC2B1B-3872-4143-9F37-88D99769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96" y="1671487"/>
            <a:ext cx="623619" cy="595160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xmlns="" id="{DB2DDF05-0F12-43C1-B938-918FEF8C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27" y="2920564"/>
            <a:ext cx="508000" cy="595160"/>
          </a:xfrm>
          <a:prstGeom prst="rect">
            <a:avLst/>
          </a:prstGeom>
        </p:spPr>
      </p:pic>
      <p:pic>
        <p:nvPicPr>
          <p:cNvPr id="11" name="Content Placeholder 8" descr="0083">
            <a:extLst>
              <a:ext uri="{FF2B5EF4-FFF2-40B4-BE49-F238E27FC236}">
                <a16:creationId xmlns:a16="http://schemas.microsoft.com/office/drawing/2014/main" xmlns="" id="{BC2C3B64-3F00-420F-AC08-3DB28D46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02" y="2920564"/>
            <a:ext cx="508000" cy="595160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8857673" y="0"/>
            <a:ext cx="3011054" cy="2718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3A33DF-D310-49A8-940B-7C603510C9B2}"/>
              </a:ext>
            </a:extLst>
          </p:cNvPr>
          <p:cNvSpPr txBox="1"/>
          <p:nvPr/>
        </p:nvSpPr>
        <p:spPr>
          <a:xfrm>
            <a:off x="1594624" y="11151"/>
            <a:ext cx="424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0057C9-3F54-4F2D-AC88-29E37D9D3EB4}"/>
              </a:ext>
            </a:extLst>
          </p:cNvPr>
          <p:cNvSpPr txBox="1"/>
          <p:nvPr/>
        </p:nvSpPr>
        <p:spPr>
          <a:xfrm>
            <a:off x="903249" y="903249"/>
            <a:ext cx="836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0F4C5C-8088-4F72-9A0C-6CFADDD181D4}"/>
              </a:ext>
            </a:extLst>
          </p:cNvPr>
          <p:cNvSpPr txBox="1"/>
          <p:nvPr/>
        </p:nvSpPr>
        <p:spPr>
          <a:xfrm>
            <a:off x="3200400" y="1631900"/>
            <a:ext cx="8363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ăng trên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mềm ngọn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xoan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ải tím mặt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9F5146-542A-4698-AE89-0CC1D570B424}"/>
              </a:ext>
            </a:extLst>
          </p:cNvPr>
          <p:cNvSpPr txBox="1"/>
          <p:nvPr/>
        </p:nvSpPr>
        <p:spPr>
          <a:xfrm>
            <a:off x="903249" y="3623491"/>
            <a:ext cx="836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184141-1A2C-4B33-8CE2-F3E23BE468AE}"/>
              </a:ext>
            </a:extLst>
          </p:cNvPr>
          <p:cNvSpPr txBox="1"/>
          <p:nvPr/>
        </p:nvSpPr>
        <p:spPr>
          <a:xfrm>
            <a:off x="985520" y="4277367"/>
            <a:ext cx="10495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Vườn cây tươi tốt nhờ công (sức/sứt) lao động của các cô bác nông dân.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Đầu xuân dân làng nô (nức/nứt) ra đồng để trồng cấy.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Nhiều loại củ quả được dùng để làm (mứt/mức) Tết.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xmlns="" id="{50AF424D-BE17-49BF-9664-AC09AC44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20" y="1754696"/>
            <a:ext cx="290675" cy="449435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xmlns="" id="{D672A125-FED1-4C27-817B-F183EF3E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10" y="2662951"/>
            <a:ext cx="323633" cy="571558"/>
          </a:xfrm>
          <a:prstGeom prst="rect">
            <a:avLst/>
          </a:prstGeom>
        </p:spPr>
      </p:pic>
      <p:pic>
        <p:nvPicPr>
          <p:cNvPr id="11" name="Content Placeholder 8" descr="0083">
            <a:extLst>
              <a:ext uri="{FF2B5EF4-FFF2-40B4-BE49-F238E27FC236}">
                <a16:creationId xmlns:a16="http://schemas.microsoft.com/office/drawing/2014/main" xmlns="" id="{F8DC9E25-E9E2-44C8-90C0-A5E5AB2B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047672"/>
            <a:ext cx="323633" cy="571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EDBAEC5-A476-4C32-95A7-9E8AB558B56E}"/>
              </a:ext>
            </a:extLst>
          </p:cNvPr>
          <p:cNvSpPr txBox="1"/>
          <p:nvPr/>
        </p:nvSpPr>
        <p:spPr>
          <a:xfrm>
            <a:off x="5884127" y="3946656"/>
            <a:ext cx="93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E72F3D-0B6F-479E-8C28-E67FAF2453F1}"/>
              </a:ext>
            </a:extLst>
          </p:cNvPr>
          <p:cNvSpPr txBox="1"/>
          <p:nvPr/>
        </p:nvSpPr>
        <p:spPr>
          <a:xfrm>
            <a:off x="5084956" y="5007478"/>
            <a:ext cx="93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CC7CBE6-23A6-4106-A089-9F607BAD1D45}"/>
              </a:ext>
            </a:extLst>
          </p:cNvPr>
          <p:cNvSpPr txBox="1"/>
          <p:nvPr/>
        </p:nvSpPr>
        <p:spPr>
          <a:xfrm>
            <a:off x="7382107" y="6144326"/>
            <a:ext cx="93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8820727" y="11151"/>
            <a:ext cx="3158837" cy="353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4ed76cf2523c9b0632f95a79e188cc3e04ab9b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285</Words>
  <Application>Microsoft Office PowerPoint</Application>
  <PresentationFormat>Custom</PresentationFormat>
  <Paragraphs>35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千图网拥有20W+精美PPT模板 更多PPT模板下载至：www.58pic.com/office/ppt​​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</cp:revision>
  <dcterms:created xsi:type="dcterms:W3CDTF">2021-08-01T03:29:41Z</dcterms:created>
  <dcterms:modified xsi:type="dcterms:W3CDTF">2022-02-06T07:31:14Z</dcterms:modified>
</cp:coreProperties>
</file>