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257" r:id="rId3"/>
    <p:sldId id="274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24A15F-6998-4EB7-864B-00DA6F5DAD57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F35BC-5470-4DB7-8756-F4B2E694D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72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eaLnBrk="1" hangingPunct="1">
              <a:defRPr/>
            </a:pPr>
            <a:fld id="{78341726-5E81-4F43-ABFA-9816856ACC14}" type="slidenum">
              <a:rPr lang="en-US" smtClean="0"/>
              <a:pPr eaLnBrk="1" hangingPunct="1">
                <a:defRPr/>
              </a:pPr>
              <a:t>1</a:t>
            </a:fld>
            <a:endParaRPr 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081A-7F8F-44C7-A9B4-200BF05A3B4B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92D1F-A23D-46CF-90D7-BEAA8BCD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26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081A-7F8F-44C7-A9B4-200BF05A3B4B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92D1F-A23D-46CF-90D7-BEAA8BCD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21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081A-7F8F-44C7-A9B4-200BF05A3B4B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92D1F-A23D-46CF-90D7-BEAA8BCD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1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081A-7F8F-44C7-A9B4-200BF05A3B4B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92D1F-A23D-46CF-90D7-BEAA8BCD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45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081A-7F8F-44C7-A9B4-200BF05A3B4B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92D1F-A23D-46CF-90D7-BEAA8BCD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255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081A-7F8F-44C7-A9B4-200BF05A3B4B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92D1F-A23D-46CF-90D7-BEAA8BCD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53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081A-7F8F-44C7-A9B4-200BF05A3B4B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92D1F-A23D-46CF-90D7-BEAA8BCD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478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081A-7F8F-44C7-A9B4-200BF05A3B4B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92D1F-A23D-46CF-90D7-BEAA8BCD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823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081A-7F8F-44C7-A9B4-200BF05A3B4B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92D1F-A23D-46CF-90D7-BEAA8BCD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081A-7F8F-44C7-A9B4-200BF05A3B4B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92D1F-A23D-46CF-90D7-BEAA8BCD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45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081A-7F8F-44C7-A9B4-200BF05A3B4B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92D1F-A23D-46CF-90D7-BEAA8BCD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8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5081A-7F8F-44C7-A9B4-200BF05A3B4B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92D1F-A23D-46CF-90D7-BEAA8BCD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43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gi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5" Type="http://schemas.openxmlformats.org/officeDocument/2006/relationships/image" Target="../media/image12.gif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Buombay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609600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WordArt 11"/>
          <p:cNvSpPr>
            <a:spLocks noChangeArrowheads="1" noChangeShapeType="1" noTextEdit="1"/>
          </p:cNvSpPr>
          <p:nvPr/>
        </p:nvSpPr>
        <p:spPr bwMode="auto">
          <a:xfrm>
            <a:off x="838200" y="381000"/>
            <a:ext cx="75438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PHÒNG GIÁO DỤC VÀ ĐÀO TẠO QUẬN LONG BIÊN</a:t>
            </a:r>
          </a:p>
          <a:p>
            <a:pPr algn="ctr"/>
            <a:r>
              <a:rPr lang="vi-VN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TRƯỜNG TIỂU HỌC ÁI MỘ B </a:t>
            </a:r>
            <a:endParaRPr lang="en-US" sz="36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FF00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2" name="WordArt 12" descr="Blue hills"/>
          <p:cNvSpPr>
            <a:spLocks noChangeArrowheads="1" noChangeShapeType="1" noTextEdit="1"/>
          </p:cNvSpPr>
          <p:nvPr/>
        </p:nvSpPr>
        <p:spPr bwMode="auto">
          <a:xfrm>
            <a:off x="3352800" y="3490912"/>
            <a:ext cx="2590800" cy="8119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4000" b="1" kern="10" dirty="0">
              <a:ln w="19050">
                <a:solidFill>
                  <a:srgbClr val="CC0000"/>
                </a:solidFill>
                <a:round/>
                <a:headEnd/>
                <a:tailEnd/>
              </a:ln>
              <a:blipFill dpi="0" rotWithShape="1">
                <a:blip r:embed="rId5"/>
                <a:srcRect/>
                <a:stretch>
                  <a:fillRect/>
                </a:stretch>
              </a:blip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469" name="WordArt 13"/>
          <p:cNvSpPr>
            <a:spLocks noChangeArrowheads="1" noChangeShapeType="1" noTextEdit="1"/>
          </p:cNvSpPr>
          <p:nvPr/>
        </p:nvSpPr>
        <p:spPr bwMode="auto">
          <a:xfrm>
            <a:off x="1752600" y="2895600"/>
            <a:ext cx="6248400" cy="1190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50800">
                <a:solidFill>
                  <a:srgbClr val="FFFF00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4" name="TextBox 7"/>
          <p:cNvSpPr txBox="1">
            <a:spLocks noChangeArrowheads="1"/>
          </p:cNvSpPr>
          <p:nvPr/>
        </p:nvSpPr>
        <p:spPr bwMode="auto">
          <a:xfrm>
            <a:off x="174812" y="3490912"/>
            <a:ext cx="87630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defRPr/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10: 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BIẾT </a:t>
            </a: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NÓI LỜI 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YÊU CẦU,    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 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NGHỊ (</a:t>
            </a:r>
            <a:r>
              <a:rPr lang="en-US" sz="4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endParaRPr lang="vi-VN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5" name="TextBox 20"/>
          <p:cNvSpPr txBox="1">
            <a:spLocks noChangeArrowheads="1"/>
          </p:cNvSpPr>
          <p:nvPr/>
        </p:nvSpPr>
        <p:spPr bwMode="auto">
          <a:xfrm>
            <a:off x="2209800" y="1828800"/>
            <a:ext cx="428354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MÔN: </a:t>
            </a:r>
            <a:r>
              <a:rPr lang="vi-VN" sz="4000" b="1" dirty="0">
                <a:solidFill>
                  <a:srgbClr val="FF0000"/>
                </a:solidFill>
                <a:latin typeface="Times New Roman" pitchFamily="18" charset="0"/>
              </a:rPr>
              <a:t>Đ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ẠO </a:t>
            </a:r>
            <a:r>
              <a:rPr lang="vi-VN" sz="4000" b="1" dirty="0">
                <a:solidFill>
                  <a:srgbClr val="FF0000"/>
                </a:solidFill>
                <a:latin typeface="Times New Roman" pitchFamily="18" charset="0"/>
              </a:rPr>
              <a:t>Đ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ỨC 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40819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3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76200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9327" y="3886200"/>
            <a:ext cx="8839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7586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8655" y="8382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6255" y="3581400"/>
            <a:ext cx="8839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8134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2509" y="1828800"/>
            <a:ext cx="8534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5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minh, </a:t>
            </a:r>
            <a:r>
              <a:rPr lang="en-US" sz="5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5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endParaRPr lang="en-US" sz="5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56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066800"/>
            <a:ext cx="85344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LUẬT CHƠI</a:t>
            </a:r>
          </a:p>
          <a:p>
            <a:pPr marL="457200" indent="-457200">
              <a:buFontTx/>
              <a:buChar char="-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nhầm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lò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cò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27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ú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t="4256" r="5000" b="425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22860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nụ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976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3" descr="BALLOON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16778">
            <a:off x="176453" y="-85971"/>
            <a:ext cx="141605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4" descr="BOW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51982">
            <a:off x="11164" y="779022"/>
            <a:ext cx="205740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6" descr="BALLOON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02639">
            <a:off x="7557494" y="-17913"/>
            <a:ext cx="141605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5" descr="BOW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42092">
            <a:off x="6561942" y="609307"/>
            <a:ext cx="205740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6" descr="JULY40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23405"/>
            <a:ext cx="1388269" cy="146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7" descr="JULY40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5017" y="2115483"/>
            <a:ext cx="1378983" cy="1424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WordArt 14"/>
          <p:cNvSpPr>
            <a:spLocks noChangeArrowheads="1" noChangeShapeType="1" noTextEdit="1"/>
          </p:cNvSpPr>
          <p:nvPr/>
        </p:nvSpPr>
        <p:spPr bwMode="auto">
          <a:xfrm>
            <a:off x="2607051" y="2981325"/>
            <a:ext cx="4572000" cy="7905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12700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FF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3600" kern="10" dirty="0" smtClean="0">
                <a:ln w="12700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FF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err="1" smtClean="0">
                <a:ln w="12700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FF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kern="10" smtClean="0">
                <a:ln w="12700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FF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 con</a:t>
            </a:r>
            <a:endParaRPr lang="en-US" sz="3600" kern="10" dirty="0">
              <a:ln w="12700">
                <a:solidFill>
                  <a:srgbClr val="3333FF"/>
                </a:solidFill>
                <a:round/>
                <a:headEnd/>
                <a:tailEnd/>
              </a:ln>
              <a:solidFill>
                <a:srgbClr val="FF00FF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1066800" y="4668838"/>
            <a:ext cx="1828800" cy="2189162"/>
            <a:chOff x="3570" y="1008"/>
            <a:chExt cx="1259" cy="1379"/>
          </a:xfrm>
        </p:grpSpPr>
        <p:grpSp>
          <p:nvGrpSpPr>
            <p:cNvPr id="13" name="Group 36"/>
            <p:cNvGrpSpPr>
              <a:grpSpLocks/>
            </p:cNvGrpSpPr>
            <p:nvPr/>
          </p:nvGrpSpPr>
          <p:grpSpPr bwMode="auto">
            <a:xfrm>
              <a:off x="3570" y="1008"/>
              <a:ext cx="1259" cy="1379"/>
              <a:chOff x="2256" y="2496"/>
              <a:chExt cx="1259" cy="1523"/>
            </a:xfrm>
          </p:grpSpPr>
          <p:grpSp>
            <p:nvGrpSpPr>
              <p:cNvPr id="15" name="Group 37"/>
              <p:cNvGrpSpPr>
                <a:grpSpLocks/>
              </p:cNvGrpSpPr>
              <p:nvPr/>
            </p:nvGrpSpPr>
            <p:grpSpPr bwMode="auto">
              <a:xfrm>
                <a:off x="2256" y="2496"/>
                <a:ext cx="1259" cy="1523"/>
                <a:chOff x="2256" y="2400"/>
                <a:chExt cx="1259" cy="1523"/>
              </a:xfrm>
            </p:grpSpPr>
            <p:sp>
              <p:nvSpPr>
                <p:cNvPr id="17" name="AutoShape 38"/>
                <p:cNvSpPr>
                  <a:spLocks noChangeArrowheads="1"/>
                </p:cNvSpPr>
                <p:nvPr/>
              </p:nvSpPr>
              <p:spPr bwMode="auto">
                <a:xfrm>
                  <a:off x="2496" y="2400"/>
                  <a:ext cx="816" cy="67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29 w 21600"/>
                    <a:gd name="T13" fmla="*/ 2282 h 21600"/>
                    <a:gd name="T14" fmla="*/ 16544 w 21600"/>
                    <a:gd name="T15" fmla="*/ 1369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3300"/>
                </a:solidFill>
                <a:ln w="9525" algn="ctr">
                  <a:solidFill>
                    <a:srgbClr val="FF99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pic>
              <p:nvPicPr>
                <p:cNvPr id="18" name="Picture 39" descr="happymom8b"/>
                <p:cNvPicPr>
                  <a:picLocks noChangeAspect="1" noChangeArrowheads="1" noCrop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56" y="2544"/>
                  <a:ext cx="1259" cy="1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16" name="Text Box 40"/>
              <p:cNvSpPr txBox="1">
                <a:spLocks noChangeArrowheads="1"/>
              </p:cNvSpPr>
              <p:nvPr/>
            </p:nvSpPr>
            <p:spPr bwMode="auto">
              <a:xfrm>
                <a:off x="2592" y="2496"/>
                <a:ext cx="863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sz="2800">
                  <a:solidFill>
                    <a:schemeClr val="bg1"/>
                  </a:solidFill>
                  <a:latin typeface=".VnAristote" pitchFamily="34" charset="0"/>
                </a:endParaRPr>
              </a:p>
            </p:txBody>
          </p:sp>
        </p:grpSp>
        <p:sp>
          <p:nvSpPr>
            <p:cNvPr id="14" name="AutoShape 41"/>
            <p:cNvSpPr>
              <a:spLocks noChangeArrowheads="1"/>
            </p:cNvSpPr>
            <p:nvPr/>
          </p:nvSpPr>
          <p:spPr bwMode="auto">
            <a:xfrm rot="-482766">
              <a:off x="3840" y="1440"/>
              <a:ext cx="48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40 w 21600"/>
                <a:gd name="T13" fmla="*/ 2250 h 21600"/>
                <a:gd name="T14" fmla="*/ 16560 w 21600"/>
                <a:gd name="T15" fmla="*/ 1366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" name="Group 23"/>
          <p:cNvGrpSpPr>
            <a:grpSpLocks/>
          </p:cNvGrpSpPr>
          <p:nvPr/>
        </p:nvGrpSpPr>
        <p:grpSpPr bwMode="auto">
          <a:xfrm>
            <a:off x="4648200" y="4800600"/>
            <a:ext cx="1808163" cy="1795463"/>
            <a:chOff x="3312" y="2160"/>
            <a:chExt cx="1950" cy="2280"/>
          </a:xfrm>
        </p:grpSpPr>
        <p:grpSp>
          <p:nvGrpSpPr>
            <p:cNvPr id="20" name="Group 24"/>
            <p:cNvGrpSpPr>
              <a:grpSpLocks/>
            </p:cNvGrpSpPr>
            <p:nvPr/>
          </p:nvGrpSpPr>
          <p:grpSpPr bwMode="auto">
            <a:xfrm>
              <a:off x="3312" y="2160"/>
              <a:ext cx="1950" cy="2280"/>
              <a:chOff x="4176" y="2304"/>
              <a:chExt cx="1950" cy="2280"/>
            </a:xfrm>
          </p:grpSpPr>
          <p:sp>
            <p:nvSpPr>
              <p:cNvPr id="22" name="Text Box 25"/>
              <p:cNvSpPr txBox="1">
                <a:spLocks noChangeArrowheads="1"/>
              </p:cNvSpPr>
              <p:nvPr/>
            </p:nvSpPr>
            <p:spPr bwMode="auto">
              <a:xfrm>
                <a:off x="4753" y="2403"/>
                <a:ext cx="717" cy="1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chemeClr val="bg1"/>
                    </a:solidFill>
                    <a:latin typeface="VNI-Auchon" pitchFamily="2" charset="0"/>
                  </a:rPr>
                  <a:t>HOÏC GIOÛI</a:t>
                </a:r>
              </a:p>
            </p:txBody>
          </p:sp>
          <p:grpSp>
            <p:nvGrpSpPr>
              <p:cNvPr id="23" name="Group 26"/>
              <p:cNvGrpSpPr>
                <a:grpSpLocks/>
              </p:cNvGrpSpPr>
              <p:nvPr/>
            </p:nvGrpSpPr>
            <p:grpSpPr bwMode="auto">
              <a:xfrm>
                <a:off x="4176" y="2304"/>
                <a:ext cx="1950" cy="2280"/>
                <a:chOff x="3456" y="1728"/>
                <a:chExt cx="1950" cy="2280"/>
              </a:xfrm>
            </p:grpSpPr>
            <p:grpSp>
              <p:nvGrpSpPr>
                <p:cNvPr id="24" name="Group 27"/>
                <p:cNvGrpSpPr>
                  <a:grpSpLocks/>
                </p:cNvGrpSpPr>
                <p:nvPr/>
              </p:nvGrpSpPr>
              <p:grpSpPr bwMode="auto">
                <a:xfrm>
                  <a:off x="3456" y="1728"/>
                  <a:ext cx="1950" cy="2280"/>
                  <a:chOff x="3648" y="1824"/>
                  <a:chExt cx="1950" cy="2280"/>
                </a:xfrm>
              </p:grpSpPr>
              <p:sp>
                <p:nvSpPr>
                  <p:cNvPr id="26" name="AutoShape 28"/>
                  <p:cNvSpPr>
                    <a:spLocks noChangeArrowheads="1"/>
                  </p:cNvSpPr>
                  <p:nvPr/>
                </p:nvSpPr>
                <p:spPr bwMode="auto">
                  <a:xfrm>
                    <a:off x="4128" y="1824"/>
                    <a:ext cx="1056" cy="816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2 w 21600"/>
                      <a:gd name="T13" fmla="*/ 2276 h 21600"/>
                      <a:gd name="T14" fmla="*/ 16548 w 21600"/>
                      <a:gd name="T15" fmla="*/ 1368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3300"/>
                  </a:solidFill>
                  <a:ln w="9525" algn="ctr">
                    <a:solidFill>
                      <a:srgbClr val="FF99FF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pic>
                <p:nvPicPr>
                  <p:cNvPr id="27" name="Picture 29" descr="happymom8b"/>
                  <p:cNvPicPr>
                    <a:picLocks noChangeAspect="1" noChangeArrowheads="1" noCrop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648" y="1968"/>
                    <a:ext cx="1950" cy="213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25" name="AutoShape 30"/>
                <p:cNvSpPr>
                  <a:spLocks noChangeArrowheads="1"/>
                </p:cNvSpPr>
                <p:nvPr/>
              </p:nvSpPr>
              <p:spPr bwMode="auto">
                <a:xfrm rot="-482766">
                  <a:off x="3840" y="2352"/>
                  <a:ext cx="799" cy="62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28 w 21600"/>
                    <a:gd name="T13" fmla="*/ 2285 h 21600"/>
                    <a:gd name="T14" fmla="*/ 16545 w 21600"/>
                    <a:gd name="T15" fmla="*/ 1367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1" name="Text Box 31"/>
            <p:cNvSpPr txBox="1">
              <a:spLocks noChangeArrowheads="1"/>
            </p:cNvSpPr>
            <p:nvPr/>
          </p:nvSpPr>
          <p:spPr bwMode="auto">
            <a:xfrm>
              <a:off x="3742" y="2259"/>
              <a:ext cx="1200" cy="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sz="3600">
                <a:solidFill>
                  <a:schemeClr val="bg1"/>
                </a:solidFill>
                <a:latin typeface=".VnAristote" pitchFamily="34" charset="0"/>
              </a:endParaRPr>
            </a:p>
          </p:txBody>
        </p:sp>
      </p:grpSp>
      <p:grpSp>
        <p:nvGrpSpPr>
          <p:cNvPr id="28" name="Group 7"/>
          <p:cNvGrpSpPr>
            <a:grpSpLocks/>
          </p:cNvGrpSpPr>
          <p:nvPr/>
        </p:nvGrpSpPr>
        <p:grpSpPr bwMode="auto">
          <a:xfrm>
            <a:off x="6248400" y="4992688"/>
            <a:ext cx="1808163" cy="1619250"/>
            <a:chOff x="3570" y="1008"/>
            <a:chExt cx="1259" cy="1379"/>
          </a:xfrm>
        </p:grpSpPr>
        <p:grpSp>
          <p:nvGrpSpPr>
            <p:cNvPr id="29" name="Group 8"/>
            <p:cNvGrpSpPr>
              <a:grpSpLocks/>
            </p:cNvGrpSpPr>
            <p:nvPr/>
          </p:nvGrpSpPr>
          <p:grpSpPr bwMode="auto">
            <a:xfrm>
              <a:off x="3570" y="1008"/>
              <a:ext cx="1259" cy="1379"/>
              <a:chOff x="2256" y="2496"/>
              <a:chExt cx="1259" cy="1523"/>
            </a:xfrm>
          </p:grpSpPr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>
                <a:off x="2256" y="2496"/>
                <a:ext cx="1259" cy="1523"/>
                <a:chOff x="2256" y="2400"/>
                <a:chExt cx="1259" cy="1523"/>
              </a:xfrm>
            </p:grpSpPr>
            <p:sp>
              <p:nvSpPr>
                <p:cNvPr id="33" name="AutoShape 10"/>
                <p:cNvSpPr>
                  <a:spLocks noChangeArrowheads="1"/>
                </p:cNvSpPr>
                <p:nvPr/>
              </p:nvSpPr>
              <p:spPr bwMode="auto">
                <a:xfrm>
                  <a:off x="2496" y="2400"/>
                  <a:ext cx="816" cy="67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29 w 21600"/>
                    <a:gd name="T13" fmla="*/ 2282 h 21600"/>
                    <a:gd name="T14" fmla="*/ 16544 w 21600"/>
                    <a:gd name="T15" fmla="*/ 1369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3300"/>
                </a:solidFill>
                <a:ln w="9525" algn="ctr">
                  <a:solidFill>
                    <a:srgbClr val="FF99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pic>
              <p:nvPicPr>
                <p:cNvPr id="34" name="Picture 11" descr="happymom8b"/>
                <p:cNvPicPr>
                  <a:picLocks noChangeAspect="1" noChangeArrowheads="1" noCrop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56" y="2544"/>
                  <a:ext cx="1259" cy="1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32" name="Text Box 12"/>
              <p:cNvSpPr txBox="1">
                <a:spLocks noChangeArrowheads="1"/>
              </p:cNvSpPr>
              <p:nvPr/>
            </p:nvSpPr>
            <p:spPr bwMode="auto">
              <a:xfrm>
                <a:off x="2592" y="2496"/>
                <a:ext cx="864" cy="3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sz="1600" b="1">
                  <a:solidFill>
                    <a:schemeClr val="bg1"/>
                  </a:solidFill>
                  <a:latin typeface=".VnTimeH" pitchFamily="34" charset="0"/>
                </a:endParaRPr>
              </a:p>
            </p:txBody>
          </p:sp>
        </p:grpSp>
        <p:sp>
          <p:nvSpPr>
            <p:cNvPr id="30" name="AutoShape 13"/>
            <p:cNvSpPr>
              <a:spLocks noChangeArrowheads="1"/>
            </p:cNvSpPr>
            <p:nvPr/>
          </p:nvSpPr>
          <p:spPr bwMode="auto">
            <a:xfrm rot="-482766">
              <a:off x="3840" y="1440"/>
              <a:ext cx="48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40 w 21600"/>
                <a:gd name="T13" fmla="*/ 2250 h 21600"/>
                <a:gd name="T14" fmla="*/ 16560 w 21600"/>
                <a:gd name="T15" fmla="*/ 1366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" name="Group 44"/>
          <p:cNvGrpSpPr>
            <a:grpSpLocks/>
          </p:cNvGrpSpPr>
          <p:nvPr/>
        </p:nvGrpSpPr>
        <p:grpSpPr bwMode="auto">
          <a:xfrm>
            <a:off x="2743200" y="4648200"/>
            <a:ext cx="1808163" cy="1981200"/>
            <a:chOff x="3312" y="2160"/>
            <a:chExt cx="1950" cy="2280"/>
          </a:xfrm>
        </p:grpSpPr>
        <p:grpSp>
          <p:nvGrpSpPr>
            <p:cNvPr id="36" name="Group 45"/>
            <p:cNvGrpSpPr>
              <a:grpSpLocks/>
            </p:cNvGrpSpPr>
            <p:nvPr/>
          </p:nvGrpSpPr>
          <p:grpSpPr bwMode="auto">
            <a:xfrm>
              <a:off x="3312" y="2160"/>
              <a:ext cx="1950" cy="2280"/>
              <a:chOff x="4176" y="2304"/>
              <a:chExt cx="1950" cy="2280"/>
            </a:xfrm>
          </p:grpSpPr>
          <p:sp>
            <p:nvSpPr>
              <p:cNvPr id="38" name="Text Box 46"/>
              <p:cNvSpPr txBox="1">
                <a:spLocks noChangeArrowheads="1"/>
              </p:cNvSpPr>
              <p:nvPr/>
            </p:nvSpPr>
            <p:spPr bwMode="auto">
              <a:xfrm>
                <a:off x="4753" y="2401"/>
                <a:ext cx="717" cy="13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chemeClr val="bg1"/>
                    </a:solidFill>
                    <a:latin typeface="VNI-Auchon" pitchFamily="2" charset="0"/>
                  </a:rPr>
                  <a:t>HOÏC GIOÛI</a:t>
                </a:r>
              </a:p>
            </p:txBody>
          </p:sp>
          <p:grpSp>
            <p:nvGrpSpPr>
              <p:cNvPr id="39" name="Group 47"/>
              <p:cNvGrpSpPr>
                <a:grpSpLocks/>
              </p:cNvGrpSpPr>
              <p:nvPr/>
            </p:nvGrpSpPr>
            <p:grpSpPr bwMode="auto">
              <a:xfrm>
                <a:off x="4176" y="2304"/>
                <a:ext cx="1950" cy="2280"/>
                <a:chOff x="3456" y="1728"/>
                <a:chExt cx="1950" cy="2280"/>
              </a:xfrm>
            </p:grpSpPr>
            <p:grpSp>
              <p:nvGrpSpPr>
                <p:cNvPr id="40" name="Group 48"/>
                <p:cNvGrpSpPr>
                  <a:grpSpLocks/>
                </p:cNvGrpSpPr>
                <p:nvPr/>
              </p:nvGrpSpPr>
              <p:grpSpPr bwMode="auto">
                <a:xfrm>
                  <a:off x="3456" y="1728"/>
                  <a:ext cx="1950" cy="2280"/>
                  <a:chOff x="3648" y="1824"/>
                  <a:chExt cx="1950" cy="2280"/>
                </a:xfrm>
              </p:grpSpPr>
              <p:sp>
                <p:nvSpPr>
                  <p:cNvPr id="42" name="AutoShape 49"/>
                  <p:cNvSpPr>
                    <a:spLocks noChangeArrowheads="1"/>
                  </p:cNvSpPr>
                  <p:nvPr/>
                </p:nvSpPr>
                <p:spPr bwMode="auto">
                  <a:xfrm>
                    <a:off x="4128" y="1824"/>
                    <a:ext cx="1056" cy="816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2 w 21600"/>
                      <a:gd name="T13" fmla="*/ 2276 h 21600"/>
                      <a:gd name="T14" fmla="*/ 16548 w 21600"/>
                      <a:gd name="T15" fmla="*/ 1368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3300"/>
                  </a:solidFill>
                  <a:ln w="9525" algn="ctr">
                    <a:solidFill>
                      <a:srgbClr val="FF99FF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pic>
                <p:nvPicPr>
                  <p:cNvPr id="43" name="Picture 50" descr="happymom8b"/>
                  <p:cNvPicPr>
                    <a:picLocks noChangeAspect="1" noChangeArrowheads="1" noCrop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648" y="1968"/>
                    <a:ext cx="1950" cy="213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41" name="AutoShape 51"/>
                <p:cNvSpPr>
                  <a:spLocks noChangeArrowheads="1"/>
                </p:cNvSpPr>
                <p:nvPr/>
              </p:nvSpPr>
              <p:spPr bwMode="auto">
                <a:xfrm rot="-482766">
                  <a:off x="3840" y="2352"/>
                  <a:ext cx="799" cy="62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28 w 21600"/>
                    <a:gd name="T13" fmla="*/ 2285 h 21600"/>
                    <a:gd name="T14" fmla="*/ 16545 w 21600"/>
                    <a:gd name="T15" fmla="*/ 1367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7" name="Text Box 52"/>
            <p:cNvSpPr txBox="1">
              <a:spLocks noChangeArrowheads="1"/>
            </p:cNvSpPr>
            <p:nvPr/>
          </p:nvSpPr>
          <p:spPr bwMode="auto">
            <a:xfrm>
              <a:off x="3742" y="2257"/>
              <a:ext cx="1200" cy="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sz="3600">
                <a:solidFill>
                  <a:schemeClr val="bg1"/>
                </a:solidFill>
                <a:latin typeface=".VnAristote" pitchFamily="34" charset="0"/>
              </a:endParaRPr>
            </a:p>
          </p:txBody>
        </p:sp>
      </p:grpSp>
      <p:sp>
        <p:nvSpPr>
          <p:cNvPr id="44" name="Rectangle 42"/>
          <p:cNvSpPr>
            <a:spLocks noChangeArrowheads="1"/>
          </p:cNvSpPr>
          <p:nvPr/>
        </p:nvSpPr>
        <p:spPr bwMode="auto">
          <a:xfrm>
            <a:off x="1295400" y="405765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3600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Chăm</a:t>
            </a:r>
            <a:endParaRPr lang="en-US" sz="3600" i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32"/>
          <p:cNvSpPr>
            <a:spLocks noChangeArrowheads="1"/>
          </p:cNvSpPr>
          <p:nvPr/>
        </p:nvSpPr>
        <p:spPr bwMode="auto">
          <a:xfrm>
            <a:off x="3105150" y="4191000"/>
            <a:ext cx="14668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3600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Ngoan</a:t>
            </a:r>
            <a:endParaRPr lang="en-US" sz="3600" i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33"/>
          <p:cNvSpPr>
            <a:spLocks noChangeArrowheads="1"/>
          </p:cNvSpPr>
          <p:nvPr/>
        </p:nvSpPr>
        <p:spPr bwMode="auto">
          <a:xfrm>
            <a:off x="5105400" y="426720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3600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600" i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34"/>
          <p:cNvSpPr>
            <a:spLocks noChangeArrowheads="1"/>
          </p:cNvSpPr>
          <p:nvPr/>
        </p:nvSpPr>
        <p:spPr bwMode="auto">
          <a:xfrm>
            <a:off x="6629400" y="419100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3600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Giỏi</a:t>
            </a:r>
            <a:endParaRPr lang="en-US" sz="3600" i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0075"/>
            <a:ext cx="762000" cy="244792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4435475"/>
            <a:ext cx="762000" cy="2447925"/>
          </a:xfrm>
          <a:prstGeom prst="rect">
            <a:avLst/>
          </a:prstGeom>
        </p:spPr>
      </p:pic>
      <p:pic>
        <p:nvPicPr>
          <p:cNvPr id="50" name="Picture 16" descr="JULY40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283" y="2286000"/>
            <a:ext cx="983806" cy="115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17" descr="JULY40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202" y="2457450"/>
            <a:ext cx="1014413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283" y="1"/>
            <a:ext cx="5971734" cy="172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87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9 0.02012 L 0.0059 -0.312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5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81481E-6 L 0 -0.3328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4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79 0.00093 L 0.01979 -0.3319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3" presetClass="emph" presetSubtype="2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000"/>
                            </p:stCondLst>
                            <p:childTnLst>
                              <p:par>
                                <p:cTn id="6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000"/>
                            </p:stCondLst>
                            <p:childTnLst>
                              <p:par>
                                <p:cTn id="9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726986tyvhi3urb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0"/>
            <a:ext cx="857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726986tyvhi3urb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857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726986tyvhi3urb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2350" y="2667000"/>
            <a:ext cx="857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726986tyvhi3urb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2590800"/>
            <a:ext cx="857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 descr="726986tyvhi3urb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857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 descr="726986tyvhi3urb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0"/>
            <a:ext cx="857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9" descr="726986tyvhi3urb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0"/>
            <a:ext cx="85725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" descr="726986tyvhi3urb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90800"/>
            <a:ext cx="857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1" descr="726986tyvhi3urb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33600"/>
            <a:ext cx="857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2" descr="726986tyvhi3urb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362200"/>
            <a:ext cx="857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3" descr="726986tyvhi3urb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0"/>
            <a:ext cx="857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4" descr="726986tyvhi3urb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350" y="2209800"/>
            <a:ext cx="857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5" descr="kids0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5105400"/>
            <a:ext cx="22098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6" descr="kids0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181600"/>
            <a:ext cx="22098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9" descr="726986tyvhi3urb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0"/>
            <a:ext cx="8572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0" descr="726986tyvhi3urb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0"/>
            <a:ext cx="8572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2" descr="sach hinh dong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572000"/>
            <a:ext cx="25146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WordArt 28"/>
          <p:cNvSpPr>
            <a:spLocks noChangeArrowheads="1" noChangeShapeType="1" noTextEdit="1"/>
          </p:cNvSpPr>
          <p:nvPr/>
        </p:nvSpPr>
        <p:spPr bwMode="auto">
          <a:xfrm>
            <a:off x="2436668" y="2133599"/>
            <a:ext cx="4095750" cy="1114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FF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Ôn</a:t>
            </a:r>
            <a:r>
              <a:rPr lang="en-US" sz="48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FF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FF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48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FF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FF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cũ</a:t>
            </a:r>
            <a:r>
              <a:rPr lang="en-US" sz="48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FF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22137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057400" y="1143000"/>
            <a:ext cx="5105400" cy="2485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30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71600" y="19050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EJ02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3" t="3333" r="10834" b="555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209800" y="1863204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iên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33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J02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3" t="3333" r="10834" b="555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57400" y="1863204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40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599" y="609600"/>
            <a:ext cx="86867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8092" y="1981200"/>
            <a:ext cx="8257307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1392" y="2590800"/>
            <a:ext cx="266700" cy="457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91392" y="3207327"/>
            <a:ext cx="266700" cy="457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91392" y="3976255"/>
            <a:ext cx="266700" cy="457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1392" y="5223164"/>
            <a:ext cx="2667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37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799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7145" y="1549802"/>
            <a:ext cx="8534400" cy="3697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sz="32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sz="3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8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1302327"/>
            <a:ext cx="8001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31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1727" y="9144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9327" y="3886200"/>
            <a:ext cx="8839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8815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464</Words>
  <Application>Microsoft Office PowerPoint</Application>
  <PresentationFormat>On-screen Show (4:3)</PresentationFormat>
  <Paragraphs>53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FPTSHOP</dc:creator>
  <cp:lastModifiedBy>user</cp:lastModifiedBy>
  <cp:revision>16</cp:revision>
  <dcterms:created xsi:type="dcterms:W3CDTF">2016-11-03T00:20:10Z</dcterms:created>
  <dcterms:modified xsi:type="dcterms:W3CDTF">2018-01-24T07:42:28Z</dcterms:modified>
</cp:coreProperties>
</file>