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custDataLst>
    <p:tags r:id="rId1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B1E2C-6155-42D3-B300-DB270D44935C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C0381-E7BB-4B5A-8FE2-E762A94C66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B1E2C-6155-42D3-B300-DB270D44935C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C0381-E7BB-4B5A-8FE2-E762A94C66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B1E2C-6155-42D3-B300-DB270D44935C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C0381-E7BB-4B5A-8FE2-E762A94C66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B1E2C-6155-42D3-B300-DB270D44935C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C0381-E7BB-4B5A-8FE2-E762A94C66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B1E2C-6155-42D3-B300-DB270D44935C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C0381-E7BB-4B5A-8FE2-E762A94C66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B1E2C-6155-42D3-B300-DB270D44935C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C0381-E7BB-4B5A-8FE2-E762A94C66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B1E2C-6155-42D3-B300-DB270D44935C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C0381-E7BB-4B5A-8FE2-E762A94C66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B1E2C-6155-42D3-B300-DB270D44935C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C0381-E7BB-4B5A-8FE2-E762A94C66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B1E2C-6155-42D3-B300-DB270D44935C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C0381-E7BB-4B5A-8FE2-E762A94C66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B1E2C-6155-42D3-B300-DB270D44935C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C0381-E7BB-4B5A-8FE2-E762A94C66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B1E2C-6155-42D3-B300-DB270D44935C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C0381-E7BB-4B5A-8FE2-E762A94C66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AB1E2C-6155-42D3-B300-DB270D44935C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AC0381-E7BB-4B5A-8FE2-E762A94C666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8C0C217-D905-4985-A4C1-1E826245F301}" type="slidenum">
              <a:rPr lang="en-US" sz="1400" smtClean="0">
                <a:solidFill>
                  <a:schemeClr val="tx1"/>
                </a:solidFill>
                <a:latin typeface=".VnTime" pitchFamily="34" charset="0"/>
              </a:rPr>
              <a:pPr/>
              <a:t>1</a:t>
            </a:fld>
            <a:endParaRPr lang="en-US" sz="1400" smtClean="0">
              <a:solidFill>
                <a:schemeClr val="tx1"/>
              </a:solidFill>
              <a:latin typeface=".VnTime" pitchFamily="34" charset="0"/>
            </a:endParaRPr>
          </a:p>
        </p:txBody>
      </p:sp>
      <p:pic>
        <p:nvPicPr>
          <p:cNvPr id="3079" name="Picture 7" descr="WEDBEL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990600"/>
            <a:ext cx="1722438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1" name="Picture 9" descr="skipitrip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00200" y="5410200"/>
            <a:ext cx="70104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WordArt 28"/>
          <p:cNvSpPr>
            <a:spLocks noChangeArrowheads="1" noChangeShapeType="1" noTextEdit="1"/>
          </p:cNvSpPr>
          <p:nvPr/>
        </p:nvSpPr>
        <p:spPr bwMode="auto">
          <a:xfrm>
            <a:off x="1752600" y="2438400"/>
            <a:ext cx="5791200" cy="9810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000" b="1" kern="10" smtClean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Phân môn: </a:t>
            </a:r>
            <a:r>
              <a:rPr lang="en-US" sz="2000" b="1" kern="10" smtClean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Kể chuyện</a:t>
            </a:r>
            <a:endParaRPr lang="en-US" sz="2000" b="1" kern="10">
              <a:ln w="9525">
                <a:noFill/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457200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PHÒNG GD&amp;ĐT QUẬN LONG BIÊN</a:t>
            </a:r>
          </a:p>
          <a:p>
            <a:pPr algn="ctr"/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TRƯỜNG TIỂU HỌC ÁI MỘ B</a:t>
            </a:r>
            <a:endParaRPr lang="en-US" sz="28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00400" y="3505200"/>
            <a:ext cx="2667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smtClean="0">
                <a:latin typeface="Times New Roman" pitchFamily="18" charset="0"/>
                <a:cs typeface="Times New Roman" pitchFamily="18" charset="0"/>
              </a:rPr>
              <a:t>Lớp: 2</a:t>
            </a:r>
            <a:endParaRPr lang="en-US" sz="4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447800" y="4648200"/>
            <a:ext cx="6477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Chiếc rễ đa tròn</a:t>
            </a:r>
            <a:endParaRPr lang="en-US" sz="4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0" y="1600200"/>
            <a:ext cx="914400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Kể chuyện theo phân vai</a:t>
            </a:r>
          </a:p>
          <a:p>
            <a:pPr algn="ctr">
              <a:spcBef>
                <a:spcPct val="50000"/>
              </a:spcBef>
            </a:pPr>
            <a:r>
              <a:rPr lang="nl-NL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Câu chuyện: Ai ngoan sẽ được thưởng.</a:t>
            </a:r>
            <a:r>
              <a:rPr lang="en-US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7172" name="WordArt 4" descr="Paper bag"/>
          <p:cNvSpPr>
            <a:spLocks noChangeArrowheads="1" noChangeShapeType="1" noTextEdit="1"/>
          </p:cNvSpPr>
          <p:nvPr/>
        </p:nvSpPr>
        <p:spPr bwMode="auto">
          <a:xfrm>
            <a:off x="2209800" y="685800"/>
            <a:ext cx="408622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smtClean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8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ÔN BÀI </a:t>
            </a:r>
            <a:r>
              <a:rPr lang="en-US" sz="3600" b="1" kern="1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8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CŨ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0" y="4800600"/>
            <a:ext cx="43434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437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667000"/>
            <a:ext cx="48768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438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953000" y="2667000"/>
            <a:ext cx="41910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0" y="1524000"/>
            <a:ext cx="9144000" cy="781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nl-NL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1. Sắp  xếp đúng trật tự các tranh theo nội dung câu chuyện và kể lại được từng đoạn của câu chuyện </a:t>
            </a:r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0" y="381000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Kể chuyện</a:t>
            </a:r>
          </a:p>
        </p:txBody>
      </p:sp>
      <p:sp>
        <p:nvSpPr>
          <p:cNvPr id="18442" name="Text Box 10"/>
          <p:cNvSpPr txBox="1">
            <a:spLocks noChangeArrowheads="1"/>
          </p:cNvSpPr>
          <p:nvPr/>
        </p:nvSpPr>
        <p:spPr bwMode="auto">
          <a:xfrm>
            <a:off x="0" y="838200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Chiếc rễ đa tròn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1752600"/>
            <a:ext cx="853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nl-NL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2. Dựa theo tranh kể lại được từng đoạn câu chuyện.</a:t>
            </a:r>
          </a:p>
        </p:txBody>
      </p:sp>
      <p:pic>
        <p:nvPicPr>
          <p:cNvPr id="17413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2819400"/>
            <a:ext cx="41910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415" name="Picture 7"/>
          <p:cNvPicPr>
            <a:picLocks noChangeAspect="1" noChangeArrowheads="1"/>
          </p:cNvPicPr>
          <p:nvPr/>
        </p:nvPicPr>
        <p:blipFill>
          <a:blip r:embed="rId3"/>
          <a:srcRect r="1923"/>
          <a:stretch>
            <a:fillRect/>
          </a:stretch>
        </p:blipFill>
        <p:spPr bwMode="auto">
          <a:xfrm>
            <a:off x="4572000" y="2819400"/>
            <a:ext cx="43434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416" name="Picture 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95600" y="5029200"/>
            <a:ext cx="41910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418" name="Text Box 10"/>
          <p:cNvSpPr txBox="1">
            <a:spLocks noChangeArrowheads="1"/>
          </p:cNvSpPr>
          <p:nvPr/>
        </p:nvSpPr>
        <p:spPr bwMode="auto">
          <a:xfrm>
            <a:off x="0" y="457200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Kể chuyện</a:t>
            </a:r>
          </a:p>
        </p:txBody>
      </p:sp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Chiếc rễ đa tròn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0" y="1600200"/>
            <a:ext cx="8915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nl-NL" sz="2800" b="1">
                <a:latin typeface="Times New Roman" pitchFamily="18" charset="0"/>
                <a:cs typeface="Times New Roman" pitchFamily="18" charset="0"/>
              </a:rPr>
              <a:t>Dựa theo tranh 3 kể lại được đoạn 1 câu chuyện.</a:t>
            </a:r>
          </a:p>
        </p:txBody>
      </p:sp>
      <p:pic>
        <p:nvPicPr>
          <p:cNvPr id="16389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2209800"/>
            <a:ext cx="63246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0" y="4767263"/>
            <a:ext cx="3276600" cy="341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lnSpc>
                <a:spcPct val="90000"/>
              </a:lnSpc>
            </a:pPr>
            <a:r>
              <a:rPr lang="nl-NL" b="1">
                <a:latin typeface="Times New Roman" pitchFamily="18" charset="0"/>
                <a:cs typeface="Times New Roman" pitchFamily="18" charset="0"/>
              </a:rPr>
              <a:t>+ Bác Hồ thấy gì trên mặt đất?</a:t>
            </a: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0" y="5613400"/>
            <a:ext cx="3352800" cy="590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nl-NL" b="1">
                <a:latin typeface="Times New Roman" pitchFamily="18" charset="0"/>
                <a:cs typeface="Times New Roman" pitchFamily="18" charset="0"/>
              </a:rPr>
              <a:t>+ Nhìn thấy chiếc rễ đa Bác Hồ nói gì với chú cần vụ?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3276600" y="4953000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393" name="Rectangle 9"/>
          <p:cNvSpPr>
            <a:spLocks noChangeArrowheads="1"/>
          </p:cNvSpPr>
          <p:nvPr/>
        </p:nvSpPr>
        <p:spPr bwMode="auto">
          <a:xfrm>
            <a:off x="3352800" y="4876800"/>
            <a:ext cx="5791200" cy="341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lnSpc>
                <a:spcPct val="90000"/>
              </a:lnSpc>
            </a:pPr>
            <a:r>
              <a:rPr lang="nl-NL" b="1">
                <a:latin typeface="Times New Roman" pitchFamily="18" charset="0"/>
                <a:cs typeface="Times New Roman" pitchFamily="18" charset="0"/>
              </a:rPr>
              <a:t>+Bác nhìn thấy một chiếc rễ đa nhỏ, dài.</a:t>
            </a:r>
          </a:p>
        </p:txBody>
      </p:sp>
      <p:sp>
        <p:nvSpPr>
          <p:cNvPr id="16394" name="Text Box 10"/>
          <p:cNvSpPr txBox="1">
            <a:spLocks noChangeArrowheads="1"/>
          </p:cNvSpPr>
          <p:nvPr/>
        </p:nvSpPr>
        <p:spPr bwMode="auto">
          <a:xfrm>
            <a:off x="3276600" y="5638800"/>
            <a:ext cx="5486400" cy="590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nl-NL" b="1">
                <a:latin typeface="Times New Roman" pitchFamily="18" charset="0"/>
                <a:cs typeface="Times New Roman" pitchFamily="18" charset="0"/>
              </a:rPr>
              <a:t>+ Bác bảo chú cần vụ cuốn rễ lại rồi trồng cho nó mọc tiếp.</a:t>
            </a:r>
            <a:endParaRPr lang="en-US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96" name="Text Box 12"/>
          <p:cNvSpPr txBox="1">
            <a:spLocks noChangeArrowheads="1"/>
          </p:cNvSpPr>
          <p:nvPr/>
        </p:nvSpPr>
        <p:spPr bwMode="auto">
          <a:xfrm>
            <a:off x="0" y="457200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Kể chuyện</a:t>
            </a:r>
          </a:p>
        </p:txBody>
      </p:sp>
      <p:sp>
        <p:nvSpPr>
          <p:cNvPr id="16397" name="Text Box 13"/>
          <p:cNvSpPr txBox="1">
            <a:spLocks noChangeArrowheads="1"/>
          </p:cNvSpPr>
          <p:nvPr/>
        </p:nvSpPr>
        <p:spPr bwMode="auto">
          <a:xfrm>
            <a:off x="0" y="914400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Chiếc rễ đa tròn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0" grpId="0"/>
      <p:bldP spid="16391" grpId="0"/>
      <p:bldP spid="16393" grpId="0"/>
      <p:bldP spid="1639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2"/>
          <a:srcRect r="1923"/>
          <a:stretch>
            <a:fillRect/>
          </a:stretch>
        </p:blipFill>
        <p:spPr bwMode="auto">
          <a:xfrm>
            <a:off x="2133600" y="2286000"/>
            <a:ext cx="47244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0" y="4495800"/>
            <a:ext cx="4038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lnSpc>
                <a:spcPct val="90000"/>
              </a:lnSpc>
            </a:pPr>
            <a:r>
              <a:rPr lang="nl-NL" sz="2000" b="1">
                <a:latin typeface="Times New Roman" pitchFamily="18" charset="0"/>
                <a:cs typeface="Times New Roman" pitchFamily="18" charset="0"/>
              </a:rPr>
              <a:t>+ Chú cần vụ trồng cái rễ đa như thế nào ?</a:t>
            </a:r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0" y="5257800"/>
            <a:ext cx="3810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nl-NL" sz="2000" b="1">
                <a:latin typeface="Times New Roman" pitchFamily="18" charset="0"/>
                <a:cs typeface="Times New Roman" pitchFamily="18" charset="0"/>
              </a:rPr>
              <a:t>+ Theo Bác thì phải trồng chiếc rễ đa như thế nào ?</a:t>
            </a:r>
          </a:p>
        </p:txBody>
      </p:sp>
      <p:sp>
        <p:nvSpPr>
          <p:cNvPr id="15367" name="Line 7"/>
          <p:cNvSpPr>
            <a:spLocks noChangeShapeType="1"/>
          </p:cNvSpPr>
          <p:nvPr/>
        </p:nvSpPr>
        <p:spPr bwMode="auto">
          <a:xfrm>
            <a:off x="4114800" y="4572000"/>
            <a:ext cx="0" cy="228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2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4191000" y="4495800"/>
            <a:ext cx="4953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nl-NL" sz="2000" b="1">
                <a:latin typeface="Times New Roman" pitchFamily="18" charset="0"/>
                <a:cs typeface="Times New Roman" pitchFamily="18" charset="0"/>
              </a:rPr>
              <a:t>- Chú cần vụ xới đất rồi vùi chiếc rễ xuống.</a:t>
            </a:r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4191000" y="5229225"/>
            <a:ext cx="4953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nl-NL" sz="2000" b="1">
                <a:latin typeface="Times New Roman" pitchFamily="18" charset="0"/>
                <a:cs typeface="Times New Roman" pitchFamily="18" charset="0"/>
              </a:rPr>
              <a:t>- Bác cuốn chiếc rễ thành một vòng tròn rồi bảo chú cần vụ buộc nó tựa vào hai cái cọc, sau đó mới vùi hai đầu rễ xuống đất.</a:t>
            </a:r>
            <a:endParaRPr lang="en-US" sz="2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0" y="1524000"/>
            <a:ext cx="8153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Dựa theo tranh 1 kể lại được đoạn 2 câu chuyện</a:t>
            </a:r>
            <a:endParaRPr lang="en-US" sz="2800" b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72" name="Text Box 12"/>
          <p:cNvSpPr txBox="1">
            <a:spLocks noChangeArrowheads="1"/>
          </p:cNvSpPr>
          <p:nvPr/>
        </p:nvSpPr>
        <p:spPr bwMode="auto">
          <a:xfrm>
            <a:off x="0" y="457200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Kể chuyện</a:t>
            </a:r>
          </a:p>
        </p:txBody>
      </p:sp>
      <p:sp>
        <p:nvSpPr>
          <p:cNvPr id="15373" name="Text Box 13"/>
          <p:cNvSpPr txBox="1">
            <a:spLocks noChangeArrowheads="1"/>
          </p:cNvSpPr>
          <p:nvPr/>
        </p:nvSpPr>
        <p:spPr bwMode="auto">
          <a:xfrm>
            <a:off x="0" y="914400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Chiếc rễ đa tròn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5" grpId="0"/>
      <p:bldP spid="15366" grpId="0"/>
      <p:bldP spid="15368" grpId="0"/>
      <p:bldP spid="1536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33600" y="2286000"/>
            <a:ext cx="50292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0" y="4572000"/>
            <a:ext cx="4267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nl-NL" sz="2000" b="1">
                <a:latin typeface="Times New Roman" pitchFamily="18" charset="0"/>
                <a:cs typeface="Times New Roman" pitchFamily="18" charset="0"/>
              </a:rPr>
              <a:t>+ Kết quả việc trồng rễ đa của Bác như thế nào ?</a:t>
            </a: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0" y="5484813"/>
            <a:ext cx="4267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nl-NL" sz="2000" b="1">
                <a:latin typeface="Times New Roman" pitchFamily="18" charset="0"/>
                <a:cs typeface="Times New Roman" pitchFamily="18" charset="0"/>
              </a:rPr>
              <a:t>+ Mọi người hiểu Bác cho trồng chiếc rễ đa thành vòng tròn để làm gì?</a:t>
            </a:r>
            <a:endParaRPr lang="en-US" sz="2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43" name="Line 7"/>
          <p:cNvSpPr>
            <a:spLocks noChangeShapeType="1"/>
          </p:cNvSpPr>
          <p:nvPr/>
        </p:nvSpPr>
        <p:spPr bwMode="auto">
          <a:xfrm>
            <a:off x="4419600" y="4800600"/>
            <a:ext cx="0" cy="205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4495800" y="4648200"/>
            <a:ext cx="4648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nl-NL" sz="2000" b="1">
                <a:latin typeface="Times New Roman" pitchFamily="18" charset="0"/>
                <a:cs typeface="Times New Roman" pitchFamily="18" charset="0"/>
              </a:rPr>
              <a:t>+ Chiếc rễ đa lớn thành một cây đa có vòng lá tròn.</a:t>
            </a:r>
            <a:endParaRPr lang="en-US" sz="2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4572000" y="5484813"/>
            <a:ext cx="4572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000" b="1">
                <a:latin typeface="Times New Roman" pitchFamily="18" charset="0"/>
                <a:cs typeface="Times New Roman" pitchFamily="18" charset="0"/>
              </a:rPr>
              <a:t>+ Bác trồng rễ đa như vậy để làm chỗ vui chơi mát mẻ và đẹp cho các cháu thiếu nhi.</a:t>
            </a:r>
            <a:endParaRPr lang="en-US" sz="2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0" y="1752600"/>
            <a:ext cx="8458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Dựa theo tranh 2 kể lại được đoạn 3 câu chuyện</a:t>
            </a:r>
            <a:endParaRPr lang="en-US" sz="2800" b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0" y="457200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Kể chuyện</a:t>
            </a:r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0" y="914400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Chiếc rễ đa tròn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1" grpId="0"/>
      <p:bldP spid="14342" grpId="0"/>
      <p:bldP spid="14344" grpId="0"/>
      <p:bldP spid="1434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AutoShape 4"/>
          <p:cNvSpPr>
            <a:spLocks noChangeArrowheads="1"/>
          </p:cNvSpPr>
          <p:nvPr/>
        </p:nvSpPr>
        <p:spPr bwMode="auto">
          <a:xfrm>
            <a:off x="990600" y="381000"/>
            <a:ext cx="7162800" cy="1524000"/>
          </a:xfrm>
          <a:prstGeom prst="flowChartDecision">
            <a:avLst/>
          </a:prstGeom>
          <a:solidFill>
            <a:schemeClr val="accent1"/>
          </a:solidFill>
          <a:ln w="9525">
            <a:pattFill prst="narVert">
              <a:fgClr>
                <a:schemeClr val="tx1"/>
              </a:fgClr>
              <a:bgClr>
                <a:srgbClr val="FFFFFF"/>
              </a:bgClr>
            </a:patt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nl-NL" sz="2800" b="1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nl-NL" sz="3600" b="1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nl-NL" sz="3600" b="1" smtClean="0">
                <a:latin typeface="Times New Roman" pitchFamily="18" charset="0"/>
                <a:cs typeface="Times New Roman" pitchFamily="18" charset="0"/>
              </a:rPr>
              <a:t>Kể </a:t>
            </a:r>
            <a:r>
              <a:rPr lang="nl-NL" sz="3600" b="1">
                <a:latin typeface="Times New Roman" pitchFamily="18" charset="0"/>
                <a:cs typeface="Times New Roman" pitchFamily="18" charset="0"/>
              </a:rPr>
              <a:t>toàn bộ câu  chuyện</a:t>
            </a:r>
            <a:r>
              <a:rPr lang="en-US" sz="20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2000" b="1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algn="ctr"/>
            <a:endParaRPr lang="en-US" sz="2000" b="1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828800"/>
            <a:ext cx="41910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318" name="Picture 6"/>
          <p:cNvPicPr>
            <a:picLocks noChangeAspect="1" noChangeArrowheads="1"/>
          </p:cNvPicPr>
          <p:nvPr/>
        </p:nvPicPr>
        <p:blipFill>
          <a:blip r:embed="rId3"/>
          <a:srcRect r="1923"/>
          <a:stretch>
            <a:fillRect/>
          </a:stretch>
        </p:blipFill>
        <p:spPr bwMode="auto">
          <a:xfrm>
            <a:off x="4572000" y="1828800"/>
            <a:ext cx="43434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319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71800" y="3657600"/>
            <a:ext cx="41910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228600" y="1838980"/>
            <a:ext cx="896431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r>
              <a:rPr lang="nl-NL" sz="2800" b="1">
                <a:latin typeface="Times New Roman" pitchFamily="18" charset="0"/>
                <a:cs typeface="Times New Roman" pitchFamily="18" charset="0"/>
              </a:rPr>
              <a:t>Bác Hồ có tình thương bao la đối với mọi người, mọi vật.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609600" y="1381780"/>
            <a:ext cx="7543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* Em hiểu nội dung câu chuyện như thế nào?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linds(horizontal)">
                                      <p:cBhvr>
                                        <p:cTn id="20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linds(horizontal)">
                                      <p:cBhvr>
                                        <p:cTn id="23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" grpId="0"/>
      <p:bldP spid="12293" grpId="1"/>
      <p:bldP spid="12294" grpId="0"/>
      <p:bldP spid="12294" grpId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7&quot;/&gt;&lt;/object&gt;&lt;object type=&quot;3&quot; unique_id=&quot;10005&quot;&gt;&lt;property id=&quot;20148&quot; value=&quot;5&quot;/&gt;&lt;property id=&quot;20300&quot; value=&quot;Slide 2&quot;/&gt;&lt;property id=&quot;20307&quot; value=&quot;259&quot;/&gt;&lt;/object&gt;&lt;object type=&quot;3&quot; unique_id=&quot;10006&quot;&gt;&lt;property id=&quot;20148&quot; value=&quot;5&quot;/&gt;&lt;property id=&quot;20300&quot; value=&quot;Slide 3&quot;/&gt;&lt;property id=&quot;20307&quot; value=&quot;260&quot;/&gt;&lt;/object&gt;&lt;object type=&quot;3&quot; unique_id=&quot;10007&quot;&gt;&lt;property id=&quot;20148&quot; value=&quot;5&quot;/&gt;&lt;property id=&quot;20300&quot; value=&quot;Slide 4&quot;/&gt;&lt;property id=&quot;20307&quot; value=&quot;261&quot;/&gt;&lt;/object&gt;&lt;object type=&quot;3&quot; unique_id=&quot;10008&quot;&gt;&lt;property id=&quot;20148&quot; value=&quot;5&quot;/&gt;&lt;property id=&quot;20300&quot; value=&quot;Slide 5&quot;/&gt;&lt;property id=&quot;20307&quot; value=&quot;262&quot;/&gt;&lt;/object&gt;&lt;object type=&quot;3&quot; unique_id=&quot;10009&quot;&gt;&lt;property id=&quot;20148&quot; value=&quot;5&quot;/&gt;&lt;property id=&quot;20300&quot; value=&quot;Slide 6&quot;/&gt;&lt;property id=&quot;20307&quot; value=&quot;263&quot;/&gt;&lt;/object&gt;&lt;object type=&quot;3&quot; unique_id=&quot;10010&quot;&gt;&lt;property id=&quot;20148&quot; value=&quot;5&quot;/&gt;&lt;property id=&quot;20300&quot; value=&quot;Slide 7&quot;/&gt;&lt;property id=&quot;20307&quot; value=&quot;264&quot;/&gt;&lt;/object&gt;&lt;object type=&quot;3&quot; unique_id=&quot;10011&quot;&gt;&lt;property id=&quot;20148&quot; value=&quot;5&quot;/&gt;&lt;property id=&quot;20300&quot; value=&quot;Slide 8&quot;/&gt;&lt;property id=&quot;20307&quot; value=&quot;265&quot;/&gt;&lt;/object&gt;&lt;object type=&quot;3&quot; unique_id=&quot;10012&quot;&gt;&lt;property id=&quot;20148&quot; value=&quot;5&quot;/&gt;&lt;property id=&quot;20300&quot; value=&quot;Slide 9&quot;/&gt;&lt;property id=&quot;20307&quot; value=&quot;266&quot;/&gt;&lt;/object&gt;&lt;object type=&quot;3&quot; unique_id=&quot;10013&quot;&gt;&lt;property id=&quot;20148&quot; value=&quot;5&quot;/&gt;&lt;property id=&quot;20300&quot; value=&quot;Slide 10&quot;/&gt;&lt;property id=&quot;20307&quot; value=&quot;267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366</Words>
  <Application>Microsoft Office PowerPoint</Application>
  <PresentationFormat>On-screen Show (4:3)</PresentationFormat>
  <Paragraphs>41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WIN7X64</dc:creator>
  <cp:lastModifiedBy>A</cp:lastModifiedBy>
  <cp:revision>5</cp:revision>
  <dcterms:created xsi:type="dcterms:W3CDTF">2016-04-18T16:12:05Z</dcterms:created>
  <dcterms:modified xsi:type="dcterms:W3CDTF">2018-04-02T04:07:27Z</dcterms:modified>
</cp:coreProperties>
</file>