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84091-0F25-4B57-AAFA-784DADC73528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B43B6-AEE3-40EF-A2EA-543E01DF69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6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000000"/>
                  </a:gs>
                  <a:gs pos="20000">
                    <a:srgbClr val="0A128C"/>
                  </a:gs>
                  <a:gs pos="35000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5000">
                    <a:srgbClr val="181CC7"/>
                  </a:gs>
                  <a:gs pos="80001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7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</a:rPr>
              <a:t>Ph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 MÔN: KỂ CHUYỆN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95400" y="4763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Chim sơn ca và bông cúc trắng</a:t>
            </a:r>
            <a:endParaRPr lang="en-US" sz="36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3773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657600" y="25146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609600" y="1219200"/>
            <a:ext cx="8153400" cy="21812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3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6" name="Picture 7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8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9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343001">
            <a:off x="-2763838" y="3141663"/>
            <a:ext cx="594518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0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343001">
            <a:off x="5834857" y="3198018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8"/>
          <p:cNvSpPr>
            <a:spLocks noChangeArrowheads="1"/>
          </p:cNvSpPr>
          <p:nvPr/>
        </p:nvSpPr>
        <p:spPr bwMode="auto">
          <a:xfrm rot="10800000" flipV="1">
            <a:off x="1981200" y="1447800"/>
            <a:ext cx="594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u="sng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sz="44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" y="25908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Picture 2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048000"/>
            <a:ext cx="114300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87" name="Picture 3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7526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88" name="Picture 4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886200"/>
            <a:ext cx="33528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89" name="Picture 5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600200"/>
            <a:ext cx="129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0" name="Picture 6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590800"/>
            <a:ext cx="1828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1" name="Picture 7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438400"/>
            <a:ext cx="1752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2" name="Picture 8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0480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3" name="Picture 9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743200"/>
            <a:ext cx="1981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4" name="Picture 10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39922">
            <a:off x="1905000" y="4038600"/>
            <a:ext cx="342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5" name="Picture 11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657600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6" name="Picture 12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905000"/>
            <a:ext cx="1371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7" name="Picture 13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4290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398" name="Picture 14" descr="birthd_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33660">
            <a:off x="2133600" y="2438400"/>
            <a:ext cx="1752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0" y="0"/>
            <a:ext cx="8915400" cy="6858000"/>
          </a:xfrm>
          <a:prstGeom prst="sun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AutoShape 7"/>
          <p:cNvSpPr>
            <a:spLocks noChangeArrowheads="1"/>
          </p:cNvSpPr>
          <p:nvPr/>
        </p:nvSpPr>
        <p:spPr bwMode="auto">
          <a:xfrm rot="4863659">
            <a:off x="1562100" y="-114300"/>
            <a:ext cx="6629400" cy="6858000"/>
          </a:xfrm>
          <a:prstGeom prst="parallelogram">
            <a:avLst>
              <a:gd name="adj" fmla="val 25000"/>
            </a:avLst>
          </a:prstGeom>
          <a:solidFill>
            <a:schemeClr val="accent2"/>
          </a:solidFill>
          <a:ln w="76200" cmpd="tri">
            <a:solidFill>
              <a:srgbClr val="FF33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828800" y="2057400"/>
            <a:ext cx="61722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133600" y="1295400"/>
            <a:ext cx="251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752600" y="1828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076" name="WordArt 9"/>
          <p:cNvSpPr>
            <a:spLocks noChangeArrowheads="1" noChangeShapeType="1" noTextEdit="1"/>
          </p:cNvSpPr>
          <p:nvPr/>
        </p:nvSpPr>
        <p:spPr bwMode="auto">
          <a:xfrm>
            <a:off x="1447800" y="1295400"/>
            <a:ext cx="6324600" cy="14843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kern="10" dirty="0" smtClean="0">
                <a:ln w="57150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3200" kern="10" dirty="0">
              <a:ln w="57150">
                <a:solidFill>
                  <a:srgbClr val="0066FF"/>
                </a:solidFill>
                <a:round/>
                <a:headEnd/>
                <a:tailEnd/>
              </a:ln>
              <a:solidFill>
                <a:srgbClr val="0033CC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1815" name="Picture 23" descr="0004-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429000"/>
            <a:ext cx="13716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818" name="Picture 26" descr="0004-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581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7" descr="0001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50423">
            <a:off x="2590800" y="2590800"/>
            <a:ext cx="9906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9" descr="0001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50423">
            <a:off x="5486400" y="2819400"/>
            <a:ext cx="106680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AutoShape 37"/>
          <p:cNvSpPr>
            <a:spLocks noChangeArrowheads="1"/>
          </p:cNvSpPr>
          <p:nvPr/>
        </p:nvSpPr>
        <p:spPr bwMode="auto">
          <a:xfrm>
            <a:off x="2438400" y="5334000"/>
            <a:ext cx="990600" cy="914400"/>
          </a:xfrm>
          <a:prstGeom prst="irregularSeal1">
            <a:avLst/>
          </a:prstGeom>
          <a:solidFill>
            <a:srgbClr val="009900"/>
          </a:solidFill>
          <a:ln w="76200" cmpd="tri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                          </a:t>
            </a:r>
          </a:p>
        </p:txBody>
      </p:sp>
      <p:sp>
        <p:nvSpPr>
          <p:cNvPr id="3082" name="AutoShape 38"/>
          <p:cNvSpPr>
            <a:spLocks noChangeArrowheads="1"/>
          </p:cNvSpPr>
          <p:nvPr/>
        </p:nvSpPr>
        <p:spPr bwMode="auto">
          <a:xfrm rot="708849">
            <a:off x="381000" y="4953000"/>
            <a:ext cx="2057400" cy="1447800"/>
          </a:xfrm>
          <a:prstGeom prst="irregularSeal2">
            <a:avLst/>
          </a:prstGeom>
          <a:solidFill>
            <a:srgbClr val="009900"/>
          </a:solidFill>
          <a:ln w="762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50"/>
          <p:cNvSpPr>
            <a:spLocks noChangeArrowheads="1"/>
          </p:cNvSpPr>
          <p:nvPr/>
        </p:nvSpPr>
        <p:spPr bwMode="auto">
          <a:xfrm>
            <a:off x="3352800" y="5029200"/>
            <a:ext cx="2362200" cy="1447800"/>
          </a:xfrm>
          <a:prstGeom prst="irregularSeal1">
            <a:avLst/>
          </a:prstGeom>
          <a:solidFill>
            <a:srgbClr val="009900"/>
          </a:solidFill>
          <a:ln w="762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AutoShape 51"/>
          <p:cNvSpPr>
            <a:spLocks noChangeArrowheads="1"/>
          </p:cNvSpPr>
          <p:nvPr/>
        </p:nvSpPr>
        <p:spPr bwMode="auto">
          <a:xfrm>
            <a:off x="4191000" y="5257800"/>
            <a:ext cx="685800" cy="911225"/>
          </a:xfrm>
          <a:prstGeom prst="irregularSeal1">
            <a:avLst/>
          </a:prstGeom>
          <a:solidFill>
            <a:srgbClr val="00FFFF"/>
          </a:solidFill>
          <a:ln w="76200" cmpd="tri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AutoShape 52"/>
          <p:cNvSpPr>
            <a:spLocks noChangeArrowheads="1"/>
          </p:cNvSpPr>
          <p:nvPr/>
        </p:nvSpPr>
        <p:spPr bwMode="auto">
          <a:xfrm>
            <a:off x="914400" y="5257800"/>
            <a:ext cx="838200" cy="838200"/>
          </a:xfrm>
          <a:prstGeom prst="irregularSeal1">
            <a:avLst/>
          </a:prstGeom>
          <a:solidFill>
            <a:srgbClr val="FFCCFF"/>
          </a:solidFill>
          <a:ln w="76200" cmpd="tri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AutoShape 53"/>
          <p:cNvSpPr>
            <a:spLocks noChangeArrowheads="1"/>
          </p:cNvSpPr>
          <p:nvPr/>
        </p:nvSpPr>
        <p:spPr bwMode="auto">
          <a:xfrm>
            <a:off x="5486400" y="5257800"/>
            <a:ext cx="1828800" cy="990600"/>
          </a:xfrm>
          <a:prstGeom prst="irregularSeal1">
            <a:avLst/>
          </a:prstGeom>
          <a:solidFill>
            <a:srgbClr val="009900"/>
          </a:solidFill>
          <a:ln w="76200" cmpd="tri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AutoShape 54"/>
          <p:cNvSpPr>
            <a:spLocks noChangeArrowheads="1"/>
          </p:cNvSpPr>
          <p:nvPr/>
        </p:nvSpPr>
        <p:spPr bwMode="auto">
          <a:xfrm>
            <a:off x="6934200" y="4800600"/>
            <a:ext cx="1828800" cy="1447800"/>
          </a:xfrm>
          <a:prstGeom prst="irregularSeal1">
            <a:avLst/>
          </a:prstGeom>
          <a:solidFill>
            <a:srgbClr val="00CC00"/>
          </a:solidFill>
          <a:ln w="762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AutoShape 56"/>
          <p:cNvSpPr>
            <a:spLocks noChangeArrowheads="1"/>
          </p:cNvSpPr>
          <p:nvPr/>
        </p:nvSpPr>
        <p:spPr bwMode="auto">
          <a:xfrm>
            <a:off x="6934200" y="5029200"/>
            <a:ext cx="1676400" cy="1225550"/>
          </a:xfrm>
          <a:prstGeom prst="irregularSeal1">
            <a:avLst/>
          </a:prstGeom>
          <a:solidFill>
            <a:srgbClr val="009900"/>
          </a:solidFill>
          <a:ln w="76200" cmpd="tri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AutoShape 61"/>
          <p:cNvSpPr>
            <a:spLocks noChangeArrowheads="1"/>
          </p:cNvSpPr>
          <p:nvPr/>
        </p:nvSpPr>
        <p:spPr bwMode="auto">
          <a:xfrm>
            <a:off x="2362200" y="5257800"/>
            <a:ext cx="838200" cy="838200"/>
          </a:xfrm>
          <a:prstGeom prst="irregularSeal1">
            <a:avLst/>
          </a:prstGeom>
          <a:solidFill>
            <a:srgbClr val="FF9900"/>
          </a:solidFill>
          <a:ln w="76200" cmpd="tri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                          </a:t>
            </a:r>
          </a:p>
        </p:txBody>
      </p:sp>
      <p:sp>
        <p:nvSpPr>
          <p:cNvPr id="3090" name="AutoShape 62"/>
          <p:cNvSpPr>
            <a:spLocks noChangeArrowheads="1"/>
          </p:cNvSpPr>
          <p:nvPr/>
        </p:nvSpPr>
        <p:spPr bwMode="auto">
          <a:xfrm>
            <a:off x="5943600" y="5257800"/>
            <a:ext cx="685800" cy="914400"/>
          </a:xfrm>
          <a:prstGeom prst="irregularSeal1">
            <a:avLst/>
          </a:prstGeom>
          <a:solidFill>
            <a:srgbClr val="FF00FF"/>
          </a:solidFill>
          <a:ln w="76200" cmpd="tri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AutoShape 63"/>
          <p:cNvSpPr>
            <a:spLocks noChangeArrowheads="1"/>
          </p:cNvSpPr>
          <p:nvPr/>
        </p:nvSpPr>
        <p:spPr bwMode="auto">
          <a:xfrm>
            <a:off x="7315200" y="5334000"/>
            <a:ext cx="762000" cy="762000"/>
          </a:xfrm>
          <a:prstGeom prst="irregularSeal1">
            <a:avLst/>
          </a:prstGeom>
          <a:solidFill>
            <a:srgbClr val="FFFF00"/>
          </a:solidFill>
          <a:ln w="76200" cmpd="tri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1860" name="Picture 68" descr="0004-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276600"/>
            <a:ext cx="13716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16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16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30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30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0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3000" fill="hold"/>
                                        <p:tgtEl>
                                          <p:spTgt spid="30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3000" fill="hold"/>
                                        <p:tgtEl>
                                          <p:spTgt spid="30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nimBg="1"/>
      <p:bldP spid="3085" grpId="0" animBg="1"/>
      <p:bldP spid="3089" grpId="0" animBg="1"/>
      <p:bldP spid="3090" grpId="0" animBg="1"/>
      <p:bldP spid="30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ChangeArrowheads="1"/>
          </p:cNvSpPr>
          <p:nvPr/>
        </p:nvSpPr>
        <p:spPr bwMode="auto">
          <a:xfrm>
            <a:off x="381000" y="1219200"/>
            <a:ext cx="8001000" cy="1295400"/>
          </a:xfrm>
          <a:prstGeom prst="ribbon">
            <a:avLst>
              <a:gd name="adj1" fmla="val 12500"/>
              <a:gd name="adj2" fmla="val 63176"/>
            </a:avLst>
          </a:prstGeom>
          <a:gradFill rotWithShape="1">
            <a:gsLst>
              <a:gs pos="0">
                <a:srgbClr val="00FF00"/>
              </a:gs>
              <a:gs pos="50000">
                <a:schemeClr val="bg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33600" y="1600200"/>
            <a:ext cx="44958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r>
              <a:rPr lang="en-US" sz="36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2895600"/>
            <a:ext cx="9144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3300"/>
                </a:solidFill>
              </a:rPr>
              <a:t>   </a:t>
            </a:r>
            <a:r>
              <a:rPr lang="en-US" sz="4000" b="1">
                <a:solidFill>
                  <a:schemeClr val="bg1"/>
                </a:solidFill>
              </a:rPr>
              <a:t>OÂNG MAÏNH THAÉNG THAÀN GIOÙ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40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10"/>
          <p:cNvSpPr txBox="1">
            <a:spLocks noChangeArrowheads="1"/>
          </p:cNvSpPr>
          <p:nvPr/>
        </p:nvSpPr>
        <p:spPr bwMode="auto">
          <a:xfrm>
            <a:off x="2514600" y="2057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3200400" y="160020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chemeClr val="bg1"/>
                </a:solidFill>
              </a:rPr>
              <a:t>Keå chuyeän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04800" y="914400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CHIM </a:t>
            </a:r>
            <a:r>
              <a:rPr lang="en-US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SƠN </a:t>
            </a:r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VÀ BÔNG CÚC TRẮNG</a:t>
            </a:r>
            <a:endParaRPr lang="en-US" sz="32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81000" y="4648200"/>
            <a:ext cx="2362200" cy="1939925"/>
            <a:chOff x="192" y="2928"/>
            <a:chExt cx="1296" cy="1271"/>
          </a:xfrm>
        </p:grpSpPr>
        <p:sp>
          <p:nvSpPr>
            <p:cNvPr id="11281" name="Rectangle 8"/>
            <p:cNvSpPr>
              <a:spLocks noChangeArrowheads="1"/>
            </p:cNvSpPr>
            <p:nvPr/>
          </p:nvSpPr>
          <p:spPr bwMode="auto">
            <a:xfrm>
              <a:off x="720" y="3360"/>
              <a:ext cx="768" cy="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>
                  <a:solidFill>
                    <a:srgbClr val="FFFF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282" name="Rectangle 9"/>
            <p:cNvSpPr>
              <a:spLocks noChangeArrowheads="1"/>
            </p:cNvSpPr>
            <p:nvPr/>
          </p:nvSpPr>
          <p:spPr bwMode="auto">
            <a:xfrm>
              <a:off x="192" y="3340"/>
              <a:ext cx="598" cy="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0">
                  <a:solidFill>
                    <a:srgbClr val="FF99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283" name="Rectangle 10"/>
            <p:cNvSpPr>
              <a:spLocks noChangeArrowheads="1"/>
            </p:cNvSpPr>
            <p:nvPr/>
          </p:nvSpPr>
          <p:spPr bwMode="auto">
            <a:xfrm>
              <a:off x="432" y="2928"/>
              <a:ext cx="528" cy="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0">
                  <a:solidFill>
                    <a:srgbClr val="669900"/>
                  </a:solidFill>
                  <a:sym typeface="Wingdings" pitchFamily="2" charset="2"/>
                </a:rPr>
                <a:t></a:t>
              </a:r>
            </a:p>
          </p:txBody>
        </p:sp>
      </p:grpSp>
      <p:sp>
        <p:nvSpPr>
          <p:cNvPr id="11285" name="Line 12"/>
          <p:cNvSpPr>
            <a:spLocks noChangeShapeType="1"/>
          </p:cNvSpPr>
          <p:nvPr/>
        </p:nvSpPr>
        <p:spPr bwMode="auto">
          <a:xfrm flipH="1">
            <a:off x="8763000" y="3886200"/>
            <a:ext cx="0" cy="2133600"/>
          </a:xfrm>
          <a:prstGeom prst="line">
            <a:avLst/>
          </a:prstGeom>
          <a:noFill/>
          <a:ln w="76200" cmpd="tri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13"/>
          <p:cNvSpPr>
            <a:spLocks noChangeShapeType="1"/>
          </p:cNvSpPr>
          <p:nvPr/>
        </p:nvSpPr>
        <p:spPr bwMode="auto">
          <a:xfrm>
            <a:off x="381000" y="6553200"/>
            <a:ext cx="8534400" cy="0"/>
          </a:xfrm>
          <a:prstGeom prst="line">
            <a:avLst/>
          </a:prstGeom>
          <a:noFill/>
          <a:ln w="76200" cmpd="tri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14"/>
          <p:cNvSpPr>
            <a:spLocks noChangeShapeType="1"/>
          </p:cNvSpPr>
          <p:nvPr/>
        </p:nvSpPr>
        <p:spPr bwMode="auto">
          <a:xfrm>
            <a:off x="8915400" y="3581400"/>
            <a:ext cx="0" cy="2895600"/>
          </a:xfrm>
          <a:prstGeom prst="line">
            <a:avLst/>
          </a:prstGeom>
          <a:noFill/>
          <a:ln w="76200" cmpd="tri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010400" y="4648200"/>
            <a:ext cx="2438400" cy="1943100"/>
            <a:chOff x="192" y="2928"/>
            <a:chExt cx="1296" cy="1266"/>
          </a:xfrm>
        </p:grpSpPr>
        <p:sp>
          <p:nvSpPr>
            <p:cNvPr id="11290" name="Rectangle 8"/>
            <p:cNvSpPr>
              <a:spLocks noChangeArrowheads="1"/>
            </p:cNvSpPr>
            <p:nvPr/>
          </p:nvSpPr>
          <p:spPr bwMode="auto">
            <a:xfrm>
              <a:off x="720" y="3360"/>
              <a:ext cx="768" cy="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>
                  <a:solidFill>
                    <a:srgbClr val="FFFF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291" name="Rectangle 9"/>
            <p:cNvSpPr>
              <a:spLocks noChangeArrowheads="1"/>
            </p:cNvSpPr>
            <p:nvPr/>
          </p:nvSpPr>
          <p:spPr bwMode="auto">
            <a:xfrm>
              <a:off x="192" y="3340"/>
              <a:ext cx="580" cy="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0">
                  <a:solidFill>
                    <a:srgbClr val="FF99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292" name="Rectangle 10"/>
            <p:cNvSpPr>
              <a:spLocks noChangeArrowheads="1"/>
            </p:cNvSpPr>
            <p:nvPr/>
          </p:nvSpPr>
          <p:spPr bwMode="auto">
            <a:xfrm>
              <a:off x="432" y="2928"/>
              <a:ext cx="528" cy="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0">
                  <a:solidFill>
                    <a:srgbClr val="669900"/>
                  </a:solidFill>
                  <a:sym typeface="Wingdings" pitchFamily="2" charset="2"/>
                </a:rPr>
                <a:t>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733800" y="4572000"/>
            <a:ext cx="2514600" cy="1965325"/>
            <a:chOff x="192" y="2928"/>
            <a:chExt cx="1296" cy="1238"/>
          </a:xfrm>
        </p:grpSpPr>
        <p:sp>
          <p:nvSpPr>
            <p:cNvPr id="11294" name="Rectangle 8"/>
            <p:cNvSpPr>
              <a:spLocks noChangeArrowheads="1"/>
            </p:cNvSpPr>
            <p:nvPr/>
          </p:nvSpPr>
          <p:spPr bwMode="auto">
            <a:xfrm>
              <a:off x="720" y="3360"/>
              <a:ext cx="76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>
                  <a:solidFill>
                    <a:srgbClr val="FFFF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295" name="Rectangle 9"/>
            <p:cNvSpPr>
              <a:spLocks noChangeArrowheads="1"/>
            </p:cNvSpPr>
            <p:nvPr/>
          </p:nvSpPr>
          <p:spPr bwMode="auto">
            <a:xfrm>
              <a:off x="192" y="3340"/>
              <a:ext cx="56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0">
                  <a:solidFill>
                    <a:srgbClr val="FF99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296" name="Rectangle 10"/>
            <p:cNvSpPr>
              <a:spLocks noChangeArrowheads="1"/>
            </p:cNvSpPr>
            <p:nvPr/>
          </p:nvSpPr>
          <p:spPr bwMode="auto">
            <a:xfrm>
              <a:off x="432" y="2928"/>
              <a:ext cx="52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0">
                  <a:solidFill>
                    <a:srgbClr val="669900"/>
                  </a:solidFill>
                  <a:sym typeface="Wingdings" pitchFamily="2" charset="2"/>
                </a:rPr>
                <a:t>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133600" y="4648200"/>
            <a:ext cx="1752600" cy="1817688"/>
            <a:chOff x="192" y="2928"/>
            <a:chExt cx="1296" cy="1482"/>
          </a:xfrm>
        </p:grpSpPr>
        <p:sp>
          <p:nvSpPr>
            <p:cNvPr id="11298" name="Rectangle 8"/>
            <p:cNvSpPr>
              <a:spLocks noChangeArrowheads="1"/>
            </p:cNvSpPr>
            <p:nvPr/>
          </p:nvSpPr>
          <p:spPr bwMode="auto">
            <a:xfrm>
              <a:off x="720" y="3360"/>
              <a:ext cx="768" cy="9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>
                  <a:solidFill>
                    <a:srgbClr val="FFFF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299" name="Rectangle 9"/>
            <p:cNvSpPr>
              <a:spLocks noChangeArrowheads="1"/>
            </p:cNvSpPr>
            <p:nvPr/>
          </p:nvSpPr>
          <p:spPr bwMode="auto">
            <a:xfrm>
              <a:off x="192" y="3341"/>
              <a:ext cx="806" cy="1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0">
                  <a:solidFill>
                    <a:srgbClr val="FF99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300" name="Rectangle 10"/>
            <p:cNvSpPr>
              <a:spLocks noChangeArrowheads="1"/>
            </p:cNvSpPr>
            <p:nvPr/>
          </p:nvSpPr>
          <p:spPr bwMode="auto">
            <a:xfrm>
              <a:off x="434" y="2928"/>
              <a:ext cx="526" cy="1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0">
                  <a:solidFill>
                    <a:srgbClr val="669900"/>
                  </a:solidFill>
                  <a:sym typeface="Wingdings" pitchFamily="2" charset="2"/>
                </a:rPr>
                <a:t></a:t>
              </a: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5562600" y="4572000"/>
            <a:ext cx="1752600" cy="1889125"/>
            <a:chOff x="192" y="2928"/>
            <a:chExt cx="1296" cy="1347"/>
          </a:xfrm>
        </p:grpSpPr>
        <p:sp>
          <p:nvSpPr>
            <p:cNvPr id="11302" name="Rectangle 8"/>
            <p:cNvSpPr>
              <a:spLocks noChangeArrowheads="1"/>
            </p:cNvSpPr>
            <p:nvPr/>
          </p:nvSpPr>
          <p:spPr bwMode="auto">
            <a:xfrm>
              <a:off x="720" y="3360"/>
              <a:ext cx="768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>
                  <a:solidFill>
                    <a:srgbClr val="FFFF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303" name="Rectangle 9"/>
            <p:cNvSpPr>
              <a:spLocks noChangeArrowheads="1"/>
            </p:cNvSpPr>
            <p:nvPr/>
          </p:nvSpPr>
          <p:spPr bwMode="auto">
            <a:xfrm>
              <a:off x="192" y="3340"/>
              <a:ext cx="806" cy="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0">
                  <a:solidFill>
                    <a:srgbClr val="FF9900"/>
                  </a:solidFill>
                  <a:sym typeface="Wingdings" pitchFamily="2" charset="2"/>
                </a:rPr>
                <a:t></a:t>
              </a:r>
            </a:p>
          </p:txBody>
        </p:sp>
        <p:sp>
          <p:nvSpPr>
            <p:cNvPr id="11304" name="Rectangle 10"/>
            <p:cNvSpPr>
              <a:spLocks noChangeArrowheads="1"/>
            </p:cNvSpPr>
            <p:nvPr/>
          </p:nvSpPr>
          <p:spPr bwMode="auto">
            <a:xfrm>
              <a:off x="431" y="2928"/>
              <a:ext cx="529" cy="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0">
                  <a:solidFill>
                    <a:srgbClr val="669900"/>
                  </a:solidFill>
                  <a:sym typeface="Wingdings" pitchFamily="2" charset="2"/>
                </a:rPr>
                <a:t>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057400" y="1295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sz="44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5908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</a:rPr>
              <a:t>Keå laïi töøng ñoaïn caâu chuyeän : Chim sôn ca vaø boâng cuùc traéng</a:t>
            </a:r>
          </a:p>
        </p:txBody>
      </p:sp>
      <p:pic>
        <p:nvPicPr>
          <p:cNvPr id="12296" name="Picture 7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883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7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2743200" y="34290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7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829300" y="35433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7" descr="j0158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484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img0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533400" y="304800"/>
            <a:ext cx="76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 b="1">
              <a:solidFill>
                <a:srgbClr val="FF3300"/>
              </a:solidFill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Cuộc sống tự do và </a:t>
            </a:r>
            <a:r>
              <a:rPr lang="en-US" sz="3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sung </a:t>
            </a:r>
            <a:r>
              <a:rPr lang="en-US" sz="3600" b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sướng của  </a:t>
            </a:r>
            <a:r>
              <a:rPr lang="en-US" sz="3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chim </a:t>
            </a:r>
            <a:r>
              <a:rPr lang="en-US" sz="3600" b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sơn </a:t>
            </a:r>
            <a:r>
              <a:rPr lang="en-US" sz="3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3600" b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và bông cúc trắng</a:t>
            </a:r>
            <a:endParaRPr lang="en-US" sz="36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9156" name="Picture 4" descr="img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</p:spPr>
      </p:pic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95400" y="304800"/>
            <a:ext cx="723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Chim </a:t>
            </a:r>
            <a:r>
              <a:rPr lang="en-US" sz="40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sơn </a:t>
            </a:r>
            <a:r>
              <a:rPr lang="en-US" sz="40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40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bị cầm tù</a:t>
            </a:r>
            <a:endParaRPr lang="en-US" sz="40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 descr="img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8610600" cy="5105400"/>
          </a:xfrm>
          <a:prstGeom prst="rect">
            <a:avLst/>
          </a:prstGeom>
          <a:noFill/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143000" y="304800"/>
            <a:ext cx="769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Chim </a:t>
            </a: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sơn </a:t>
            </a:r>
            <a:r>
              <a:rPr 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 bông cúc trắng </a:t>
            </a:r>
            <a:r>
              <a:rPr 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lồng </a:t>
            </a:r>
            <a:r>
              <a:rPr 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04" name="Picture 4" descr="img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9144000" cy="5410200"/>
          </a:xfrm>
          <a:prstGeom prst="rect">
            <a:avLst/>
          </a:prstGeom>
          <a:noFill/>
        </p:spPr>
      </p:pic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143000" y="3048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 ân hận muộn màng</a:t>
            </a:r>
            <a:endParaRPr lang="en-US" sz="36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8&quot; unique_id=&quot;10278&quot;&gt;&lt;/object&gt;&lt;object type=&quot;2&quot; unique_id=&quot;10279&quot;&gt;&lt;object type=&quot;3&quot; unique_id=&quot;10280&quot;&gt;&lt;property id=&quot;20148&quot; value=&quot;5&quot;/&gt;&lt;property id=&quot;20300&quot; value=&quot;Slide 1&quot;/&gt;&lt;property id=&quot;20307&quot; value=&quot;270&quot;/&gt;&lt;/object&gt;&lt;object type=&quot;3&quot; unique_id=&quot;10282&quot;&gt;&lt;property id=&quot;20148&quot; value=&quot;5&quot;/&gt;&lt;property id=&quot;20300&quot; value=&quot;Slide 2&quot;/&gt;&lt;property id=&quot;20307&quot; value=&quot;258&quot;/&gt;&lt;/object&gt;&lt;object type=&quot;3&quot; unique_id=&quot;10283&quot;&gt;&lt;property id=&quot;20148&quot; value=&quot;5&quot;/&gt;&lt;property id=&quot;20300&quot; value=&quot;Slide 3&quot;/&gt;&lt;property id=&quot;20307&quot; value=&quot;259&quot;/&gt;&lt;/object&gt;&lt;object type=&quot;3&quot; unique_id=&quot;10284&quot;&gt;&lt;property id=&quot;20148&quot; value=&quot;5&quot;/&gt;&lt;property id=&quot;20300&quot; value=&quot;Slide 4&quot;/&gt;&lt;property id=&quot;20307&quot; value=&quot;260&quot;/&gt;&lt;/object&gt;&lt;object type=&quot;3&quot; unique_id=&quot;10285&quot;&gt;&lt;property id=&quot;20148&quot; value=&quot;5&quot;/&gt;&lt;property id=&quot;20300&quot; value=&quot;Slide 5&quot;/&gt;&lt;property id=&quot;20307&quot; value=&quot;261&quot;/&gt;&lt;/object&gt;&lt;object type=&quot;3&quot; unique_id=&quot;10286&quot;&gt;&lt;property id=&quot;20148&quot; value=&quot;5&quot;/&gt;&lt;property id=&quot;20300&quot; value=&quot;Slide 6&quot;/&gt;&lt;property id=&quot;20307&quot; value=&quot;262&quot;/&gt;&lt;/object&gt;&lt;object type=&quot;3&quot; unique_id=&quot;10287&quot;&gt;&lt;property id=&quot;20148&quot; value=&quot;5&quot;/&gt;&lt;property id=&quot;20300&quot; value=&quot;Slide 7&quot;/&gt;&lt;property id=&quot;20307&quot; value=&quot;263&quot;/&gt;&lt;/object&gt;&lt;object type=&quot;3&quot; unique_id=&quot;10288&quot;&gt;&lt;property id=&quot;20148&quot; value=&quot;5&quot;/&gt;&lt;property id=&quot;20300&quot; value=&quot;Slide 8&quot;/&gt;&lt;property id=&quot;20307&quot; value=&quot;264&quot;/&gt;&lt;/object&gt;&lt;object type=&quot;3&quot; unique_id=&quot;10289&quot;&gt;&lt;property id=&quot;20148&quot; value=&quot;5&quot;/&gt;&lt;property id=&quot;20300&quot; value=&quot;Slide 9&quot;/&gt;&lt;property id=&quot;20307&quot; value=&quot;265&quot;/&gt;&lt;/object&gt;&lt;object type=&quot;3&quot; unique_id=&quot;10290&quot;&gt;&lt;property id=&quot;20148&quot; value=&quot;5&quot;/&gt;&lt;property id=&quot;20300&quot; value=&quot;Slide 10&quot;/&gt;&lt;property id=&quot;20307&quot; value=&quot;266&quot;/&gt;&lt;/object&gt;&lt;object type=&quot;3&quot; unique_id=&quot;10291&quot;&gt;&lt;property id=&quot;20148&quot; value=&quot;5&quot;/&gt;&lt;property id=&quot;20300&quot; value=&quot;Slide 11&quot;/&gt;&lt;property id=&quot;20307&quot; value=&quot;267&quot;/&gt;&lt;/object&gt;&lt;object type=&quot;3&quot; unique_id=&quot;10292&quot;&gt;&lt;property id=&quot;20148&quot; value=&quot;5&quot;/&gt;&lt;property id=&quot;20300&quot; value=&quot;Slide 12&quot;/&gt;&lt;property id=&quot;20307&quot; value=&quot;268&quot;/&gt;&lt;/object&gt;&lt;object type=&quot;3&quot; unique_id=&quot;10293&quot;&gt;&lt;property id=&quot;20148&quot; value=&quot;5&quot;/&gt;&lt;property id=&quot;20300&quot; value=&quot;Slide 13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165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.VnTimeH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THAMB - LOP HOC</cp:lastModifiedBy>
  <cp:revision>6</cp:revision>
  <dcterms:created xsi:type="dcterms:W3CDTF">2016-01-15T13:24:39Z</dcterms:created>
  <dcterms:modified xsi:type="dcterms:W3CDTF">2019-01-21T02:34:46Z</dcterms:modified>
</cp:coreProperties>
</file>