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2191-A112-4637-8462-33CE51ACC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E9CC5-1B59-4F8A-88FB-26924B8A3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209E-3709-4496-93A1-FD5C12877795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D13BB-9BD1-49AA-839E-C45799B0E6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C0C217-D905-4985-A4C1-1E826245F301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1</a:t>
            </a:fld>
            <a:endParaRPr lang="en-US" sz="1400" smtClean="0">
              <a:solidFill>
                <a:schemeClr val="tx1"/>
              </a:solidFill>
              <a:latin typeface=".VnTime" pitchFamily="34" charset="0"/>
            </a:endParaRPr>
          </a:p>
        </p:txBody>
      </p:sp>
      <p:pic>
        <p:nvPicPr>
          <p:cNvPr id="3079" name="Picture 7" descr="WEDB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17224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skipitri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410200"/>
            <a:ext cx="701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28"/>
          <p:cNvSpPr>
            <a:spLocks noChangeArrowheads="1" noChangeShapeType="1" noTextEdit="1"/>
          </p:cNvSpPr>
          <p:nvPr/>
        </p:nvSpPr>
        <p:spPr bwMode="auto">
          <a:xfrm>
            <a:off x="1752600" y="2438400"/>
            <a:ext cx="5791200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 môn: Kể chuyện</a:t>
            </a:r>
            <a:endParaRPr lang="en-US" sz="2000" b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3505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7800" y="4648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Bóp nát quả cam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9" name="Picture 7" descr="D:\E. Hang\Lớp 2A2\anh\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5663" y="0"/>
            <a:ext cx="4478337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2" name="Picture 10" descr="D:\E. Hang\Lớp 2A2\anh\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6938" y="3603625"/>
            <a:ext cx="4437062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3" name="Picture 11" descr="D:\E. Hang\Lớp 2A2\anh\a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21088"/>
            <a:ext cx="4705350" cy="32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4" name="Picture 12" descr="D:\E. Hang\Lớp 2A2\anh\a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705350" cy="36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3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3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9" name="Picture 7" descr="D:\E. Hang\Lớp 2A2\anh\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5663" y="592138"/>
            <a:ext cx="447833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2" name="Picture 10" descr="D:\E. Hang\Lớp 2A2\anh\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6938" y="3873500"/>
            <a:ext cx="4437062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3" name="Picture 11" descr="D:\E. Hang\Lớp 2A2\anh\a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89375"/>
            <a:ext cx="470535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4" name="Picture 12" descr="D:\E. Hang\Lớp 2A2\anh\a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92138"/>
            <a:ext cx="4705350" cy="330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0" y="9525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2. Kể lại toàn bộ câu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7" descr="Tweety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029846" flipH="1">
            <a:off x="0" y="3810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56"/>
          <p:cNvSpPr txBox="1">
            <a:spLocks noChangeArrowheads="1"/>
          </p:cNvSpPr>
          <p:nvPr/>
        </p:nvSpPr>
        <p:spPr bwMode="auto">
          <a:xfrm>
            <a:off x="1066800" y="28194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ahoma" pitchFamily="34" charset="0"/>
            </a:endParaRPr>
          </a:p>
        </p:txBody>
      </p:sp>
      <p:sp>
        <p:nvSpPr>
          <p:cNvPr id="171070" name="Text Box 62"/>
          <p:cNvSpPr txBox="1">
            <a:spLocks noChangeArrowheads="1"/>
          </p:cNvSpPr>
          <p:nvPr/>
        </p:nvSpPr>
        <p:spPr bwMode="auto">
          <a:xfrm>
            <a:off x="2362200" y="533400"/>
            <a:ext cx="3729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</a:rPr>
              <a:t>Ôn bài </a:t>
            </a: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</a:rPr>
              <a:t>cũ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71071" name="Text Box 63"/>
          <p:cNvSpPr txBox="1">
            <a:spLocks noChangeArrowheads="1"/>
          </p:cNvSpPr>
          <p:nvPr/>
        </p:nvSpPr>
        <p:spPr bwMode="auto">
          <a:xfrm>
            <a:off x="228600" y="13716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hlink"/>
                </a:solidFill>
                <a:latin typeface="Times New Roman" pitchFamily="18" charset="0"/>
              </a:rPr>
              <a:t>Kể lại  từng đoạn của câu chuyện Chuyện quả bầu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1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1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70" grpId="0"/>
      <p:bldP spid="1710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2843213" y="519113"/>
            <a:ext cx="73390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chemeClr val="hlink"/>
                </a:solidFill>
                <a:latin typeface="Times New Roman" pitchFamily="18" charset="0"/>
              </a:rPr>
              <a:t>Kể chuyện</a:t>
            </a:r>
            <a:r>
              <a:rPr lang="en-US" sz="3600" b="1">
                <a:solidFill>
                  <a:schemeClr val="hlink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21192" name="WordArt 8"/>
          <p:cNvSpPr>
            <a:spLocks noChangeArrowheads="1" noChangeShapeType="1" noTextEdit="1"/>
          </p:cNvSpPr>
          <p:nvPr/>
        </p:nvSpPr>
        <p:spPr bwMode="auto">
          <a:xfrm>
            <a:off x="2705100" y="1684338"/>
            <a:ext cx="489585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Bóp nát quả cam</a:t>
            </a:r>
          </a:p>
        </p:txBody>
      </p:sp>
      <p:pic>
        <p:nvPicPr>
          <p:cNvPr id="5124" name="Picture 8" descr="49512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429000"/>
            <a:ext cx="3352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8" descr="49512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3419475"/>
            <a:ext cx="3352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 rot="5400000">
            <a:off x="330200" y="279401"/>
            <a:ext cx="1946275" cy="2413000"/>
            <a:chOff x="2332" y="1554"/>
            <a:chExt cx="1105" cy="1218"/>
          </a:xfrm>
        </p:grpSpPr>
        <p:sp>
          <p:nvSpPr>
            <p:cNvPr id="5267" name="Freeform 6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3 w 61"/>
                <a:gd name="T1" fmla="*/ 8 h 60"/>
                <a:gd name="T2" fmla="*/ 2 w 61"/>
                <a:gd name="T3" fmla="*/ 8 h 60"/>
                <a:gd name="T4" fmla="*/ 1 w 61"/>
                <a:gd name="T5" fmla="*/ 7 h 60"/>
                <a:gd name="T6" fmla="*/ 0 w 61"/>
                <a:gd name="T7" fmla="*/ 6 h 60"/>
                <a:gd name="T8" fmla="*/ 0 w 61"/>
                <a:gd name="T9" fmla="*/ 4 h 60"/>
                <a:gd name="T10" fmla="*/ 0 w 61"/>
                <a:gd name="T11" fmla="*/ 3 h 60"/>
                <a:gd name="T12" fmla="*/ 1 w 61"/>
                <a:gd name="T13" fmla="*/ 1 h 60"/>
                <a:gd name="T14" fmla="*/ 2 w 61"/>
                <a:gd name="T15" fmla="*/ 1 h 60"/>
                <a:gd name="T16" fmla="*/ 3 w 61"/>
                <a:gd name="T17" fmla="*/ 0 h 60"/>
                <a:gd name="T18" fmla="*/ 5 w 61"/>
                <a:gd name="T19" fmla="*/ 1 h 60"/>
                <a:gd name="T20" fmla="*/ 6 w 61"/>
                <a:gd name="T21" fmla="*/ 1 h 60"/>
                <a:gd name="T22" fmla="*/ 7 w 61"/>
                <a:gd name="T23" fmla="*/ 3 h 60"/>
                <a:gd name="T24" fmla="*/ 7 w 61"/>
                <a:gd name="T25" fmla="*/ 4 h 60"/>
                <a:gd name="T26" fmla="*/ 7 w 61"/>
                <a:gd name="T27" fmla="*/ 6 h 60"/>
                <a:gd name="T28" fmla="*/ 6 w 61"/>
                <a:gd name="T29" fmla="*/ 7 h 60"/>
                <a:gd name="T30" fmla="*/ 5 w 61"/>
                <a:gd name="T31" fmla="*/ 8 h 60"/>
                <a:gd name="T32" fmla="*/ 3 w 61"/>
                <a:gd name="T33" fmla="*/ 8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8" name="Freeform 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5 h 182"/>
                <a:gd name="T10" fmla="*/ 16 w 132"/>
                <a:gd name="T11" fmla="*/ 11 h 182"/>
                <a:gd name="T12" fmla="*/ 17 w 132"/>
                <a:gd name="T13" fmla="*/ 7 h 182"/>
                <a:gd name="T14" fmla="*/ 17 w 132"/>
                <a:gd name="T15" fmla="*/ 3 h 182"/>
                <a:gd name="T16" fmla="*/ 14 w 132"/>
                <a:gd name="T17" fmla="*/ 1 h 182"/>
                <a:gd name="T18" fmla="*/ 9 w 132"/>
                <a:gd name="T19" fmla="*/ 0 h 182"/>
                <a:gd name="T20" fmla="*/ 4 w 132"/>
                <a:gd name="T21" fmla="*/ 1 h 182"/>
                <a:gd name="T22" fmla="*/ 1 w 132"/>
                <a:gd name="T23" fmla="*/ 3 h 182"/>
                <a:gd name="T24" fmla="*/ 0 w 132"/>
                <a:gd name="T25" fmla="*/ 7 h 182"/>
                <a:gd name="T26" fmla="*/ 1 w 132"/>
                <a:gd name="T27" fmla="*/ 11 h 182"/>
                <a:gd name="T28" fmla="*/ 3 w 132"/>
                <a:gd name="T29" fmla="*/ 15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9" name="Freeform 8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5 h 182"/>
                <a:gd name="T10" fmla="*/ 16 w 132"/>
                <a:gd name="T11" fmla="*/ 11 h 182"/>
                <a:gd name="T12" fmla="*/ 17 w 132"/>
                <a:gd name="T13" fmla="*/ 7 h 182"/>
                <a:gd name="T14" fmla="*/ 17 w 132"/>
                <a:gd name="T15" fmla="*/ 3 h 182"/>
                <a:gd name="T16" fmla="*/ 14 w 132"/>
                <a:gd name="T17" fmla="*/ 1 h 182"/>
                <a:gd name="T18" fmla="*/ 9 w 132"/>
                <a:gd name="T19" fmla="*/ 0 h 182"/>
                <a:gd name="T20" fmla="*/ 4 w 132"/>
                <a:gd name="T21" fmla="*/ 1 h 182"/>
                <a:gd name="T22" fmla="*/ 1 w 132"/>
                <a:gd name="T23" fmla="*/ 3 h 182"/>
                <a:gd name="T24" fmla="*/ 0 w 132"/>
                <a:gd name="T25" fmla="*/ 7 h 182"/>
                <a:gd name="T26" fmla="*/ 1 w 132"/>
                <a:gd name="T27" fmla="*/ 11 h 182"/>
                <a:gd name="T28" fmla="*/ 3 w 132"/>
                <a:gd name="T29" fmla="*/ 15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0" name="Freeform 9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21 w 177"/>
                <a:gd name="T1" fmla="*/ 18 h 146"/>
                <a:gd name="T2" fmla="*/ 23 w 177"/>
                <a:gd name="T3" fmla="*/ 14 h 146"/>
                <a:gd name="T4" fmla="*/ 22 w 177"/>
                <a:gd name="T5" fmla="*/ 13 h 146"/>
                <a:gd name="T6" fmla="*/ 21 w 177"/>
                <a:gd name="T7" fmla="*/ 11 h 146"/>
                <a:gd name="T8" fmla="*/ 18 w 177"/>
                <a:gd name="T9" fmla="*/ 7 h 146"/>
                <a:gd name="T10" fmla="*/ 16 w 177"/>
                <a:gd name="T11" fmla="*/ 5 h 146"/>
                <a:gd name="T12" fmla="*/ 12 w 177"/>
                <a:gd name="T13" fmla="*/ 1 h 146"/>
                <a:gd name="T14" fmla="*/ 9 w 177"/>
                <a:gd name="T15" fmla="*/ 0 h 146"/>
                <a:gd name="T16" fmla="*/ 5 w 177"/>
                <a:gd name="T17" fmla="*/ 1 h 146"/>
                <a:gd name="T18" fmla="*/ 2 w 177"/>
                <a:gd name="T19" fmla="*/ 5 h 146"/>
                <a:gd name="T20" fmla="*/ 1 w 177"/>
                <a:gd name="T21" fmla="*/ 7 h 146"/>
                <a:gd name="T22" fmla="*/ 0 w 177"/>
                <a:gd name="T23" fmla="*/ 9 h 146"/>
                <a:gd name="T24" fmla="*/ 1 w 177"/>
                <a:gd name="T25" fmla="*/ 11 h 146"/>
                <a:gd name="T26" fmla="*/ 1 w 177"/>
                <a:gd name="T27" fmla="*/ 13 h 146"/>
                <a:gd name="T28" fmla="*/ 3 w 177"/>
                <a:gd name="T29" fmla="*/ 14 h 146"/>
                <a:gd name="T30" fmla="*/ 4 w 177"/>
                <a:gd name="T31" fmla="*/ 15 h 146"/>
                <a:gd name="T32" fmla="*/ 6 w 177"/>
                <a:gd name="T33" fmla="*/ 17 h 146"/>
                <a:gd name="T34" fmla="*/ 8 w 177"/>
                <a:gd name="T35" fmla="*/ 18 h 146"/>
                <a:gd name="T36" fmla="*/ 10 w 177"/>
                <a:gd name="T37" fmla="*/ 18 h 146"/>
                <a:gd name="T38" fmla="*/ 13 w 177"/>
                <a:gd name="T39" fmla="*/ 18 h 146"/>
                <a:gd name="T40" fmla="*/ 15 w 177"/>
                <a:gd name="T41" fmla="*/ 18 h 146"/>
                <a:gd name="T42" fmla="*/ 17 w 177"/>
                <a:gd name="T43" fmla="*/ 18 h 146"/>
                <a:gd name="T44" fmla="*/ 18 w 177"/>
                <a:gd name="T45" fmla="*/ 18 h 146"/>
                <a:gd name="T46" fmla="*/ 20 w 177"/>
                <a:gd name="T47" fmla="*/ 18 h 146"/>
                <a:gd name="T48" fmla="*/ 21 w 177"/>
                <a:gd name="T49" fmla="*/ 18 h 146"/>
                <a:gd name="T50" fmla="*/ 21 w 177"/>
                <a:gd name="T51" fmla="*/ 18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1" name="Freeform 10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22 w 178"/>
                <a:gd name="T1" fmla="*/ 3 h 143"/>
                <a:gd name="T2" fmla="*/ 21 w 178"/>
                <a:gd name="T3" fmla="*/ 0 h 143"/>
                <a:gd name="T4" fmla="*/ 21 w 178"/>
                <a:gd name="T5" fmla="*/ 0 h 143"/>
                <a:gd name="T6" fmla="*/ 20 w 178"/>
                <a:gd name="T7" fmla="*/ 0 h 143"/>
                <a:gd name="T8" fmla="*/ 19 w 178"/>
                <a:gd name="T9" fmla="*/ 0 h 143"/>
                <a:gd name="T10" fmla="*/ 17 w 178"/>
                <a:gd name="T11" fmla="*/ 0 h 143"/>
                <a:gd name="T12" fmla="*/ 14 w 178"/>
                <a:gd name="T13" fmla="*/ 0 h 143"/>
                <a:gd name="T14" fmla="*/ 12 w 178"/>
                <a:gd name="T15" fmla="*/ 0 h 143"/>
                <a:gd name="T16" fmla="*/ 10 w 178"/>
                <a:gd name="T17" fmla="*/ 0 h 143"/>
                <a:gd name="T18" fmla="*/ 7 w 178"/>
                <a:gd name="T19" fmla="*/ 0 h 143"/>
                <a:gd name="T20" fmla="*/ 6 w 178"/>
                <a:gd name="T21" fmla="*/ 1 h 143"/>
                <a:gd name="T22" fmla="*/ 3 w 178"/>
                <a:gd name="T23" fmla="*/ 2 h 143"/>
                <a:gd name="T24" fmla="*/ 3 w 178"/>
                <a:gd name="T25" fmla="*/ 3 h 143"/>
                <a:gd name="T26" fmla="*/ 1 w 178"/>
                <a:gd name="T27" fmla="*/ 4 h 143"/>
                <a:gd name="T28" fmla="*/ 1 w 178"/>
                <a:gd name="T29" fmla="*/ 6 h 143"/>
                <a:gd name="T30" fmla="*/ 0 w 178"/>
                <a:gd name="T31" fmla="*/ 8 h 143"/>
                <a:gd name="T32" fmla="*/ 1 w 178"/>
                <a:gd name="T33" fmla="*/ 10 h 143"/>
                <a:gd name="T34" fmla="*/ 1 w 178"/>
                <a:gd name="T35" fmla="*/ 13 h 143"/>
                <a:gd name="T36" fmla="*/ 6 w 178"/>
                <a:gd name="T37" fmla="*/ 16 h 143"/>
                <a:gd name="T38" fmla="*/ 9 w 178"/>
                <a:gd name="T39" fmla="*/ 17 h 143"/>
                <a:gd name="T40" fmla="*/ 12 w 178"/>
                <a:gd name="T41" fmla="*/ 16 h 143"/>
                <a:gd name="T42" fmla="*/ 15 w 178"/>
                <a:gd name="T43" fmla="*/ 13 h 143"/>
                <a:gd name="T44" fmla="*/ 19 w 178"/>
                <a:gd name="T45" fmla="*/ 10 h 143"/>
                <a:gd name="T46" fmla="*/ 21 w 178"/>
                <a:gd name="T47" fmla="*/ 6 h 143"/>
                <a:gd name="T48" fmla="*/ 22 w 178"/>
                <a:gd name="T49" fmla="*/ 4 h 143"/>
                <a:gd name="T50" fmla="*/ 22 w 178"/>
                <a:gd name="T51" fmla="*/ 3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2" name="Freeform 11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0 w 132"/>
                <a:gd name="T1" fmla="*/ 0 h 181"/>
                <a:gd name="T2" fmla="*/ 6 w 132"/>
                <a:gd name="T3" fmla="*/ 0 h 181"/>
                <a:gd name="T4" fmla="*/ 5 w 132"/>
                <a:gd name="T5" fmla="*/ 1 h 181"/>
                <a:gd name="T6" fmla="*/ 4 w 132"/>
                <a:gd name="T7" fmla="*/ 3 h 181"/>
                <a:gd name="T8" fmla="*/ 2 w 132"/>
                <a:gd name="T9" fmla="*/ 7 h 181"/>
                <a:gd name="T10" fmla="*/ 1 w 132"/>
                <a:gd name="T11" fmla="*/ 11 h 181"/>
                <a:gd name="T12" fmla="*/ 0 w 132"/>
                <a:gd name="T13" fmla="*/ 15 h 181"/>
                <a:gd name="T14" fmla="*/ 1 w 132"/>
                <a:gd name="T15" fmla="*/ 19 h 181"/>
                <a:gd name="T16" fmla="*/ 3 w 132"/>
                <a:gd name="T17" fmla="*/ 21 h 181"/>
                <a:gd name="T18" fmla="*/ 8 w 132"/>
                <a:gd name="T19" fmla="*/ 22 h 181"/>
                <a:gd name="T20" fmla="*/ 13 w 132"/>
                <a:gd name="T21" fmla="*/ 21 h 181"/>
                <a:gd name="T22" fmla="*/ 15 w 132"/>
                <a:gd name="T23" fmla="*/ 19 h 181"/>
                <a:gd name="T24" fmla="*/ 17 w 132"/>
                <a:gd name="T25" fmla="*/ 15 h 181"/>
                <a:gd name="T26" fmla="*/ 15 w 132"/>
                <a:gd name="T27" fmla="*/ 11 h 181"/>
                <a:gd name="T28" fmla="*/ 14 w 132"/>
                <a:gd name="T29" fmla="*/ 7 h 181"/>
                <a:gd name="T30" fmla="*/ 12 w 132"/>
                <a:gd name="T31" fmla="*/ 3 h 181"/>
                <a:gd name="T32" fmla="*/ 10 w 132"/>
                <a:gd name="T33" fmla="*/ 1 h 181"/>
                <a:gd name="T34" fmla="*/ 10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3" name="Freeform 12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1 w 177"/>
                <a:gd name="T1" fmla="*/ 1 h 144"/>
                <a:gd name="T2" fmla="*/ 0 w 177"/>
                <a:gd name="T3" fmla="*/ 3 h 144"/>
                <a:gd name="T4" fmla="*/ 0 w 177"/>
                <a:gd name="T5" fmla="*/ 5 h 144"/>
                <a:gd name="T6" fmla="*/ 2 w 177"/>
                <a:gd name="T7" fmla="*/ 6 h 144"/>
                <a:gd name="T8" fmla="*/ 4 w 177"/>
                <a:gd name="T9" fmla="*/ 10 h 144"/>
                <a:gd name="T10" fmla="*/ 7 w 177"/>
                <a:gd name="T11" fmla="*/ 13 h 144"/>
                <a:gd name="T12" fmla="*/ 10 w 177"/>
                <a:gd name="T13" fmla="*/ 17 h 144"/>
                <a:gd name="T14" fmla="*/ 13 w 177"/>
                <a:gd name="T15" fmla="*/ 18 h 144"/>
                <a:gd name="T16" fmla="*/ 17 w 177"/>
                <a:gd name="T17" fmla="*/ 18 h 144"/>
                <a:gd name="T18" fmla="*/ 20 w 177"/>
                <a:gd name="T19" fmla="*/ 13 h 144"/>
                <a:gd name="T20" fmla="*/ 21 w 177"/>
                <a:gd name="T21" fmla="*/ 10 h 144"/>
                <a:gd name="T22" fmla="*/ 22 w 177"/>
                <a:gd name="T23" fmla="*/ 9 h 144"/>
                <a:gd name="T24" fmla="*/ 22 w 177"/>
                <a:gd name="T25" fmla="*/ 6 h 144"/>
                <a:gd name="T26" fmla="*/ 21 w 177"/>
                <a:gd name="T27" fmla="*/ 5 h 144"/>
                <a:gd name="T28" fmla="*/ 20 w 177"/>
                <a:gd name="T29" fmla="*/ 3 h 144"/>
                <a:gd name="T30" fmla="*/ 18 w 177"/>
                <a:gd name="T31" fmla="*/ 2 h 144"/>
                <a:gd name="T32" fmla="*/ 16 w 177"/>
                <a:gd name="T33" fmla="*/ 1 h 144"/>
                <a:gd name="T34" fmla="*/ 14 w 177"/>
                <a:gd name="T35" fmla="*/ 1 h 144"/>
                <a:gd name="T36" fmla="*/ 12 w 177"/>
                <a:gd name="T37" fmla="*/ 1 h 144"/>
                <a:gd name="T38" fmla="*/ 10 w 177"/>
                <a:gd name="T39" fmla="*/ 1 h 144"/>
                <a:gd name="T40" fmla="*/ 7 w 177"/>
                <a:gd name="T41" fmla="*/ 1 h 144"/>
                <a:gd name="T42" fmla="*/ 6 w 177"/>
                <a:gd name="T43" fmla="*/ 0 h 144"/>
                <a:gd name="T44" fmla="*/ 4 w 177"/>
                <a:gd name="T45" fmla="*/ 0 h 144"/>
                <a:gd name="T46" fmla="*/ 3 w 177"/>
                <a:gd name="T47" fmla="*/ 1 h 144"/>
                <a:gd name="T48" fmla="*/ 2 w 177"/>
                <a:gd name="T49" fmla="*/ 1 h 144"/>
                <a:gd name="T50" fmla="*/ 1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4" name="Freeform 13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5 h 143"/>
                <a:gd name="T2" fmla="*/ 1 w 180"/>
                <a:gd name="T3" fmla="*/ 18 h 143"/>
                <a:gd name="T4" fmla="*/ 3 w 180"/>
                <a:gd name="T5" fmla="*/ 18 h 143"/>
                <a:gd name="T6" fmla="*/ 3 w 180"/>
                <a:gd name="T7" fmla="*/ 18 h 143"/>
                <a:gd name="T8" fmla="*/ 5 w 180"/>
                <a:gd name="T9" fmla="*/ 18 h 143"/>
                <a:gd name="T10" fmla="*/ 6 w 180"/>
                <a:gd name="T11" fmla="*/ 18 h 143"/>
                <a:gd name="T12" fmla="*/ 7 w 180"/>
                <a:gd name="T13" fmla="*/ 18 h 143"/>
                <a:gd name="T14" fmla="*/ 10 w 180"/>
                <a:gd name="T15" fmla="*/ 18 h 143"/>
                <a:gd name="T16" fmla="*/ 12 w 180"/>
                <a:gd name="T17" fmla="*/ 18 h 143"/>
                <a:gd name="T18" fmla="*/ 14 w 180"/>
                <a:gd name="T19" fmla="*/ 17 h 143"/>
                <a:gd name="T20" fmla="*/ 17 w 180"/>
                <a:gd name="T21" fmla="*/ 17 h 143"/>
                <a:gd name="T22" fmla="*/ 19 w 180"/>
                <a:gd name="T23" fmla="*/ 16 h 143"/>
                <a:gd name="T24" fmla="*/ 21 w 180"/>
                <a:gd name="T25" fmla="*/ 15 h 143"/>
                <a:gd name="T26" fmla="*/ 22 w 180"/>
                <a:gd name="T27" fmla="*/ 14 h 143"/>
                <a:gd name="T28" fmla="*/ 23 w 180"/>
                <a:gd name="T29" fmla="*/ 12 h 143"/>
                <a:gd name="T30" fmla="*/ 23 w 180"/>
                <a:gd name="T31" fmla="*/ 10 h 143"/>
                <a:gd name="T32" fmla="*/ 22 w 180"/>
                <a:gd name="T33" fmla="*/ 8 h 143"/>
                <a:gd name="T34" fmla="*/ 21 w 180"/>
                <a:gd name="T35" fmla="*/ 5 h 143"/>
                <a:gd name="T36" fmla="*/ 18 w 180"/>
                <a:gd name="T37" fmla="*/ 1 h 143"/>
                <a:gd name="T38" fmla="*/ 13 w 180"/>
                <a:gd name="T39" fmla="*/ 0 h 143"/>
                <a:gd name="T40" fmla="*/ 11 w 180"/>
                <a:gd name="T41" fmla="*/ 2 h 143"/>
                <a:gd name="T42" fmla="*/ 7 w 180"/>
                <a:gd name="T43" fmla="*/ 4 h 143"/>
                <a:gd name="T44" fmla="*/ 5 w 180"/>
                <a:gd name="T45" fmla="*/ 8 h 143"/>
                <a:gd name="T46" fmla="*/ 2 w 180"/>
                <a:gd name="T47" fmla="*/ 11 h 143"/>
                <a:gd name="T48" fmla="*/ 1 w 180"/>
                <a:gd name="T49" fmla="*/ 14 h 143"/>
                <a:gd name="T50" fmla="*/ 0 w 180"/>
                <a:gd name="T51" fmla="*/ 15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5" name="Freeform 14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3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3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6" name="Freeform 1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3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3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7" name="Freeform 16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3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3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8" name="Freeform 17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9 w 71"/>
                <a:gd name="T1" fmla="*/ 7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4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3 h 58"/>
                <a:gd name="T20" fmla="*/ 0 w 71"/>
                <a:gd name="T21" fmla="*/ 5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7 h 58"/>
                <a:gd name="T30" fmla="*/ 7 w 71"/>
                <a:gd name="T31" fmla="*/ 7 h 58"/>
                <a:gd name="T32" fmla="*/ 8 w 71"/>
                <a:gd name="T33" fmla="*/ 7 h 58"/>
                <a:gd name="T34" fmla="*/ 9 w 71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79" name="Freeform 18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9 w 71"/>
                <a:gd name="T1" fmla="*/ 1 h 57"/>
                <a:gd name="T2" fmla="*/ 9 w 71"/>
                <a:gd name="T3" fmla="*/ 0 h 57"/>
                <a:gd name="T4" fmla="*/ 8 w 71"/>
                <a:gd name="T5" fmla="*/ 0 h 57"/>
                <a:gd name="T6" fmla="*/ 7 w 71"/>
                <a:gd name="T7" fmla="*/ 0 h 57"/>
                <a:gd name="T8" fmla="*/ 5 w 71"/>
                <a:gd name="T9" fmla="*/ 0 h 57"/>
                <a:gd name="T10" fmla="*/ 4 w 71"/>
                <a:gd name="T11" fmla="*/ 0 h 57"/>
                <a:gd name="T12" fmla="*/ 2 w 71"/>
                <a:gd name="T13" fmla="*/ 0 h 57"/>
                <a:gd name="T14" fmla="*/ 1 w 71"/>
                <a:gd name="T15" fmla="*/ 1 h 57"/>
                <a:gd name="T16" fmla="*/ 0 w 71"/>
                <a:gd name="T17" fmla="*/ 3 h 57"/>
                <a:gd name="T18" fmla="*/ 1 w 71"/>
                <a:gd name="T19" fmla="*/ 5 h 57"/>
                <a:gd name="T20" fmla="*/ 2 w 71"/>
                <a:gd name="T21" fmla="*/ 6 h 57"/>
                <a:gd name="T22" fmla="*/ 4 w 71"/>
                <a:gd name="T23" fmla="*/ 7 h 57"/>
                <a:gd name="T24" fmla="*/ 5 w 71"/>
                <a:gd name="T25" fmla="*/ 6 h 57"/>
                <a:gd name="T26" fmla="*/ 7 w 71"/>
                <a:gd name="T27" fmla="*/ 5 h 57"/>
                <a:gd name="T28" fmla="*/ 8 w 71"/>
                <a:gd name="T29" fmla="*/ 4 h 57"/>
                <a:gd name="T30" fmla="*/ 8 w 71"/>
                <a:gd name="T31" fmla="*/ 2 h 57"/>
                <a:gd name="T32" fmla="*/ 9 w 71"/>
                <a:gd name="T33" fmla="*/ 1 h 57"/>
                <a:gd name="T34" fmla="*/ 9 w 71"/>
                <a:gd name="T35" fmla="*/ 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0" name="Freeform 19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4 w 52"/>
                <a:gd name="T1" fmla="*/ 0 h 73"/>
                <a:gd name="T2" fmla="*/ 3 w 52"/>
                <a:gd name="T3" fmla="*/ 0 h 73"/>
                <a:gd name="T4" fmla="*/ 3 w 52"/>
                <a:gd name="T5" fmla="*/ 0 h 73"/>
                <a:gd name="T6" fmla="*/ 2 w 52"/>
                <a:gd name="T7" fmla="*/ 1 h 73"/>
                <a:gd name="T8" fmla="*/ 1 w 52"/>
                <a:gd name="T9" fmla="*/ 2 h 73"/>
                <a:gd name="T10" fmla="*/ 1 w 52"/>
                <a:gd name="T11" fmla="*/ 4 h 73"/>
                <a:gd name="T12" fmla="*/ 0 w 52"/>
                <a:gd name="T13" fmla="*/ 6 h 73"/>
                <a:gd name="T14" fmla="*/ 1 w 52"/>
                <a:gd name="T15" fmla="*/ 7 h 73"/>
                <a:gd name="T16" fmla="*/ 2 w 52"/>
                <a:gd name="T17" fmla="*/ 8 h 73"/>
                <a:gd name="T18" fmla="*/ 3 w 52"/>
                <a:gd name="T19" fmla="*/ 9 h 73"/>
                <a:gd name="T20" fmla="*/ 6 w 52"/>
                <a:gd name="T21" fmla="*/ 8 h 73"/>
                <a:gd name="T22" fmla="*/ 7 w 52"/>
                <a:gd name="T23" fmla="*/ 7 h 73"/>
                <a:gd name="T24" fmla="*/ 7 w 52"/>
                <a:gd name="T25" fmla="*/ 6 h 73"/>
                <a:gd name="T26" fmla="*/ 7 w 52"/>
                <a:gd name="T27" fmla="*/ 4 h 73"/>
                <a:gd name="T28" fmla="*/ 6 w 52"/>
                <a:gd name="T29" fmla="*/ 2 h 73"/>
                <a:gd name="T30" fmla="*/ 5 w 52"/>
                <a:gd name="T31" fmla="*/ 1 h 73"/>
                <a:gd name="T32" fmla="*/ 5 w 52"/>
                <a:gd name="T33" fmla="*/ 0 h 73"/>
                <a:gd name="T34" fmla="*/ 4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1" name="Freeform 20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1 h 57"/>
                <a:gd name="T4" fmla="*/ 1 w 71"/>
                <a:gd name="T5" fmla="*/ 1 h 57"/>
                <a:gd name="T6" fmla="*/ 1 w 71"/>
                <a:gd name="T7" fmla="*/ 2 h 57"/>
                <a:gd name="T8" fmla="*/ 2 w 71"/>
                <a:gd name="T9" fmla="*/ 4 h 57"/>
                <a:gd name="T10" fmla="*/ 3 w 71"/>
                <a:gd name="T11" fmla="*/ 5 h 57"/>
                <a:gd name="T12" fmla="*/ 4 w 71"/>
                <a:gd name="T13" fmla="*/ 6 h 57"/>
                <a:gd name="T14" fmla="*/ 6 w 71"/>
                <a:gd name="T15" fmla="*/ 7 h 57"/>
                <a:gd name="T16" fmla="*/ 7 w 71"/>
                <a:gd name="T17" fmla="*/ 6 h 57"/>
                <a:gd name="T18" fmla="*/ 9 w 71"/>
                <a:gd name="T19" fmla="*/ 5 h 57"/>
                <a:gd name="T20" fmla="*/ 9 w 71"/>
                <a:gd name="T21" fmla="*/ 3 h 57"/>
                <a:gd name="T22" fmla="*/ 9 w 71"/>
                <a:gd name="T23" fmla="*/ 1 h 57"/>
                <a:gd name="T24" fmla="*/ 8 w 71"/>
                <a:gd name="T25" fmla="*/ 0 h 57"/>
                <a:gd name="T26" fmla="*/ 6 w 71"/>
                <a:gd name="T27" fmla="*/ 0 h 57"/>
                <a:gd name="T28" fmla="*/ 4 w 71"/>
                <a:gd name="T29" fmla="*/ 0 h 57"/>
                <a:gd name="T30" fmla="*/ 3 w 71"/>
                <a:gd name="T31" fmla="*/ 0 h 57"/>
                <a:gd name="T32" fmla="*/ 2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2" name="Freeform 21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5 h 57"/>
                <a:gd name="T2" fmla="*/ 1 w 71"/>
                <a:gd name="T3" fmla="*/ 7 h 57"/>
                <a:gd name="T4" fmla="*/ 2 w 71"/>
                <a:gd name="T5" fmla="*/ 7 h 57"/>
                <a:gd name="T6" fmla="*/ 3 w 71"/>
                <a:gd name="T7" fmla="*/ 7 h 57"/>
                <a:gd name="T8" fmla="*/ 4 w 71"/>
                <a:gd name="T9" fmla="*/ 7 h 57"/>
                <a:gd name="T10" fmla="*/ 6 w 71"/>
                <a:gd name="T11" fmla="*/ 6 h 57"/>
                <a:gd name="T12" fmla="*/ 8 w 71"/>
                <a:gd name="T13" fmla="*/ 6 h 57"/>
                <a:gd name="T14" fmla="*/ 9 w 71"/>
                <a:gd name="T15" fmla="*/ 5 h 57"/>
                <a:gd name="T16" fmla="*/ 9 w 71"/>
                <a:gd name="T17" fmla="*/ 4 h 57"/>
                <a:gd name="T18" fmla="*/ 9 w 71"/>
                <a:gd name="T19" fmla="*/ 2 h 57"/>
                <a:gd name="T20" fmla="*/ 7 w 71"/>
                <a:gd name="T21" fmla="*/ 0 h 57"/>
                <a:gd name="T22" fmla="*/ 6 w 71"/>
                <a:gd name="T23" fmla="*/ 0 h 57"/>
                <a:gd name="T24" fmla="*/ 4 w 71"/>
                <a:gd name="T25" fmla="*/ 0 h 57"/>
                <a:gd name="T26" fmla="*/ 3 w 71"/>
                <a:gd name="T27" fmla="*/ 1 h 57"/>
                <a:gd name="T28" fmla="*/ 2 w 71"/>
                <a:gd name="T29" fmla="*/ 2 h 57"/>
                <a:gd name="T30" fmla="*/ 1 w 71"/>
                <a:gd name="T31" fmla="*/ 4 h 57"/>
                <a:gd name="T32" fmla="*/ 1 w 71"/>
                <a:gd name="T33" fmla="*/ 5 h 57"/>
                <a:gd name="T34" fmla="*/ 0 w 71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3" name="Freeform 22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2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2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4" name="Freeform 2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5" name="Freeform 24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6" name="Freeform 25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9 w 71"/>
                <a:gd name="T1" fmla="*/ 7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3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2 h 58"/>
                <a:gd name="T20" fmla="*/ 0 w 71"/>
                <a:gd name="T21" fmla="*/ 4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7 h 58"/>
                <a:gd name="T30" fmla="*/ 7 w 71"/>
                <a:gd name="T31" fmla="*/ 7 h 58"/>
                <a:gd name="T32" fmla="*/ 8 w 71"/>
                <a:gd name="T33" fmla="*/ 7 h 58"/>
                <a:gd name="T34" fmla="*/ 9 w 71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7" name="Freeform 26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0 w 72"/>
                <a:gd name="T1" fmla="*/ 2 h 56"/>
                <a:gd name="T2" fmla="*/ 9 w 72"/>
                <a:gd name="T3" fmla="*/ 0 h 56"/>
                <a:gd name="T4" fmla="*/ 8 w 72"/>
                <a:gd name="T5" fmla="*/ 0 h 56"/>
                <a:gd name="T6" fmla="*/ 7 w 72"/>
                <a:gd name="T7" fmla="*/ 0 h 56"/>
                <a:gd name="T8" fmla="*/ 6 w 72"/>
                <a:gd name="T9" fmla="*/ 0 h 56"/>
                <a:gd name="T10" fmla="*/ 4 w 72"/>
                <a:gd name="T11" fmla="*/ 1 h 56"/>
                <a:gd name="T12" fmla="*/ 2 w 72"/>
                <a:gd name="T13" fmla="*/ 1 h 56"/>
                <a:gd name="T14" fmla="*/ 1 w 72"/>
                <a:gd name="T15" fmla="*/ 2 h 56"/>
                <a:gd name="T16" fmla="*/ 0 w 72"/>
                <a:gd name="T17" fmla="*/ 4 h 56"/>
                <a:gd name="T18" fmla="*/ 1 w 72"/>
                <a:gd name="T19" fmla="*/ 6 h 56"/>
                <a:gd name="T20" fmla="*/ 3 w 72"/>
                <a:gd name="T21" fmla="*/ 7 h 56"/>
                <a:gd name="T22" fmla="*/ 4 w 72"/>
                <a:gd name="T23" fmla="*/ 7 h 56"/>
                <a:gd name="T24" fmla="*/ 5 w 72"/>
                <a:gd name="T25" fmla="*/ 7 h 56"/>
                <a:gd name="T26" fmla="*/ 7 w 72"/>
                <a:gd name="T27" fmla="*/ 6 h 56"/>
                <a:gd name="T28" fmla="*/ 8 w 72"/>
                <a:gd name="T29" fmla="*/ 5 h 56"/>
                <a:gd name="T30" fmla="*/ 9 w 72"/>
                <a:gd name="T31" fmla="*/ 3 h 56"/>
                <a:gd name="T32" fmla="*/ 10 w 72"/>
                <a:gd name="T33" fmla="*/ 2 h 56"/>
                <a:gd name="T34" fmla="*/ 10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8" name="Freeform 27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4 w 53"/>
                <a:gd name="T1" fmla="*/ 0 h 72"/>
                <a:gd name="T2" fmla="*/ 2 w 53"/>
                <a:gd name="T3" fmla="*/ 0 h 72"/>
                <a:gd name="T4" fmla="*/ 2 w 53"/>
                <a:gd name="T5" fmla="*/ 1 h 72"/>
                <a:gd name="T6" fmla="*/ 1 w 53"/>
                <a:gd name="T7" fmla="*/ 2 h 72"/>
                <a:gd name="T8" fmla="*/ 1 w 53"/>
                <a:gd name="T9" fmla="*/ 3 h 72"/>
                <a:gd name="T10" fmla="*/ 0 w 53"/>
                <a:gd name="T11" fmla="*/ 5 h 72"/>
                <a:gd name="T12" fmla="*/ 0 w 53"/>
                <a:gd name="T13" fmla="*/ 7 h 72"/>
                <a:gd name="T14" fmla="*/ 0 w 53"/>
                <a:gd name="T15" fmla="*/ 8 h 72"/>
                <a:gd name="T16" fmla="*/ 1 w 53"/>
                <a:gd name="T17" fmla="*/ 9 h 72"/>
                <a:gd name="T18" fmla="*/ 3 w 53"/>
                <a:gd name="T19" fmla="*/ 10 h 72"/>
                <a:gd name="T20" fmla="*/ 5 w 53"/>
                <a:gd name="T21" fmla="*/ 9 h 72"/>
                <a:gd name="T22" fmla="*/ 6 w 53"/>
                <a:gd name="T23" fmla="*/ 8 h 72"/>
                <a:gd name="T24" fmla="*/ 6 w 53"/>
                <a:gd name="T25" fmla="*/ 7 h 72"/>
                <a:gd name="T26" fmla="*/ 6 w 53"/>
                <a:gd name="T27" fmla="*/ 5 h 72"/>
                <a:gd name="T28" fmla="*/ 5 w 53"/>
                <a:gd name="T29" fmla="*/ 3 h 72"/>
                <a:gd name="T30" fmla="*/ 5 w 53"/>
                <a:gd name="T31" fmla="*/ 2 h 72"/>
                <a:gd name="T32" fmla="*/ 4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89" name="Freeform 28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2 h 56"/>
                <a:gd name="T4" fmla="*/ 1 w 71"/>
                <a:gd name="T5" fmla="*/ 2 h 56"/>
                <a:gd name="T6" fmla="*/ 1 w 71"/>
                <a:gd name="T7" fmla="*/ 3 h 56"/>
                <a:gd name="T8" fmla="*/ 2 w 71"/>
                <a:gd name="T9" fmla="*/ 5 h 56"/>
                <a:gd name="T10" fmla="*/ 3 w 71"/>
                <a:gd name="T11" fmla="*/ 6 h 56"/>
                <a:gd name="T12" fmla="*/ 4 w 71"/>
                <a:gd name="T13" fmla="*/ 7 h 56"/>
                <a:gd name="T14" fmla="*/ 6 w 71"/>
                <a:gd name="T15" fmla="*/ 7 h 56"/>
                <a:gd name="T16" fmla="*/ 7 w 71"/>
                <a:gd name="T17" fmla="*/ 7 h 56"/>
                <a:gd name="T18" fmla="*/ 9 w 71"/>
                <a:gd name="T19" fmla="*/ 6 h 56"/>
                <a:gd name="T20" fmla="*/ 9 w 71"/>
                <a:gd name="T21" fmla="*/ 4 h 56"/>
                <a:gd name="T22" fmla="*/ 9 w 71"/>
                <a:gd name="T23" fmla="*/ 2 h 56"/>
                <a:gd name="T24" fmla="*/ 8 w 71"/>
                <a:gd name="T25" fmla="*/ 1 h 56"/>
                <a:gd name="T26" fmla="*/ 6 w 71"/>
                <a:gd name="T27" fmla="*/ 1 h 56"/>
                <a:gd name="T28" fmla="*/ 4 w 71"/>
                <a:gd name="T29" fmla="*/ 0 h 56"/>
                <a:gd name="T30" fmla="*/ 3 w 71"/>
                <a:gd name="T31" fmla="*/ 0 h 56"/>
                <a:gd name="T32" fmla="*/ 2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0" name="Freeform 29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5 h 57"/>
                <a:gd name="T2" fmla="*/ 1 w 72"/>
                <a:gd name="T3" fmla="*/ 7 h 57"/>
                <a:gd name="T4" fmla="*/ 2 w 72"/>
                <a:gd name="T5" fmla="*/ 7 h 57"/>
                <a:gd name="T6" fmla="*/ 3 w 72"/>
                <a:gd name="T7" fmla="*/ 7 h 57"/>
                <a:gd name="T8" fmla="*/ 4 w 72"/>
                <a:gd name="T9" fmla="*/ 7 h 57"/>
                <a:gd name="T10" fmla="*/ 6 w 72"/>
                <a:gd name="T11" fmla="*/ 6 h 57"/>
                <a:gd name="T12" fmla="*/ 8 w 72"/>
                <a:gd name="T13" fmla="*/ 6 h 57"/>
                <a:gd name="T14" fmla="*/ 9 w 72"/>
                <a:gd name="T15" fmla="*/ 5 h 57"/>
                <a:gd name="T16" fmla="*/ 10 w 72"/>
                <a:gd name="T17" fmla="*/ 3 h 57"/>
                <a:gd name="T18" fmla="*/ 9 w 72"/>
                <a:gd name="T19" fmla="*/ 2 h 57"/>
                <a:gd name="T20" fmla="*/ 7 w 72"/>
                <a:gd name="T21" fmla="*/ 0 h 57"/>
                <a:gd name="T22" fmla="*/ 6 w 72"/>
                <a:gd name="T23" fmla="*/ 0 h 57"/>
                <a:gd name="T24" fmla="*/ 5 w 72"/>
                <a:gd name="T25" fmla="*/ 0 h 57"/>
                <a:gd name="T26" fmla="*/ 3 w 72"/>
                <a:gd name="T27" fmla="*/ 1 h 57"/>
                <a:gd name="T28" fmla="*/ 2 w 72"/>
                <a:gd name="T29" fmla="*/ 2 h 57"/>
                <a:gd name="T30" fmla="*/ 1 w 72"/>
                <a:gd name="T31" fmla="*/ 4 h 57"/>
                <a:gd name="T32" fmla="*/ 1 w 72"/>
                <a:gd name="T33" fmla="*/ 5 h 57"/>
                <a:gd name="T34" fmla="*/ 0 w 72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1" name="Freeform 30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1 w 23"/>
                <a:gd name="T1" fmla="*/ 3 h 24"/>
                <a:gd name="T2" fmla="*/ 0 w 23"/>
                <a:gd name="T3" fmla="*/ 3 h 24"/>
                <a:gd name="T4" fmla="*/ 0 w 23"/>
                <a:gd name="T5" fmla="*/ 3 h 24"/>
                <a:gd name="T6" fmla="*/ 0 w 23"/>
                <a:gd name="T7" fmla="*/ 3 h 24"/>
                <a:gd name="T8" fmla="*/ 0 w 23"/>
                <a:gd name="T9" fmla="*/ 2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1 w 23"/>
                <a:gd name="T17" fmla="*/ 0 h 24"/>
                <a:gd name="T18" fmla="*/ 2 w 23"/>
                <a:gd name="T19" fmla="*/ 1 h 24"/>
                <a:gd name="T20" fmla="*/ 2 w 23"/>
                <a:gd name="T21" fmla="*/ 1 h 24"/>
                <a:gd name="T22" fmla="*/ 2 w 23"/>
                <a:gd name="T23" fmla="*/ 1 h 24"/>
                <a:gd name="T24" fmla="*/ 2 w 23"/>
                <a:gd name="T25" fmla="*/ 2 h 24"/>
                <a:gd name="T26" fmla="*/ 2 w 23"/>
                <a:gd name="T27" fmla="*/ 3 h 24"/>
                <a:gd name="T28" fmla="*/ 2 w 23"/>
                <a:gd name="T29" fmla="*/ 3 h 24"/>
                <a:gd name="T30" fmla="*/ 2 w 23"/>
                <a:gd name="T31" fmla="*/ 3 h 24"/>
                <a:gd name="T32" fmla="*/ 1 w 23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2" name="Freeform 3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3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3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3" name="Freeform 32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3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3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4" name="Freeform 33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8 w 72"/>
                <a:gd name="T1" fmla="*/ 7 h 58"/>
                <a:gd name="T2" fmla="*/ 8 w 72"/>
                <a:gd name="T3" fmla="*/ 5 h 58"/>
                <a:gd name="T4" fmla="*/ 8 w 72"/>
                <a:gd name="T5" fmla="*/ 5 h 58"/>
                <a:gd name="T6" fmla="*/ 8 w 72"/>
                <a:gd name="T7" fmla="*/ 4 h 58"/>
                <a:gd name="T8" fmla="*/ 7 w 72"/>
                <a:gd name="T9" fmla="*/ 3 h 58"/>
                <a:gd name="T10" fmla="*/ 6 w 72"/>
                <a:gd name="T11" fmla="*/ 1 h 58"/>
                <a:gd name="T12" fmla="*/ 4 w 72"/>
                <a:gd name="T13" fmla="*/ 0 h 58"/>
                <a:gd name="T14" fmla="*/ 3 w 72"/>
                <a:gd name="T15" fmla="*/ 0 h 58"/>
                <a:gd name="T16" fmla="*/ 2 w 72"/>
                <a:gd name="T17" fmla="*/ 0 h 58"/>
                <a:gd name="T18" fmla="*/ 0 w 72"/>
                <a:gd name="T19" fmla="*/ 1 h 58"/>
                <a:gd name="T20" fmla="*/ 0 w 72"/>
                <a:gd name="T21" fmla="*/ 3 h 58"/>
                <a:gd name="T22" fmla="*/ 0 w 72"/>
                <a:gd name="T23" fmla="*/ 5 h 58"/>
                <a:gd name="T24" fmla="*/ 1 w 72"/>
                <a:gd name="T25" fmla="*/ 6 h 58"/>
                <a:gd name="T26" fmla="*/ 3 w 72"/>
                <a:gd name="T27" fmla="*/ 6 h 58"/>
                <a:gd name="T28" fmla="*/ 4 w 72"/>
                <a:gd name="T29" fmla="*/ 7 h 58"/>
                <a:gd name="T30" fmla="*/ 6 w 72"/>
                <a:gd name="T31" fmla="*/ 7 h 58"/>
                <a:gd name="T32" fmla="*/ 7 w 72"/>
                <a:gd name="T33" fmla="*/ 7 h 58"/>
                <a:gd name="T34" fmla="*/ 8 w 72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5" name="Freeform 34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8 w 72"/>
                <a:gd name="T1" fmla="*/ 2 h 56"/>
                <a:gd name="T2" fmla="*/ 8 w 72"/>
                <a:gd name="T3" fmla="*/ 0 h 56"/>
                <a:gd name="T4" fmla="*/ 7 w 72"/>
                <a:gd name="T5" fmla="*/ 0 h 56"/>
                <a:gd name="T6" fmla="*/ 6 w 72"/>
                <a:gd name="T7" fmla="*/ 0 h 56"/>
                <a:gd name="T8" fmla="*/ 4 w 72"/>
                <a:gd name="T9" fmla="*/ 0 h 56"/>
                <a:gd name="T10" fmla="*/ 3 w 72"/>
                <a:gd name="T11" fmla="*/ 1 h 56"/>
                <a:gd name="T12" fmla="*/ 1 w 72"/>
                <a:gd name="T13" fmla="*/ 1 h 56"/>
                <a:gd name="T14" fmla="*/ 0 w 72"/>
                <a:gd name="T15" fmla="*/ 2 h 56"/>
                <a:gd name="T16" fmla="*/ 0 w 72"/>
                <a:gd name="T17" fmla="*/ 4 h 56"/>
                <a:gd name="T18" fmla="*/ 0 w 72"/>
                <a:gd name="T19" fmla="*/ 6 h 56"/>
                <a:gd name="T20" fmla="*/ 2 w 72"/>
                <a:gd name="T21" fmla="*/ 7 h 56"/>
                <a:gd name="T22" fmla="*/ 3 w 72"/>
                <a:gd name="T23" fmla="*/ 8 h 56"/>
                <a:gd name="T24" fmla="*/ 4 w 72"/>
                <a:gd name="T25" fmla="*/ 7 h 56"/>
                <a:gd name="T26" fmla="*/ 6 w 72"/>
                <a:gd name="T27" fmla="*/ 6 h 56"/>
                <a:gd name="T28" fmla="*/ 7 w 72"/>
                <a:gd name="T29" fmla="*/ 5 h 56"/>
                <a:gd name="T30" fmla="*/ 8 w 72"/>
                <a:gd name="T31" fmla="*/ 3 h 56"/>
                <a:gd name="T32" fmla="*/ 8 w 72"/>
                <a:gd name="T33" fmla="*/ 2 h 56"/>
                <a:gd name="T34" fmla="*/ 8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6" name="Freeform 35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4 w 53"/>
                <a:gd name="T1" fmla="*/ 0 h 72"/>
                <a:gd name="T2" fmla="*/ 3 w 53"/>
                <a:gd name="T3" fmla="*/ 0 h 72"/>
                <a:gd name="T4" fmla="*/ 3 w 53"/>
                <a:gd name="T5" fmla="*/ 1 h 72"/>
                <a:gd name="T6" fmla="*/ 2 w 53"/>
                <a:gd name="T7" fmla="*/ 2 h 72"/>
                <a:gd name="T8" fmla="*/ 1 w 53"/>
                <a:gd name="T9" fmla="*/ 3 h 72"/>
                <a:gd name="T10" fmla="*/ 1 w 53"/>
                <a:gd name="T11" fmla="*/ 5 h 72"/>
                <a:gd name="T12" fmla="*/ 0 w 53"/>
                <a:gd name="T13" fmla="*/ 7 h 72"/>
                <a:gd name="T14" fmla="*/ 1 w 53"/>
                <a:gd name="T15" fmla="*/ 8 h 72"/>
                <a:gd name="T16" fmla="*/ 2 w 53"/>
                <a:gd name="T17" fmla="*/ 9 h 72"/>
                <a:gd name="T18" fmla="*/ 4 w 53"/>
                <a:gd name="T19" fmla="*/ 10 h 72"/>
                <a:gd name="T20" fmla="*/ 6 w 53"/>
                <a:gd name="T21" fmla="*/ 9 h 72"/>
                <a:gd name="T22" fmla="*/ 7 w 53"/>
                <a:gd name="T23" fmla="*/ 8 h 72"/>
                <a:gd name="T24" fmla="*/ 7 w 53"/>
                <a:gd name="T25" fmla="*/ 7 h 72"/>
                <a:gd name="T26" fmla="*/ 7 w 53"/>
                <a:gd name="T27" fmla="*/ 5 h 72"/>
                <a:gd name="T28" fmla="*/ 6 w 53"/>
                <a:gd name="T29" fmla="*/ 3 h 72"/>
                <a:gd name="T30" fmla="*/ 5 w 53"/>
                <a:gd name="T31" fmla="*/ 2 h 72"/>
                <a:gd name="T32" fmla="*/ 5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7" name="Freeform 36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2 h 57"/>
                <a:gd name="T4" fmla="*/ 0 w 72"/>
                <a:gd name="T5" fmla="*/ 2 h 57"/>
                <a:gd name="T6" fmla="*/ 0 w 72"/>
                <a:gd name="T7" fmla="*/ 3 h 57"/>
                <a:gd name="T8" fmla="*/ 1 w 72"/>
                <a:gd name="T9" fmla="*/ 5 h 57"/>
                <a:gd name="T10" fmla="*/ 2 w 72"/>
                <a:gd name="T11" fmla="*/ 6 h 57"/>
                <a:gd name="T12" fmla="*/ 4 w 72"/>
                <a:gd name="T13" fmla="*/ 7 h 57"/>
                <a:gd name="T14" fmla="*/ 5 w 72"/>
                <a:gd name="T15" fmla="*/ 8 h 57"/>
                <a:gd name="T16" fmla="*/ 6 w 72"/>
                <a:gd name="T17" fmla="*/ 7 h 57"/>
                <a:gd name="T18" fmla="*/ 8 w 72"/>
                <a:gd name="T19" fmla="*/ 6 h 57"/>
                <a:gd name="T20" fmla="*/ 8 w 72"/>
                <a:gd name="T21" fmla="*/ 4 h 57"/>
                <a:gd name="T22" fmla="*/ 8 w 72"/>
                <a:gd name="T23" fmla="*/ 2 h 57"/>
                <a:gd name="T24" fmla="*/ 7 w 72"/>
                <a:gd name="T25" fmla="*/ 1 h 57"/>
                <a:gd name="T26" fmla="*/ 5 w 72"/>
                <a:gd name="T27" fmla="*/ 1 h 57"/>
                <a:gd name="T28" fmla="*/ 4 w 72"/>
                <a:gd name="T29" fmla="*/ 0 h 57"/>
                <a:gd name="T30" fmla="*/ 2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8" name="Freeform 37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6 h 58"/>
                <a:gd name="T2" fmla="*/ 0 w 72"/>
                <a:gd name="T3" fmla="*/ 7 h 58"/>
                <a:gd name="T4" fmla="*/ 1 w 72"/>
                <a:gd name="T5" fmla="*/ 7 h 58"/>
                <a:gd name="T6" fmla="*/ 2 w 72"/>
                <a:gd name="T7" fmla="*/ 7 h 58"/>
                <a:gd name="T8" fmla="*/ 4 w 72"/>
                <a:gd name="T9" fmla="*/ 7 h 58"/>
                <a:gd name="T10" fmla="*/ 5 w 72"/>
                <a:gd name="T11" fmla="*/ 7 h 58"/>
                <a:gd name="T12" fmla="*/ 7 w 72"/>
                <a:gd name="T13" fmla="*/ 7 h 58"/>
                <a:gd name="T14" fmla="*/ 8 w 72"/>
                <a:gd name="T15" fmla="*/ 6 h 58"/>
                <a:gd name="T16" fmla="*/ 8 w 72"/>
                <a:gd name="T17" fmla="*/ 4 h 58"/>
                <a:gd name="T18" fmla="*/ 8 w 72"/>
                <a:gd name="T19" fmla="*/ 2 h 58"/>
                <a:gd name="T20" fmla="*/ 6 w 72"/>
                <a:gd name="T21" fmla="*/ 1 h 58"/>
                <a:gd name="T22" fmla="*/ 5 w 72"/>
                <a:gd name="T23" fmla="*/ 0 h 58"/>
                <a:gd name="T24" fmla="*/ 4 w 72"/>
                <a:gd name="T25" fmla="*/ 1 h 58"/>
                <a:gd name="T26" fmla="*/ 2 w 72"/>
                <a:gd name="T27" fmla="*/ 2 h 58"/>
                <a:gd name="T28" fmla="*/ 1 w 72"/>
                <a:gd name="T29" fmla="*/ 3 h 58"/>
                <a:gd name="T30" fmla="*/ 0 w 72"/>
                <a:gd name="T31" fmla="*/ 5 h 58"/>
                <a:gd name="T32" fmla="*/ 0 w 72"/>
                <a:gd name="T33" fmla="*/ 6 h 58"/>
                <a:gd name="T34" fmla="*/ 0 w 72"/>
                <a:gd name="T35" fmla="*/ 6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99" name="Freeform 38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8 w 144"/>
                <a:gd name="T1" fmla="*/ 0 h 167"/>
                <a:gd name="T2" fmla="*/ 18 w 144"/>
                <a:gd name="T3" fmla="*/ 4 h 167"/>
                <a:gd name="T4" fmla="*/ 18 w 144"/>
                <a:gd name="T5" fmla="*/ 8 h 167"/>
                <a:gd name="T6" fmla="*/ 17 w 144"/>
                <a:gd name="T7" fmla="*/ 11 h 167"/>
                <a:gd name="T8" fmla="*/ 14 w 144"/>
                <a:gd name="T9" fmla="*/ 14 h 167"/>
                <a:gd name="T10" fmla="*/ 12 w 144"/>
                <a:gd name="T11" fmla="*/ 17 h 167"/>
                <a:gd name="T12" fmla="*/ 10 w 144"/>
                <a:gd name="T13" fmla="*/ 19 h 167"/>
                <a:gd name="T14" fmla="*/ 7 w 144"/>
                <a:gd name="T15" fmla="*/ 21 h 167"/>
                <a:gd name="T16" fmla="*/ 5 w 144"/>
                <a:gd name="T17" fmla="*/ 21 h 167"/>
                <a:gd name="T18" fmla="*/ 2 w 144"/>
                <a:gd name="T19" fmla="*/ 21 h 167"/>
                <a:gd name="T20" fmla="*/ 1 w 144"/>
                <a:gd name="T21" fmla="*/ 19 h 167"/>
                <a:gd name="T22" fmla="*/ 0 w 144"/>
                <a:gd name="T23" fmla="*/ 18 h 167"/>
                <a:gd name="T24" fmla="*/ 1 w 144"/>
                <a:gd name="T25" fmla="*/ 16 h 167"/>
                <a:gd name="T26" fmla="*/ 1 w 144"/>
                <a:gd name="T27" fmla="*/ 14 h 167"/>
                <a:gd name="T28" fmla="*/ 3 w 144"/>
                <a:gd name="T29" fmla="*/ 12 h 167"/>
                <a:gd name="T30" fmla="*/ 5 w 144"/>
                <a:gd name="T31" fmla="*/ 11 h 167"/>
                <a:gd name="T32" fmla="*/ 7 w 144"/>
                <a:gd name="T33" fmla="*/ 11 h 167"/>
                <a:gd name="T34" fmla="*/ 10 w 144"/>
                <a:gd name="T35" fmla="*/ 10 h 167"/>
                <a:gd name="T36" fmla="*/ 11 w 144"/>
                <a:gd name="T37" fmla="*/ 9 h 167"/>
                <a:gd name="T38" fmla="*/ 13 w 144"/>
                <a:gd name="T39" fmla="*/ 8 h 167"/>
                <a:gd name="T40" fmla="*/ 15 w 144"/>
                <a:gd name="T41" fmla="*/ 6 h 167"/>
                <a:gd name="T42" fmla="*/ 17 w 144"/>
                <a:gd name="T43" fmla="*/ 4 h 167"/>
                <a:gd name="T44" fmla="*/ 18 w 144"/>
                <a:gd name="T45" fmla="*/ 2 h 167"/>
                <a:gd name="T46" fmla="*/ 18 w 144"/>
                <a:gd name="T47" fmla="*/ 1 h 167"/>
                <a:gd name="T48" fmla="*/ 18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0" name="Freeform 39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26 w 204"/>
                <a:gd name="T1" fmla="*/ 0 h 82"/>
                <a:gd name="T2" fmla="*/ 25 w 204"/>
                <a:gd name="T3" fmla="*/ 1 h 82"/>
                <a:gd name="T4" fmla="*/ 24 w 204"/>
                <a:gd name="T5" fmla="*/ 2 h 82"/>
                <a:gd name="T6" fmla="*/ 22 w 204"/>
                <a:gd name="T7" fmla="*/ 3 h 82"/>
                <a:gd name="T8" fmla="*/ 21 w 204"/>
                <a:gd name="T9" fmla="*/ 5 h 82"/>
                <a:gd name="T10" fmla="*/ 19 w 204"/>
                <a:gd name="T11" fmla="*/ 6 h 82"/>
                <a:gd name="T12" fmla="*/ 18 w 204"/>
                <a:gd name="T13" fmla="*/ 7 h 82"/>
                <a:gd name="T14" fmla="*/ 15 w 204"/>
                <a:gd name="T15" fmla="*/ 8 h 82"/>
                <a:gd name="T16" fmla="*/ 14 w 204"/>
                <a:gd name="T17" fmla="*/ 8 h 82"/>
                <a:gd name="T18" fmla="*/ 13 w 204"/>
                <a:gd name="T19" fmla="*/ 9 h 82"/>
                <a:gd name="T20" fmla="*/ 11 w 204"/>
                <a:gd name="T21" fmla="*/ 9 h 82"/>
                <a:gd name="T22" fmla="*/ 10 w 204"/>
                <a:gd name="T23" fmla="*/ 10 h 82"/>
                <a:gd name="T24" fmla="*/ 7 w 204"/>
                <a:gd name="T25" fmla="*/ 10 h 82"/>
                <a:gd name="T26" fmla="*/ 6 w 204"/>
                <a:gd name="T27" fmla="*/ 10 h 82"/>
                <a:gd name="T28" fmla="*/ 5 w 204"/>
                <a:gd name="T29" fmla="*/ 9 h 82"/>
                <a:gd name="T30" fmla="*/ 3 w 204"/>
                <a:gd name="T31" fmla="*/ 8 h 82"/>
                <a:gd name="T32" fmla="*/ 2 w 204"/>
                <a:gd name="T33" fmla="*/ 8 h 82"/>
                <a:gd name="T34" fmla="*/ 1 w 204"/>
                <a:gd name="T35" fmla="*/ 5 h 82"/>
                <a:gd name="T36" fmla="*/ 0 w 204"/>
                <a:gd name="T37" fmla="*/ 4 h 82"/>
                <a:gd name="T38" fmla="*/ 1 w 204"/>
                <a:gd name="T39" fmla="*/ 2 h 82"/>
                <a:gd name="T40" fmla="*/ 3 w 204"/>
                <a:gd name="T41" fmla="*/ 1 h 82"/>
                <a:gd name="T42" fmla="*/ 5 w 204"/>
                <a:gd name="T43" fmla="*/ 0 h 82"/>
                <a:gd name="T44" fmla="*/ 6 w 204"/>
                <a:gd name="T45" fmla="*/ 0 h 82"/>
                <a:gd name="T46" fmla="*/ 9 w 204"/>
                <a:gd name="T47" fmla="*/ 0 h 82"/>
                <a:gd name="T48" fmla="*/ 12 w 204"/>
                <a:gd name="T49" fmla="*/ 1 h 82"/>
                <a:gd name="T50" fmla="*/ 13 w 204"/>
                <a:gd name="T51" fmla="*/ 2 h 82"/>
                <a:gd name="T52" fmla="*/ 15 w 204"/>
                <a:gd name="T53" fmla="*/ 3 h 82"/>
                <a:gd name="T54" fmla="*/ 18 w 204"/>
                <a:gd name="T55" fmla="*/ 2 h 82"/>
                <a:gd name="T56" fmla="*/ 20 w 204"/>
                <a:gd name="T57" fmla="*/ 2 h 82"/>
                <a:gd name="T58" fmla="*/ 23 w 204"/>
                <a:gd name="T59" fmla="*/ 1 h 82"/>
                <a:gd name="T60" fmla="*/ 24 w 204"/>
                <a:gd name="T61" fmla="*/ 0 h 82"/>
                <a:gd name="T62" fmla="*/ 25 w 204"/>
                <a:gd name="T63" fmla="*/ 0 h 82"/>
                <a:gd name="T64" fmla="*/ 26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1" name="Freeform 40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3 w 84"/>
                <a:gd name="T1" fmla="*/ 0 h 208"/>
                <a:gd name="T2" fmla="*/ 5 w 84"/>
                <a:gd name="T3" fmla="*/ 3 h 208"/>
                <a:gd name="T4" fmla="*/ 7 w 84"/>
                <a:gd name="T5" fmla="*/ 6 h 208"/>
                <a:gd name="T6" fmla="*/ 9 w 84"/>
                <a:gd name="T7" fmla="*/ 10 h 208"/>
                <a:gd name="T8" fmla="*/ 10 w 84"/>
                <a:gd name="T9" fmla="*/ 13 h 208"/>
                <a:gd name="T10" fmla="*/ 11 w 84"/>
                <a:gd name="T11" fmla="*/ 16 h 208"/>
                <a:gd name="T12" fmla="*/ 11 w 84"/>
                <a:gd name="T13" fmla="*/ 20 h 208"/>
                <a:gd name="T14" fmla="*/ 10 w 84"/>
                <a:gd name="T15" fmla="*/ 23 h 208"/>
                <a:gd name="T16" fmla="*/ 7 w 84"/>
                <a:gd name="T17" fmla="*/ 25 h 208"/>
                <a:gd name="T18" fmla="*/ 5 w 84"/>
                <a:gd name="T19" fmla="*/ 26 h 208"/>
                <a:gd name="T20" fmla="*/ 3 w 84"/>
                <a:gd name="T21" fmla="*/ 26 h 208"/>
                <a:gd name="T22" fmla="*/ 1 w 84"/>
                <a:gd name="T23" fmla="*/ 26 h 208"/>
                <a:gd name="T24" fmla="*/ 1 w 84"/>
                <a:gd name="T25" fmla="*/ 24 h 208"/>
                <a:gd name="T26" fmla="*/ 0 w 84"/>
                <a:gd name="T27" fmla="*/ 22 h 208"/>
                <a:gd name="T28" fmla="*/ 1 w 84"/>
                <a:gd name="T29" fmla="*/ 19 h 208"/>
                <a:gd name="T30" fmla="*/ 1 w 84"/>
                <a:gd name="T31" fmla="*/ 17 h 208"/>
                <a:gd name="T32" fmla="*/ 3 w 84"/>
                <a:gd name="T33" fmla="*/ 14 h 208"/>
                <a:gd name="T34" fmla="*/ 5 w 84"/>
                <a:gd name="T35" fmla="*/ 11 h 208"/>
                <a:gd name="T36" fmla="*/ 5 w 84"/>
                <a:gd name="T37" fmla="*/ 6 h 208"/>
                <a:gd name="T38" fmla="*/ 3 w 84"/>
                <a:gd name="T39" fmla="*/ 2 h 208"/>
                <a:gd name="T40" fmla="*/ 3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2" name="Freeform 41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3 w 144"/>
                <a:gd name="T3" fmla="*/ 0 h 170"/>
                <a:gd name="T4" fmla="*/ 6 w 144"/>
                <a:gd name="T5" fmla="*/ 2 h 170"/>
                <a:gd name="T6" fmla="*/ 10 w 144"/>
                <a:gd name="T7" fmla="*/ 4 h 170"/>
                <a:gd name="T8" fmla="*/ 13 w 144"/>
                <a:gd name="T9" fmla="*/ 6 h 170"/>
                <a:gd name="T10" fmla="*/ 15 w 144"/>
                <a:gd name="T11" fmla="*/ 8 h 170"/>
                <a:gd name="T12" fmla="*/ 18 w 144"/>
                <a:gd name="T13" fmla="*/ 11 h 170"/>
                <a:gd name="T14" fmla="*/ 18 w 144"/>
                <a:gd name="T15" fmla="*/ 14 h 170"/>
                <a:gd name="T16" fmla="*/ 18 w 144"/>
                <a:gd name="T17" fmla="*/ 17 h 170"/>
                <a:gd name="T18" fmla="*/ 17 w 144"/>
                <a:gd name="T19" fmla="*/ 19 h 170"/>
                <a:gd name="T20" fmla="*/ 15 w 144"/>
                <a:gd name="T21" fmla="*/ 20 h 170"/>
                <a:gd name="T22" fmla="*/ 13 w 144"/>
                <a:gd name="T23" fmla="*/ 21 h 170"/>
                <a:gd name="T24" fmla="*/ 11 w 144"/>
                <a:gd name="T25" fmla="*/ 20 h 170"/>
                <a:gd name="T26" fmla="*/ 10 w 144"/>
                <a:gd name="T27" fmla="*/ 18 h 170"/>
                <a:gd name="T28" fmla="*/ 9 w 144"/>
                <a:gd name="T29" fmla="*/ 16 h 170"/>
                <a:gd name="T30" fmla="*/ 8 w 144"/>
                <a:gd name="T31" fmla="*/ 14 h 170"/>
                <a:gd name="T32" fmla="*/ 9 w 144"/>
                <a:gd name="T33" fmla="*/ 12 h 170"/>
                <a:gd name="T34" fmla="*/ 9 w 144"/>
                <a:gd name="T35" fmla="*/ 10 h 170"/>
                <a:gd name="T36" fmla="*/ 7 w 144"/>
                <a:gd name="T37" fmla="*/ 7 h 170"/>
                <a:gd name="T38" fmla="*/ 6 w 144"/>
                <a:gd name="T39" fmla="*/ 5 h 170"/>
                <a:gd name="T40" fmla="*/ 5 w 144"/>
                <a:gd name="T41" fmla="*/ 3 h 170"/>
                <a:gd name="T42" fmla="*/ 2 w 144"/>
                <a:gd name="T43" fmla="*/ 2 h 170"/>
                <a:gd name="T44" fmla="*/ 1 w 144"/>
                <a:gd name="T45" fmla="*/ 1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3" name="Freeform 42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2 h 103"/>
                <a:gd name="T2" fmla="*/ 1 w 199"/>
                <a:gd name="T3" fmla="*/ 1 h 103"/>
                <a:gd name="T4" fmla="*/ 3 w 199"/>
                <a:gd name="T5" fmla="*/ 1 h 103"/>
                <a:gd name="T6" fmla="*/ 5 w 199"/>
                <a:gd name="T7" fmla="*/ 0 h 103"/>
                <a:gd name="T8" fmla="*/ 6 w 199"/>
                <a:gd name="T9" fmla="*/ 0 h 103"/>
                <a:gd name="T10" fmla="*/ 8 w 199"/>
                <a:gd name="T11" fmla="*/ 0 h 103"/>
                <a:gd name="T12" fmla="*/ 10 w 199"/>
                <a:gd name="T13" fmla="*/ 0 h 103"/>
                <a:gd name="T14" fmla="*/ 12 w 199"/>
                <a:gd name="T15" fmla="*/ 0 h 103"/>
                <a:gd name="T16" fmla="*/ 14 w 199"/>
                <a:gd name="T17" fmla="*/ 0 h 103"/>
                <a:gd name="T18" fmla="*/ 16 w 199"/>
                <a:gd name="T19" fmla="*/ 0 h 103"/>
                <a:gd name="T20" fmla="*/ 17 w 199"/>
                <a:gd name="T21" fmla="*/ 1 h 103"/>
                <a:gd name="T22" fmla="*/ 19 w 199"/>
                <a:gd name="T23" fmla="*/ 1 h 103"/>
                <a:gd name="T24" fmla="*/ 20 w 199"/>
                <a:gd name="T25" fmla="*/ 2 h 103"/>
                <a:gd name="T26" fmla="*/ 21 w 199"/>
                <a:gd name="T27" fmla="*/ 3 h 103"/>
                <a:gd name="T28" fmla="*/ 22 w 199"/>
                <a:gd name="T29" fmla="*/ 4 h 103"/>
                <a:gd name="T30" fmla="*/ 23 w 199"/>
                <a:gd name="T31" fmla="*/ 5 h 103"/>
                <a:gd name="T32" fmla="*/ 24 w 199"/>
                <a:gd name="T33" fmla="*/ 7 h 103"/>
                <a:gd name="T34" fmla="*/ 24 w 199"/>
                <a:gd name="T35" fmla="*/ 9 h 103"/>
                <a:gd name="T36" fmla="*/ 24 w 199"/>
                <a:gd name="T37" fmla="*/ 11 h 103"/>
                <a:gd name="T38" fmla="*/ 22 w 199"/>
                <a:gd name="T39" fmla="*/ 12 h 103"/>
                <a:gd name="T40" fmla="*/ 20 w 199"/>
                <a:gd name="T41" fmla="*/ 12 h 103"/>
                <a:gd name="T42" fmla="*/ 18 w 199"/>
                <a:gd name="T43" fmla="*/ 12 h 103"/>
                <a:gd name="T44" fmla="*/ 16 w 199"/>
                <a:gd name="T45" fmla="*/ 11 h 103"/>
                <a:gd name="T46" fmla="*/ 14 w 199"/>
                <a:gd name="T47" fmla="*/ 10 h 103"/>
                <a:gd name="T48" fmla="*/ 13 w 199"/>
                <a:gd name="T49" fmla="*/ 7 h 103"/>
                <a:gd name="T50" fmla="*/ 12 w 199"/>
                <a:gd name="T51" fmla="*/ 6 h 103"/>
                <a:gd name="T52" fmla="*/ 10 w 199"/>
                <a:gd name="T53" fmla="*/ 4 h 103"/>
                <a:gd name="T54" fmla="*/ 8 w 199"/>
                <a:gd name="T55" fmla="*/ 3 h 103"/>
                <a:gd name="T56" fmla="*/ 5 w 199"/>
                <a:gd name="T57" fmla="*/ 3 h 103"/>
                <a:gd name="T58" fmla="*/ 3 w 199"/>
                <a:gd name="T59" fmla="*/ 2 h 103"/>
                <a:gd name="T60" fmla="*/ 1 w 199"/>
                <a:gd name="T61" fmla="*/ 2 h 103"/>
                <a:gd name="T62" fmla="*/ 0 w 199"/>
                <a:gd name="T63" fmla="*/ 2 h 103"/>
                <a:gd name="T64" fmla="*/ 0 w 199"/>
                <a:gd name="T65" fmla="*/ 2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4" name="Freeform 43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11 w 107"/>
                <a:gd name="T1" fmla="*/ 0 h 195"/>
                <a:gd name="T2" fmla="*/ 12 w 107"/>
                <a:gd name="T3" fmla="*/ 4 h 195"/>
                <a:gd name="T4" fmla="*/ 13 w 107"/>
                <a:gd name="T5" fmla="*/ 7 h 195"/>
                <a:gd name="T6" fmla="*/ 13 w 107"/>
                <a:gd name="T7" fmla="*/ 11 h 195"/>
                <a:gd name="T8" fmla="*/ 13 w 107"/>
                <a:gd name="T9" fmla="*/ 15 h 195"/>
                <a:gd name="T10" fmla="*/ 12 w 107"/>
                <a:gd name="T11" fmla="*/ 18 h 195"/>
                <a:gd name="T12" fmla="*/ 10 w 107"/>
                <a:gd name="T13" fmla="*/ 21 h 195"/>
                <a:gd name="T14" fmla="*/ 8 w 107"/>
                <a:gd name="T15" fmla="*/ 23 h 195"/>
                <a:gd name="T16" fmla="*/ 5 w 107"/>
                <a:gd name="T17" fmla="*/ 25 h 195"/>
                <a:gd name="T18" fmla="*/ 3 w 107"/>
                <a:gd name="T19" fmla="*/ 25 h 195"/>
                <a:gd name="T20" fmla="*/ 1 w 107"/>
                <a:gd name="T21" fmla="*/ 24 h 195"/>
                <a:gd name="T22" fmla="*/ 0 w 107"/>
                <a:gd name="T23" fmla="*/ 23 h 195"/>
                <a:gd name="T24" fmla="*/ 0 w 107"/>
                <a:gd name="T25" fmla="*/ 21 h 195"/>
                <a:gd name="T26" fmla="*/ 0 w 107"/>
                <a:gd name="T27" fmla="*/ 19 h 195"/>
                <a:gd name="T28" fmla="*/ 1 w 107"/>
                <a:gd name="T29" fmla="*/ 16 h 195"/>
                <a:gd name="T30" fmla="*/ 3 w 107"/>
                <a:gd name="T31" fmla="*/ 15 h 195"/>
                <a:gd name="T32" fmla="*/ 5 w 107"/>
                <a:gd name="T33" fmla="*/ 13 h 195"/>
                <a:gd name="T34" fmla="*/ 7 w 107"/>
                <a:gd name="T35" fmla="*/ 12 h 195"/>
                <a:gd name="T36" fmla="*/ 8 w 107"/>
                <a:gd name="T37" fmla="*/ 10 h 195"/>
                <a:gd name="T38" fmla="*/ 9 w 107"/>
                <a:gd name="T39" fmla="*/ 8 h 195"/>
                <a:gd name="T40" fmla="*/ 10 w 107"/>
                <a:gd name="T41" fmla="*/ 6 h 195"/>
                <a:gd name="T42" fmla="*/ 11 w 107"/>
                <a:gd name="T43" fmla="*/ 4 h 195"/>
                <a:gd name="T44" fmla="*/ 11 w 107"/>
                <a:gd name="T45" fmla="*/ 2 h 195"/>
                <a:gd name="T46" fmla="*/ 11 w 107"/>
                <a:gd name="T47" fmla="*/ 1 h 195"/>
                <a:gd name="T48" fmla="*/ 11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5" name="Freeform 44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22 w 183"/>
                <a:gd name="T1" fmla="*/ 0 h 126"/>
                <a:gd name="T2" fmla="*/ 21 w 183"/>
                <a:gd name="T3" fmla="*/ 4 h 126"/>
                <a:gd name="T4" fmla="*/ 19 w 183"/>
                <a:gd name="T5" fmla="*/ 7 h 126"/>
                <a:gd name="T6" fmla="*/ 17 w 183"/>
                <a:gd name="T7" fmla="*/ 10 h 126"/>
                <a:gd name="T8" fmla="*/ 15 w 183"/>
                <a:gd name="T9" fmla="*/ 12 h 126"/>
                <a:gd name="T10" fmla="*/ 12 w 183"/>
                <a:gd name="T11" fmla="*/ 14 h 126"/>
                <a:gd name="T12" fmla="*/ 9 w 183"/>
                <a:gd name="T13" fmla="*/ 16 h 126"/>
                <a:gd name="T14" fmla="*/ 6 w 183"/>
                <a:gd name="T15" fmla="*/ 16 h 126"/>
                <a:gd name="T16" fmla="*/ 3 w 183"/>
                <a:gd name="T17" fmla="*/ 15 h 126"/>
                <a:gd name="T18" fmla="*/ 0 w 183"/>
                <a:gd name="T19" fmla="*/ 14 h 126"/>
                <a:gd name="T20" fmla="*/ 0 w 183"/>
                <a:gd name="T21" fmla="*/ 12 h 126"/>
                <a:gd name="T22" fmla="*/ 0 w 183"/>
                <a:gd name="T23" fmla="*/ 11 h 126"/>
                <a:gd name="T24" fmla="*/ 1 w 183"/>
                <a:gd name="T25" fmla="*/ 9 h 126"/>
                <a:gd name="T26" fmla="*/ 2 w 183"/>
                <a:gd name="T27" fmla="*/ 8 h 126"/>
                <a:gd name="T28" fmla="*/ 4 w 183"/>
                <a:gd name="T29" fmla="*/ 7 h 126"/>
                <a:gd name="T30" fmla="*/ 7 w 183"/>
                <a:gd name="T31" fmla="*/ 6 h 126"/>
                <a:gd name="T32" fmla="*/ 9 w 183"/>
                <a:gd name="T33" fmla="*/ 7 h 126"/>
                <a:gd name="T34" fmla="*/ 12 w 183"/>
                <a:gd name="T35" fmla="*/ 7 h 126"/>
                <a:gd name="T36" fmla="*/ 14 w 183"/>
                <a:gd name="T37" fmla="*/ 6 h 126"/>
                <a:gd name="T38" fmla="*/ 16 w 183"/>
                <a:gd name="T39" fmla="*/ 5 h 126"/>
                <a:gd name="T40" fmla="*/ 18 w 183"/>
                <a:gd name="T41" fmla="*/ 4 h 126"/>
                <a:gd name="T42" fmla="*/ 20 w 183"/>
                <a:gd name="T43" fmla="*/ 3 h 126"/>
                <a:gd name="T44" fmla="*/ 21 w 183"/>
                <a:gd name="T45" fmla="*/ 2 h 126"/>
                <a:gd name="T46" fmla="*/ 22 w 183"/>
                <a:gd name="T47" fmla="*/ 1 h 126"/>
                <a:gd name="T48" fmla="*/ 22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6" name="Freeform 45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3 w 102"/>
                <a:gd name="T3" fmla="*/ 1 h 197"/>
                <a:gd name="T4" fmla="*/ 6 w 102"/>
                <a:gd name="T5" fmla="*/ 4 h 197"/>
                <a:gd name="T6" fmla="*/ 9 w 102"/>
                <a:gd name="T7" fmla="*/ 6 h 197"/>
                <a:gd name="T8" fmla="*/ 11 w 102"/>
                <a:gd name="T9" fmla="*/ 9 h 197"/>
                <a:gd name="T10" fmla="*/ 12 w 102"/>
                <a:gd name="T11" fmla="*/ 12 h 197"/>
                <a:gd name="T12" fmla="*/ 14 w 102"/>
                <a:gd name="T13" fmla="*/ 16 h 197"/>
                <a:gd name="T14" fmla="*/ 14 w 102"/>
                <a:gd name="T15" fmla="*/ 19 h 197"/>
                <a:gd name="T16" fmla="*/ 12 w 102"/>
                <a:gd name="T17" fmla="*/ 22 h 197"/>
                <a:gd name="T18" fmla="*/ 10 w 102"/>
                <a:gd name="T19" fmla="*/ 23 h 197"/>
                <a:gd name="T20" fmla="*/ 9 w 102"/>
                <a:gd name="T21" fmla="*/ 24 h 197"/>
                <a:gd name="T22" fmla="*/ 7 w 102"/>
                <a:gd name="T23" fmla="*/ 24 h 197"/>
                <a:gd name="T24" fmla="*/ 5 w 102"/>
                <a:gd name="T25" fmla="*/ 22 h 197"/>
                <a:gd name="T26" fmla="*/ 4 w 102"/>
                <a:gd name="T27" fmla="*/ 21 h 197"/>
                <a:gd name="T28" fmla="*/ 4 w 102"/>
                <a:gd name="T29" fmla="*/ 18 h 197"/>
                <a:gd name="T30" fmla="*/ 4 w 102"/>
                <a:gd name="T31" fmla="*/ 16 h 197"/>
                <a:gd name="T32" fmla="*/ 4 w 102"/>
                <a:gd name="T33" fmla="*/ 14 h 197"/>
                <a:gd name="T34" fmla="*/ 5 w 102"/>
                <a:gd name="T35" fmla="*/ 12 h 197"/>
                <a:gd name="T36" fmla="*/ 5 w 102"/>
                <a:gd name="T37" fmla="*/ 9 h 197"/>
                <a:gd name="T38" fmla="*/ 4 w 102"/>
                <a:gd name="T39" fmla="*/ 7 h 197"/>
                <a:gd name="T40" fmla="*/ 3 w 102"/>
                <a:gd name="T41" fmla="*/ 5 h 197"/>
                <a:gd name="T42" fmla="*/ 2 w 102"/>
                <a:gd name="T43" fmla="*/ 3 h 197"/>
                <a:gd name="T44" fmla="*/ 1 w 102"/>
                <a:gd name="T45" fmla="*/ 1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7" name="Freeform 46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3 w 180"/>
                <a:gd name="T3" fmla="*/ 0 h 129"/>
                <a:gd name="T4" fmla="*/ 7 w 180"/>
                <a:gd name="T5" fmla="*/ 0 h 129"/>
                <a:gd name="T6" fmla="*/ 11 w 180"/>
                <a:gd name="T7" fmla="*/ 0 h 129"/>
                <a:gd name="T8" fmla="*/ 14 w 180"/>
                <a:gd name="T9" fmla="*/ 2 h 129"/>
                <a:gd name="T10" fmla="*/ 18 w 180"/>
                <a:gd name="T11" fmla="*/ 3 h 129"/>
                <a:gd name="T12" fmla="*/ 20 w 180"/>
                <a:gd name="T13" fmla="*/ 5 h 129"/>
                <a:gd name="T14" fmla="*/ 22 w 180"/>
                <a:gd name="T15" fmla="*/ 8 h 129"/>
                <a:gd name="T16" fmla="*/ 23 w 180"/>
                <a:gd name="T17" fmla="*/ 11 h 129"/>
                <a:gd name="T18" fmla="*/ 23 w 180"/>
                <a:gd name="T19" fmla="*/ 13 h 129"/>
                <a:gd name="T20" fmla="*/ 22 w 180"/>
                <a:gd name="T21" fmla="*/ 15 h 129"/>
                <a:gd name="T22" fmla="*/ 20 w 180"/>
                <a:gd name="T23" fmla="*/ 16 h 129"/>
                <a:gd name="T24" fmla="*/ 18 w 180"/>
                <a:gd name="T25" fmla="*/ 16 h 129"/>
                <a:gd name="T26" fmla="*/ 15 w 180"/>
                <a:gd name="T27" fmla="*/ 15 h 129"/>
                <a:gd name="T28" fmla="*/ 13 w 180"/>
                <a:gd name="T29" fmla="*/ 13 h 129"/>
                <a:gd name="T30" fmla="*/ 12 w 180"/>
                <a:gd name="T31" fmla="*/ 11 h 129"/>
                <a:gd name="T32" fmla="*/ 11 w 180"/>
                <a:gd name="T33" fmla="*/ 9 h 129"/>
                <a:gd name="T34" fmla="*/ 11 w 180"/>
                <a:gd name="T35" fmla="*/ 7 h 129"/>
                <a:gd name="T36" fmla="*/ 10 w 180"/>
                <a:gd name="T37" fmla="*/ 5 h 129"/>
                <a:gd name="T38" fmla="*/ 7 w 180"/>
                <a:gd name="T39" fmla="*/ 3 h 129"/>
                <a:gd name="T40" fmla="*/ 6 w 180"/>
                <a:gd name="T41" fmla="*/ 2 h 129"/>
                <a:gd name="T42" fmla="*/ 3 w 180"/>
                <a:gd name="T43" fmla="*/ 1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8" name="Freeform 47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6 h 85"/>
                <a:gd name="T2" fmla="*/ 2 w 206"/>
                <a:gd name="T3" fmla="*/ 5 h 85"/>
                <a:gd name="T4" fmla="*/ 3 w 206"/>
                <a:gd name="T5" fmla="*/ 4 h 85"/>
                <a:gd name="T6" fmla="*/ 5 w 206"/>
                <a:gd name="T7" fmla="*/ 3 h 85"/>
                <a:gd name="T8" fmla="*/ 6 w 206"/>
                <a:gd name="T9" fmla="*/ 2 h 85"/>
                <a:gd name="T10" fmla="*/ 7 w 206"/>
                <a:gd name="T11" fmla="*/ 2 h 85"/>
                <a:gd name="T12" fmla="*/ 10 w 206"/>
                <a:gd name="T13" fmla="*/ 1 h 85"/>
                <a:gd name="T14" fmla="*/ 11 w 206"/>
                <a:gd name="T15" fmla="*/ 0 h 85"/>
                <a:gd name="T16" fmla="*/ 13 w 206"/>
                <a:gd name="T17" fmla="*/ 0 h 85"/>
                <a:gd name="T18" fmla="*/ 14 w 206"/>
                <a:gd name="T19" fmla="*/ 0 h 85"/>
                <a:gd name="T20" fmla="*/ 17 w 206"/>
                <a:gd name="T21" fmla="*/ 0 h 85"/>
                <a:gd name="T22" fmla="*/ 18 w 206"/>
                <a:gd name="T23" fmla="*/ 0 h 85"/>
                <a:gd name="T24" fmla="*/ 20 w 206"/>
                <a:gd name="T25" fmla="*/ 0 h 85"/>
                <a:gd name="T26" fmla="*/ 21 w 206"/>
                <a:gd name="T27" fmla="*/ 0 h 85"/>
                <a:gd name="T28" fmla="*/ 23 w 206"/>
                <a:gd name="T29" fmla="*/ 1 h 85"/>
                <a:gd name="T30" fmla="*/ 24 w 206"/>
                <a:gd name="T31" fmla="*/ 2 h 85"/>
                <a:gd name="T32" fmla="*/ 25 w 206"/>
                <a:gd name="T33" fmla="*/ 3 h 85"/>
                <a:gd name="T34" fmla="*/ 26 w 206"/>
                <a:gd name="T35" fmla="*/ 5 h 85"/>
                <a:gd name="T36" fmla="*/ 26 w 206"/>
                <a:gd name="T37" fmla="*/ 7 h 85"/>
                <a:gd name="T38" fmla="*/ 25 w 206"/>
                <a:gd name="T39" fmla="*/ 9 h 85"/>
                <a:gd name="T40" fmla="*/ 24 w 206"/>
                <a:gd name="T41" fmla="*/ 10 h 85"/>
                <a:gd name="T42" fmla="*/ 21 w 206"/>
                <a:gd name="T43" fmla="*/ 10 h 85"/>
                <a:gd name="T44" fmla="*/ 19 w 206"/>
                <a:gd name="T45" fmla="*/ 10 h 85"/>
                <a:gd name="T46" fmla="*/ 17 w 206"/>
                <a:gd name="T47" fmla="*/ 9 h 85"/>
                <a:gd name="T48" fmla="*/ 14 w 206"/>
                <a:gd name="T49" fmla="*/ 7 h 85"/>
                <a:gd name="T50" fmla="*/ 13 w 206"/>
                <a:gd name="T51" fmla="*/ 6 h 85"/>
                <a:gd name="T52" fmla="*/ 11 w 206"/>
                <a:gd name="T53" fmla="*/ 5 h 85"/>
                <a:gd name="T54" fmla="*/ 9 w 206"/>
                <a:gd name="T55" fmla="*/ 5 h 85"/>
                <a:gd name="T56" fmla="*/ 6 w 206"/>
                <a:gd name="T57" fmla="*/ 5 h 85"/>
                <a:gd name="T58" fmla="*/ 3 w 206"/>
                <a:gd name="T59" fmla="*/ 6 h 85"/>
                <a:gd name="T60" fmla="*/ 2 w 206"/>
                <a:gd name="T61" fmla="*/ 6 h 85"/>
                <a:gd name="T62" fmla="*/ 1 w 206"/>
                <a:gd name="T63" fmla="*/ 6 h 85"/>
                <a:gd name="T64" fmla="*/ 0 w 206"/>
                <a:gd name="T65" fmla="*/ 6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09" name="Freeform 48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3 w 147"/>
                <a:gd name="T3" fmla="*/ 0 h 95"/>
                <a:gd name="T4" fmla="*/ 6 w 147"/>
                <a:gd name="T5" fmla="*/ 0 h 95"/>
                <a:gd name="T6" fmla="*/ 9 w 147"/>
                <a:gd name="T7" fmla="*/ 0 h 95"/>
                <a:gd name="T8" fmla="*/ 12 w 147"/>
                <a:gd name="T9" fmla="*/ 1 h 95"/>
                <a:gd name="T10" fmla="*/ 14 w 147"/>
                <a:gd name="T11" fmla="*/ 2 h 95"/>
                <a:gd name="T12" fmla="*/ 16 w 147"/>
                <a:gd name="T13" fmla="*/ 3 h 95"/>
                <a:gd name="T14" fmla="*/ 18 w 147"/>
                <a:gd name="T15" fmla="*/ 5 h 95"/>
                <a:gd name="T16" fmla="*/ 19 w 147"/>
                <a:gd name="T17" fmla="*/ 7 h 95"/>
                <a:gd name="T18" fmla="*/ 19 w 147"/>
                <a:gd name="T19" fmla="*/ 9 h 95"/>
                <a:gd name="T20" fmla="*/ 18 w 147"/>
                <a:gd name="T21" fmla="*/ 11 h 95"/>
                <a:gd name="T22" fmla="*/ 17 w 147"/>
                <a:gd name="T23" fmla="*/ 11 h 95"/>
                <a:gd name="T24" fmla="*/ 15 w 147"/>
                <a:gd name="T25" fmla="*/ 11 h 95"/>
                <a:gd name="T26" fmla="*/ 14 w 147"/>
                <a:gd name="T27" fmla="*/ 11 h 95"/>
                <a:gd name="T28" fmla="*/ 12 w 147"/>
                <a:gd name="T29" fmla="*/ 10 h 95"/>
                <a:gd name="T30" fmla="*/ 11 w 147"/>
                <a:gd name="T31" fmla="*/ 8 h 95"/>
                <a:gd name="T32" fmla="*/ 10 w 147"/>
                <a:gd name="T33" fmla="*/ 6 h 95"/>
                <a:gd name="T34" fmla="*/ 9 w 147"/>
                <a:gd name="T35" fmla="*/ 5 h 95"/>
                <a:gd name="T36" fmla="*/ 8 w 147"/>
                <a:gd name="T37" fmla="*/ 4 h 95"/>
                <a:gd name="T38" fmla="*/ 7 w 147"/>
                <a:gd name="T39" fmla="*/ 2 h 95"/>
                <a:gd name="T40" fmla="*/ 5 w 147"/>
                <a:gd name="T41" fmla="*/ 2 h 95"/>
                <a:gd name="T42" fmla="*/ 3 w 147"/>
                <a:gd name="T43" fmla="*/ 1 h 95"/>
                <a:gd name="T44" fmla="*/ 2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0" name="Freeform 49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2 w 87"/>
                <a:gd name="T3" fmla="*/ 1 h 154"/>
                <a:gd name="T4" fmla="*/ 4 w 87"/>
                <a:gd name="T5" fmla="*/ 3 h 154"/>
                <a:gd name="T6" fmla="*/ 7 w 87"/>
                <a:gd name="T7" fmla="*/ 5 h 154"/>
                <a:gd name="T8" fmla="*/ 8 w 87"/>
                <a:gd name="T9" fmla="*/ 7 h 154"/>
                <a:gd name="T10" fmla="*/ 10 w 87"/>
                <a:gd name="T11" fmla="*/ 10 h 154"/>
                <a:gd name="T12" fmla="*/ 10 w 87"/>
                <a:gd name="T13" fmla="*/ 12 h 154"/>
                <a:gd name="T14" fmla="*/ 10 w 87"/>
                <a:gd name="T15" fmla="*/ 14 h 154"/>
                <a:gd name="T16" fmla="*/ 10 w 87"/>
                <a:gd name="T17" fmla="*/ 18 h 154"/>
                <a:gd name="T18" fmla="*/ 8 w 87"/>
                <a:gd name="T19" fmla="*/ 19 h 154"/>
                <a:gd name="T20" fmla="*/ 7 w 87"/>
                <a:gd name="T21" fmla="*/ 19 h 154"/>
                <a:gd name="T22" fmla="*/ 6 w 87"/>
                <a:gd name="T23" fmla="*/ 19 h 154"/>
                <a:gd name="T24" fmla="*/ 4 w 87"/>
                <a:gd name="T25" fmla="*/ 18 h 154"/>
                <a:gd name="T26" fmla="*/ 3 w 87"/>
                <a:gd name="T27" fmla="*/ 17 h 154"/>
                <a:gd name="T28" fmla="*/ 3 w 87"/>
                <a:gd name="T29" fmla="*/ 14 h 154"/>
                <a:gd name="T30" fmla="*/ 3 w 87"/>
                <a:gd name="T31" fmla="*/ 12 h 154"/>
                <a:gd name="T32" fmla="*/ 3 w 87"/>
                <a:gd name="T33" fmla="*/ 11 h 154"/>
                <a:gd name="T34" fmla="*/ 4 w 87"/>
                <a:gd name="T35" fmla="*/ 10 h 154"/>
                <a:gd name="T36" fmla="*/ 3 w 87"/>
                <a:gd name="T37" fmla="*/ 7 h 154"/>
                <a:gd name="T38" fmla="*/ 3 w 87"/>
                <a:gd name="T39" fmla="*/ 5 h 154"/>
                <a:gd name="T40" fmla="*/ 2 w 87"/>
                <a:gd name="T41" fmla="*/ 3 h 154"/>
                <a:gd name="T42" fmla="*/ 1 w 87"/>
                <a:gd name="T43" fmla="*/ 2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1" name="Freeform 50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8 h 69"/>
                <a:gd name="T2" fmla="*/ 2 w 161"/>
                <a:gd name="T3" fmla="*/ 6 h 69"/>
                <a:gd name="T4" fmla="*/ 4 w 161"/>
                <a:gd name="T5" fmla="*/ 4 h 69"/>
                <a:gd name="T6" fmla="*/ 7 w 161"/>
                <a:gd name="T7" fmla="*/ 2 h 69"/>
                <a:gd name="T8" fmla="*/ 9 w 161"/>
                <a:gd name="T9" fmla="*/ 1 h 69"/>
                <a:gd name="T10" fmla="*/ 12 w 161"/>
                <a:gd name="T11" fmla="*/ 0 h 69"/>
                <a:gd name="T12" fmla="*/ 14 w 161"/>
                <a:gd name="T13" fmla="*/ 0 h 69"/>
                <a:gd name="T14" fmla="*/ 17 w 161"/>
                <a:gd name="T15" fmla="*/ 0 h 69"/>
                <a:gd name="T16" fmla="*/ 19 w 161"/>
                <a:gd name="T17" fmla="*/ 1 h 69"/>
                <a:gd name="T18" fmla="*/ 20 w 161"/>
                <a:gd name="T19" fmla="*/ 3 h 69"/>
                <a:gd name="T20" fmla="*/ 21 w 161"/>
                <a:gd name="T21" fmla="*/ 4 h 69"/>
                <a:gd name="T22" fmla="*/ 20 w 161"/>
                <a:gd name="T23" fmla="*/ 5 h 69"/>
                <a:gd name="T24" fmla="*/ 19 w 161"/>
                <a:gd name="T25" fmla="*/ 6 h 69"/>
                <a:gd name="T26" fmla="*/ 17 w 161"/>
                <a:gd name="T27" fmla="*/ 7 h 69"/>
                <a:gd name="T28" fmla="*/ 16 w 161"/>
                <a:gd name="T29" fmla="*/ 8 h 69"/>
                <a:gd name="T30" fmla="*/ 14 w 161"/>
                <a:gd name="T31" fmla="*/ 7 h 69"/>
                <a:gd name="T32" fmla="*/ 12 w 161"/>
                <a:gd name="T33" fmla="*/ 6 h 69"/>
                <a:gd name="T34" fmla="*/ 10 w 161"/>
                <a:gd name="T35" fmla="*/ 6 h 69"/>
                <a:gd name="T36" fmla="*/ 8 w 161"/>
                <a:gd name="T37" fmla="*/ 5 h 69"/>
                <a:gd name="T38" fmla="*/ 6 w 161"/>
                <a:gd name="T39" fmla="*/ 6 h 69"/>
                <a:gd name="T40" fmla="*/ 5 w 161"/>
                <a:gd name="T41" fmla="*/ 6 h 69"/>
                <a:gd name="T42" fmla="*/ 3 w 161"/>
                <a:gd name="T43" fmla="*/ 7 h 69"/>
                <a:gd name="T44" fmla="*/ 2 w 161"/>
                <a:gd name="T45" fmla="*/ 8 h 69"/>
                <a:gd name="T46" fmla="*/ 1 w 161"/>
                <a:gd name="T47" fmla="*/ 8 h 69"/>
                <a:gd name="T48" fmla="*/ 0 w 161"/>
                <a:gd name="T49" fmla="*/ 8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2" name="Freeform 51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16 h 133"/>
                <a:gd name="T2" fmla="*/ 1 w 114"/>
                <a:gd name="T3" fmla="*/ 13 h 133"/>
                <a:gd name="T4" fmla="*/ 1 w 114"/>
                <a:gd name="T5" fmla="*/ 11 h 133"/>
                <a:gd name="T6" fmla="*/ 2 w 114"/>
                <a:gd name="T7" fmla="*/ 8 h 133"/>
                <a:gd name="T8" fmla="*/ 3 w 114"/>
                <a:gd name="T9" fmla="*/ 5 h 133"/>
                <a:gd name="T10" fmla="*/ 5 w 114"/>
                <a:gd name="T11" fmla="*/ 3 h 133"/>
                <a:gd name="T12" fmla="*/ 7 w 114"/>
                <a:gd name="T13" fmla="*/ 1 h 133"/>
                <a:gd name="T14" fmla="*/ 9 w 114"/>
                <a:gd name="T15" fmla="*/ 0 h 133"/>
                <a:gd name="T16" fmla="*/ 11 w 114"/>
                <a:gd name="T17" fmla="*/ 0 h 133"/>
                <a:gd name="T18" fmla="*/ 13 w 114"/>
                <a:gd name="T19" fmla="*/ 0 h 133"/>
                <a:gd name="T20" fmla="*/ 14 w 114"/>
                <a:gd name="T21" fmla="*/ 1 h 133"/>
                <a:gd name="T22" fmla="*/ 14 w 114"/>
                <a:gd name="T23" fmla="*/ 2 h 133"/>
                <a:gd name="T24" fmla="*/ 14 w 114"/>
                <a:gd name="T25" fmla="*/ 4 h 133"/>
                <a:gd name="T26" fmla="*/ 14 w 114"/>
                <a:gd name="T27" fmla="*/ 5 h 133"/>
                <a:gd name="T28" fmla="*/ 12 w 114"/>
                <a:gd name="T29" fmla="*/ 7 h 133"/>
                <a:gd name="T30" fmla="*/ 11 w 114"/>
                <a:gd name="T31" fmla="*/ 8 h 133"/>
                <a:gd name="T32" fmla="*/ 8 w 114"/>
                <a:gd name="T33" fmla="*/ 8 h 133"/>
                <a:gd name="T34" fmla="*/ 7 w 114"/>
                <a:gd name="T35" fmla="*/ 8 h 133"/>
                <a:gd name="T36" fmla="*/ 5 w 114"/>
                <a:gd name="T37" fmla="*/ 9 h 133"/>
                <a:gd name="T38" fmla="*/ 4 w 114"/>
                <a:gd name="T39" fmla="*/ 11 h 133"/>
                <a:gd name="T40" fmla="*/ 3 w 114"/>
                <a:gd name="T41" fmla="*/ 12 h 133"/>
                <a:gd name="T42" fmla="*/ 2 w 114"/>
                <a:gd name="T43" fmla="*/ 14 h 133"/>
                <a:gd name="T44" fmla="*/ 1 w 114"/>
                <a:gd name="T45" fmla="*/ 15 h 133"/>
                <a:gd name="T46" fmla="*/ 1 w 114"/>
                <a:gd name="T47" fmla="*/ 16 h 133"/>
                <a:gd name="T48" fmla="*/ 0 w 114"/>
                <a:gd name="T49" fmla="*/ 16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3" name="Freeform 52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3 w 70"/>
                <a:gd name="T1" fmla="*/ 21 h 163"/>
                <a:gd name="T2" fmla="*/ 2 w 70"/>
                <a:gd name="T3" fmla="*/ 19 h 163"/>
                <a:gd name="T4" fmla="*/ 1 w 70"/>
                <a:gd name="T5" fmla="*/ 16 h 163"/>
                <a:gd name="T6" fmla="*/ 1 w 70"/>
                <a:gd name="T7" fmla="*/ 13 h 163"/>
                <a:gd name="T8" fmla="*/ 0 w 70"/>
                <a:gd name="T9" fmla="*/ 10 h 163"/>
                <a:gd name="T10" fmla="*/ 0 w 70"/>
                <a:gd name="T11" fmla="*/ 7 h 163"/>
                <a:gd name="T12" fmla="*/ 1 w 70"/>
                <a:gd name="T13" fmla="*/ 5 h 163"/>
                <a:gd name="T14" fmla="*/ 1 w 70"/>
                <a:gd name="T15" fmla="*/ 3 h 163"/>
                <a:gd name="T16" fmla="*/ 3 w 70"/>
                <a:gd name="T17" fmla="*/ 1 h 163"/>
                <a:gd name="T18" fmla="*/ 5 w 70"/>
                <a:gd name="T19" fmla="*/ 0 h 163"/>
                <a:gd name="T20" fmla="*/ 7 w 70"/>
                <a:gd name="T21" fmla="*/ 1 h 163"/>
                <a:gd name="T22" fmla="*/ 8 w 70"/>
                <a:gd name="T23" fmla="*/ 2 h 163"/>
                <a:gd name="T24" fmla="*/ 9 w 70"/>
                <a:gd name="T25" fmla="*/ 3 h 163"/>
                <a:gd name="T26" fmla="*/ 9 w 70"/>
                <a:gd name="T27" fmla="*/ 5 h 163"/>
                <a:gd name="T28" fmla="*/ 9 w 70"/>
                <a:gd name="T29" fmla="*/ 6 h 163"/>
                <a:gd name="T30" fmla="*/ 7 w 70"/>
                <a:gd name="T31" fmla="*/ 8 h 163"/>
                <a:gd name="T32" fmla="*/ 6 w 70"/>
                <a:gd name="T33" fmla="*/ 10 h 163"/>
                <a:gd name="T34" fmla="*/ 4 w 70"/>
                <a:gd name="T35" fmla="*/ 13 h 163"/>
                <a:gd name="T36" fmla="*/ 3 w 70"/>
                <a:gd name="T37" fmla="*/ 16 h 163"/>
                <a:gd name="T38" fmla="*/ 3 w 70"/>
                <a:gd name="T39" fmla="*/ 19 h 163"/>
                <a:gd name="T40" fmla="*/ 3 w 70"/>
                <a:gd name="T41" fmla="*/ 2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4" name="Freeform 53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1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1 w 361"/>
                <a:gd name="T7" fmla="*/ 0 h 348"/>
                <a:gd name="T8" fmla="*/ 2 w 361"/>
                <a:gd name="T9" fmla="*/ 1 h 348"/>
                <a:gd name="T10" fmla="*/ 5 w 361"/>
                <a:gd name="T11" fmla="*/ 1 h 348"/>
                <a:gd name="T12" fmla="*/ 8 w 361"/>
                <a:gd name="T13" fmla="*/ 2 h 348"/>
                <a:gd name="T14" fmla="*/ 12 w 361"/>
                <a:gd name="T15" fmla="*/ 3 h 348"/>
                <a:gd name="T16" fmla="*/ 16 w 361"/>
                <a:gd name="T17" fmla="*/ 5 h 348"/>
                <a:gd name="T18" fmla="*/ 20 w 361"/>
                <a:gd name="T19" fmla="*/ 6 h 348"/>
                <a:gd name="T20" fmla="*/ 24 w 361"/>
                <a:gd name="T21" fmla="*/ 10 h 348"/>
                <a:gd name="T22" fmla="*/ 28 w 361"/>
                <a:gd name="T23" fmla="*/ 12 h 348"/>
                <a:gd name="T24" fmla="*/ 32 w 361"/>
                <a:gd name="T25" fmla="*/ 15 h 348"/>
                <a:gd name="T26" fmla="*/ 36 w 361"/>
                <a:gd name="T27" fmla="*/ 19 h 348"/>
                <a:gd name="T28" fmla="*/ 39 w 361"/>
                <a:gd name="T29" fmla="*/ 22 h 348"/>
                <a:gd name="T30" fmla="*/ 42 w 361"/>
                <a:gd name="T31" fmla="*/ 26 h 348"/>
                <a:gd name="T32" fmla="*/ 44 w 361"/>
                <a:gd name="T33" fmla="*/ 30 h 348"/>
                <a:gd name="T34" fmla="*/ 45 w 361"/>
                <a:gd name="T35" fmla="*/ 34 h 348"/>
                <a:gd name="T36" fmla="*/ 44 w 361"/>
                <a:gd name="T37" fmla="*/ 36 h 348"/>
                <a:gd name="T38" fmla="*/ 44 w 361"/>
                <a:gd name="T39" fmla="*/ 38 h 348"/>
                <a:gd name="T40" fmla="*/ 43 w 361"/>
                <a:gd name="T41" fmla="*/ 40 h 348"/>
                <a:gd name="T42" fmla="*/ 42 w 361"/>
                <a:gd name="T43" fmla="*/ 42 h 348"/>
                <a:gd name="T44" fmla="*/ 41 w 361"/>
                <a:gd name="T45" fmla="*/ 43 h 348"/>
                <a:gd name="T46" fmla="*/ 40 w 361"/>
                <a:gd name="T47" fmla="*/ 44 h 348"/>
                <a:gd name="T48" fmla="*/ 40 w 361"/>
                <a:gd name="T49" fmla="*/ 44 h 348"/>
                <a:gd name="T50" fmla="*/ 40 w 361"/>
                <a:gd name="T51" fmla="*/ 44 h 348"/>
                <a:gd name="T52" fmla="*/ 40 w 361"/>
                <a:gd name="T53" fmla="*/ 43 h 348"/>
                <a:gd name="T54" fmla="*/ 41 w 361"/>
                <a:gd name="T55" fmla="*/ 42 h 348"/>
                <a:gd name="T56" fmla="*/ 42 w 361"/>
                <a:gd name="T57" fmla="*/ 40 h 348"/>
                <a:gd name="T58" fmla="*/ 42 w 361"/>
                <a:gd name="T59" fmla="*/ 39 h 348"/>
                <a:gd name="T60" fmla="*/ 42 w 361"/>
                <a:gd name="T61" fmla="*/ 36 h 348"/>
                <a:gd name="T62" fmla="*/ 42 w 361"/>
                <a:gd name="T63" fmla="*/ 34 h 348"/>
                <a:gd name="T64" fmla="*/ 42 w 361"/>
                <a:gd name="T65" fmla="*/ 30 h 348"/>
                <a:gd name="T66" fmla="*/ 40 w 361"/>
                <a:gd name="T67" fmla="*/ 27 h 348"/>
                <a:gd name="T68" fmla="*/ 38 w 361"/>
                <a:gd name="T69" fmla="*/ 24 h 348"/>
                <a:gd name="T70" fmla="*/ 35 w 361"/>
                <a:gd name="T71" fmla="*/ 21 h 348"/>
                <a:gd name="T72" fmla="*/ 31 w 361"/>
                <a:gd name="T73" fmla="*/ 17 h 348"/>
                <a:gd name="T74" fmla="*/ 25 w 361"/>
                <a:gd name="T75" fmla="*/ 13 h 348"/>
                <a:gd name="T76" fmla="*/ 19 w 361"/>
                <a:gd name="T77" fmla="*/ 10 h 348"/>
                <a:gd name="T78" fmla="*/ 11 w 361"/>
                <a:gd name="T79" fmla="*/ 5 h 348"/>
                <a:gd name="T80" fmla="*/ 1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5" name="Freeform 54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4 w 126"/>
                <a:gd name="T1" fmla="*/ 0 h 343"/>
                <a:gd name="T2" fmla="*/ 2 w 126"/>
                <a:gd name="T3" fmla="*/ 3 h 343"/>
                <a:gd name="T4" fmla="*/ 1 w 126"/>
                <a:gd name="T5" fmla="*/ 8 h 343"/>
                <a:gd name="T6" fmla="*/ 0 w 126"/>
                <a:gd name="T7" fmla="*/ 15 h 343"/>
                <a:gd name="T8" fmla="*/ 1 w 126"/>
                <a:gd name="T9" fmla="*/ 21 h 343"/>
                <a:gd name="T10" fmla="*/ 3 w 126"/>
                <a:gd name="T11" fmla="*/ 28 h 343"/>
                <a:gd name="T12" fmla="*/ 6 w 126"/>
                <a:gd name="T13" fmla="*/ 34 h 343"/>
                <a:gd name="T14" fmla="*/ 10 w 126"/>
                <a:gd name="T15" fmla="*/ 39 h 343"/>
                <a:gd name="T16" fmla="*/ 16 w 126"/>
                <a:gd name="T17" fmla="*/ 42 h 343"/>
                <a:gd name="T18" fmla="*/ 16 w 126"/>
                <a:gd name="T19" fmla="*/ 42 h 343"/>
                <a:gd name="T20" fmla="*/ 15 w 126"/>
                <a:gd name="T21" fmla="*/ 41 h 343"/>
                <a:gd name="T22" fmla="*/ 13 w 126"/>
                <a:gd name="T23" fmla="*/ 40 h 343"/>
                <a:gd name="T24" fmla="*/ 11 w 126"/>
                <a:gd name="T25" fmla="*/ 38 h 343"/>
                <a:gd name="T26" fmla="*/ 9 w 126"/>
                <a:gd name="T27" fmla="*/ 36 h 343"/>
                <a:gd name="T28" fmla="*/ 7 w 126"/>
                <a:gd name="T29" fmla="*/ 33 h 343"/>
                <a:gd name="T30" fmla="*/ 6 w 126"/>
                <a:gd name="T31" fmla="*/ 30 h 343"/>
                <a:gd name="T32" fmla="*/ 4 w 126"/>
                <a:gd name="T33" fmla="*/ 27 h 343"/>
                <a:gd name="T34" fmla="*/ 3 w 126"/>
                <a:gd name="T35" fmla="*/ 22 h 343"/>
                <a:gd name="T36" fmla="*/ 2 w 126"/>
                <a:gd name="T37" fmla="*/ 18 h 343"/>
                <a:gd name="T38" fmla="*/ 2 w 126"/>
                <a:gd name="T39" fmla="*/ 13 h 343"/>
                <a:gd name="T40" fmla="*/ 2 w 126"/>
                <a:gd name="T41" fmla="*/ 9 h 343"/>
                <a:gd name="T42" fmla="*/ 3 w 126"/>
                <a:gd name="T43" fmla="*/ 5 h 343"/>
                <a:gd name="T44" fmla="*/ 3 w 126"/>
                <a:gd name="T45" fmla="*/ 2 h 343"/>
                <a:gd name="T46" fmla="*/ 3 w 126"/>
                <a:gd name="T47" fmla="*/ 0 h 343"/>
                <a:gd name="T48" fmla="*/ 4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6" name="Freeform 55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41 w 332"/>
                <a:gd name="T1" fmla="*/ 20 h 160"/>
                <a:gd name="T2" fmla="*/ 40 w 332"/>
                <a:gd name="T3" fmla="*/ 19 h 160"/>
                <a:gd name="T4" fmla="*/ 39 w 332"/>
                <a:gd name="T5" fmla="*/ 17 h 160"/>
                <a:gd name="T6" fmla="*/ 38 w 332"/>
                <a:gd name="T7" fmla="*/ 14 h 160"/>
                <a:gd name="T8" fmla="*/ 36 w 332"/>
                <a:gd name="T9" fmla="*/ 12 h 160"/>
                <a:gd name="T10" fmla="*/ 34 w 332"/>
                <a:gd name="T11" fmla="*/ 10 h 160"/>
                <a:gd name="T12" fmla="*/ 31 w 332"/>
                <a:gd name="T13" fmla="*/ 7 h 160"/>
                <a:gd name="T14" fmla="*/ 28 w 332"/>
                <a:gd name="T15" fmla="*/ 6 h 160"/>
                <a:gd name="T16" fmla="*/ 25 w 332"/>
                <a:gd name="T17" fmla="*/ 5 h 160"/>
                <a:gd name="T18" fmla="*/ 22 w 332"/>
                <a:gd name="T19" fmla="*/ 3 h 160"/>
                <a:gd name="T20" fmla="*/ 19 w 332"/>
                <a:gd name="T21" fmla="*/ 1 h 160"/>
                <a:gd name="T22" fmla="*/ 16 w 332"/>
                <a:gd name="T23" fmla="*/ 1 h 160"/>
                <a:gd name="T24" fmla="*/ 13 w 332"/>
                <a:gd name="T25" fmla="*/ 0 h 160"/>
                <a:gd name="T26" fmla="*/ 9 w 332"/>
                <a:gd name="T27" fmla="*/ 0 h 160"/>
                <a:gd name="T28" fmla="*/ 6 w 332"/>
                <a:gd name="T29" fmla="*/ 1 h 160"/>
                <a:gd name="T30" fmla="*/ 3 w 332"/>
                <a:gd name="T31" fmla="*/ 1 h 160"/>
                <a:gd name="T32" fmla="*/ 0 w 332"/>
                <a:gd name="T33" fmla="*/ 3 h 160"/>
                <a:gd name="T34" fmla="*/ 0 w 332"/>
                <a:gd name="T35" fmla="*/ 3 h 160"/>
                <a:gd name="T36" fmla="*/ 1 w 332"/>
                <a:gd name="T37" fmla="*/ 3 h 160"/>
                <a:gd name="T38" fmla="*/ 4 w 332"/>
                <a:gd name="T39" fmla="*/ 3 h 160"/>
                <a:gd name="T40" fmla="*/ 6 w 332"/>
                <a:gd name="T41" fmla="*/ 1 h 160"/>
                <a:gd name="T42" fmla="*/ 9 w 332"/>
                <a:gd name="T43" fmla="*/ 1 h 160"/>
                <a:gd name="T44" fmla="*/ 13 w 332"/>
                <a:gd name="T45" fmla="*/ 1 h 160"/>
                <a:gd name="T46" fmla="*/ 16 w 332"/>
                <a:gd name="T47" fmla="*/ 3 h 160"/>
                <a:gd name="T48" fmla="*/ 19 w 332"/>
                <a:gd name="T49" fmla="*/ 3 h 160"/>
                <a:gd name="T50" fmla="*/ 24 w 332"/>
                <a:gd name="T51" fmla="*/ 5 h 160"/>
                <a:gd name="T52" fmla="*/ 28 w 332"/>
                <a:gd name="T53" fmla="*/ 7 h 160"/>
                <a:gd name="T54" fmla="*/ 31 w 332"/>
                <a:gd name="T55" fmla="*/ 10 h 160"/>
                <a:gd name="T56" fmla="*/ 35 w 332"/>
                <a:gd name="T57" fmla="*/ 13 h 160"/>
                <a:gd name="T58" fmla="*/ 37 w 332"/>
                <a:gd name="T59" fmla="*/ 15 h 160"/>
                <a:gd name="T60" fmla="*/ 39 w 332"/>
                <a:gd name="T61" fmla="*/ 18 h 160"/>
                <a:gd name="T62" fmla="*/ 41 w 332"/>
                <a:gd name="T63" fmla="*/ 20 h 160"/>
                <a:gd name="T64" fmla="*/ 41 w 332"/>
                <a:gd name="T65" fmla="*/ 2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7" name="Freeform 56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41 w 373"/>
                <a:gd name="T1" fmla="*/ 167 h 1340"/>
                <a:gd name="T2" fmla="*/ 30 w 373"/>
                <a:gd name="T3" fmla="*/ 166 h 1340"/>
                <a:gd name="T4" fmla="*/ 20 w 373"/>
                <a:gd name="T5" fmla="*/ 163 h 1340"/>
                <a:gd name="T6" fmla="*/ 12 w 373"/>
                <a:gd name="T7" fmla="*/ 159 h 1340"/>
                <a:gd name="T8" fmla="*/ 6 w 373"/>
                <a:gd name="T9" fmla="*/ 152 h 1340"/>
                <a:gd name="T10" fmla="*/ 5 w 373"/>
                <a:gd name="T11" fmla="*/ 142 h 1340"/>
                <a:gd name="T12" fmla="*/ 8 w 373"/>
                <a:gd name="T13" fmla="*/ 127 h 1340"/>
                <a:gd name="T14" fmla="*/ 17 w 373"/>
                <a:gd name="T15" fmla="*/ 108 h 1340"/>
                <a:gd name="T16" fmla="*/ 31 w 373"/>
                <a:gd name="T17" fmla="*/ 87 h 1340"/>
                <a:gd name="T18" fmla="*/ 39 w 373"/>
                <a:gd name="T19" fmla="*/ 70 h 1340"/>
                <a:gd name="T20" fmla="*/ 44 w 373"/>
                <a:gd name="T21" fmla="*/ 53 h 1340"/>
                <a:gd name="T22" fmla="*/ 46 w 373"/>
                <a:gd name="T23" fmla="*/ 39 h 1340"/>
                <a:gd name="T24" fmla="*/ 44 w 373"/>
                <a:gd name="T25" fmla="*/ 26 h 1340"/>
                <a:gd name="T26" fmla="*/ 40 w 373"/>
                <a:gd name="T27" fmla="*/ 17 h 1340"/>
                <a:gd name="T28" fmla="*/ 34 w 373"/>
                <a:gd name="T29" fmla="*/ 9 h 1340"/>
                <a:gd name="T30" fmla="*/ 27 w 373"/>
                <a:gd name="T31" fmla="*/ 3 h 1340"/>
                <a:gd name="T32" fmla="*/ 20 w 373"/>
                <a:gd name="T33" fmla="*/ 1 h 1340"/>
                <a:gd name="T34" fmla="*/ 14 w 373"/>
                <a:gd name="T35" fmla="*/ 1 h 1340"/>
                <a:gd name="T36" fmla="*/ 10 w 373"/>
                <a:gd name="T37" fmla="*/ 1 h 1340"/>
                <a:gd name="T38" fmla="*/ 7 w 373"/>
                <a:gd name="T39" fmla="*/ 5 h 1340"/>
                <a:gd name="T40" fmla="*/ 4 w 373"/>
                <a:gd name="T41" fmla="*/ 7 h 1340"/>
                <a:gd name="T42" fmla="*/ 2 w 373"/>
                <a:gd name="T43" fmla="*/ 10 h 1340"/>
                <a:gd name="T44" fmla="*/ 0 w 373"/>
                <a:gd name="T45" fmla="*/ 13 h 1340"/>
                <a:gd name="T46" fmla="*/ 0 w 373"/>
                <a:gd name="T47" fmla="*/ 15 h 1340"/>
                <a:gd name="T48" fmla="*/ 0 w 373"/>
                <a:gd name="T49" fmla="*/ 15 h 1340"/>
                <a:gd name="T50" fmla="*/ 1 w 373"/>
                <a:gd name="T51" fmla="*/ 13 h 1340"/>
                <a:gd name="T52" fmla="*/ 2 w 373"/>
                <a:gd name="T53" fmla="*/ 11 h 1340"/>
                <a:gd name="T54" fmla="*/ 5 w 373"/>
                <a:gd name="T55" fmla="*/ 10 h 1340"/>
                <a:gd name="T56" fmla="*/ 8 w 373"/>
                <a:gd name="T57" fmla="*/ 6 h 1340"/>
                <a:gd name="T58" fmla="*/ 12 w 373"/>
                <a:gd name="T59" fmla="*/ 5 h 1340"/>
                <a:gd name="T60" fmla="*/ 16 w 373"/>
                <a:gd name="T61" fmla="*/ 3 h 1340"/>
                <a:gd name="T62" fmla="*/ 21 w 373"/>
                <a:gd name="T63" fmla="*/ 3 h 1340"/>
                <a:gd name="T64" fmla="*/ 26 w 373"/>
                <a:gd name="T65" fmla="*/ 5 h 1340"/>
                <a:gd name="T66" fmla="*/ 31 w 373"/>
                <a:gd name="T67" fmla="*/ 9 h 1340"/>
                <a:gd name="T68" fmla="*/ 36 w 373"/>
                <a:gd name="T69" fmla="*/ 14 h 1340"/>
                <a:gd name="T70" fmla="*/ 40 w 373"/>
                <a:gd name="T71" fmla="*/ 21 h 1340"/>
                <a:gd name="T72" fmla="*/ 43 w 373"/>
                <a:gd name="T73" fmla="*/ 29 h 1340"/>
                <a:gd name="T74" fmla="*/ 45 w 373"/>
                <a:gd name="T75" fmla="*/ 40 h 1340"/>
                <a:gd name="T76" fmla="*/ 44 w 373"/>
                <a:gd name="T77" fmla="*/ 50 h 1340"/>
                <a:gd name="T78" fmla="*/ 40 w 373"/>
                <a:gd name="T79" fmla="*/ 62 h 1340"/>
                <a:gd name="T80" fmla="*/ 33 w 373"/>
                <a:gd name="T81" fmla="*/ 77 h 1340"/>
                <a:gd name="T82" fmla="*/ 25 w 373"/>
                <a:gd name="T83" fmla="*/ 89 h 1340"/>
                <a:gd name="T84" fmla="*/ 18 w 373"/>
                <a:gd name="T85" fmla="*/ 101 h 1340"/>
                <a:gd name="T86" fmla="*/ 11 w 373"/>
                <a:gd name="T87" fmla="*/ 112 h 1340"/>
                <a:gd name="T88" fmla="*/ 6 w 373"/>
                <a:gd name="T89" fmla="*/ 123 h 1340"/>
                <a:gd name="T90" fmla="*/ 2 w 373"/>
                <a:gd name="T91" fmla="*/ 133 h 1340"/>
                <a:gd name="T92" fmla="*/ 0 w 373"/>
                <a:gd name="T93" fmla="*/ 142 h 1340"/>
                <a:gd name="T94" fmla="*/ 2 w 373"/>
                <a:gd name="T95" fmla="*/ 150 h 1340"/>
                <a:gd name="T96" fmla="*/ 7 w 373"/>
                <a:gd name="T97" fmla="*/ 157 h 1340"/>
                <a:gd name="T98" fmla="*/ 13 w 373"/>
                <a:gd name="T99" fmla="*/ 162 h 1340"/>
                <a:gd name="T100" fmla="*/ 19 w 373"/>
                <a:gd name="T101" fmla="*/ 165 h 1340"/>
                <a:gd name="T102" fmla="*/ 26 w 373"/>
                <a:gd name="T103" fmla="*/ 167 h 1340"/>
                <a:gd name="T104" fmla="*/ 33 w 373"/>
                <a:gd name="T105" fmla="*/ 168 h 1340"/>
                <a:gd name="T106" fmla="*/ 39 w 373"/>
                <a:gd name="T107" fmla="*/ 168 h 1340"/>
                <a:gd name="T108" fmla="*/ 43 w 373"/>
                <a:gd name="T109" fmla="*/ 168 h 1340"/>
                <a:gd name="T110" fmla="*/ 46 w 373"/>
                <a:gd name="T111" fmla="*/ 167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8" name="Freeform 57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3 w 110"/>
                <a:gd name="T1" fmla="*/ 8 h 123"/>
                <a:gd name="T2" fmla="*/ 14 w 110"/>
                <a:gd name="T3" fmla="*/ 7 h 123"/>
                <a:gd name="T4" fmla="*/ 14 w 110"/>
                <a:gd name="T5" fmla="*/ 6 h 123"/>
                <a:gd name="T6" fmla="*/ 14 w 110"/>
                <a:gd name="T7" fmla="*/ 5 h 123"/>
                <a:gd name="T8" fmla="*/ 14 w 110"/>
                <a:gd name="T9" fmla="*/ 4 h 123"/>
                <a:gd name="T10" fmla="*/ 13 w 110"/>
                <a:gd name="T11" fmla="*/ 4 h 123"/>
                <a:gd name="T12" fmla="*/ 12 w 110"/>
                <a:gd name="T13" fmla="*/ 3 h 123"/>
                <a:gd name="T14" fmla="*/ 11 w 110"/>
                <a:gd name="T15" fmla="*/ 3 h 123"/>
                <a:gd name="T16" fmla="*/ 10 w 110"/>
                <a:gd name="T17" fmla="*/ 3 h 123"/>
                <a:gd name="T18" fmla="*/ 10 w 110"/>
                <a:gd name="T19" fmla="*/ 2 h 123"/>
                <a:gd name="T20" fmla="*/ 9 w 110"/>
                <a:gd name="T21" fmla="*/ 1 h 123"/>
                <a:gd name="T22" fmla="*/ 7 w 110"/>
                <a:gd name="T23" fmla="*/ 1 h 123"/>
                <a:gd name="T24" fmla="*/ 7 w 110"/>
                <a:gd name="T25" fmla="*/ 0 h 123"/>
                <a:gd name="T26" fmla="*/ 6 w 110"/>
                <a:gd name="T27" fmla="*/ 1 h 123"/>
                <a:gd name="T28" fmla="*/ 6 w 110"/>
                <a:gd name="T29" fmla="*/ 1 h 123"/>
                <a:gd name="T30" fmla="*/ 5 w 110"/>
                <a:gd name="T31" fmla="*/ 2 h 123"/>
                <a:gd name="T32" fmla="*/ 5 w 110"/>
                <a:gd name="T33" fmla="*/ 3 h 123"/>
                <a:gd name="T34" fmla="*/ 3 w 110"/>
                <a:gd name="T35" fmla="*/ 3 h 123"/>
                <a:gd name="T36" fmla="*/ 3 w 110"/>
                <a:gd name="T37" fmla="*/ 3 h 123"/>
                <a:gd name="T38" fmla="*/ 2 w 110"/>
                <a:gd name="T39" fmla="*/ 3 h 123"/>
                <a:gd name="T40" fmla="*/ 1 w 110"/>
                <a:gd name="T41" fmla="*/ 4 h 123"/>
                <a:gd name="T42" fmla="*/ 1 w 110"/>
                <a:gd name="T43" fmla="*/ 5 h 123"/>
                <a:gd name="T44" fmla="*/ 1 w 110"/>
                <a:gd name="T45" fmla="*/ 6 h 123"/>
                <a:gd name="T46" fmla="*/ 1 w 110"/>
                <a:gd name="T47" fmla="*/ 7 h 123"/>
                <a:gd name="T48" fmla="*/ 2 w 110"/>
                <a:gd name="T49" fmla="*/ 8 h 123"/>
                <a:gd name="T50" fmla="*/ 1 w 110"/>
                <a:gd name="T51" fmla="*/ 9 h 123"/>
                <a:gd name="T52" fmla="*/ 0 w 110"/>
                <a:gd name="T53" fmla="*/ 10 h 123"/>
                <a:gd name="T54" fmla="*/ 0 w 110"/>
                <a:gd name="T55" fmla="*/ 11 h 123"/>
                <a:gd name="T56" fmla="*/ 1 w 110"/>
                <a:gd name="T57" fmla="*/ 12 h 123"/>
                <a:gd name="T58" fmla="*/ 1 w 110"/>
                <a:gd name="T59" fmla="*/ 13 h 123"/>
                <a:gd name="T60" fmla="*/ 2 w 110"/>
                <a:gd name="T61" fmla="*/ 13 h 123"/>
                <a:gd name="T62" fmla="*/ 3 w 110"/>
                <a:gd name="T63" fmla="*/ 13 h 123"/>
                <a:gd name="T64" fmla="*/ 5 w 110"/>
                <a:gd name="T65" fmla="*/ 13 h 123"/>
                <a:gd name="T66" fmla="*/ 5 w 110"/>
                <a:gd name="T67" fmla="*/ 14 h 123"/>
                <a:gd name="T68" fmla="*/ 5 w 110"/>
                <a:gd name="T69" fmla="*/ 15 h 123"/>
                <a:gd name="T70" fmla="*/ 6 w 110"/>
                <a:gd name="T71" fmla="*/ 16 h 123"/>
                <a:gd name="T72" fmla="*/ 7 w 110"/>
                <a:gd name="T73" fmla="*/ 16 h 123"/>
                <a:gd name="T74" fmla="*/ 7 w 110"/>
                <a:gd name="T75" fmla="*/ 16 h 123"/>
                <a:gd name="T76" fmla="*/ 9 w 110"/>
                <a:gd name="T77" fmla="*/ 15 h 123"/>
                <a:gd name="T78" fmla="*/ 10 w 110"/>
                <a:gd name="T79" fmla="*/ 14 h 123"/>
                <a:gd name="T80" fmla="*/ 10 w 110"/>
                <a:gd name="T81" fmla="*/ 13 h 123"/>
                <a:gd name="T82" fmla="*/ 11 w 110"/>
                <a:gd name="T83" fmla="*/ 13 h 123"/>
                <a:gd name="T84" fmla="*/ 12 w 110"/>
                <a:gd name="T85" fmla="*/ 13 h 123"/>
                <a:gd name="T86" fmla="*/ 13 w 110"/>
                <a:gd name="T87" fmla="*/ 13 h 123"/>
                <a:gd name="T88" fmla="*/ 14 w 110"/>
                <a:gd name="T89" fmla="*/ 12 h 123"/>
                <a:gd name="T90" fmla="*/ 14 w 110"/>
                <a:gd name="T91" fmla="*/ 11 h 123"/>
                <a:gd name="T92" fmla="*/ 14 w 110"/>
                <a:gd name="T93" fmla="*/ 10 h 123"/>
                <a:gd name="T94" fmla="*/ 14 w 110"/>
                <a:gd name="T95" fmla="*/ 9 h 123"/>
                <a:gd name="T96" fmla="*/ 13 w 110"/>
                <a:gd name="T97" fmla="*/ 8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19" name="Freeform 58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2 w 31"/>
                <a:gd name="T1" fmla="*/ 4 h 33"/>
                <a:gd name="T2" fmla="*/ 2 w 31"/>
                <a:gd name="T3" fmla="*/ 4 h 33"/>
                <a:gd name="T4" fmla="*/ 1 w 31"/>
                <a:gd name="T5" fmla="*/ 3 h 33"/>
                <a:gd name="T6" fmla="*/ 1 w 31"/>
                <a:gd name="T7" fmla="*/ 3 h 33"/>
                <a:gd name="T8" fmla="*/ 0 w 31"/>
                <a:gd name="T9" fmla="*/ 2 h 33"/>
                <a:gd name="T10" fmla="*/ 1 w 31"/>
                <a:gd name="T11" fmla="*/ 1 h 33"/>
                <a:gd name="T12" fmla="*/ 1 w 31"/>
                <a:gd name="T13" fmla="*/ 0 h 33"/>
                <a:gd name="T14" fmla="*/ 2 w 31"/>
                <a:gd name="T15" fmla="*/ 0 h 33"/>
                <a:gd name="T16" fmla="*/ 2 w 31"/>
                <a:gd name="T17" fmla="*/ 0 h 33"/>
                <a:gd name="T18" fmla="*/ 3 w 31"/>
                <a:gd name="T19" fmla="*/ 0 h 33"/>
                <a:gd name="T20" fmla="*/ 4 w 31"/>
                <a:gd name="T21" fmla="*/ 0 h 33"/>
                <a:gd name="T22" fmla="*/ 4 w 31"/>
                <a:gd name="T23" fmla="*/ 1 h 33"/>
                <a:gd name="T24" fmla="*/ 4 w 31"/>
                <a:gd name="T25" fmla="*/ 2 h 33"/>
                <a:gd name="T26" fmla="*/ 4 w 31"/>
                <a:gd name="T27" fmla="*/ 3 h 33"/>
                <a:gd name="T28" fmla="*/ 4 w 31"/>
                <a:gd name="T29" fmla="*/ 3 h 33"/>
                <a:gd name="T30" fmla="*/ 3 w 31"/>
                <a:gd name="T31" fmla="*/ 4 h 33"/>
                <a:gd name="T32" fmla="*/ 2 w 31"/>
                <a:gd name="T33" fmla="*/ 4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0" name="Freeform 59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3 w 111"/>
                <a:gd name="T1" fmla="*/ 8 h 122"/>
                <a:gd name="T2" fmla="*/ 14 w 111"/>
                <a:gd name="T3" fmla="*/ 7 h 122"/>
                <a:gd name="T4" fmla="*/ 14 w 111"/>
                <a:gd name="T5" fmla="*/ 6 h 122"/>
                <a:gd name="T6" fmla="*/ 14 w 111"/>
                <a:gd name="T7" fmla="*/ 5 h 122"/>
                <a:gd name="T8" fmla="*/ 14 w 111"/>
                <a:gd name="T9" fmla="*/ 4 h 122"/>
                <a:gd name="T10" fmla="*/ 13 w 111"/>
                <a:gd name="T11" fmla="*/ 3 h 122"/>
                <a:gd name="T12" fmla="*/ 12 w 111"/>
                <a:gd name="T13" fmla="*/ 3 h 122"/>
                <a:gd name="T14" fmla="*/ 11 w 111"/>
                <a:gd name="T15" fmla="*/ 3 h 122"/>
                <a:gd name="T16" fmla="*/ 10 w 111"/>
                <a:gd name="T17" fmla="*/ 3 h 122"/>
                <a:gd name="T18" fmla="*/ 10 w 111"/>
                <a:gd name="T19" fmla="*/ 2 h 122"/>
                <a:gd name="T20" fmla="*/ 9 w 111"/>
                <a:gd name="T21" fmla="*/ 1 h 122"/>
                <a:gd name="T22" fmla="*/ 8 w 111"/>
                <a:gd name="T23" fmla="*/ 1 h 122"/>
                <a:gd name="T24" fmla="*/ 7 w 111"/>
                <a:gd name="T25" fmla="*/ 0 h 122"/>
                <a:gd name="T26" fmla="*/ 6 w 111"/>
                <a:gd name="T27" fmla="*/ 1 h 122"/>
                <a:gd name="T28" fmla="*/ 6 w 111"/>
                <a:gd name="T29" fmla="*/ 1 h 122"/>
                <a:gd name="T30" fmla="*/ 5 w 111"/>
                <a:gd name="T31" fmla="*/ 2 h 122"/>
                <a:gd name="T32" fmla="*/ 5 w 111"/>
                <a:gd name="T33" fmla="*/ 3 h 122"/>
                <a:gd name="T34" fmla="*/ 4 w 111"/>
                <a:gd name="T35" fmla="*/ 3 h 122"/>
                <a:gd name="T36" fmla="*/ 3 w 111"/>
                <a:gd name="T37" fmla="*/ 3 h 122"/>
                <a:gd name="T38" fmla="*/ 2 w 111"/>
                <a:gd name="T39" fmla="*/ 3 h 122"/>
                <a:gd name="T40" fmla="*/ 1 w 111"/>
                <a:gd name="T41" fmla="*/ 4 h 122"/>
                <a:gd name="T42" fmla="*/ 1 w 111"/>
                <a:gd name="T43" fmla="*/ 5 h 122"/>
                <a:gd name="T44" fmla="*/ 1 w 111"/>
                <a:gd name="T45" fmla="*/ 6 h 122"/>
                <a:gd name="T46" fmla="*/ 1 w 111"/>
                <a:gd name="T47" fmla="*/ 7 h 122"/>
                <a:gd name="T48" fmla="*/ 2 w 111"/>
                <a:gd name="T49" fmla="*/ 8 h 122"/>
                <a:gd name="T50" fmla="*/ 1 w 111"/>
                <a:gd name="T51" fmla="*/ 9 h 122"/>
                <a:gd name="T52" fmla="*/ 1 w 111"/>
                <a:gd name="T53" fmla="*/ 10 h 122"/>
                <a:gd name="T54" fmla="*/ 0 w 111"/>
                <a:gd name="T55" fmla="*/ 11 h 122"/>
                <a:gd name="T56" fmla="*/ 1 w 111"/>
                <a:gd name="T57" fmla="*/ 12 h 122"/>
                <a:gd name="T58" fmla="*/ 1 w 111"/>
                <a:gd name="T59" fmla="*/ 13 h 122"/>
                <a:gd name="T60" fmla="*/ 2 w 111"/>
                <a:gd name="T61" fmla="*/ 13 h 122"/>
                <a:gd name="T62" fmla="*/ 3 w 111"/>
                <a:gd name="T63" fmla="*/ 13 h 122"/>
                <a:gd name="T64" fmla="*/ 5 w 111"/>
                <a:gd name="T65" fmla="*/ 13 h 122"/>
                <a:gd name="T66" fmla="*/ 5 w 111"/>
                <a:gd name="T67" fmla="*/ 14 h 122"/>
                <a:gd name="T68" fmla="*/ 5 w 111"/>
                <a:gd name="T69" fmla="*/ 15 h 122"/>
                <a:gd name="T70" fmla="*/ 6 w 111"/>
                <a:gd name="T71" fmla="*/ 15 h 122"/>
                <a:gd name="T72" fmla="*/ 7 w 111"/>
                <a:gd name="T73" fmla="*/ 15 h 122"/>
                <a:gd name="T74" fmla="*/ 8 w 111"/>
                <a:gd name="T75" fmla="*/ 15 h 122"/>
                <a:gd name="T76" fmla="*/ 9 w 111"/>
                <a:gd name="T77" fmla="*/ 15 h 122"/>
                <a:gd name="T78" fmla="*/ 10 w 111"/>
                <a:gd name="T79" fmla="*/ 14 h 122"/>
                <a:gd name="T80" fmla="*/ 10 w 111"/>
                <a:gd name="T81" fmla="*/ 13 h 122"/>
                <a:gd name="T82" fmla="*/ 11 w 111"/>
                <a:gd name="T83" fmla="*/ 13 h 122"/>
                <a:gd name="T84" fmla="*/ 12 w 111"/>
                <a:gd name="T85" fmla="*/ 13 h 122"/>
                <a:gd name="T86" fmla="*/ 13 w 111"/>
                <a:gd name="T87" fmla="*/ 13 h 122"/>
                <a:gd name="T88" fmla="*/ 14 w 111"/>
                <a:gd name="T89" fmla="*/ 12 h 122"/>
                <a:gd name="T90" fmla="*/ 14 w 111"/>
                <a:gd name="T91" fmla="*/ 11 h 122"/>
                <a:gd name="T92" fmla="*/ 14 w 111"/>
                <a:gd name="T93" fmla="*/ 10 h 122"/>
                <a:gd name="T94" fmla="*/ 14 w 111"/>
                <a:gd name="T95" fmla="*/ 9 h 122"/>
                <a:gd name="T96" fmla="*/ 13 w 111"/>
                <a:gd name="T97" fmla="*/ 8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1" name="Freeform 60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2 w 32"/>
                <a:gd name="T1" fmla="*/ 4 h 32"/>
                <a:gd name="T2" fmla="*/ 1 w 32"/>
                <a:gd name="T3" fmla="*/ 3 h 32"/>
                <a:gd name="T4" fmla="*/ 1 w 32"/>
                <a:gd name="T5" fmla="*/ 3 h 32"/>
                <a:gd name="T6" fmla="*/ 1 w 32"/>
                <a:gd name="T7" fmla="*/ 2 h 32"/>
                <a:gd name="T8" fmla="*/ 0 w 32"/>
                <a:gd name="T9" fmla="*/ 2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2 w 32"/>
                <a:gd name="T17" fmla="*/ 0 h 32"/>
                <a:gd name="T18" fmla="*/ 2 w 32"/>
                <a:gd name="T19" fmla="*/ 1 h 32"/>
                <a:gd name="T20" fmla="*/ 3 w 32"/>
                <a:gd name="T21" fmla="*/ 1 h 32"/>
                <a:gd name="T22" fmla="*/ 3 w 32"/>
                <a:gd name="T23" fmla="*/ 1 h 32"/>
                <a:gd name="T24" fmla="*/ 4 w 32"/>
                <a:gd name="T25" fmla="*/ 2 h 32"/>
                <a:gd name="T26" fmla="*/ 3 w 32"/>
                <a:gd name="T27" fmla="*/ 2 h 32"/>
                <a:gd name="T28" fmla="*/ 3 w 32"/>
                <a:gd name="T29" fmla="*/ 3 h 32"/>
                <a:gd name="T30" fmla="*/ 2 w 32"/>
                <a:gd name="T31" fmla="*/ 3 h 32"/>
                <a:gd name="T32" fmla="*/ 2 w 32"/>
                <a:gd name="T33" fmla="*/ 4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2" name="Freeform 61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7 w 136"/>
                <a:gd name="T1" fmla="*/ 8 h 149"/>
                <a:gd name="T2" fmla="*/ 17 w 136"/>
                <a:gd name="T3" fmla="*/ 5 h 149"/>
                <a:gd name="T4" fmla="*/ 17 w 136"/>
                <a:gd name="T5" fmla="*/ 4 h 149"/>
                <a:gd name="T6" fmla="*/ 15 w 136"/>
                <a:gd name="T7" fmla="*/ 3 h 149"/>
                <a:gd name="T8" fmla="*/ 14 w 136"/>
                <a:gd name="T9" fmla="*/ 3 h 149"/>
                <a:gd name="T10" fmla="*/ 12 w 136"/>
                <a:gd name="T11" fmla="*/ 3 h 149"/>
                <a:gd name="T12" fmla="*/ 11 w 136"/>
                <a:gd name="T13" fmla="*/ 2 h 149"/>
                <a:gd name="T14" fmla="*/ 9 w 136"/>
                <a:gd name="T15" fmla="*/ 0 h 149"/>
                <a:gd name="T16" fmla="*/ 7 w 136"/>
                <a:gd name="T17" fmla="*/ 0 h 149"/>
                <a:gd name="T18" fmla="*/ 5 w 136"/>
                <a:gd name="T19" fmla="*/ 2 h 149"/>
                <a:gd name="T20" fmla="*/ 4 w 136"/>
                <a:gd name="T21" fmla="*/ 3 h 149"/>
                <a:gd name="T22" fmla="*/ 3 w 136"/>
                <a:gd name="T23" fmla="*/ 3 h 149"/>
                <a:gd name="T24" fmla="*/ 1 w 136"/>
                <a:gd name="T25" fmla="*/ 3 h 149"/>
                <a:gd name="T26" fmla="*/ 1 w 136"/>
                <a:gd name="T27" fmla="*/ 4 h 149"/>
                <a:gd name="T28" fmla="*/ 0 w 136"/>
                <a:gd name="T29" fmla="*/ 5 h 149"/>
                <a:gd name="T30" fmla="*/ 1 w 136"/>
                <a:gd name="T31" fmla="*/ 8 h 149"/>
                <a:gd name="T32" fmla="*/ 1 w 136"/>
                <a:gd name="T33" fmla="*/ 10 h 149"/>
                <a:gd name="T34" fmla="*/ 0 w 136"/>
                <a:gd name="T35" fmla="*/ 12 h 149"/>
                <a:gd name="T36" fmla="*/ 1 w 136"/>
                <a:gd name="T37" fmla="*/ 14 h 149"/>
                <a:gd name="T38" fmla="*/ 1 w 136"/>
                <a:gd name="T39" fmla="*/ 15 h 149"/>
                <a:gd name="T40" fmla="*/ 3 w 136"/>
                <a:gd name="T41" fmla="*/ 15 h 149"/>
                <a:gd name="T42" fmla="*/ 4 w 136"/>
                <a:gd name="T43" fmla="*/ 15 h 149"/>
                <a:gd name="T44" fmla="*/ 5 w 136"/>
                <a:gd name="T45" fmla="*/ 16 h 149"/>
                <a:gd name="T46" fmla="*/ 7 w 136"/>
                <a:gd name="T47" fmla="*/ 18 h 149"/>
                <a:gd name="T48" fmla="*/ 9 w 136"/>
                <a:gd name="T49" fmla="*/ 18 h 149"/>
                <a:gd name="T50" fmla="*/ 11 w 136"/>
                <a:gd name="T51" fmla="*/ 16 h 149"/>
                <a:gd name="T52" fmla="*/ 12 w 136"/>
                <a:gd name="T53" fmla="*/ 15 h 149"/>
                <a:gd name="T54" fmla="*/ 13 w 136"/>
                <a:gd name="T55" fmla="*/ 15 h 149"/>
                <a:gd name="T56" fmla="*/ 15 w 136"/>
                <a:gd name="T57" fmla="*/ 15 h 149"/>
                <a:gd name="T58" fmla="*/ 16 w 136"/>
                <a:gd name="T59" fmla="*/ 14 h 149"/>
                <a:gd name="T60" fmla="*/ 17 w 136"/>
                <a:gd name="T61" fmla="*/ 12 h 149"/>
                <a:gd name="T62" fmla="*/ 17 w 136"/>
                <a:gd name="T63" fmla="*/ 1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3" name="Freeform 62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3 w 39"/>
                <a:gd name="T1" fmla="*/ 5 h 40"/>
                <a:gd name="T2" fmla="*/ 2 w 39"/>
                <a:gd name="T3" fmla="*/ 5 h 40"/>
                <a:gd name="T4" fmla="*/ 1 w 39"/>
                <a:gd name="T5" fmla="*/ 5 h 40"/>
                <a:gd name="T6" fmla="*/ 1 w 39"/>
                <a:gd name="T7" fmla="*/ 3 h 40"/>
                <a:gd name="T8" fmla="*/ 0 w 39"/>
                <a:gd name="T9" fmla="*/ 3 h 40"/>
                <a:gd name="T10" fmla="*/ 1 w 39"/>
                <a:gd name="T11" fmla="*/ 1 h 40"/>
                <a:gd name="T12" fmla="*/ 1 w 39"/>
                <a:gd name="T13" fmla="*/ 1 h 40"/>
                <a:gd name="T14" fmla="*/ 2 w 39"/>
                <a:gd name="T15" fmla="*/ 1 h 40"/>
                <a:gd name="T16" fmla="*/ 3 w 39"/>
                <a:gd name="T17" fmla="*/ 0 h 40"/>
                <a:gd name="T18" fmla="*/ 4 w 39"/>
                <a:gd name="T19" fmla="*/ 1 h 40"/>
                <a:gd name="T20" fmla="*/ 5 w 39"/>
                <a:gd name="T21" fmla="*/ 1 h 40"/>
                <a:gd name="T22" fmla="*/ 5 w 39"/>
                <a:gd name="T23" fmla="*/ 1 h 40"/>
                <a:gd name="T24" fmla="*/ 5 w 39"/>
                <a:gd name="T25" fmla="*/ 3 h 40"/>
                <a:gd name="T26" fmla="*/ 5 w 39"/>
                <a:gd name="T27" fmla="*/ 3 h 40"/>
                <a:gd name="T28" fmla="*/ 5 w 39"/>
                <a:gd name="T29" fmla="*/ 5 h 40"/>
                <a:gd name="T30" fmla="*/ 4 w 39"/>
                <a:gd name="T31" fmla="*/ 5 h 40"/>
                <a:gd name="T32" fmla="*/ 3 w 39"/>
                <a:gd name="T33" fmla="*/ 5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4" name="Freeform 63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22 h 181"/>
                <a:gd name="T2" fmla="*/ 3 w 129"/>
                <a:gd name="T3" fmla="*/ 21 h 181"/>
                <a:gd name="T4" fmla="*/ 6 w 129"/>
                <a:gd name="T5" fmla="*/ 19 h 181"/>
                <a:gd name="T6" fmla="*/ 9 w 129"/>
                <a:gd name="T7" fmla="*/ 17 h 181"/>
                <a:gd name="T8" fmla="*/ 12 w 129"/>
                <a:gd name="T9" fmla="*/ 15 h 181"/>
                <a:gd name="T10" fmla="*/ 14 w 129"/>
                <a:gd name="T11" fmla="*/ 12 h 181"/>
                <a:gd name="T12" fmla="*/ 15 w 129"/>
                <a:gd name="T13" fmla="*/ 9 h 181"/>
                <a:gd name="T14" fmla="*/ 16 w 129"/>
                <a:gd name="T15" fmla="*/ 6 h 181"/>
                <a:gd name="T16" fmla="*/ 15 w 129"/>
                <a:gd name="T17" fmla="*/ 3 h 181"/>
                <a:gd name="T18" fmla="*/ 14 w 129"/>
                <a:gd name="T19" fmla="*/ 1 h 181"/>
                <a:gd name="T20" fmla="*/ 12 w 129"/>
                <a:gd name="T21" fmla="*/ 0 h 181"/>
                <a:gd name="T22" fmla="*/ 10 w 129"/>
                <a:gd name="T23" fmla="*/ 0 h 181"/>
                <a:gd name="T24" fmla="*/ 9 w 129"/>
                <a:gd name="T25" fmla="*/ 1 h 181"/>
                <a:gd name="T26" fmla="*/ 7 w 129"/>
                <a:gd name="T27" fmla="*/ 2 h 181"/>
                <a:gd name="T28" fmla="*/ 6 w 129"/>
                <a:gd name="T29" fmla="*/ 4 h 181"/>
                <a:gd name="T30" fmla="*/ 6 w 129"/>
                <a:gd name="T31" fmla="*/ 7 h 181"/>
                <a:gd name="T32" fmla="*/ 6 w 129"/>
                <a:gd name="T33" fmla="*/ 9 h 181"/>
                <a:gd name="T34" fmla="*/ 6 w 129"/>
                <a:gd name="T35" fmla="*/ 11 h 181"/>
                <a:gd name="T36" fmla="*/ 6 w 129"/>
                <a:gd name="T37" fmla="*/ 14 h 181"/>
                <a:gd name="T38" fmla="*/ 5 w 129"/>
                <a:gd name="T39" fmla="*/ 16 h 181"/>
                <a:gd name="T40" fmla="*/ 3 w 129"/>
                <a:gd name="T41" fmla="*/ 18 h 181"/>
                <a:gd name="T42" fmla="*/ 2 w 129"/>
                <a:gd name="T43" fmla="*/ 20 h 181"/>
                <a:gd name="T44" fmla="*/ 1 w 129"/>
                <a:gd name="T45" fmla="*/ 21 h 181"/>
                <a:gd name="T46" fmla="*/ 0 w 129"/>
                <a:gd name="T47" fmla="*/ 22 h 181"/>
                <a:gd name="T48" fmla="*/ 0 w 129"/>
                <a:gd name="T49" fmla="*/ 22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5" name="Freeform 64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6 w 90"/>
                <a:gd name="T1" fmla="*/ 26 h 206"/>
                <a:gd name="T2" fmla="*/ 9 w 90"/>
                <a:gd name="T3" fmla="*/ 23 h 206"/>
                <a:gd name="T4" fmla="*/ 10 w 90"/>
                <a:gd name="T5" fmla="*/ 20 h 206"/>
                <a:gd name="T6" fmla="*/ 11 w 90"/>
                <a:gd name="T7" fmla="*/ 16 h 206"/>
                <a:gd name="T8" fmla="*/ 11 w 90"/>
                <a:gd name="T9" fmla="*/ 13 h 206"/>
                <a:gd name="T10" fmla="*/ 11 w 90"/>
                <a:gd name="T11" fmla="*/ 9 h 206"/>
                <a:gd name="T12" fmla="*/ 11 w 90"/>
                <a:gd name="T13" fmla="*/ 6 h 206"/>
                <a:gd name="T14" fmla="*/ 9 w 90"/>
                <a:gd name="T15" fmla="*/ 3 h 206"/>
                <a:gd name="T16" fmla="*/ 6 w 90"/>
                <a:gd name="T17" fmla="*/ 1 h 206"/>
                <a:gd name="T18" fmla="*/ 5 w 90"/>
                <a:gd name="T19" fmla="*/ 0 h 206"/>
                <a:gd name="T20" fmla="*/ 3 w 90"/>
                <a:gd name="T21" fmla="*/ 1 h 206"/>
                <a:gd name="T22" fmla="*/ 1 w 90"/>
                <a:gd name="T23" fmla="*/ 2 h 206"/>
                <a:gd name="T24" fmla="*/ 1 w 90"/>
                <a:gd name="T25" fmla="*/ 3 h 206"/>
                <a:gd name="T26" fmla="*/ 0 w 90"/>
                <a:gd name="T27" fmla="*/ 6 h 206"/>
                <a:gd name="T28" fmla="*/ 1 w 90"/>
                <a:gd name="T29" fmla="*/ 7 h 206"/>
                <a:gd name="T30" fmla="*/ 1 w 90"/>
                <a:gd name="T31" fmla="*/ 10 h 206"/>
                <a:gd name="T32" fmla="*/ 3 w 90"/>
                <a:gd name="T33" fmla="*/ 12 h 206"/>
                <a:gd name="T34" fmla="*/ 5 w 90"/>
                <a:gd name="T35" fmla="*/ 13 h 206"/>
                <a:gd name="T36" fmla="*/ 6 w 90"/>
                <a:gd name="T37" fmla="*/ 15 h 206"/>
                <a:gd name="T38" fmla="*/ 6 w 90"/>
                <a:gd name="T39" fmla="*/ 18 h 206"/>
                <a:gd name="T40" fmla="*/ 6 w 90"/>
                <a:gd name="T41" fmla="*/ 20 h 206"/>
                <a:gd name="T42" fmla="*/ 6 w 90"/>
                <a:gd name="T43" fmla="*/ 23 h 206"/>
                <a:gd name="T44" fmla="*/ 6 w 90"/>
                <a:gd name="T45" fmla="*/ 25 h 206"/>
                <a:gd name="T46" fmla="*/ 6 w 90"/>
                <a:gd name="T47" fmla="*/ 26 h 206"/>
                <a:gd name="T48" fmla="*/ 6 w 90"/>
                <a:gd name="T49" fmla="*/ 26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6" name="Freeform 65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0 h 99"/>
                <a:gd name="T2" fmla="*/ 1 w 201"/>
                <a:gd name="T3" fmla="*/ 11 h 99"/>
                <a:gd name="T4" fmla="*/ 3 w 201"/>
                <a:gd name="T5" fmla="*/ 11 h 99"/>
                <a:gd name="T6" fmla="*/ 4 w 201"/>
                <a:gd name="T7" fmla="*/ 12 h 99"/>
                <a:gd name="T8" fmla="*/ 6 w 201"/>
                <a:gd name="T9" fmla="*/ 12 h 99"/>
                <a:gd name="T10" fmla="*/ 8 w 201"/>
                <a:gd name="T11" fmla="*/ 13 h 99"/>
                <a:gd name="T12" fmla="*/ 10 w 201"/>
                <a:gd name="T13" fmla="*/ 13 h 99"/>
                <a:gd name="T14" fmla="*/ 12 w 201"/>
                <a:gd name="T15" fmla="*/ 13 h 99"/>
                <a:gd name="T16" fmla="*/ 14 w 201"/>
                <a:gd name="T17" fmla="*/ 13 h 99"/>
                <a:gd name="T18" fmla="*/ 15 w 201"/>
                <a:gd name="T19" fmla="*/ 12 h 99"/>
                <a:gd name="T20" fmla="*/ 17 w 201"/>
                <a:gd name="T21" fmla="*/ 12 h 99"/>
                <a:gd name="T22" fmla="*/ 19 w 201"/>
                <a:gd name="T23" fmla="*/ 12 h 99"/>
                <a:gd name="T24" fmla="*/ 20 w 201"/>
                <a:gd name="T25" fmla="*/ 11 h 99"/>
                <a:gd name="T26" fmla="*/ 21 w 201"/>
                <a:gd name="T27" fmla="*/ 10 h 99"/>
                <a:gd name="T28" fmla="*/ 23 w 201"/>
                <a:gd name="T29" fmla="*/ 9 h 99"/>
                <a:gd name="T30" fmla="*/ 23 w 201"/>
                <a:gd name="T31" fmla="*/ 8 h 99"/>
                <a:gd name="T32" fmla="*/ 24 w 201"/>
                <a:gd name="T33" fmla="*/ 6 h 99"/>
                <a:gd name="T34" fmla="*/ 25 w 201"/>
                <a:gd name="T35" fmla="*/ 4 h 99"/>
                <a:gd name="T36" fmla="*/ 24 w 201"/>
                <a:gd name="T37" fmla="*/ 2 h 99"/>
                <a:gd name="T38" fmla="*/ 23 w 201"/>
                <a:gd name="T39" fmla="*/ 1 h 99"/>
                <a:gd name="T40" fmla="*/ 21 w 201"/>
                <a:gd name="T41" fmla="*/ 0 h 99"/>
                <a:gd name="T42" fmla="*/ 19 w 201"/>
                <a:gd name="T43" fmla="*/ 1 h 99"/>
                <a:gd name="T44" fmla="*/ 17 w 201"/>
                <a:gd name="T45" fmla="*/ 2 h 99"/>
                <a:gd name="T46" fmla="*/ 15 w 201"/>
                <a:gd name="T47" fmla="*/ 3 h 99"/>
                <a:gd name="T48" fmla="*/ 13 w 201"/>
                <a:gd name="T49" fmla="*/ 5 h 99"/>
                <a:gd name="T50" fmla="*/ 12 w 201"/>
                <a:gd name="T51" fmla="*/ 7 h 99"/>
                <a:gd name="T52" fmla="*/ 10 w 201"/>
                <a:gd name="T53" fmla="*/ 8 h 99"/>
                <a:gd name="T54" fmla="*/ 8 w 201"/>
                <a:gd name="T55" fmla="*/ 9 h 99"/>
                <a:gd name="T56" fmla="*/ 5 w 201"/>
                <a:gd name="T57" fmla="*/ 10 h 99"/>
                <a:gd name="T58" fmla="*/ 3 w 201"/>
                <a:gd name="T59" fmla="*/ 10 h 99"/>
                <a:gd name="T60" fmla="*/ 1 w 201"/>
                <a:gd name="T61" fmla="*/ 10 h 99"/>
                <a:gd name="T62" fmla="*/ 0 w 201"/>
                <a:gd name="T63" fmla="*/ 10 h 99"/>
                <a:gd name="T64" fmla="*/ 0 w 201"/>
                <a:gd name="T65" fmla="*/ 1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7" name="Freeform 66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2 w 198"/>
                <a:gd name="T3" fmla="*/ 3 h 100"/>
                <a:gd name="T4" fmla="*/ 5 w 198"/>
                <a:gd name="T5" fmla="*/ 6 h 100"/>
                <a:gd name="T6" fmla="*/ 6 w 198"/>
                <a:gd name="T7" fmla="*/ 9 h 100"/>
                <a:gd name="T8" fmla="*/ 10 w 198"/>
                <a:gd name="T9" fmla="*/ 11 h 100"/>
                <a:gd name="T10" fmla="*/ 13 w 198"/>
                <a:gd name="T11" fmla="*/ 12 h 100"/>
                <a:gd name="T12" fmla="*/ 17 w 198"/>
                <a:gd name="T13" fmla="*/ 13 h 100"/>
                <a:gd name="T14" fmla="*/ 20 w 198"/>
                <a:gd name="T15" fmla="*/ 13 h 100"/>
                <a:gd name="T16" fmla="*/ 23 w 198"/>
                <a:gd name="T17" fmla="*/ 12 h 100"/>
                <a:gd name="T18" fmla="*/ 24 w 198"/>
                <a:gd name="T19" fmla="*/ 10 h 100"/>
                <a:gd name="T20" fmla="*/ 25 w 198"/>
                <a:gd name="T21" fmla="*/ 7 h 100"/>
                <a:gd name="T22" fmla="*/ 25 w 198"/>
                <a:gd name="T23" fmla="*/ 6 h 100"/>
                <a:gd name="T24" fmla="*/ 23 w 198"/>
                <a:gd name="T25" fmla="*/ 5 h 100"/>
                <a:gd name="T26" fmla="*/ 22 w 198"/>
                <a:gd name="T27" fmla="*/ 3 h 100"/>
                <a:gd name="T28" fmla="*/ 19 w 198"/>
                <a:gd name="T29" fmla="*/ 3 h 100"/>
                <a:gd name="T30" fmla="*/ 17 w 198"/>
                <a:gd name="T31" fmla="*/ 3 h 100"/>
                <a:gd name="T32" fmla="*/ 13 w 198"/>
                <a:gd name="T33" fmla="*/ 3 h 100"/>
                <a:gd name="T34" fmla="*/ 12 w 198"/>
                <a:gd name="T35" fmla="*/ 5 h 100"/>
                <a:gd name="T36" fmla="*/ 10 w 198"/>
                <a:gd name="T37" fmla="*/ 5 h 100"/>
                <a:gd name="T38" fmla="*/ 7 w 198"/>
                <a:gd name="T39" fmla="*/ 3 h 100"/>
                <a:gd name="T40" fmla="*/ 6 w 198"/>
                <a:gd name="T41" fmla="*/ 3 h 100"/>
                <a:gd name="T42" fmla="*/ 3 w 198"/>
                <a:gd name="T43" fmla="*/ 2 h 100"/>
                <a:gd name="T44" fmla="*/ 2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8" name="Freeform 67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3 h 174"/>
                <a:gd name="T4" fmla="*/ 1 w 136"/>
                <a:gd name="T5" fmla="*/ 7 h 174"/>
                <a:gd name="T6" fmla="*/ 1 w 136"/>
                <a:gd name="T7" fmla="*/ 11 h 174"/>
                <a:gd name="T8" fmla="*/ 2 w 136"/>
                <a:gd name="T9" fmla="*/ 14 h 174"/>
                <a:gd name="T10" fmla="*/ 4 w 136"/>
                <a:gd name="T11" fmla="*/ 18 h 174"/>
                <a:gd name="T12" fmla="*/ 6 w 136"/>
                <a:gd name="T13" fmla="*/ 20 h 174"/>
                <a:gd name="T14" fmla="*/ 9 w 136"/>
                <a:gd name="T15" fmla="*/ 22 h 174"/>
                <a:gd name="T16" fmla="*/ 12 w 136"/>
                <a:gd name="T17" fmla="*/ 22 h 174"/>
                <a:gd name="T18" fmla="*/ 14 w 136"/>
                <a:gd name="T19" fmla="*/ 22 h 174"/>
                <a:gd name="T20" fmla="*/ 17 w 136"/>
                <a:gd name="T21" fmla="*/ 21 h 174"/>
                <a:gd name="T22" fmla="*/ 17 w 136"/>
                <a:gd name="T23" fmla="*/ 19 h 174"/>
                <a:gd name="T24" fmla="*/ 17 w 136"/>
                <a:gd name="T25" fmla="*/ 17 h 174"/>
                <a:gd name="T26" fmla="*/ 15 w 136"/>
                <a:gd name="T27" fmla="*/ 14 h 174"/>
                <a:gd name="T28" fmla="*/ 14 w 136"/>
                <a:gd name="T29" fmla="*/ 12 h 174"/>
                <a:gd name="T30" fmla="*/ 12 w 136"/>
                <a:gd name="T31" fmla="*/ 11 h 174"/>
                <a:gd name="T32" fmla="*/ 9 w 136"/>
                <a:gd name="T33" fmla="*/ 11 h 174"/>
                <a:gd name="T34" fmla="*/ 7 w 136"/>
                <a:gd name="T35" fmla="*/ 11 h 174"/>
                <a:gd name="T36" fmla="*/ 5 w 136"/>
                <a:gd name="T37" fmla="*/ 10 h 174"/>
                <a:gd name="T38" fmla="*/ 4 w 136"/>
                <a:gd name="T39" fmla="*/ 7 h 174"/>
                <a:gd name="T40" fmla="*/ 2 w 136"/>
                <a:gd name="T41" fmla="*/ 5 h 174"/>
                <a:gd name="T42" fmla="*/ 1 w 136"/>
                <a:gd name="T43" fmla="*/ 3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29" name="Freeform 68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1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1 h 163"/>
                <a:gd name="T8" fmla="*/ 2 w 469"/>
                <a:gd name="T9" fmla="*/ 2 h 163"/>
                <a:gd name="T10" fmla="*/ 4 w 469"/>
                <a:gd name="T11" fmla="*/ 4 h 163"/>
                <a:gd name="T12" fmla="*/ 6 w 469"/>
                <a:gd name="T13" fmla="*/ 6 h 163"/>
                <a:gd name="T14" fmla="*/ 9 w 469"/>
                <a:gd name="T15" fmla="*/ 8 h 163"/>
                <a:gd name="T16" fmla="*/ 13 w 469"/>
                <a:gd name="T17" fmla="*/ 10 h 163"/>
                <a:gd name="T18" fmla="*/ 17 w 469"/>
                <a:gd name="T19" fmla="*/ 13 h 163"/>
                <a:gd name="T20" fmla="*/ 21 w 469"/>
                <a:gd name="T21" fmla="*/ 15 h 163"/>
                <a:gd name="T22" fmla="*/ 26 w 469"/>
                <a:gd name="T23" fmla="*/ 17 h 163"/>
                <a:gd name="T24" fmla="*/ 31 w 469"/>
                <a:gd name="T25" fmla="*/ 18 h 163"/>
                <a:gd name="T26" fmla="*/ 35 w 469"/>
                <a:gd name="T27" fmla="*/ 19 h 163"/>
                <a:gd name="T28" fmla="*/ 40 w 469"/>
                <a:gd name="T29" fmla="*/ 20 h 163"/>
                <a:gd name="T30" fmla="*/ 45 w 469"/>
                <a:gd name="T31" fmla="*/ 20 h 163"/>
                <a:gd name="T32" fmla="*/ 50 w 469"/>
                <a:gd name="T33" fmla="*/ 19 h 163"/>
                <a:gd name="T34" fmla="*/ 53 w 469"/>
                <a:gd name="T35" fmla="*/ 18 h 163"/>
                <a:gd name="T36" fmla="*/ 55 w 469"/>
                <a:gd name="T37" fmla="*/ 16 h 163"/>
                <a:gd name="T38" fmla="*/ 56 w 469"/>
                <a:gd name="T39" fmla="*/ 15 h 163"/>
                <a:gd name="T40" fmla="*/ 57 w 469"/>
                <a:gd name="T41" fmla="*/ 13 h 163"/>
                <a:gd name="T42" fmla="*/ 58 w 469"/>
                <a:gd name="T43" fmla="*/ 11 h 163"/>
                <a:gd name="T44" fmla="*/ 58 w 469"/>
                <a:gd name="T45" fmla="*/ 10 h 163"/>
                <a:gd name="T46" fmla="*/ 58 w 469"/>
                <a:gd name="T47" fmla="*/ 9 h 163"/>
                <a:gd name="T48" fmla="*/ 58 w 469"/>
                <a:gd name="T49" fmla="*/ 8 h 163"/>
                <a:gd name="T50" fmla="*/ 58 w 469"/>
                <a:gd name="T51" fmla="*/ 8 h 163"/>
                <a:gd name="T52" fmla="*/ 58 w 469"/>
                <a:gd name="T53" fmla="*/ 9 h 163"/>
                <a:gd name="T54" fmla="*/ 57 w 469"/>
                <a:gd name="T55" fmla="*/ 10 h 163"/>
                <a:gd name="T56" fmla="*/ 56 w 469"/>
                <a:gd name="T57" fmla="*/ 12 h 163"/>
                <a:gd name="T58" fmla="*/ 55 w 469"/>
                <a:gd name="T59" fmla="*/ 13 h 163"/>
                <a:gd name="T60" fmla="*/ 54 w 469"/>
                <a:gd name="T61" fmla="*/ 15 h 163"/>
                <a:gd name="T62" fmla="*/ 51 w 469"/>
                <a:gd name="T63" fmla="*/ 16 h 163"/>
                <a:gd name="T64" fmla="*/ 49 w 469"/>
                <a:gd name="T65" fmla="*/ 17 h 163"/>
                <a:gd name="T66" fmla="*/ 45 w 469"/>
                <a:gd name="T67" fmla="*/ 18 h 163"/>
                <a:gd name="T68" fmla="*/ 41 w 469"/>
                <a:gd name="T69" fmla="*/ 18 h 163"/>
                <a:gd name="T70" fmla="*/ 37 w 469"/>
                <a:gd name="T71" fmla="*/ 17 h 163"/>
                <a:gd name="T72" fmla="*/ 31 w 469"/>
                <a:gd name="T73" fmla="*/ 16 h 163"/>
                <a:gd name="T74" fmla="*/ 25 w 469"/>
                <a:gd name="T75" fmla="*/ 14 h 163"/>
                <a:gd name="T76" fmla="*/ 18 w 469"/>
                <a:gd name="T77" fmla="*/ 10 h 163"/>
                <a:gd name="T78" fmla="*/ 10 w 469"/>
                <a:gd name="T79" fmla="*/ 6 h 163"/>
                <a:gd name="T80" fmla="*/ 1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0" name="Freeform 69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0 w 142"/>
                <a:gd name="T1" fmla="*/ 17 h 145"/>
                <a:gd name="T2" fmla="*/ 9 w 142"/>
                <a:gd name="T3" fmla="*/ 19 h 145"/>
                <a:gd name="T4" fmla="*/ 6 w 142"/>
                <a:gd name="T5" fmla="*/ 18 h 145"/>
                <a:gd name="T6" fmla="*/ 4 w 142"/>
                <a:gd name="T7" fmla="*/ 16 h 145"/>
                <a:gd name="T8" fmla="*/ 3 w 142"/>
                <a:gd name="T9" fmla="*/ 15 h 145"/>
                <a:gd name="T10" fmla="*/ 2 w 142"/>
                <a:gd name="T11" fmla="*/ 15 h 145"/>
                <a:gd name="T12" fmla="*/ 1 w 142"/>
                <a:gd name="T13" fmla="*/ 14 h 145"/>
                <a:gd name="T14" fmla="*/ 1 w 142"/>
                <a:gd name="T15" fmla="*/ 13 h 145"/>
                <a:gd name="T16" fmla="*/ 0 w 142"/>
                <a:gd name="T17" fmla="*/ 11 h 145"/>
                <a:gd name="T18" fmla="*/ 1 w 142"/>
                <a:gd name="T19" fmla="*/ 9 h 145"/>
                <a:gd name="T20" fmla="*/ 1 w 142"/>
                <a:gd name="T21" fmla="*/ 7 h 145"/>
                <a:gd name="T22" fmla="*/ 1 w 142"/>
                <a:gd name="T23" fmla="*/ 4 h 145"/>
                <a:gd name="T24" fmla="*/ 2 w 142"/>
                <a:gd name="T25" fmla="*/ 3 h 145"/>
                <a:gd name="T26" fmla="*/ 3 w 142"/>
                <a:gd name="T27" fmla="*/ 2 h 145"/>
                <a:gd name="T28" fmla="*/ 4 w 142"/>
                <a:gd name="T29" fmla="*/ 2 h 145"/>
                <a:gd name="T30" fmla="*/ 6 w 142"/>
                <a:gd name="T31" fmla="*/ 3 h 145"/>
                <a:gd name="T32" fmla="*/ 7 w 142"/>
                <a:gd name="T33" fmla="*/ 2 h 145"/>
                <a:gd name="T34" fmla="*/ 9 w 142"/>
                <a:gd name="T35" fmla="*/ 0 h 145"/>
                <a:gd name="T36" fmla="*/ 11 w 142"/>
                <a:gd name="T37" fmla="*/ 1 h 145"/>
                <a:gd name="T38" fmla="*/ 13 w 142"/>
                <a:gd name="T39" fmla="*/ 3 h 145"/>
                <a:gd name="T40" fmla="*/ 14 w 142"/>
                <a:gd name="T41" fmla="*/ 4 h 145"/>
                <a:gd name="T42" fmla="*/ 15 w 142"/>
                <a:gd name="T43" fmla="*/ 4 h 145"/>
                <a:gd name="T44" fmla="*/ 17 w 142"/>
                <a:gd name="T45" fmla="*/ 5 h 145"/>
                <a:gd name="T46" fmla="*/ 18 w 142"/>
                <a:gd name="T47" fmla="*/ 6 h 145"/>
                <a:gd name="T48" fmla="*/ 18 w 142"/>
                <a:gd name="T49" fmla="*/ 8 h 145"/>
                <a:gd name="T50" fmla="*/ 17 w 142"/>
                <a:gd name="T51" fmla="*/ 10 h 145"/>
                <a:gd name="T52" fmla="*/ 17 w 142"/>
                <a:gd name="T53" fmla="*/ 12 h 145"/>
                <a:gd name="T54" fmla="*/ 17 w 142"/>
                <a:gd name="T55" fmla="*/ 14 h 145"/>
                <a:gd name="T56" fmla="*/ 15 w 142"/>
                <a:gd name="T57" fmla="*/ 16 h 145"/>
                <a:gd name="T58" fmla="*/ 14 w 142"/>
                <a:gd name="T59" fmla="*/ 17 h 145"/>
                <a:gd name="T60" fmla="*/ 13 w 142"/>
                <a:gd name="T61" fmla="*/ 17 h 145"/>
                <a:gd name="T62" fmla="*/ 11 w 142"/>
                <a:gd name="T63" fmla="*/ 16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1" name="Freeform 70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5 w 40"/>
                <a:gd name="T1" fmla="*/ 2 h 39"/>
                <a:gd name="T2" fmla="*/ 5 w 40"/>
                <a:gd name="T3" fmla="*/ 1 h 39"/>
                <a:gd name="T4" fmla="*/ 4 w 40"/>
                <a:gd name="T5" fmla="*/ 1 h 39"/>
                <a:gd name="T6" fmla="*/ 3 w 40"/>
                <a:gd name="T7" fmla="*/ 0 h 39"/>
                <a:gd name="T8" fmla="*/ 2 w 40"/>
                <a:gd name="T9" fmla="*/ 1 h 39"/>
                <a:gd name="T10" fmla="*/ 1 w 40"/>
                <a:gd name="T11" fmla="*/ 1 h 39"/>
                <a:gd name="T12" fmla="*/ 1 w 40"/>
                <a:gd name="T13" fmla="*/ 2 h 39"/>
                <a:gd name="T14" fmla="*/ 0 w 40"/>
                <a:gd name="T15" fmla="*/ 3 h 39"/>
                <a:gd name="T16" fmla="*/ 1 w 40"/>
                <a:gd name="T17" fmla="*/ 4 h 39"/>
                <a:gd name="T18" fmla="*/ 1 w 40"/>
                <a:gd name="T19" fmla="*/ 4 h 39"/>
                <a:gd name="T20" fmla="*/ 2 w 40"/>
                <a:gd name="T21" fmla="*/ 5 h 39"/>
                <a:gd name="T22" fmla="*/ 3 w 40"/>
                <a:gd name="T23" fmla="*/ 5 h 39"/>
                <a:gd name="T24" fmla="*/ 4 w 40"/>
                <a:gd name="T25" fmla="*/ 5 h 39"/>
                <a:gd name="T26" fmla="*/ 5 w 40"/>
                <a:gd name="T27" fmla="*/ 5 h 39"/>
                <a:gd name="T28" fmla="*/ 5 w 40"/>
                <a:gd name="T29" fmla="*/ 4 h 39"/>
                <a:gd name="T30" fmla="*/ 6 w 40"/>
                <a:gd name="T31" fmla="*/ 3 h 39"/>
                <a:gd name="T32" fmla="*/ 5 w 40"/>
                <a:gd name="T33" fmla="*/ 2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2" name="Freeform 71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3 w 52"/>
                <a:gd name="T1" fmla="*/ 7 h 50"/>
                <a:gd name="T2" fmla="*/ 5 w 52"/>
                <a:gd name="T3" fmla="*/ 7 h 50"/>
                <a:gd name="T4" fmla="*/ 6 w 52"/>
                <a:gd name="T5" fmla="*/ 6 h 50"/>
                <a:gd name="T6" fmla="*/ 7 w 52"/>
                <a:gd name="T7" fmla="*/ 5 h 50"/>
                <a:gd name="T8" fmla="*/ 7 w 52"/>
                <a:gd name="T9" fmla="*/ 4 h 50"/>
                <a:gd name="T10" fmla="*/ 7 w 52"/>
                <a:gd name="T11" fmla="*/ 2 h 50"/>
                <a:gd name="T12" fmla="*/ 6 w 52"/>
                <a:gd name="T13" fmla="*/ 1 h 50"/>
                <a:gd name="T14" fmla="*/ 5 w 52"/>
                <a:gd name="T15" fmla="*/ 1 h 50"/>
                <a:gd name="T16" fmla="*/ 3 w 52"/>
                <a:gd name="T17" fmla="*/ 0 h 50"/>
                <a:gd name="T18" fmla="*/ 2 w 52"/>
                <a:gd name="T19" fmla="*/ 1 h 50"/>
                <a:gd name="T20" fmla="*/ 1 w 52"/>
                <a:gd name="T21" fmla="*/ 1 h 50"/>
                <a:gd name="T22" fmla="*/ 1 w 52"/>
                <a:gd name="T23" fmla="*/ 2 h 50"/>
                <a:gd name="T24" fmla="*/ 0 w 52"/>
                <a:gd name="T25" fmla="*/ 4 h 50"/>
                <a:gd name="T26" fmla="*/ 1 w 52"/>
                <a:gd name="T27" fmla="*/ 5 h 50"/>
                <a:gd name="T28" fmla="*/ 1 w 52"/>
                <a:gd name="T29" fmla="*/ 6 h 50"/>
                <a:gd name="T30" fmla="*/ 2 w 52"/>
                <a:gd name="T31" fmla="*/ 7 h 50"/>
                <a:gd name="T32" fmla="*/ 3 w 52"/>
                <a:gd name="T33" fmla="*/ 7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3" name="Freeform 7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3 h 156"/>
                <a:gd name="T10" fmla="*/ 0 w 113"/>
                <a:gd name="T11" fmla="*/ 10 h 156"/>
                <a:gd name="T12" fmla="*/ 0 w 113"/>
                <a:gd name="T13" fmla="*/ 6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6 h 156"/>
                <a:gd name="T26" fmla="*/ 13 w 113"/>
                <a:gd name="T27" fmla="*/ 10 h 156"/>
                <a:gd name="T28" fmla="*/ 12 w 113"/>
                <a:gd name="T29" fmla="*/ 13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4" name="Freeform 73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3 h 156"/>
                <a:gd name="T10" fmla="*/ 0 w 113"/>
                <a:gd name="T11" fmla="*/ 10 h 156"/>
                <a:gd name="T12" fmla="*/ 0 w 113"/>
                <a:gd name="T13" fmla="*/ 6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6 h 156"/>
                <a:gd name="T26" fmla="*/ 13 w 113"/>
                <a:gd name="T27" fmla="*/ 10 h 156"/>
                <a:gd name="T28" fmla="*/ 12 w 113"/>
                <a:gd name="T29" fmla="*/ 13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5" name="Freeform 74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15 h 123"/>
                <a:gd name="T2" fmla="*/ 0 w 152"/>
                <a:gd name="T3" fmla="*/ 12 h 123"/>
                <a:gd name="T4" fmla="*/ 1 w 152"/>
                <a:gd name="T5" fmla="*/ 11 h 123"/>
                <a:gd name="T6" fmla="*/ 1 w 152"/>
                <a:gd name="T7" fmla="*/ 9 h 123"/>
                <a:gd name="T8" fmla="*/ 3 w 152"/>
                <a:gd name="T9" fmla="*/ 6 h 123"/>
                <a:gd name="T10" fmla="*/ 6 w 152"/>
                <a:gd name="T11" fmla="*/ 3 h 123"/>
                <a:gd name="T12" fmla="*/ 9 w 152"/>
                <a:gd name="T13" fmla="*/ 1 h 123"/>
                <a:gd name="T14" fmla="*/ 11 w 152"/>
                <a:gd name="T15" fmla="*/ 0 h 123"/>
                <a:gd name="T16" fmla="*/ 14 w 152"/>
                <a:gd name="T17" fmla="*/ 0 h 123"/>
                <a:gd name="T18" fmla="*/ 18 w 152"/>
                <a:gd name="T19" fmla="*/ 4 h 123"/>
                <a:gd name="T20" fmla="*/ 19 w 152"/>
                <a:gd name="T21" fmla="*/ 6 h 123"/>
                <a:gd name="T22" fmla="*/ 19 w 152"/>
                <a:gd name="T23" fmla="*/ 8 h 123"/>
                <a:gd name="T24" fmla="*/ 19 w 152"/>
                <a:gd name="T25" fmla="*/ 9 h 123"/>
                <a:gd name="T26" fmla="*/ 19 w 152"/>
                <a:gd name="T27" fmla="*/ 11 h 123"/>
                <a:gd name="T28" fmla="*/ 18 w 152"/>
                <a:gd name="T29" fmla="*/ 12 h 123"/>
                <a:gd name="T30" fmla="*/ 15 w 152"/>
                <a:gd name="T31" fmla="*/ 13 h 123"/>
                <a:gd name="T32" fmla="*/ 14 w 152"/>
                <a:gd name="T33" fmla="*/ 14 h 123"/>
                <a:gd name="T34" fmla="*/ 12 w 152"/>
                <a:gd name="T35" fmla="*/ 14 h 123"/>
                <a:gd name="T36" fmla="*/ 10 w 152"/>
                <a:gd name="T37" fmla="*/ 15 h 123"/>
                <a:gd name="T38" fmla="*/ 9 w 152"/>
                <a:gd name="T39" fmla="*/ 15 h 123"/>
                <a:gd name="T40" fmla="*/ 6 w 152"/>
                <a:gd name="T41" fmla="*/ 15 h 123"/>
                <a:gd name="T42" fmla="*/ 5 w 152"/>
                <a:gd name="T43" fmla="*/ 15 h 123"/>
                <a:gd name="T44" fmla="*/ 3 w 152"/>
                <a:gd name="T45" fmla="*/ 15 h 123"/>
                <a:gd name="T46" fmla="*/ 2 w 152"/>
                <a:gd name="T47" fmla="*/ 15 h 123"/>
                <a:gd name="T48" fmla="*/ 1 w 152"/>
                <a:gd name="T49" fmla="*/ 15 h 123"/>
                <a:gd name="T50" fmla="*/ 1 w 152"/>
                <a:gd name="T51" fmla="*/ 1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6" name="Freeform 75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3 h 122"/>
                <a:gd name="T2" fmla="*/ 1 w 153"/>
                <a:gd name="T3" fmla="*/ 1 h 122"/>
                <a:gd name="T4" fmla="*/ 1 w 153"/>
                <a:gd name="T5" fmla="*/ 1 h 122"/>
                <a:gd name="T6" fmla="*/ 2 w 153"/>
                <a:gd name="T7" fmla="*/ 1 h 122"/>
                <a:gd name="T8" fmla="*/ 3 w 153"/>
                <a:gd name="T9" fmla="*/ 0 h 122"/>
                <a:gd name="T10" fmla="*/ 5 w 153"/>
                <a:gd name="T11" fmla="*/ 0 h 122"/>
                <a:gd name="T12" fmla="*/ 6 w 153"/>
                <a:gd name="T13" fmla="*/ 1 h 122"/>
                <a:gd name="T14" fmla="*/ 8 w 153"/>
                <a:gd name="T15" fmla="*/ 1 h 122"/>
                <a:gd name="T16" fmla="*/ 10 w 153"/>
                <a:gd name="T17" fmla="*/ 1 h 122"/>
                <a:gd name="T18" fmla="*/ 12 w 153"/>
                <a:gd name="T19" fmla="*/ 1 h 122"/>
                <a:gd name="T20" fmla="*/ 14 w 153"/>
                <a:gd name="T21" fmla="*/ 2 h 122"/>
                <a:gd name="T22" fmla="*/ 15 w 153"/>
                <a:gd name="T23" fmla="*/ 2 h 122"/>
                <a:gd name="T24" fmla="*/ 17 w 153"/>
                <a:gd name="T25" fmla="*/ 3 h 122"/>
                <a:gd name="T26" fmla="*/ 18 w 153"/>
                <a:gd name="T27" fmla="*/ 4 h 122"/>
                <a:gd name="T28" fmla="*/ 19 w 153"/>
                <a:gd name="T29" fmla="*/ 6 h 122"/>
                <a:gd name="T30" fmla="*/ 19 w 153"/>
                <a:gd name="T31" fmla="*/ 7 h 122"/>
                <a:gd name="T32" fmla="*/ 18 w 153"/>
                <a:gd name="T33" fmla="*/ 9 h 122"/>
                <a:gd name="T34" fmla="*/ 17 w 153"/>
                <a:gd name="T35" fmla="*/ 12 h 122"/>
                <a:gd name="T36" fmla="*/ 14 w 153"/>
                <a:gd name="T37" fmla="*/ 15 h 122"/>
                <a:gd name="T38" fmla="*/ 11 w 153"/>
                <a:gd name="T39" fmla="*/ 15 h 122"/>
                <a:gd name="T40" fmla="*/ 8 w 153"/>
                <a:gd name="T41" fmla="*/ 15 h 122"/>
                <a:gd name="T42" fmla="*/ 6 w 153"/>
                <a:gd name="T43" fmla="*/ 12 h 122"/>
                <a:gd name="T44" fmla="*/ 3 w 153"/>
                <a:gd name="T45" fmla="*/ 9 h 122"/>
                <a:gd name="T46" fmla="*/ 1 w 153"/>
                <a:gd name="T47" fmla="*/ 6 h 122"/>
                <a:gd name="T48" fmla="*/ 0 w 153"/>
                <a:gd name="T49" fmla="*/ 4 h 122"/>
                <a:gd name="T50" fmla="*/ 0 w 153"/>
                <a:gd name="T51" fmla="*/ 3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7" name="Freeform 76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5 w 112"/>
                <a:gd name="T1" fmla="*/ 0 h 156"/>
                <a:gd name="T2" fmla="*/ 8 w 112"/>
                <a:gd name="T3" fmla="*/ 0 h 156"/>
                <a:gd name="T4" fmla="*/ 9 w 112"/>
                <a:gd name="T5" fmla="*/ 1 h 156"/>
                <a:gd name="T6" fmla="*/ 10 w 112"/>
                <a:gd name="T7" fmla="*/ 3 h 156"/>
                <a:gd name="T8" fmla="*/ 11 w 112"/>
                <a:gd name="T9" fmla="*/ 6 h 156"/>
                <a:gd name="T10" fmla="*/ 13 w 112"/>
                <a:gd name="T11" fmla="*/ 10 h 156"/>
                <a:gd name="T12" fmla="*/ 13 w 112"/>
                <a:gd name="T13" fmla="*/ 13 h 156"/>
                <a:gd name="T14" fmla="*/ 13 w 112"/>
                <a:gd name="T15" fmla="*/ 17 h 156"/>
                <a:gd name="T16" fmla="*/ 11 w 112"/>
                <a:gd name="T17" fmla="*/ 19 h 156"/>
                <a:gd name="T18" fmla="*/ 7 w 112"/>
                <a:gd name="T19" fmla="*/ 20 h 156"/>
                <a:gd name="T20" fmla="*/ 2 w 112"/>
                <a:gd name="T21" fmla="*/ 19 h 156"/>
                <a:gd name="T22" fmla="*/ 0 w 112"/>
                <a:gd name="T23" fmla="*/ 17 h 156"/>
                <a:gd name="T24" fmla="*/ 0 w 112"/>
                <a:gd name="T25" fmla="*/ 13 h 156"/>
                <a:gd name="T26" fmla="*/ 0 w 112"/>
                <a:gd name="T27" fmla="*/ 10 h 156"/>
                <a:gd name="T28" fmla="*/ 1 w 112"/>
                <a:gd name="T29" fmla="*/ 6 h 156"/>
                <a:gd name="T30" fmla="*/ 3 w 112"/>
                <a:gd name="T31" fmla="*/ 3 h 156"/>
                <a:gd name="T32" fmla="*/ 4 w 112"/>
                <a:gd name="T33" fmla="*/ 1 h 156"/>
                <a:gd name="T34" fmla="*/ 5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8" name="Freeform 77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17 w 151"/>
                <a:gd name="T1" fmla="*/ 1 h 123"/>
                <a:gd name="T2" fmla="*/ 18 w 151"/>
                <a:gd name="T3" fmla="*/ 3 h 123"/>
                <a:gd name="T4" fmla="*/ 18 w 151"/>
                <a:gd name="T5" fmla="*/ 4 h 123"/>
                <a:gd name="T6" fmla="*/ 17 w 151"/>
                <a:gd name="T7" fmla="*/ 6 h 123"/>
                <a:gd name="T8" fmla="*/ 15 w 151"/>
                <a:gd name="T9" fmla="*/ 9 h 123"/>
                <a:gd name="T10" fmla="*/ 12 w 151"/>
                <a:gd name="T11" fmla="*/ 12 h 123"/>
                <a:gd name="T12" fmla="*/ 10 w 151"/>
                <a:gd name="T13" fmla="*/ 15 h 123"/>
                <a:gd name="T14" fmla="*/ 7 w 151"/>
                <a:gd name="T15" fmla="*/ 16 h 123"/>
                <a:gd name="T16" fmla="*/ 4 w 151"/>
                <a:gd name="T17" fmla="*/ 15 h 123"/>
                <a:gd name="T18" fmla="*/ 1 w 151"/>
                <a:gd name="T19" fmla="*/ 12 h 123"/>
                <a:gd name="T20" fmla="*/ 0 w 151"/>
                <a:gd name="T21" fmla="*/ 9 h 123"/>
                <a:gd name="T22" fmla="*/ 0 w 151"/>
                <a:gd name="T23" fmla="*/ 8 h 123"/>
                <a:gd name="T24" fmla="*/ 0 w 151"/>
                <a:gd name="T25" fmla="*/ 6 h 123"/>
                <a:gd name="T26" fmla="*/ 0 w 151"/>
                <a:gd name="T27" fmla="*/ 4 h 123"/>
                <a:gd name="T28" fmla="*/ 1 w 151"/>
                <a:gd name="T29" fmla="*/ 3 h 123"/>
                <a:gd name="T30" fmla="*/ 3 w 151"/>
                <a:gd name="T31" fmla="*/ 2 h 123"/>
                <a:gd name="T32" fmla="*/ 4 w 151"/>
                <a:gd name="T33" fmla="*/ 2 h 123"/>
                <a:gd name="T34" fmla="*/ 6 w 151"/>
                <a:gd name="T35" fmla="*/ 1 h 123"/>
                <a:gd name="T36" fmla="*/ 8 w 151"/>
                <a:gd name="T37" fmla="*/ 1 h 123"/>
                <a:gd name="T38" fmla="*/ 10 w 151"/>
                <a:gd name="T39" fmla="*/ 1 h 123"/>
                <a:gd name="T40" fmla="*/ 12 w 151"/>
                <a:gd name="T41" fmla="*/ 1 h 123"/>
                <a:gd name="T42" fmla="*/ 13 w 151"/>
                <a:gd name="T43" fmla="*/ 0 h 123"/>
                <a:gd name="T44" fmla="*/ 15 w 151"/>
                <a:gd name="T45" fmla="*/ 0 h 123"/>
                <a:gd name="T46" fmla="*/ 16 w 151"/>
                <a:gd name="T47" fmla="*/ 1 h 123"/>
                <a:gd name="T48" fmla="*/ 17 w 151"/>
                <a:gd name="T49" fmla="*/ 1 h 123"/>
                <a:gd name="T50" fmla="*/ 17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39" name="Freeform 78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9 w 152"/>
                <a:gd name="T1" fmla="*/ 13 h 123"/>
                <a:gd name="T2" fmla="*/ 18 w 152"/>
                <a:gd name="T3" fmla="*/ 16 h 123"/>
                <a:gd name="T4" fmla="*/ 18 w 152"/>
                <a:gd name="T5" fmla="*/ 16 h 123"/>
                <a:gd name="T6" fmla="*/ 17 w 152"/>
                <a:gd name="T7" fmla="*/ 16 h 123"/>
                <a:gd name="T8" fmla="*/ 15 w 152"/>
                <a:gd name="T9" fmla="*/ 16 h 123"/>
                <a:gd name="T10" fmla="*/ 13 w 152"/>
                <a:gd name="T11" fmla="*/ 16 h 123"/>
                <a:gd name="T12" fmla="*/ 12 w 152"/>
                <a:gd name="T13" fmla="*/ 16 h 123"/>
                <a:gd name="T14" fmla="*/ 10 w 152"/>
                <a:gd name="T15" fmla="*/ 16 h 123"/>
                <a:gd name="T16" fmla="*/ 9 w 152"/>
                <a:gd name="T17" fmla="*/ 15 h 123"/>
                <a:gd name="T18" fmla="*/ 6 w 152"/>
                <a:gd name="T19" fmla="*/ 15 h 123"/>
                <a:gd name="T20" fmla="*/ 5 w 152"/>
                <a:gd name="T21" fmla="*/ 14 h 123"/>
                <a:gd name="T22" fmla="*/ 3 w 152"/>
                <a:gd name="T23" fmla="*/ 14 h 123"/>
                <a:gd name="T24" fmla="*/ 1 w 152"/>
                <a:gd name="T25" fmla="*/ 13 h 123"/>
                <a:gd name="T26" fmla="*/ 1 w 152"/>
                <a:gd name="T27" fmla="*/ 12 h 123"/>
                <a:gd name="T28" fmla="*/ 1 w 152"/>
                <a:gd name="T29" fmla="*/ 10 h 123"/>
                <a:gd name="T30" fmla="*/ 0 w 152"/>
                <a:gd name="T31" fmla="*/ 9 h 123"/>
                <a:gd name="T32" fmla="*/ 1 w 152"/>
                <a:gd name="T33" fmla="*/ 7 h 123"/>
                <a:gd name="T34" fmla="*/ 1 w 152"/>
                <a:gd name="T35" fmla="*/ 5 h 123"/>
                <a:gd name="T36" fmla="*/ 5 w 152"/>
                <a:gd name="T37" fmla="*/ 1 h 123"/>
                <a:gd name="T38" fmla="*/ 7 w 152"/>
                <a:gd name="T39" fmla="*/ 0 h 123"/>
                <a:gd name="T40" fmla="*/ 10 w 152"/>
                <a:gd name="T41" fmla="*/ 1 h 123"/>
                <a:gd name="T42" fmla="*/ 13 w 152"/>
                <a:gd name="T43" fmla="*/ 4 h 123"/>
                <a:gd name="T44" fmla="*/ 15 w 152"/>
                <a:gd name="T45" fmla="*/ 7 h 123"/>
                <a:gd name="T46" fmla="*/ 18 w 152"/>
                <a:gd name="T47" fmla="*/ 10 h 123"/>
                <a:gd name="T48" fmla="*/ 19 w 152"/>
                <a:gd name="T49" fmla="*/ 12 h 123"/>
                <a:gd name="T50" fmla="*/ 19 w 152"/>
                <a:gd name="T51" fmla="*/ 13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0" name="Freeform 79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9 h 148"/>
                <a:gd name="T2" fmla="*/ 0 w 136"/>
                <a:gd name="T3" fmla="*/ 5 h 148"/>
                <a:gd name="T4" fmla="*/ 1 w 136"/>
                <a:gd name="T5" fmla="*/ 5 h 148"/>
                <a:gd name="T6" fmla="*/ 1 w 136"/>
                <a:gd name="T7" fmla="*/ 3 h 148"/>
                <a:gd name="T8" fmla="*/ 3 w 136"/>
                <a:gd name="T9" fmla="*/ 3 h 148"/>
                <a:gd name="T10" fmla="*/ 4 w 136"/>
                <a:gd name="T11" fmla="*/ 3 h 148"/>
                <a:gd name="T12" fmla="*/ 5 w 136"/>
                <a:gd name="T13" fmla="*/ 2 h 148"/>
                <a:gd name="T14" fmla="*/ 7 w 136"/>
                <a:gd name="T15" fmla="*/ 1 h 148"/>
                <a:gd name="T16" fmla="*/ 9 w 136"/>
                <a:gd name="T17" fmla="*/ 1 h 148"/>
                <a:gd name="T18" fmla="*/ 11 w 136"/>
                <a:gd name="T19" fmla="*/ 2 h 148"/>
                <a:gd name="T20" fmla="*/ 12 w 136"/>
                <a:gd name="T21" fmla="*/ 3 h 148"/>
                <a:gd name="T22" fmla="*/ 13 w 136"/>
                <a:gd name="T23" fmla="*/ 2 h 148"/>
                <a:gd name="T24" fmla="*/ 15 w 136"/>
                <a:gd name="T25" fmla="*/ 3 h 148"/>
                <a:gd name="T26" fmla="*/ 17 w 136"/>
                <a:gd name="T27" fmla="*/ 4 h 148"/>
                <a:gd name="T28" fmla="*/ 17 w 136"/>
                <a:gd name="T29" fmla="*/ 5 h 148"/>
                <a:gd name="T30" fmla="*/ 17 w 136"/>
                <a:gd name="T31" fmla="*/ 9 h 148"/>
                <a:gd name="T32" fmla="*/ 17 w 136"/>
                <a:gd name="T33" fmla="*/ 10 h 148"/>
                <a:gd name="T34" fmla="*/ 17 w 136"/>
                <a:gd name="T35" fmla="*/ 12 h 148"/>
                <a:gd name="T36" fmla="*/ 17 w 136"/>
                <a:gd name="T37" fmla="*/ 14 h 148"/>
                <a:gd name="T38" fmla="*/ 15 w 136"/>
                <a:gd name="T39" fmla="*/ 15 h 148"/>
                <a:gd name="T40" fmla="*/ 14 w 136"/>
                <a:gd name="T41" fmla="*/ 15 h 148"/>
                <a:gd name="T42" fmla="*/ 12 w 136"/>
                <a:gd name="T43" fmla="*/ 15 h 148"/>
                <a:gd name="T44" fmla="*/ 11 w 136"/>
                <a:gd name="T45" fmla="*/ 17 h 148"/>
                <a:gd name="T46" fmla="*/ 10 w 136"/>
                <a:gd name="T47" fmla="*/ 19 h 148"/>
                <a:gd name="T48" fmla="*/ 7 w 136"/>
                <a:gd name="T49" fmla="*/ 19 h 148"/>
                <a:gd name="T50" fmla="*/ 5 w 136"/>
                <a:gd name="T51" fmla="*/ 17 h 148"/>
                <a:gd name="T52" fmla="*/ 4 w 136"/>
                <a:gd name="T53" fmla="*/ 15 h 148"/>
                <a:gd name="T54" fmla="*/ 3 w 136"/>
                <a:gd name="T55" fmla="*/ 15 h 148"/>
                <a:gd name="T56" fmla="*/ 2 w 136"/>
                <a:gd name="T57" fmla="*/ 15 h 148"/>
                <a:gd name="T58" fmla="*/ 1 w 136"/>
                <a:gd name="T59" fmla="*/ 14 h 148"/>
                <a:gd name="T60" fmla="*/ 1 w 136"/>
                <a:gd name="T61" fmla="*/ 12 h 148"/>
                <a:gd name="T62" fmla="*/ 1 w 136"/>
                <a:gd name="T63" fmla="*/ 10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1" name="Freeform 80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3 w 39"/>
                <a:gd name="T1" fmla="*/ 6 h 40"/>
                <a:gd name="T2" fmla="*/ 4 w 39"/>
                <a:gd name="T3" fmla="*/ 5 h 40"/>
                <a:gd name="T4" fmla="*/ 5 w 39"/>
                <a:gd name="T5" fmla="*/ 5 h 40"/>
                <a:gd name="T6" fmla="*/ 5 w 39"/>
                <a:gd name="T7" fmla="*/ 4 h 40"/>
                <a:gd name="T8" fmla="*/ 5 w 39"/>
                <a:gd name="T9" fmla="*/ 3 h 40"/>
                <a:gd name="T10" fmla="*/ 5 w 39"/>
                <a:gd name="T11" fmla="*/ 2 h 40"/>
                <a:gd name="T12" fmla="*/ 5 w 39"/>
                <a:gd name="T13" fmla="*/ 1 h 40"/>
                <a:gd name="T14" fmla="*/ 4 w 39"/>
                <a:gd name="T15" fmla="*/ 1 h 40"/>
                <a:gd name="T16" fmla="*/ 3 w 39"/>
                <a:gd name="T17" fmla="*/ 0 h 40"/>
                <a:gd name="T18" fmla="*/ 2 w 39"/>
                <a:gd name="T19" fmla="*/ 1 h 40"/>
                <a:gd name="T20" fmla="*/ 1 w 39"/>
                <a:gd name="T21" fmla="*/ 1 h 40"/>
                <a:gd name="T22" fmla="*/ 1 w 39"/>
                <a:gd name="T23" fmla="*/ 2 h 40"/>
                <a:gd name="T24" fmla="*/ 0 w 39"/>
                <a:gd name="T25" fmla="*/ 3 h 40"/>
                <a:gd name="T26" fmla="*/ 1 w 39"/>
                <a:gd name="T27" fmla="*/ 4 h 40"/>
                <a:gd name="T28" fmla="*/ 1 w 39"/>
                <a:gd name="T29" fmla="*/ 5 h 40"/>
                <a:gd name="T30" fmla="*/ 2 w 39"/>
                <a:gd name="T31" fmla="*/ 5 h 40"/>
                <a:gd name="T32" fmla="*/ 3 w 39"/>
                <a:gd name="T33" fmla="*/ 6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2" name="Freeform 81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9 h 147"/>
                <a:gd name="T2" fmla="*/ 0 w 136"/>
                <a:gd name="T3" fmla="*/ 6 h 147"/>
                <a:gd name="T4" fmla="*/ 1 w 136"/>
                <a:gd name="T5" fmla="*/ 5 h 147"/>
                <a:gd name="T6" fmla="*/ 1 w 136"/>
                <a:gd name="T7" fmla="*/ 4 h 147"/>
                <a:gd name="T8" fmla="*/ 3 w 136"/>
                <a:gd name="T9" fmla="*/ 3 h 147"/>
                <a:gd name="T10" fmla="*/ 4 w 136"/>
                <a:gd name="T11" fmla="*/ 4 h 147"/>
                <a:gd name="T12" fmla="*/ 5 w 136"/>
                <a:gd name="T13" fmla="*/ 2 h 147"/>
                <a:gd name="T14" fmla="*/ 7 w 136"/>
                <a:gd name="T15" fmla="*/ 1 h 147"/>
                <a:gd name="T16" fmla="*/ 9 w 136"/>
                <a:gd name="T17" fmla="*/ 1 h 147"/>
                <a:gd name="T18" fmla="*/ 11 w 136"/>
                <a:gd name="T19" fmla="*/ 2 h 147"/>
                <a:gd name="T20" fmla="*/ 12 w 136"/>
                <a:gd name="T21" fmla="*/ 3 h 147"/>
                <a:gd name="T22" fmla="*/ 13 w 136"/>
                <a:gd name="T23" fmla="*/ 3 h 147"/>
                <a:gd name="T24" fmla="*/ 15 w 136"/>
                <a:gd name="T25" fmla="*/ 4 h 147"/>
                <a:gd name="T26" fmla="*/ 17 w 136"/>
                <a:gd name="T27" fmla="*/ 4 h 147"/>
                <a:gd name="T28" fmla="*/ 17 w 136"/>
                <a:gd name="T29" fmla="*/ 6 h 147"/>
                <a:gd name="T30" fmla="*/ 17 w 136"/>
                <a:gd name="T31" fmla="*/ 9 h 147"/>
                <a:gd name="T32" fmla="*/ 17 w 136"/>
                <a:gd name="T33" fmla="*/ 10 h 147"/>
                <a:gd name="T34" fmla="*/ 17 w 136"/>
                <a:gd name="T35" fmla="*/ 13 h 147"/>
                <a:gd name="T36" fmla="*/ 17 w 136"/>
                <a:gd name="T37" fmla="*/ 15 h 147"/>
                <a:gd name="T38" fmla="*/ 15 w 136"/>
                <a:gd name="T39" fmla="*/ 16 h 147"/>
                <a:gd name="T40" fmla="*/ 14 w 136"/>
                <a:gd name="T41" fmla="*/ 16 h 147"/>
                <a:gd name="T42" fmla="*/ 12 w 136"/>
                <a:gd name="T43" fmla="*/ 16 h 147"/>
                <a:gd name="T44" fmla="*/ 11 w 136"/>
                <a:gd name="T45" fmla="*/ 17 h 147"/>
                <a:gd name="T46" fmla="*/ 10 w 136"/>
                <a:gd name="T47" fmla="*/ 19 h 147"/>
                <a:gd name="T48" fmla="*/ 7 w 136"/>
                <a:gd name="T49" fmla="*/ 19 h 147"/>
                <a:gd name="T50" fmla="*/ 5 w 136"/>
                <a:gd name="T51" fmla="*/ 17 h 147"/>
                <a:gd name="T52" fmla="*/ 4 w 136"/>
                <a:gd name="T53" fmla="*/ 16 h 147"/>
                <a:gd name="T54" fmla="*/ 3 w 136"/>
                <a:gd name="T55" fmla="*/ 16 h 147"/>
                <a:gd name="T56" fmla="*/ 2 w 136"/>
                <a:gd name="T57" fmla="*/ 16 h 147"/>
                <a:gd name="T58" fmla="*/ 1 w 136"/>
                <a:gd name="T59" fmla="*/ 15 h 147"/>
                <a:gd name="T60" fmla="*/ 1 w 136"/>
                <a:gd name="T61" fmla="*/ 13 h 147"/>
                <a:gd name="T62" fmla="*/ 1 w 136"/>
                <a:gd name="T63" fmla="*/ 1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3" name="Freeform 82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3 w 39"/>
                <a:gd name="T1" fmla="*/ 5 h 39"/>
                <a:gd name="T2" fmla="*/ 4 w 39"/>
                <a:gd name="T3" fmla="*/ 5 h 39"/>
                <a:gd name="T4" fmla="*/ 5 w 39"/>
                <a:gd name="T5" fmla="*/ 5 h 39"/>
                <a:gd name="T6" fmla="*/ 5 w 39"/>
                <a:gd name="T7" fmla="*/ 4 h 39"/>
                <a:gd name="T8" fmla="*/ 5 w 39"/>
                <a:gd name="T9" fmla="*/ 3 h 39"/>
                <a:gd name="T10" fmla="*/ 5 w 39"/>
                <a:gd name="T11" fmla="*/ 2 h 39"/>
                <a:gd name="T12" fmla="*/ 5 w 39"/>
                <a:gd name="T13" fmla="*/ 1 h 39"/>
                <a:gd name="T14" fmla="*/ 4 w 39"/>
                <a:gd name="T15" fmla="*/ 1 h 39"/>
                <a:gd name="T16" fmla="*/ 3 w 39"/>
                <a:gd name="T17" fmla="*/ 0 h 39"/>
                <a:gd name="T18" fmla="*/ 2 w 39"/>
                <a:gd name="T19" fmla="*/ 1 h 39"/>
                <a:gd name="T20" fmla="*/ 1 w 39"/>
                <a:gd name="T21" fmla="*/ 1 h 39"/>
                <a:gd name="T22" fmla="*/ 1 w 39"/>
                <a:gd name="T23" fmla="*/ 2 h 39"/>
                <a:gd name="T24" fmla="*/ 0 w 39"/>
                <a:gd name="T25" fmla="*/ 3 h 39"/>
                <a:gd name="T26" fmla="*/ 1 w 39"/>
                <a:gd name="T27" fmla="*/ 4 h 39"/>
                <a:gd name="T28" fmla="*/ 1 w 39"/>
                <a:gd name="T29" fmla="*/ 5 h 39"/>
                <a:gd name="T30" fmla="*/ 2 w 39"/>
                <a:gd name="T31" fmla="*/ 5 h 39"/>
                <a:gd name="T32" fmla="*/ 3 w 39"/>
                <a:gd name="T33" fmla="*/ 5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4" name="Freeform 83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5" name="Freeform 84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6" name="Freeform 85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7" name="Freeform 86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8" name="Freeform 87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49" name="Freeform 88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0" name="Freeform 89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1" name="Freeform 90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2" name="Freeform 91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3" name="Freeform 92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4" name="Freeform 93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5" name="Freeform 94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6" name="Freeform 95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7" name="Freeform 96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8" name="Freeform 97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8 w 58"/>
                <a:gd name="T1" fmla="*/ 3 h 60"/>
                <a:gd name="T2" fmla="*/ 8 w 58"/>
                <a:gd name="T3" fmla="*/ 3 h 60"/>
                <a:gd name="T4" fmla="*/ 8 w 58"/>
                <a:gd name="T5" fmla="*/ 2 h 60"/>
                <a:gd name="T6" fmla="*/ 7 w 58"/>
                <a:gd name="T7" fmla="*/ 1 h 60"/>
                <a:gd name="T8" fmla="*/ 7 w 58"/>
                <a:gd name="T9" fmla="*/ 1 h 60"/>
                <a:gd name="T10" fmla="*/ 6 w 58"/>
                <a:gd name="T11" fmla="*/ 0 h 60"/>
                <a:gd name="T12" fmla="*/ 6 w 58"/>
                <a:gd name="T13" fmla="*/ 0 h 60"/>
                <a:gd name="T14" fmla="*/ 5 w 58"/>
                <a:gd name="T15" fmla="*/ 0 h 60"/>
                <a:gd name="T16" fmla="*/ 4 w 58"/>
                <a:gd name="T17" fmla="*/ 0 h 60"/>
                <a:gd name="T18" fmla="*/ 3 w 58"/>
                <a:gd name="T19" fmla="*/ 0 h 60"/>
                <a:gd name="T20" fmla="*/ 1 w 58"/>
                <a:gd name="T21" fmla="*/ 1 h 60"/>
                <a:gd name="T22" fmla="*/ 1 w 58"/>
                <a:gd name="T23" fmla="*/ 2 h 60"/>
                <a:gd name="T24" fmla="*/ 0 w 58"/>
                <a:gd name="T25" fmla="*/ 3 h 60"/>
                <a:gd name="T26" fmla="*/ 0 w 58"/>
                <a:gd name="T27" fmla="*/ 4 h 60"/>
                <a:gd name="T28" fmla="*/ 1 w 58"/>
                <a:gd name="T29" fmla="*/ 5 h 60"/>
                <a:gd name="T30" fmla="*/ 1 w 58"/>
                <a:gd name="T31" fmla="*/ 5 h 60"/>
                <a:gd name="T32" fmla="*/ 1 w 58"/>
                <a:gd name="T33" fmla="*/ 6 h 60"/>
                <a:gd name="T34" fmla="*/ 2 w 58"/>
                <a:gd name="T35" fmla="*/ 6 h 60"/>
                <a:gd name="T36" fmla="*/ 3 w 58"/>
                <a:gd name="T37" fmla="*/ 7 h 60"/>
                <a:gd name="T38" fmla="*/ 3 w 58"/>
                <a:gd name="T39" fmla="*/ 7 h 60"/>
                <a:gd name="T40" fmla="*/ 4 w 58"/>
                <a:gd name="T41" fmla="*/ 7 h 60"/>
                <a:gd name="T42" fmla="*/ 5 w 58"/>
                <a:gd name="T43" fmla="*/ 7 h 60"/>
                <a:gd name="T44" fmla="*/ 6 w 58"/>
                <a:gd name="T45" fmla="*/ 7 h 60"/>
                <a:gd name="T46" fmla="*/ 6 w 58"/>
                <a:gd name="T47" fmla="*/ 6 h 60"/>
                <a:gd name="T48" fmla="*/ 7 w 58"/>
                <a:gd name="T49" fmla="*/ 6 h 60"/>
                <a:gd name="T50" fmla="*/ 7 w 58"/>
                <a:gd name="T51" fmla="*/ 5 h 60"/>
                <a:gd name="T52" fmla="*/ 8 w 58"/>
                <a:gd name="T53" fmla="*/ 5 h 60"/>
                <a:gd name="T54" fmla="*/ 8 w 58"/>
                <a:gd name="T55" fmla="*/ 4 h 60"/>
                <a:gd name="T56" fmla="*/ 8 w 58"/>
                <a:gd name="T57" fmla="*/ 3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59" name="Freeform 98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2 w 28"/>
                <a:gd name="T1" fmla="*/ 4 h 30"/>
                <a:gd name="T2" fmla="*/ 2 w 28"/>
                <a:gd name="T3" fmla="*/ 4 h 30"/>
                <a:gd name="T4" fmla="*/ 2 w 28"/>
                <a:gd name="T5" fmla="*/ 4 h 30"/>
                <a:gd name="T6" fmla="*/ 1 w 28"/>
                <a:gd name="T7" fmla="*/ 4 h 30"/>
                <a:gd name="T8" fmla="*/ 1 w 28"/>
                <a:gd name="T9" fmla="*/ 4 h 30"/>
                <a:gd name="T10" fmla="*/ 1 w 28"/>
                <a:gd name="T11" fmla="*/ 3 h 30"/>
                <a:gd name="T12" fmla="*/ 1 w 28"/>
                <a:gd name="T13" fmla="*/ 3 h 30"/>
                <a:gd name="T14" fmla="*/ 0 w 28"/>
                <a:gd name="T15" fmla="*/ 3 h 30"/>
                <a:gd name="T16" fmla="*/ 0 w 28"/>
                <a:gd name="T17" fmla="*/ 2 h 30"/>
                <a:gd name="T18" fmla="*/ 0 w 28"/>
                <a:gd name="T19" fmla="*/ 2 h 30"/>
                <a:gd name="T20" fmla="*/ 1 w 28"/>
                <a:gd name="T21" fmla="*/ 2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2 w 28"/>
                <a:gd name="T29" fmla="*/ 1 h 30"/>
                <a:gd name="T30" fmla="*/ 2 w 28"/>
                <a:gd name="T31" fmla="*/ 0 h 30"/>
                <a:gd name="T32" fmla="*/ 2 w 28"/>
                <a:gd name="T33" fmla="*/ 0 h 30"/>
                <a:gd name="T34" fmla="*/ 3 w 28"/>
                <a:gd name="T35" fmla="*/ 0 h 30"/>
                <a:gd name="T36" fmla="*/ 3 w 28"/>
                <a:gd name="T37" fmla="*/ 1 h 30"/>
                <a:gd name="T38" fmla="*/ 3 w 28"/>
                <a:gd name="T39" fmla="*/ 1 h 30"/>
                <a:gd name="T40" fmla="*/ 4 w 28"/>
                <a:gd name="T41" fmla="*/ 1 h 30"/>
                <a:gd name="T42" fmla="*/ 4 w 28"/>
                <a:gd name="T43" fmla="*/ 1 h 30"/>
                <a:gd name="T44" fmla="*/ 4 w 28"/>
                <a:gd name="T45" fmla="*/ 2 h 30"/>
                <a:gd name="T46" fmla="*/ 4 w 28"/>
                <a:gd name="T47" fmla="*/ 2 h 30"/>
                <a:gd name="T48" fmla="*/ 4 w 28"/>
                <a:gd name="T49" fmla="*/ 2 h 30"/>
                <a:gd name="T50" fmla="*/ 4 w 28"/>
                <a:gd name="T51" fmla="*/ 3 h 30"/>
                <a:gd name="T52" fmla="*/ 4 w 28"/>
                <a:gd name="T53" fmla="*/ 4 h 30"/>
                <a:gd name="T54" fmla="*/ 3 w 28"/>
                <a:gd name="T55" fmla="*/ 4 h 30"/>
                <a:gd name="T56" fmla="*/ 2 w 28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0" name="Freeform 99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7 w 60"/>
                <a:gd name="T1" fmla="*/ 4 h 60"/>
                <a:gd name="T2" fmla="*/ 7 w 60"/>
                <a:gd name="T3" fmla="*/ 3 h 60"/>
                <a:gd name="T4" fmla="*/ 7 w 60"/>
                <a:gd name="T5" fmla="*/ 3 h 60"/>
                <a:gd name="T6" fmla="*/ 6 w 60"/>
                <a:gd name="T7" fmla="*/ 2 h 60"/>
                <a:gd name="T8" fmla="*/ 6 w 60"/>
                <a:gd name="T9" fmla="*/ 1 h 60"/>
                <a:gd name="T10" fmla="*/ 5 w 60"/>
                <a:gd name="T11" fmla="*/ 1 h 60"/>
                <a:gd name="T12" fmla="*/ 5 w 60"/>
                <a:gd name="T13" fmla="*/ 1 h 60"/>
                <a:gd name="T14" fmla="*/ 4 w 60"/>
                <a:gd name="T15" fmla="*/ 1 h 60"/>
                <a:gd name="T16" fmla="*/ 3 w 60"/>
                <a:gd name="T17" fmla="*/ 0 h 60"/>
                <a:gd name="T18" fmla="*/ 2 w 60"/>
                <a:gd name="T19" fmla="*/ 1 h 60"/>
                <a:gd name="T20" fmla="*/ 1 w 60"/>
                <a:gd name="T21" fmla="*/ 1 h 60"/>
                <a:gd name="T22" fmla="*/ 0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0 w 60"/>
                <a:gd name="T29" fmla="*/ 6 h 60"/>
                <a:gd name="T30" fmla="*/ 0 w 60"/>
                <a:gd name="T31" fmla="*/ 6 h 60"/>
                <a:gd name="T32" fmla="*/ 1 w 60"/>
                <a:gd name="T33" fmla="*/ 7 h 60"/>
                <a:gd name="T34" fmla="*/ 1 w 60"/>
                <a:gd name="T35" fmla="*/ 7 h 60"/>
                <a:gd name="T36" fmla="*/ 2 w 60"/>
                <a:gd name="T37" fmla="*/ 8 h 60"/>
                <a:gd name="T38" fmla="*/ 3 w 60"/>
                <a:gd name="T39" fmla="*/ 8 h 60"/>
                <a:gd name="T40" fmla="*/ 3 w 60"/>
                <a:gd name="T41" fmla="*/ 8 h 60"/>
                <a:gd name="T42" fmla="*/ 4 w 60"/>
                <a:gd name="T43" fmla="*/ 8 h 60"/>
                <a:gd name="T44" fmla="*/ 5 w 60"/>
                <a:gd name="T45" fmla="*/ 8 h 60"/>
                <a:gd name="T46" fmla="*/ 5 w 60"/>
                <a:gd name="T47" fmla="*/ 7 h 60"/>
                <a:gd name="T48" fmla="*/ 6 w 60"/>
                <a:gd name="T49" fmla="*/ 7 h 60"/>
                <a:gd name="T50" fmla="*/ 6 w 60"/>
                <a:gd name="T51" fmla="*/ 6 h 60"/>
                <a:gd name="T52" fmla="*/ 7 w 60"/>
                <a:gd name="T53" fmla="*/ 6 h 60"/>
                <a:gd name="T54" fmla="*/ 7 w 60"/>
                <a:gd name="T55" fmla="*/ 5 h 60"/>
                <a:gd name="T56" fmla="*/ 7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1" name="Freeform 100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2" name="Freeform 101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1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3" name="Freeform 102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4" name="Freeform 103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8 w 60"/>
                <a:gd name="T1" fmla="*/ 4 h 57"/>
                <a:gd name="T2" fmla="*/ 8 w 60"/>
                <a:gd name="T3" fmla="*/ 3 h 57"/>
                <a:gd name="T4" fmla="*/ 8 w 60"/>
                <a:gd name="T5" fmla="*/ 3 h 57"/>
                <a:gd name="T6" fmla="*/ 7 w 60"/>
                <a:gd name="T7" fmla="*/ 2 h 57"/>
                <a:gd name="T8" fmla="*/ 7 w 60"/>
                <a:gd name="T9" fmla="*/ 1 h 57"/>
                <a:gd name="T10" fmla="*/ 6 w 60"/>
                <a:gd name="T11" fmla="*/ 1 h 57"/>
                <a:gd name="T12" fmla="*/ 6 w 60"/>
                <a:gd name="T13" fmla="*/ 1 h 57"/>
                <a:gd name="T14" fmla="*/ 5 w 60"/>
                <a:gd name="T15" fmla="*/ 0 h 57"/>
                <a:gd name="T16" fmla="*/ 4 w 60"/>
                <a:gd name="T17" fmla="*/ 0 h 57"/>
                <a:gd name="T18" fmla="*/ 3 w 60"/>
                <a:gd name="T19" fmla="*/ 1 h 57"/>
                <a:gd name="T20" fmla="*/ 2 w 60"/>
                <a:gd name="T21" fmla="*/ 1 h 57"/>
                <a:gd name="T22" fmla="*/ 1 w 60"/>
                <a:gd name="T23" fmla="*/ 3 h 57"/>
                <a:gd name="T24" fmla="*/ 0 w 60"/>
                <a:gd name="T25" fmla="*/ 4 h 57"/>
                <a:gd name="T26" fmla="*/ 1 w 60"/>
                <a:gd name="T27" fmla="*/ 5 h 57"/>
                <a:gd name="T28" fmla="*/ 1 w 60"/>
                <a:gd name="T29" fmla="*/ 5 h 57"/>
                <a:gd name="T30" fmla="*/ 1 w 60"/>
                <a:gd name="T31" fmla="*/ 6 h 57"/>
                <a:gd name="T32" fmla="*/ 1 w 60"/>
                <a:gd name="T33" fmla="*/ 7 h 57"/>
                <a:gd name="T34" fmla="*/ 2 w 60"/>
                <a:gd name="T35" fmla="*/ 7 h 57"/>
                <a:gd name="T36" fmla="*/ 3 w 60"/>
                <a:gd name="T37" fmla="*/ 7 h 57"/>
                <a:gd name="T38" fmla="*/ 3 w 60"/>
                <a:gd name="T39" fmla="*/ 8 h 57"/>
                <a:gd name="T40" fmla="*/ 4 w 60"/>
                <a:gd name="T41" fmla="*/ 8 h 57"/>
                <a:gd name="T42" fmla="*/ 5 w 60"/>
                <a:gd name="T43" fmla="*/ 8 h 57"/>
                <a:gd name="T44" fmla="*/ 6 w 60"/>
                <a:gd name="T45" fmla="*/ 7 h 57"/>
                <a:gd name="T46" fmla="*/ 6 w 60"/>
                <a:gd name="T47" fmla="*/ 7 h 57"/>
                <a:gd name="T48" fmla="*/ 7 w 60"/>
                <a:gd name="T49" fmla="*/ 7 h 57"/>
                <a:gd name="T50" fmla="*/ 7 w 60"/>
                <a:gd name="T51" fmla="*/ 6 h 57"/>
                <a:gd name="T52" fmla="*/ 8 w 60"/>
                <a:gd name="T53" fmla="*/ 5 h 57"/>
                <a:gd name="T54" fmla="*/ 8 w 60"/>
                <a:gd name="T55" fmla="*/ 5 h 57"/>
                <a:gd name="T56" fmla="*/ 8 w 60"/>
                <a:gd name="T57" fmla="*/ 4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5" name="Freeform 104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2 w 30"/>
                <a:gd name="T1" fmla="*/ 4 h 27"/>
                <a:gd name="T2" fmla="*/ 2 w 30"/>
                <a:gd name="T3" fmla="*/ 4 h 27"/>
                <a:gd name="T4" fmla="*/ 2 w 30"/>
                <a:gd name="T5" fmla="*/ 4 h 27"/>
                <a:gd name="T6" fmla="*/ 1 w 30"/>
                <a:gd name="T7" fmla="*/ 4 h 27"/>
                <a:gd name="T8" fmla="*/ 1 w 30"/>
                <a:gd name="T9" fmla="*/ 3 h 27"/>
                <a:gd name="T10" fmla="*/ 1 w 30"/>
                <a:gd name="T11" fmla="*/ 3 h 27"/>
                <a:gd name="T12" fmla="*/ 1 w 30"/>
                <a:gd name="T13" fmla="*/ 3 h 27"/>
                <a:gd name="T14" fmla="*/ 0 w 30"/>
                <a:gd name="T15" fmla="*/ 2 h 27"/>
                <a:gd name="T16" fmla="*/ 0 w 30"/>
                <a:gd name="T17" fmla="*/ 2 h 27"/>
                <a:gd name="T18" fmla="*/ 0 w 30"/>
                <a:gd name="T19" fmla="*/ 2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2 w 30"/>
                <a:gd name="T29" fmla="*/ 0 h 27"/>
                <a:gd name="T30" fmla="*/ 2 w 30"/>
                <a:gd name="T31" fmla="*/ 0 h 27"/>
                <a:gd name="T32" fmla="*/ 2 w 30"/>
                <a:gd name="T33" fmla="*/ 0 h 27"/>
                <a:gd name="T34" fmla="*/ 3 w 30"/>
                <a:gd name="T35" fmla="*/ 0 h 27"/>
                <a:gd name="T36" fmla="*/ 3 w 30"/>
                <a:gd name="T37" fmla="*/ 0 h 27"/>
                <a:gd name="T38" fmla="*/ 3 w 30"/>
                <a:gd name="T39" fmla="*/ 1 h 27"/>
                <a:gd name="T40" fmla="*/ 4 w 30"/>
                <a:gd name="T41" fmla="*/ 1 h 27"/>
                <a:gd name="T42" fmla="*/ 4 w 30"/>
                <a:gd name="T43" fmla="*/ 1 h 27"/>
                <a:gd name="T44" fmla="*/ 4 w 30"/>
                <a:gd name="T45" fmla="*/ 1 h 27"/>
                <a:gd name="T46" fmla="*/ 4 w 30"/>
                <a:gd name="T47" fmla="*/ 2 h 27"/>
                <a:gd name="T48" fmla="*/ 4 w 30"/>
                <a:gd name="T49" fmla="*/ 2 h 27"/>
                <a:gd name="T50" fmla="*/ 4 w 30"/>
                <a:gd name="T51" fmla="*/ 3 h 27"/>
                <a:gd name="T52" fmla="*/ 4 w 30"/>
                <a:gd name="T53" fmla="*/ 3 h 27"/>
                <a:gd name="T54" fmla="*/ 3 w 30"/>
                <a:gd name="T55" fmla="*/ 4 h 27"/>
                <a:gd name="T56" fmla="*/ 2 w 30"/>
                <a:gd name="T57" fmla="*/ 4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6" name="Freeform 105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7" name="Freeform 106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8" name="Freeform 107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69" name="Freeform 108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0" name="Freeform 109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8 w 59"/>
                <a:gd name="T1" fmla="*/ 3 h 59"/>
                <a:gd name="T2" fmla="*/ 8 w 59"/>
                <a:gd name="T3" fmla="*/ 2 h 59"/>
                <a:gd name="T4" fmla="*/ 8 w 59"/>
                <a:gd name="T5" fmla="*/ 2 h 59"/>
                <a:gd name="T6" fmla="*/ 7 w 59"/>
                <a:gd name="T7" fmla="*/ 1 h 59"/>
                <a:gd name="T8" fmla="*/ 7 w 59"/>
                <a:gd name="T9" fmla="*/ 1 h 59"/>
                <a:gd name="T10" fmla="*/ 6 w 59"/>
                <a:gd name="T11" fmla="*/ 0 h 59"/>
                <a:gd name="T12" fmla="*/ 6 w 59"/>
                <a:gd name="T13" fmla="*/ 0 h 59"/>
                <a:gd name="T14" fmla="*/ 5 w 59"/>
                <a:gd name="T15" fmla="*/ 0 h 59"/>
                <a:gd name="T16" fmla="*/ 4 w 59"/>
                <a:gd name="T17" fmla="*/ 0 h 59"/>
                <a:gd name="T18" fmla="*/ 3 w 59"/>
                <a:gd name="T19" fmla="*/ 0 h 59"/>
                <a:gd name="T20" fmla="*/ 2 w 59"/>
                <a:gd name="T21" fmla="*/ 1 h 59"/>
                <a:gd name="T22" fmla="*/ 1 w 59"/>
                <a:gd name="T23" fmla="*/ 2 h 59"/>
                <a:gd name="T24" fmla="*/ 0 w 59"/>
                <a:gd name="T25" fmla="*/ 3 h 59"/>
                <a:gd name="T26" fmla="*/ 1 w 59"/>
                <a:gd name="T27" fmla="*/ 4 h 59"/>
                <a:gd name="T28" fmla="*/ 1 w 59"/>
                <a:gd name="T29" fmla="*/ 5 h 59"/>
                <a:gd name="T30" fmla="*/ 1 w 59"/>
                <a:gd name="T31" fmla="*/ 5 h 59"/>
                <a:gd name="T32" fmla="*/ 2 w 59"/>
                <a:gd name="T33" fmla="*/ 6 h 59"/>
                <a:gd name="T34" fmla="*/ 2 w 59"/>
                <a:gd name="T35" fmla="*/ 6 h 59"/>
                <a:gd name="T36" fmla="*/ 3 w 59"/>
                <a:gd name="T37" fmla="*/ 7 h 59"/>
                <a:gd name="T38" fmla="*/ 3 w 59"/>
                <a:gd name="T39" fmla="*/ 7 h 59"/>
                <a:gd name="T40" fmla="*/ 4 w 59"/>
                <a:gd name="T41" fmla="*/ 7 h 59"/>
                <a:gd name="T42" fmla="*/ 5 w 59"/>
                <a:gd name="T43" fmla="*/ 7 h 59"/>
                <a:gd name="T44" fmla="*/ 6 w 59"/>
                <a:gd name="T45" fmla="*/ 7 h 59"/>
                <a:gd name="T46" fmla="*/ 6 w 59"/>
                <a:gd name="T47" fmla="*/ 6 h 59"/>
                <a:gd name="T48" fmla="*/ 7 w 59"/>
                <a:gd name="T49" fmla="*/ 6 h 59"/>
                <a:gd name="T50" fmla="*/ 7 w 59"/>
                <a:gd name="T51" fmla="*/ 5 h 59"/>
                <a:gd name="T52" fmla="*/ 8 w 59"/>
                <a:gd name="T53" fmla="*/ 5 h 59"/>
                <a:gd name="T54" fmla="*/ 8 w 59"/>
                <a:gd name="T55" fmla="*/ 4 h 59"/>
                <a:gd name="T56" fmla="*/ 8 w 59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1" name="Freeform 110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2" name="Freeform 111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4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3" name="Freeform 112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4" name="Freeform 113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5" name="Freeform 114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3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1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3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6" name="Freeform 115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1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1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7" name="Freeform 116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8" name="Freeform 117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8 w 58"/>
                <a:gd name="T1" fmla="*/ 4 h 58"/>
                <a:gd name="T2" fmla="*/ 8 w 58"/>
                <a:gd name="T3" fmla="*/ 3 h 58"/>
                <a:gd name="T4" fmla="*/ 8 w 58"/>
                <a:gd name="T5" fmla="*/ 3 h 58"/>
                <a:gd name="T6" fmla="*/ 7 w 58"/>
                <a:gd name="T7" fmla="*/ 2 h 58"/>
                <a:gd name="T8" fmla="*/ 7 w 58"/>
                <a:gd name="T9" fmla="*/ 1 h 58"/>
                <a:gd name="T10" fmla="*/ 6 w 58"/>
                <a:gd name="T11" fmla="*/ 1 h 58"/>
                <a:gd name="T12" fmla="*/ 6 w 58"/>
                <a:gd name="T13" fmla="*/ 1 h 58"/>
                <a:gd name="T14" fmla="*/ 5 w 58"/>
                <a:gd name="T15" fmla="*/ 0 h 58"/>
                <a:gd name="T16" fmla="*/ 4 w 58"/>
                <a:gd name="T17" fmla="*/ 0 h 58"/>
                <a:gd name="T18" fmla="*/ 3 w 58"/>
                <a:gd name="T19" fmla="*/ 1 h 58"/>
                <a:gd name="T20" fmla="*/ 1 w 58"/>
                <a:gd name="T21" fmla="*/ 1 h 58"/>
                <a:gd name="T22" fmla="*/ 1 w 58"/>
                <a:gd name="T23" fmla="*/ 3 h 58"/>
                <a:gd name="T24" fmla="*/ 0 w 58"/>
                <a:gd name="T25" fmla="*/ 4 h 58"/>
                <a:gd name="T26" fmla="*/ 0 w 58"/>
                <a:gd name="T27" fmla="*/ 5 h 58"/>
                <a:gd name="T28" fmla="*/ 1 w 58"/>
                <a:gd name="T29" fmla="*/ 6 h 58"/>
                <a:gd name="T30" fmla="*/ 1 w 58"/>
                <a:gd name="T31" fmla="*/ 6 h 58"/>
                <a:gd name="T32" fmla="*/ 1 w 58"/>
                <a:gd name="T33" fmla="*/ 7 h 58"/>
                <a:gd name="T34" fmla="*/ 2 w 58"/>
                <a:gd name="T35" fmla="*/ 7 h 58"/>
                <a:gd name="T36" fmla="*/ 3 w 58"/>
                <a:gd name="T37" fmla="*/ 8 h 58"/>
                <a:gd name="T38" fmla="*/ 3 w 58"/>
                <a:gd name="T39" fmla="*/ 8 h 58"/>
                <a:gd name="T40" fmla="*/ 4 w 58"/>
                <a:gd name="T41" fmla="*/ 8 h 58"/>
                <a:gd name="T42" fmla="*/ 5 w 58"/>
                <a:gd name="T43" fmla="*/ 8 h 58"/>
                <a:gd name="T44" fmla="*/ 6 w 58"/>
                <a:gd name="T45" fmla="*/ 8 h 58"/>
                <a:gd name="T46" fmla="*/ 6 w 58"/>
                <a:gd name="T47" fmla="*/ 7 h 58"/>
                <a:gd name="T48" fmla="*/ 7 w 58"/>
                <a:gd name="T49" fmla="*/ 7 h 58"/>
                <a:gd name="T50" fmla="*/ 7 w 58"/>
                <a:gd name="T51" fmla="*/ 6 h 58"/>
                <a:gd name="T52" fmla="*/ 8 w 58"/>
                <a:gd name="T53" fmla="*/ 6 h 58"/>
                <a:gd name="T54" fmla="*/ 8 w 58"/>
                <a:gd name="T55" fmla="*/ 5 h 58"/>
                <a:gd name="T56" fmla="*/ 8 w 58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79" name="Freeform 118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3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3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1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3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0" name="Freeform 119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1" name="Freeform 120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2" name="Freeform 121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3" name="Freeform 122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4" name="Freeform 123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5" name="Freeform 124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6" name="Freeform 125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7" name="Freeform 126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8" name="Freeform 127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3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1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0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1 h 60"/>
                <a:gd name="T22" fmla="*/ 1 w 59"/>
                <a:gd name="T23" fmla="*/ 3 h 60"/>
                <a:gd name="T24" fmla="*/ 0 w 59"/>
                <a:gd name="T25" fmla="*/ 4 h 60"/>
                <a:gd name="T26" fmla="*/ 0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4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89" name="Freeform 128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4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2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2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2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4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0" name="Freeform 129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1" name="Freeform 130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2" name="Freeform 131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3" name="Freeform 132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4" name="Freeform 133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8 w 58"/>
                <a:gd name="T1" fmla="*/ 4 h 59"/>
                <a:gd name="T2" fmla="*/ 8 w 58"/>
                <a:gd name="T3" fmla="*/ 3 h 59"/>
                <a:gd name="T4" fmla="*/ 8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6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6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8 w 58"/>
                <a:gd name="T53" fmla="*/ 6 h 59"/>
                <a:gd name="T54" fmla="*/ 8 w 58"/>
                <a:gd name="T55" fmla="*/ 5 h 59"/>
                <a:gd name="T56" fmla="*/ 8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5" name="Freeform 134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2 w 28"/>
                <a:gd name="T1" fmla="*/ 3 h 29"/>
                <a:gd name="T2" fmla="*/ 2 w 28"/>
                <a:gd name="T3" fmla="*/ 3 h 29"/>
                <a:gd name="T4" fmla="*/ 2 w 28"/>
                <a:gd name="T5" fmla="*/ 3 h 29"/>
                <a:gd name="T6" fmla="*/ 1 w 28"/>
                <a:gd name="T7" fmla="*/ 3 h 29"/>
                <a:gd name="T8" fmla="*/ 1 w 28"/>
                <a:gd name="T9" fmla="*/ 3 h 29"/>
                <a:gd name="T10" fmla="*/ 1 w 28"/>
                <a:gd name="T11" fmla="*/ 2 h 29"/>
                <a:gd name="T12" fmla="*/ 1 w 28"/>
                <a:gd name="T13" fmla="*/ 2 h 29"/>
                <a:gd name="T14" fmla="*/ 0 w 28"/>
                <a:gd name="T15" fmla="*/ 2 h 29"/>
                <a:gd name="T16" fmla="*/ 0 w 28"/>
                <a:gd name="T17" fmla="*/ 1 h 29"/>
                <a:gd name="T18" fmla="*/ 0 w 28"/>
                <a:gd name="T19" fmla="*/ 1 h 29"/>
                <a:gd name="T20" fmla="*/ 1 w 28"/>
                <a:gd name="T21" fmla="*/ 1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2 w 28"/>
                <a:gd name="T29" fmla="*/ 0 h 29"/>
                <a:gd name="T30" fmla="*/ 2 w 28"/>
                <a:gd name="T31" fmla="*/ 0 h 29"/>
                <a:gd name="T32" fmla="*/ 2 w 28"/>
                <a:gd name="T33" fmla="*/ 0 h 29"/>
                <a:gd name="T34" fmla="*/ 3 w 28"/>
                <a:gd name="T35" fmla="*/ 0 h 29"/>
                <a:gd name="T36" fmla="*/ 3 w 28"/>
                <a:gd name="T37" fmla="*/ 0 h 29"/>
                <a:gd name="T38" fmla="*/ 3 w 28"/>
                <a:gd name="T39" fmla="*/ 0 h 29"/>
                <a:gd name="T40" fmla="*/ 4 w 28"/>
                <a:gd name="T41" fmla="*/ 0 h 29"/>
                <a:gd name="T42" fmla="*/ 4 w 28"/>
                <a:gd name="T43" fmla="*/ 0 h 29"/>
                <a:gd name="T44" fmla="*/ 4 w 28"/>
                <a:gd name="T45" fmla="*/ 1 h 29"/>
                <a:gd name="T46" fmla="*/ 4 w 28"/>
                <a:gd name="T47" fmla="*/ 1 h 29"/>
                <a:gd name="T48" fmla="*/ 4 w 28"/>
                <a:gd name="T49" fmla="*/ 1 h 29"/>
                <a:gd name="T50" fmla="*/ 4 w 28"/>
                <a:gd name="T51" fmla="*/ 2 h 29"/>
                <a:gd name="T52" fmla="*/ 4 w 28"/>
                <a:gd name="T53" fmla="*/ 3 h 29"/>
                <a:gd name="T54" fmla="*/ 3 w 28"/>
                <a:gd name="T55" fmla="*/ 3 h 29"/>
                <a:gd name="T56" fmla="*/ 2 w 28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6" name="Freeform 135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8 w 60"/>
                <a:gd name="T1" fmla="*/ 4 h 58"/>
                <a:gd name="T2" fmla="*/ 8 w 60"/>
                <a:gd name="T3" fmla="*/ 3 h 58"/>
                <a:gd name="T4" fmla="*/ 8 w 60"/>
                <a:gd name="T5" fmla="*/ 3 h 58"/>
                <a:gd name="T6" fmla="*/ 7 w 60"/>
                <a:gd name="T7" fmla="*/ 2 h 58"/>
                <a:gd name="T8" fmla="*/ 7 w 60"/>
                <a:gd name="T9" fmla="*/ 1 h 58"/>
                <a:gd name="T10" fmla="*/ 6 w 60"/>
                <a:gd name="T11" fmla="*/ 1 h 58"/>
                <a:gd name="T12" fmla="*/ 6 w 60"/>
                <a:gd name="T13" fmla="*/ 1 h 58"/>
                <a:gd name="T14" fmla="*/ 5 w 60"/>
                <a:gd name="T15" fmla="*/ 0 h 58"/>
                <a:gd name="T16" fmla="*/ 4 w 60"/>
                <a:gd name="T17" fmla="*/ 0 h 58"/>
                <a:gd name="T18" fmla="*/ 3 w 60"/>
                <a:gd name="T19" fmla="*/ 1 h 58"/>
                <a:gd name="T20" fmla="*/ 1 w 60"/>
                <a:gd name="T21" fmla="*/ 1 h 58"/>
                <a:gd name="T22" fmla="*/ 1 w 60"/>
                <a:gd name="T23" fmla="*/ 3 h 58"/>
                <a:gd name="T24" fmla="*/ 0 w 60"/>
                <a:gd name="T25" fmla="*/ 4 h 58"/>
                <a:gd name="T26" fmla="*/ 1 w 60"/>
                <a:gd name="T27" fmla="*/ 5 h 58"/>
                <a:gd name="T28" fmla="*/ 1 w 60"/>
                <a:gd name="T29" fmla="*/ 6 h 58"/>
                <a:gd name="T30" fmla="*/ 1 w 60"/>
                <a:gd name="T31" fmla="*/ 6 h 58"/>
                <a:gd name="T32" fmla="*/ 1 w 60"/>
                <a:gd name="T33" fmla="*/ 7 h 58"/>
                <a:gd name="T34" fmla="*/ 2 w 60"/>
                <a:gd name="T35" fmla="*/ 7 h 58"/>
                <a:gd name="T36" fmla="*/ 3 w 60"/>
                <a:gd name="T37" fmla="*/ 8 h 58"/>
                <a:gd name="T38" fmla="*/ 3 w 60"/>
                <a:gd name="T39" fmla="*/ 8 h 58"/>
                <a:gd name="T40" fmla="*/ 4 w 60"/>
                <a:gd name="T41" fmla="*/ 8 h 58"/>
                <a:gd name="T42" fmla="*/ 5 w 60"/>
                <a:gd name="T43" fmla="*/ 8 h 58"/>
                <a:gd name="T44" fmla="*/ 6 w 60"/>
                <a:gd name="T45" fmla="*/ 8 h 58"/>
                <a:gd name="T46" fmla="*/ 6 w 60"/>
                <a:gd name="T47" fmla="*/ 7 h 58"/>
                <a:gd name="T48" fmla="*/ 7 w 60"/>
                <a:gd name="T49" fmla="*/ 7 h 58"/>
                <a:gd name="T50" fmla="*/ 7 w 60"/>
                <a:gd name="T51" fmla="*/ 6 h 58"/>
                <a:gd name="T52" fmla="*/ 8 w 60"/>
                <a:gd name="T53" fmla="*/ 6 h 58"/>
                <a:gd name="T54" fmla="*/ 8 w 60"/>
                <a:gd name="T55" fmla="*/ 5 h 58"/>
                <a:gd name="T56" fmla="*/ 8 w 60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7" name="Freeform 136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8" name="Freeform 137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399" name="Freeform 138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400" name="Freeform 139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401" name="Freeform 140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402" name="Freeform 141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7 w 58"/>
                <a:gd name="T1" fmla="*/ 4 h 59"/>
                <a:gd name="T2" fmla="*/ 7 w 58"/>
                <a:gd name="T3" fmla="*/ 3 h 59"/>
                <a:gd name="T4" fmla="*/ 7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5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5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7 w 58"/>
                <a:gd name="T53" fmla="*/ 6 h 59"/>
                <a:gd name="T54" fmla="*/ 7 w 58"/>
                <a:gd name="T55" fmla="*/ 5 h 59"/>
                <a:gd name="T56" fmla="*/ 7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403" name="Freeform 142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404" name="Freeform 143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405" name="Freeform 144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 rot="10800000">
            <a:off x="7239000" y="304800"/>
            <a:ext cx="1905000" cy="2362200"/>
            <a:chOff x="2332" y="1554"/>
            <a:chExt cx="1105" cy="1218"/>
          </a:xfrm>
        </p:grpSpPr>
        <p:sp>
          <p:nvSpPr>
            <p:cNvPr id="5128" name="Freeform 6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3 w 61"/>
                <a:gd name="T1" fmla="*/ 8 h 60"/>
                <a:gd name="T2" fmla="*/ 2 w 61"/>
                <a:gd name="T3" fmla="*/ 8 h 60"/>
                <a:gd name="T4" fmla="*/ 1 w 61"/>
                <a:gd name="T5" fmla="*/ 7 h 60"/>
                <a:gd name="T6" fmla="*/ 0 w 61"/>
                <a:gd name="T7" fmla="*/ 6 h 60"/>
                <a:gd name="T8" fmla="*/ 0 w 61"/>
                <a:gd name="T9" fmla="*/ 4 h 60"/>
                <a:gd name="T10" fmla="*/ 0 w 61"/>
                <a:gd name="T11" fmla="*/ 3 h 60"/>
                <a:gd name="T12" fmla="*/ 1 w 61"/>
                <a:gd name="T13" fmla="*/ 1 h 60"/>
                <a:gd name="T14" fmla="*/ 2 w 61"/>
                <a:gd name="T15" fmla="*/ 1 h 60"/>
                <a:gd name="T16" fmla="*/ 3 w 61"/>
                <a:gd name="T17" fmla="*/ 0 h 60"/>
                <a:gd name="T18" fmla="*/ 5 w 61"/>
                <a:gd name="T19" fmla="*/ 1 h 60"/>
                <a:gd name="T20" fmla="*/ 6 w 61"/>
                <a:gd name="T21" fmla="*/ 1 h 60"/>
                <a:gd name="T22" fmla="*/ 7 w 61"/>
                <a:gd name="T23" fmla="*/ 3 h 60"/>
                <a:gd name="T24" fmla="*/ 7 w 61"/>
                <a:gd name="T25" fmla="*/ 4 h 60"/>
                <a:gd name="T26" fmla="*/ 7 w 61"/>
                <a:gd name="T27" fmla="*/ 6 h 60"/>
                <a:gd name="T28" fmla="*/ 6 w 61"/>
                <a:gd name="T29" fmla="*/ 7 h 60"/>
                <a:gd name="T30" fmla="*/ 5 w 61"/>
                <a:gd name="T31" fmla="*/ 8 h 60"/>
                <a:gd name="T32" fmla="*/ 3 w 61"/>
                <a:gd name="T33" fmla="*/ 8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29" name="Freeform 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5 h 182"/>
                <a:gd name="T10" fmla="*/ 16 w 132"/>
                <a:gd name="T11" fmla="*/ 11 h 182"/>
                <a:gd name="T12" fmla="*/ 17 w 132"/>
                <a:gd name="T13" fmla="*/ 7 h 182"/>
                <a:gd name="T14" fmla="*/ 17 w 132"/>
                <a:gd name="T15" fmla="*/ 3 h 182"/>
                <a:gd name="T16" fmla="*/ 14 w 132"/>
                <a:gd name="T17" fmla="*/ 1 h 182"/>
                <a:gd name="T18" fmla="*/ 9 w 132"/>
                <a:gd name="T19" fmla="*/ 0 h 182"/>
                <a:gd name="T20" fmla="*/ 4 w 132"/>
                <a:gd name="T21" fmla="*/ 1 h 182"/>
                <a:gd name="T22" fmla="*/ 1 w 132"/>
                <a:gd name="T23" fmla="*/ 3 h 182"/>
                <a:gd name="T24" fmla="*/ 0 w 132"/>
                <a:gd name="T25" fmla="*/ 7 h 182"/>
                <a:gd name="T26" fmla="*/ 1 w 132"/>
                <a:gd name="T27" fmla="*/ 11 h 182"/>
                <a:gd name="T28" fmla="*/ 3 w 132"/>
                <a:gd name="T29" fmla="*/ 15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0" name="Freeform 8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5 h 182"/>
                <a:gd name="T10" fmla="*/ 16 w 132"/>
                <a:gd name="T11" fmla="*/ 11 h 182"/>
                <a:gd name="T12" fmla="*/ 17 w 132"/>
                <a:gd name="T13" fmla="*/ 7 h 182"/>
                <a:gd name="T14" fmla="*/ 17 w 132"/>
                <a:gd name="T15" fmla="*/ 3 h 182"/>
                <a:gd name="T16" fmla="*/ 14 w 132"/>
                <a:gd name="T17" fmla="*/ 1 h 182"/>
                <a:gd name="T18" fmla="*/ 9 w 132"/>
                <a:gd name="T19" fmla="*/ 0 h 182"/>
                <a:gd name="T20" fmla="*/ 4 w 132"/>
                <a:gd name="T21" fmla="*/ 1 h 182"/>
                <a:gd name="T22" fmla="*/ 1 w 132"/>
                <a:gd name="T23" fmla="*/ 3 h 182"/>
                <a:gd name="T24" fmla="*/ 0 w 132"/>
                <a:gd name="T25" fmla="*/ 7 h 182"/>
                <a:gd name="T26" fmla="*/ 1 w 132"/>
                <a:gd name="T27" fmla="*/ 11 h 182"/>
                <a:gd name="T28" fmla="*/ 3 w 132"/>
                <a:gd name="T29" fmla="*/ 15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1" name="Freeform 9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21 w 177"/>
                <a:gd name="T1" fmla="*/ 18 h 146"/>
                <a:gd name="T2" fmla="*/ 23 w 177"/>
                <a:gd name="T3" fmla="*/ 14 h 146"/>
                <a:gd name="T4" fmla="*/ 22 w 177"/>
                <a:gd name="T5" fmla="*/ 13 h 146"/>
                <a:gd name="T6" fmla="*/ 21 w 177"/>
                <a:gd name="T7" fmla="*/ 11 h 146"/>
                <a:gd name="T8" fmla="*/ 18 w 177"/>
                <a:gd name="T9" fmla="*/ 7 h 146"/>
                <a:gd name="T10" fmla="*/ 16 w 177"/>
                <a:gd name="T11" fmla="*/ 5 h 146"/>
                <a:gd name="T12" fmla="*/ 12 w 177"/>
                <a:gd name="T13" fmla="*/ 1 h 146"/>
                <a:gd name="T14" fmla="*/ 9 w 177"/>
                <a:gd name="T15" fmla="*/ 0 h 146"/>
                <a:gd name="T16" fmla="*/ 5 w 177"/>
                <a:gd name="T17" fmla="*/ 1 h 146"/>
                <a:gd name="T18" fmla="*/ 2 w 177"/>
                <a:gd name="T19" fmla="*/ 5 h 146"/>
                <a:gd name="T20" fmla="*/ 1 w 177"/>
                <a:gd name="T21" fmla="*/ 7 h 146"/>
                <a:gd name="T22" fmla="*/ 0 w 177"/>
                <a:gd name="T23" fmla="*/ 9 h 146"/>
                <a:gd name="T24" fmla="*/ 1 w 177"/>
                <a:gd name="T25" fmla="*/ 11 h 146"/>
                <a:gd name="T26" fmla="*/ 1 w 177"/>
                <a:gd name="T27" fmla="*/ 13 h 146"/>
                <a:gd name="T28" fmla="*/ 3 w 177"/>
                <a:gd name="T29" fmla="*/ 14 h 146"/>
                <a:gd name="T30" fmla="*/ 4 w 177"/>
                <a:gd name="T31" fmla="*/ 15 h 146"/>
                <a:gd name="T32" fmla="*/ 6 w 177"/>
                <a:gd name="T33" fmla="*/ 17 h 146"/>
                <a:gd name="T34" fmla="*/ 8 w 177"/>
                <a:gd name="T35" fmla="*/ 18 h 146"/>
                <a:gd name="T36" fmla="*/ 10 w 177"/>
                <a:gd name="T37" fmla="*/ 18 h 146"/>
                <a:gd name="T38" fmla="*/ 13 w 177"/>
                <a:gd name="T39" fmla="*/ 18 h 146"/>
                <a:gd name="T40" fmla="*/ 15 w 177"/>
                <a:gd name="T41" fmla="*/ 18 h 146"/>
                <a:gd name="T42" fmla="*/ 17 w 177"/>
                <a:gd name="T43" fmla="*/ 18 h 146"/>
                <a:gd name="T44" fmla="*/ 18 w 177"/>
                <a:gd name="T45" fmla="*/ 18 h 146"/>
                <a:gd name="T46" fmla="*/ 20 w 177"/>
                <a:gd name="T47" fmla="*/ 18 h 146"/>
                <a:gd name="T48" fmla="*/ 21 w 177"/>
                <a:gd name="T49" fmla="*/ 18 h 146"/>
                <a:gd name="T50" fmla="*/ 21 w 177"/>
                <a:gd name="T51" fmla="*/ 18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2" name="Freeform 10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22 w 178"/>
                <a:gd name="T1" fmla="*/ 3 h 143"/>
                <a:gd name="T2" fmla="*/ 21 w 178"/>
                <a:gd name="T3" fmla="*/ 0 h 143"/>
                <a:gd name="T4" fmla="*/ 21 w 178"/>
                <a:gd name="T5" fmla="*/ 0 h 143"/>
                <a:gd name="T6" fmla="*/ 20 w 178"/>
                <a:gd name="T7" fmla="*/ 0 h 143"/>
                <a:gd name="T8" fmla="*/ 19 w 178"/>
                <a:gd name="T9" fmla="*/ 0 h 143"/>
                <a:gd name="T10" fmla="*/ 17 w 178"/>
                <a:gd name="T11" fmla="*/ 0 h 143"/>
                <a:gd name="T12" fmla="*/ 14 w 178"/>
                <a:gd name="T13" fmla="*/ 0 h 143"/>
                <a:gd name="T14" fmla="*/ 12 w 178"/>
                <a:gd name="T15" fmla="*/ 0 h 143"/>
                <a:gd name="T16" fmla="*/ 10 w 178"/>
                <a:gd name="T17" fmla="*/ 0 h 143"/>
                <a:gd name="T18" fmla="*/ 7 w 178"/>
                <a:gd name="T19" fmla="*/ 0 h 143"/>
                <a:gd name="T20" fmla="*/ 6 w 178"/>
                <a:gd name="T21" fmla="*/ 1 h 143"/>
                <a:gd name="T22" fmla="*/ 3 w 178"/>
                <a:gd name="T23" fmla="*/ 2 h 143"/>
                <a:gd name="T24" fmla="*/ 3 w 178"/>
                <a:gd name="T25" fmla="*/ 3 h 143"/>
                <a:gd name="T26" fmla="*/ 1 w 178"/>
                <a:gd name="T27" fmla="*/ 4 h 143"/>
                <a:gd name="T28" fmla="*/ 1 w 178"/>
                <a:gd name="T29" fmla="*/ 6 h 143"/>
                <a:gd name="T30" fmla="*/ 0 w 178"/>
                <a:gd name="T31" fmla="*/ 8 h 143"/>
                <a:gd name="T32" fmla="*/ 1 w 178"/>
                <a:gd name="T33" fmla="*/ 10 h 143"/>
                <a:gd name="T34" fmla="*/ 1 w 178"/>
                <a:gd name="T35" fmla="*/ 13 h 143"/>
                <a:gd name="T36" fmla="*/ 6 w 178"/>
                <a:gd name="T37" fmla="*/ 16 h 143"/>
                <a:gd name="T38" fmla="*/ 9 w 178"/>
                <a:gd name="T39" fmla="*/ 17 h 143"/>
                <a:gd name="T40" fmla="*/ 12 w 178"/>
                <a:gd name="T41" fmla="*/ 16 h 143"/>
                <a:gd name="T42" fmla="*/ 15 w 178"/>
                <a:gd name="T43" fmla="*/ 13 h 143"/>
                <a:gd name="T44" fmla="*/ 19 w 178"/>
                <a:gd name="T45" fmla="*/ 10 h 143"/>
                <a:gd name="T46" fmla="*/ 21 w 178"/>
                <a:gd name="T47" fmla="*/ 6 h 143"/>
                <a:gd name="T48" fmla="*/ 22 w 178"/>
                <a:gd name="T49" fmla="*/ 4 h 143"/>
                <a:gd name="T50" fmla="*/ 22 w 178"/>
                <a:gd name="T51" fmla="*/ 3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3" name="Freeform 11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0 w 132"/>
                <a:gd name="T1" fmla="*/ 0 h 181"/>
                <a:gd name="T2" fmla="*/ 6 w 132"/>
                <a:gd name="T3" fmla="*/ 0 h 181"/>
                <a:gd name="T4" fmla="*/ 5 w 132"/>
                <a:gd name="T5" fmla="*/ 1 h 181"/>
                <a:gd name="T6" fmla="*/ 4 w 132"/>
                <a:gd name="T7" fmla="*/ 3 h 181"/>
                <a:gd name="T8" fmla="*/ 2 w 132"/>
                <a:gd name="T9" fmla="*/ 7 h 181"/>
                <a:gd name="T10" fmla="*/ 1 w 132"/>
                <a:gd name="T11" fmla="*/ 11 h 181"/>
                <a:gd name="T12" fmla="*/ 0 w 132"/>
                <a:gd name="T13" fmla="*/ 15 h 181"/>
                <a:gd name="T14" fmla="*/ 1 w 132"/>
                <a:gd name="T15" fmla="*/ 19 h 181"/>
                <a:gd name="T16" fmla="*/ 3 w 132"/>
                <a:gd name="T17" fmla="*/ 21 h 181"/>
                <a:gd name="T18" fmla="*/ 8 w 132"/>
                <a:gd name="T19" fmla="*/ 22 h 181"/>
                <a:gd name="T20" fmla="*/ 13 w 132"/>
                <a:gd name="T21" fmla="*/ 21 h 181"/>
                <a:gd name="T22" fmla="*/ 15 w 132"/>
                <a:gd name="T23" fmla="*/ 19 h 181"/>
                <a:gd name="T24" fmla="*/ 17 w 132"/>
                <a:gd name="T25" fmla="*/ 15 h 181"/>
                <a:gd name="T26" fmla="*/ 15 w 132"/>
                <a:gd name="T27" fmla="*/ 11 h 181"/>
                <a:gd name="T28" fmla="*/ 14 w 132"/>
                <a:gd name="T29" fmla="*/ 7 h 181"/>
                <a:gd name="T30" fmla="*/ 12 w 132"/>
                <a:gd name="T31" fmla="*/ 3 h 181"/>
                <a:gd name="T32" fmla="*/ 10 w 132"/>
                <a:gd name="T33" fmla="*/ 1 h 181"/>
                <a:gd name="T34" fmla="*/ 10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4" name="Freeform 12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1 w 177"/>
                <a:gd name="T1" fmla="*/ 1 h 144"/>
                <a:gd name="T2" fmla="*/ 0 w 177"/>
                <a:gd name="T3" fmla="*/ 3 h 144"/>
                <a:gd name="T4" fmla="*/ 0 w 177"/>
                <a:gd name="T5" fmla="*/ 5 h 144"/>
                <a:gd name="T6" fmla="*/ 2 w 177"/>
                <a:gd name="T7" fmla="*/ 6 h 144"/>
                <a:gd name="T8" fmla="*/ 4 w 177"/>
                <a:gd name="T9" fmla="*/ 10 h 144"/>
                <a:gd name="T10" fmla="*/ 7 w 177"/>
                <a:gd name="T11" fmla="*/ 13 h 144"/>
                <a:gd name="T12" fmla="*/ 10 w 177"/>
                <a:gd name="T13" fmla="*/ 17 h 144"/>
                <a:gd name="T14" fmla="*/ 13 w 177"/>
                <a:gd name="T15" fmla="*/ 18 h 144"/>
                <a:gd name="T16" fmla="*/ 17 w 177"/>
                <a:gd name="T17" fmla="*/ 18 h 144"/>
                <a:gd name="T18" fmla="*/ 20 w 177"/>
                <a:gd name="T19" fmla="*/ 13 h 144"/>
                <a:gd name="T20" fmla="*/ 21 w 177"/>
                <a:gd name="T21" fmla="*/ 10 h 144"/>
                <a:gd name="T22" fmla="*/ 22 w 177"/>
                <a:gd name="T23" fmla="*/ 9 h 144"/>
                <a:gd name="T24" fmla="*/ 22 w 177"/>
                <a:gd name="T25" fmla="*/ 6 h 144"/>
                <a:gd name="T26" fmla="*/ 21 w 177"/>
                <a:gd name="T27" fmla="*/ 5 h 144"/>
                <a:gd name="T28" fmla="*/ 20 w 177"/>
                <a:gd name="T29" fmla="*/ 3 h 144"/>
                <a:gd name="T30" fmla="*/ 18 w 177"/>
                <a:gd name="T31" fmla="*/ 2 h 144"/>
                <a:gd name="T32" fmla="*/ 16 w 177"/>
                <a:gd name="T33" fmla="*/ 1 h 144"/>
                <a:gd name="T34" fmla="*/ 14 w 177"/>
                <a:gd name="T35" fmla="*/ 1 h 144"/>
                <a:gd name="T36" fmla="*/ 12 w 177"/>
                <a:gd name="T37" fmla="*/ 1 h 144"/>
                <a:gd name="T38" fmla="*/ 10 w 177"/>
                <a:gd name="T39" fmla="*/ 1 h 144"/>
                <a:gd name="T40" fmla="*/ 7 w 177"/>
                <a:gd name="T41" fmla="*/ 1 h 144"/>
                <a:gd name="T42" fmla="*/ 6 w 177"/>
                <a:gd name="T43" fmla="*/ 0 h 144"/>
                <a:gd name="T44" fmla="*/ 4 w 177"/>
                <a:gd name="T45" fmla="*/ 0 h 144"/>
                <a:gd name="T46" fmla="*/ 3 w 177"/>
                <a:gd name="T47" fmla="*/ 1 h 144"/>
                <a:gd name="T48" fmla="*/ 2 w 177"/>
                <a:gd name="T49" fmla="*/ 1 h 144"/>
                <a:gd name="T50" fmla="*/ 1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5" name="Freeform 13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5 h 143"/>
                <a:gd name="T2" fmla="*/ 1 w 180"/>
                <a:gd name="T3" fmla="*/ 18 h 143"/>
                <a:gd name="T4" fmla="*/ 3 w 180"/>
                <a:gd name="T5" fmla="*/ 18 h 143"/>
                <a:gd name="T6" fmla="*/ 3 w 180"/>
                <a:gd name="T7" fmla="*/ 18 h 143"/>
                <a:gd name="T8" fmla="*/ 5 w 180"/>
                <a:gd name="T9" fmla="*/ 18 h 143"/>
                <a:gd name="T10" fmla="*/ 6 w 180"/>
                <a:gd name="T11" fmla="*/ 18 h 143"/>
                <a:gd name="T12" fmla="*/ 7 w 180"/>
                <a:gd name="T13" fmla="*/ 18 h 143"/>
                <a:gd name="T14" fmla="*/ 10 w 180"/>
                <a:gd name="T15" fmla="*/ 18 h 143"/>
                <a:gd name="T16" fmla="*/ 12 w 180"/>
                <a:gd name="T17" fmla="*/ 18 h 143"/>
                <a:gd name="T18" fmla="*/ 14 w 180"/>
                <a:gd name="T19" fmla="*/ 17 h 143"/>
                <a:gd name="T20" fmla="*/ 17 w 180"/>
                <a:gd name="T21" fmla="*/ 17 h 143"/>
                <a:gd name="T22" fmla="*/ 19 w 180"/>
                <a:gd name="T23" fmla="*/ 16 h 143"/>
                <a:gd name="T24" fmla="*/ 21 w 180"/>
                <a:gd name="T25" fmla="*/ 15 h 143"/>
                <a:gd name="T26" fmla="*/ 22 w 180"/>
                <a:gd name="T27" fmla="*/ 14 h 143"/>
                <a:gd name="T28" fmla="*/ 23 w 180"/>
                <a:gd name="T29" fmla="*/ 12 h 143"/>
                <a:gd name="T30" fmla="*/ 23 w 180"/>
                <a:gd name="T31" fmla="*/ 10 h 143"/>
                <a:gd name="T32" fmla="*/ 22 w 180"/>
                <a:gd name="T33" fmla="*/ 8 h 143"/>
                <a:gd name="T34" fmla="*/ 21 w 180"/>
                <a:gd name="T35" fmla="*/ 5 h 143"/>
                <a:gd name="T36" fmla="*/ 18 w 180"/>
                <a:gd name="T37" fmla="*/ 1 h 143"/>
                <a:gd name="T38" fmla="*/ 13 w 180"/>
                <a:gd name="T39" fmla="*/ 0 h 143"/>
                <a:gd name="T40" fmla="*/ 11 w 180"/>
                <a:gd name="T41" fmla="*/ 2 h 143"/>
                <a:gd name="T42" fmla="*/ 7 w 180"/>
                <a:gd name="T43" fmla="*/ 4 h 143"/>
                <a:gd name="T44" fmla="*/ 5 w 180"/>
                <a:gd name="T45" fmla="*/ 8 h 143"/>
                <a:gd name="T46" fmla="*/ 2 w 180"/>
                <a:gd name="T47" fmla="*/ 11 h 143"/>
                <a:gd name="T48" fmla="*/ 1 w 180"/>
                <a:gd name="T49" fmla="*/ 14 h 143"/>
                <a:gd name="T50" fmla="*/ 0 w 180"/>
                <a:gd name="T51" fmla="*/ 15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6" name="Freeform 14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3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3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7" name="Freeform 1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3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3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8" name="Freeform 16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3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3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39" name="Freeform 17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9 w 71"/>
                <a:gd name="T1" fmla="*/ 7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4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3 h 58"/>
                <a:gd name="T20" fmla="*/ 0 w 71"/>
                <a:gd name="T21" fmla="*/ 5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7 h 58"/>
                <a:gd name="T30" fmla="*/ 7 w 71"/>
                <a:gd name="T31" fmla="*/ 7 h 58"/>
                <a:gd name="T32" fmla="*/ 8 w 71"/>
                <a:gd name="T33" fmla="*/ 7 h 58"/>
                <a:gd name="T34" fmla="*/ 9 w 71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0" name="Freeform 18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9 w 71"/>
                <a:gd name="T1" fmla="*/ 1 h 57"/>
                <a:gd name="T2" fmla="*/ 9 w 71"/>
                <a:gd name="T3" fmla="*/ 0 h 57"/>
                <a:gd name="T4" fmla="*/ 8 w 71"/>
                <a:gd name="T5" fmla="*/ 0 h 57"/>
                <a:gd name="T6" fmla="*/ 7 w 71"/>
                <a:gd name="T7" fmla="*/ 0 h 57"/>
                <a:gd name="T8" fmla="*/ 5 w 71"/>
                <a:gd name="T9" fmla="*/ 0 h 57"/>
                <a:gd name="T10" fmla="*/ 4 w 71"/>
                <a:gd name="T11" fmla="*/ 0 h 57"/>
                <a:gd name="T12" fmla="*/ 2 w 71"/>
                <a:gd name="T13" fmla="*/ 0 h 57"/>
                <a:gd name="T14" fmla="*/ 1 w 71"/>
                <a:gd name="T15" fmla="*/ 1 h 57"/>
                <a:gd name="T16" fmla="*/ 0 w 71"/>
                <a:gd name="T17" fmla="*/ 3 h 57"/>
                <a:gd name="T18" fmla="*/ 1 w 71"/>
                <a:gd name="T19" fmla="*/ 5 h 57"/>
                <a:gd name="T20" fmla="*/ 2 w 71"/>
                <a:gd name="T21" fmla="*/ 6 h 57"/>
                <a:gd name="T22" fmla="*/ 4 w 71"/>
                <a:gd name="T23" fmla="*/ 7 h 57"/>
                <a:gd name="T24" fmla="*/ 5 w 71"/>
                <a:gd name="T25" fmla="*/ 6 h 57"/>
                <a:gd name="T26" fmla="*/ 7 w 71"/>
                <a:gd name="T27" fmla="*/ 5 h 57"/>
                <a:gd name="T28" fmla="*/ 8 w 71"/>
                <a:gd name="T29" fmla="*/ 4 h 57"/>
                <a:gd name="T30" fmla="*/ 8 w 71"/>
                <a:gd name="T31" fmla="*/ 2 h 57"/>
                <a:gd name="T32" fmla="*/ 9 w 71"/>
                <a:gd name="T33" fmla="*/ 1 h 57"/>
                <a:gd name="T34" fmla="*/ 9 w 71"/>
                <a:gd name="T35" fmla="*/ 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1" name="Freeform 19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4 w 52"/>
                <a:gd name="T1" fmla="*/ 0 h 73"/>
                <a:gd name="T2" fmla="*/ 3 w 52"/>
                <a:gd name="T3" fmla="*/ 0 h 73"/>
                <a:gd name="T4" fmla="*/ 3 w 52"/>
                <a:gd name="T5" fmla="*/ 0 h 73"/>
                <a:gd name="T6" fmla="*/ 2 w 52"/>
                <a:gd name="T7" fmla="*/ 1 h 73"/>
                <a:gd name="T8" fmla="*/ 1 w 52"/>
                <a:gd name="T9" fmla="*/ 2 h 73"/>
                <a:gd name="T10" fmla="*/ 1 w 52"/>
                <a:gd name="T11" fmla="*/ 4 h 73"/>
                <a:gd name="T12" fmla="*/ 0 w 52"/>
                <a:gd name="T13" fmla="*/ 6 h 73"/>
                <a:gd name="T14" fmla="*/ 1 w 52"/>
                <a:gd name="T15" fmla="*/ 7 h 73"/>
                <a:gd name="T16" fmla="*/ 2 w 52"/>
                <a:gd name="T17" fmla="*/ 8 h 73"/>
                <a:gd name="T18" fmla="*/ 3 w 52"/>
                <a:gd name="T19" fmla="*/ 9 h 73"/>
                <a:gd name="T20" fmla="*/ 6 w 52"/>
                <a:gd name="T21" fmla="*/ 8 h 73"/>
                <a:gd name="T22" fmla="*/ 7 w 52"/>
                <a:gd name="T23" fmla="*/ 7 h 73"/>
                <a:gd name="T24" fmla="*/ 7 w 52"/>
                <a:gd name="T25" fmla="*/ 6 h 73"/>
                <a:gd name="T26" fmla="*/ 7 w 52"/>
                <a:gd name="T27" fmla="*/ 4 h 73"/>
                <a:gd name="T28" fmla="*/ 6 w 52"/>
                <a:gd name="T29" fmla="*/ 2 h 73"/>
                <a:gd name="T30" fmla="*/ 5 w 52"/>
                <a:gd name="T31" fmla="*/ 1 h 73"/>
                <a:gd name="T32" fmla="*/ 5 w 52"/>
                <a:gd name="T33" fmla="*/ 0 h 73"/>
                <a:gd name="T34" fmla="*/ 4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2" name="Freeform 20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1 h 57"/>
                <a:gd name="T4" fmla="*/ 1 w 71"/>
                <a:gd name="T5" fmla="*/ 1 h 57"/>
                <a:gd name="T6" fmla="*/ 1 w 71"/>
                <a:gd name="T7" fmla="*/ 2 h 57"/>
                <a:gd name="T8" fmla="*/ 2 w 71"/>
                <a:gd name="T9" fmla="*/ 4 h 57"/>
                <a:gd name="T10" fmla="*/ 3 w 71"/>
                <a:gd name="T11" fmla="*/ 5 h 57"/>
                <a:gd name="T12" fmla="*/ 4 w 71"/>
                <a:gd name="T13" fmla="*/ 6 h 57"/>
                <a:gd name="T14" fmla="*/ 6 w 71"/>
                <a:gd name="T15" fmla="*/ 7 h 57"/>
                <a:gd name="T16" fmla="*/ 7 w 71"/>
                <a:gd name="T17" fmla="*/ 6 h 57"/>
                <a:gd name="T18" fmla="*/ 9 w 71"/>
                <a:gd name="T19" fmla="*/ 5 h 57"/>
                <a:gd name="T20" fmla="*/ 9 w 71"/>
                <a:gd name="T21" fmla="*/ 3 h 57"/>
                <a:gd name="T22" fmla="*/ 9 w 71"/>
                <a:gd name="T23" fmla="*/ 1 h 57"/>
                <a:gd name="T24" fmla="*/ 8 w 71"/>
                <a:gd name="T25" fmla="*/ 0 h 57"/>
                <a:gd name="T26" fmla="*/ 6 w 71"/>
                <a:gd name="T27" fmla="*/ 0 h 57"/>
                <a:gd name="T28" fmla="*/ 4 w 71"/>
                <a:gd name="T29" fmla="*/ 0 h 57"/>
                <a:gd name="T30" fmla="*/ 3 w 71"/>
                <a:gd name="T31" fmla="*/ 0 h 57"/>
                <a:gd name="T32" fmla="*/ 2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3" name="Freeform 21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5 h 57"/>
                <a:gd name="T2" fmla="*/ 1 w 71"/>
                <a:gd name="T3" fmla="*/ 7 h 57"/>
                <a:gd name="T4" fmla="*/ 2 w 71"/>
                <a:gd name="T5" fmla="*/ 7 h 57"/>
                <a:gd name="T6" fmla="*/ 3 w 71"/>
                <a:gd name="T7" fmla="*/ 7 h 57"/>
                <a:gd name="T8" fmla="*/ 4 w 71"/>
                <a:gd name="T9" fmla="*/ 7 h 57"/>
                <a:gd name="T10" fmla="*/ 6 w 71"/>
                <a:gd name="T11" fmla="*/ 6 h 57"/>
                <a:gd name="T12" fmla="*/ 8 w 71"/>
                <a:gd name="T13" fmla="*/ 6 h 57"/>
                <a:gd name="T14" fmla="*/ 9 w 71"/>
                <a:gd name="T15" fmla="*/ 5 h 57"/>
                <a:gd name="T16" fmla="*/ 9 w 71"/>
                <a:gd name="T17" fmla="*/ 4 h 57"/>
                <a:gd name="T18" fmla="*/ 9 w 71"/>
                <a:gd name="T19" fmla="*/ 2 h 57"/>
                <a:gd name="T20" fmla="*/ 7 w 71"/>
                <a:gd name="T21" fmla="*/ 0 h 57"/>
                <a:gd name="T22" fmla="*/ 6 w 71"/>
                <a:gd name="T23" fmla="*/ 0 h 57"/>
                <a:gd name="T24" fmla="*/ 4 w 71"/>
                <a:gd name="T25" fmla="*/ 0 h 57"/>
                <a:gd name="T26" fmla="*/ 3 w 71"/>
                <a:gd name="T27" fmla="*/ 1 h 57"/>
                <a:gd name="T28" fmla="*/ 2 w 71"/>
                <a:gd name="T29" fmla="*/ 2 h 57"/>
                <a:gd name="T30" fmla="*/ 1 w 71"/>
                <a:gd name="T31" fmla="*/ 4 h 57"/>
                <a:gd name="T32" fmla="*/ 1 w 71"/>
                <a:gd name="T33" fmla="*/ 5 h 57"/>
                <a:gd name="T34" fmla="*/ 0 w 71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4" name="Freeform 22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2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2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5" name="Freeform 2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6" name="Freeform 24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7" name="Freeform 25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9 w 71"/>
                <a:gd name="T1" fmla="*/ 7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3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2 h 58"/>
                <a:gd name="T20" fmla="*/ 0 w 71"/>
                <a:gd name="T21" fmla="*/ 4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7 h 58"/>
                <a:gd name="T30" fmla="*/ 7 w 71"/>
                <a:gd name="T31" fmla="*/ 7 h 58"/>
                <a:gd name="T32" fmla="*/ 8 w 71"/>
                <a:gd name="T33" fmla="*/ 7 h 58"/>
                <a:gd name="T34" fmla="*/ 9 w 71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8" name="Freeform 26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0 w 72"/>
                <a:gd name="T1" fmla="*/ 2 h 56"/>
                <a:gd name="T2" fmla="*/ 9 w 72"/>
                <a:gd name="T3" fmla="*/ 0 h 56"/>
                <a:gd name="T4" fmla="*/ 8 w 72"/>
                <a:gd name="T5" fmla="*/ 0 h 56"/>
                <a:gd name="T6" fmla="*/ 7 w 72"/>
                <a:gd name="T7" fmla="*/ 0 h 56"/>
                <a:gd name="T8" fmla="*/ 6 w 72"/>
                <a:gd name="T9" fmla="*/ 0 h 56"/>
                <a:gd name="T10" fmla="*/ 4 w 72"/>
                <a:gd name="T11" fmla="*/ 1 h 56"/>
                <a:gd name="T12" fmla="*/ 2 w 72"/>
                <a:gd name="T13" fmla="*/ 1 h 56"/>
                <a:gd name="T14" fmla="*/ 1 w 72"/>
                <a:gd name="T15" fmla="*/ 2 h 56"/>
                <a:gd name="T16" fmla="*/ 0 w 72"/>
                <a:gd name="T17" fmla="*/ 4 h 56"/>
                <a:gd name="T18" fmla="*/ 1 w 72"/>
                <a:gd name="T19" fmla="*/ 6 h 56"/>
                <a:gd name="T20" fmla="*/ 3 w 72"/>
                <a:gd name="T21" fmla="*/ 7 h 56"/>
                <a:gd name="T22" fmla="*/ 4 w 72"/>
                <a:gd name="T23" fmla="*/ 7 h 56"/>
                <a:gd name="T24" fmla="*/ 5 w 72"/>
                <a:gd name="T25" fmla="*/ 7 h 56"/>
                <a:gd name="T26" fmla="*/ 7 w 72"/>
                <a:gd name="T27" fmla="*/ 6 h 56"/>
                <a:gd name="T28" fmla="*/ 8 w 72"/>
                <a:gd name="T29" fmla="*/ 5 h 56"/>
                <a:gd name="T30" fmla="*/ 9 w 72"/>
                <a:gd name="T31" fmla="*/ 3 h 56"/>
                <a:gd name="T32" fmla="*/ 10 w 72"/>
                <a:gd name="T33" fmla="*/ 2 h 56"/>
                <a:gd name="T34" fmla="*/ 10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49" name="Freeform 27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4 w 53"/>
                <a:gd name="T1" fmla="*/ 0 h 72"/>
                <a:gd name="T2" fmla="*/ 2 w 53"/>
                <a:gd name="T3" fmla="*/ 0 h 72"/>
                <a:gd name="T4" fmla="*/ 2 w 53"/>
                <a:gd name="T5" fmla="*/ 1 h 72"/>
                <a:gd name="T6" fmla="*/ 1 w 53"/>
                <a:gd name="T7" fmla="*/ 2 h 72"/>
                <a:gd name="T8" fmla="*/ 1 w 53"/>
                <a:gd name="T9" fmla="*/ 3 h 72"/>
                <a:gd name="T10" fmla="*/ 0 w 53"/>
                <a:gd name="T11" fmla="*/ 5 h 72"/>
                <a:gd name="T12" fmla="*/ 0 w 53"/>
                <a:gd name="T13" fmla="*/ 7 h 72"/>
                <a:gd name="T14" fmla="*/ 0 w 53"/>
                <a:gd name="T15" fmla="*/ 8 h 72"/>
                <a:gd name="T16" fmla="*/ 1 w 53"/>
                <a:gd name="T17" fmla="*/ 9 h 72"/>
                <a:gd name="T18" fmla="*/ 3 w 53"/>
                <a:gd name="T19" fmla="*/ 10 h 72"/>
                <a:gd name="T20" fmla="*/ 5 w 53"/>
                <a:gd name="T21" fmla="*/ 9 h 72"/>
                <a:gd name="T22" fmla="*/ 6 w 53"/>
                <a:gd name="T23" fmla="*/ 8 h 72"/>
                <a:gd name="T24" fmla="*/ 6 w 53"/>
                <a:gd name="T25" fmla="*/ 7 h 72"/>
                <a:gd name="T26" fmla="*/ 6 w 53"/>
                <a:gd name="T27" fmla="*/ 5 h 72"/>
                <a:gd name="T28" fmla="*/ 5 w 53"/>
                <a:gd name="T29" fmla="*/ 3 h 72"/>
                <a:gd name="T30" fmla="*/ 5 w 53"/>
                <a:gd name="T31" fmla="*/ 2 h 72"/>
                <a:gd name="T32" fmla="*/ 4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0" name="Freeform 28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2 h 56"/>
                <a:gd name="T4" fmla="*/ 1 w 71"/>
                <a:gd name="T5" fmla="*/ 2 h 56"/>
                <a:gd name="T6" fmla="*/ 1 w 71"/>
                <a:gd name="T7" fmla="*/ 3 h 56"/>
                <a:gd name="T8" fmla="*/ 2 w 71"/>
                <a:gd name="T9" fmla="*/ 5 h 56"/>
                <a:gd name="T10" fmla="*/ 3 w 71"/>
                <a:gd name="T11" fmla="*/ 6 h 56"/>
                <a:gd name="T12" fmla="*/ 4 w 71"/>
                <a:gd name="T13" fmla="*/ 7 h 56"/>
                <a:gd name="T14" fmla="*/ 6 w 71"/>
                <a:gd name="T15" fmla="*/ 7 h 56"/>
                <a:gd name="T16" fmla="*/ 7 w 71"/>
                <a:gd name="T17" fmla="*/ 7 h 56"/>
                <a:gd name="T18" fmla="*/ 9 w 71"/>
                <a:gd name="T19" fmla="*/ 6 h 56"/>
                <a:gd name="T20" fmla="*/ 9 w 71"/>
                <a:gd name="T21" fmla="*/ 4 h 56"/>
                <a:gd name="T22" fmla="*/ 9 w 71"/>
                <a:gd name="T23" fmla="*/ 2 h 56"/>
                <a:gd name="T24" fmla="*/ 8 w 71"/>
                <a:gd name="T25" fmla="*/ 1 h 56"/>
                <a:gd name="T26" fmla="*/ 6 w 71"/>
                <a:gd name="T27" fmla="*/ 1 h 56"/>
                <a:gd name="T28" fmla="*/ 4 w 71"/>
                <a:gd name="T29" fmla="*/ 0 h 56"/>
                <a:gd name="T30" fmla="*/ 3 w 71"/>
                <a:gd name="T31" fmla="*/ 0 h 56"/>
                <a:gd name="T32" fmla="*/ 2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1" name="Freeform 29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5 h 57"/>
                <a:gd name="T2" fmla="*/ 1 w 72"/>
                <a:gd name="T3" fmla="*/ 7 h 57"/>
                <a:gd name="T4" fmla="*/ 2 w 72"/>
                <a:gd name="T5" fmla="*/ 7 h 57"/>
                <a:gd name="T6" fmla="*/ 3 w 72"/>
                <a:gd name="T7" fmla="*/ 7 h 57"/>
                <a:gd name="T8" fmla="*/ 4 w 72"/>
                <a:gd name="T9" fmla="*/ 7 h 57"/>
                <a:gd name="T10" fmla="*/ 6 w 72"/>
                <a:gd name="T11" fmla="*/ 6 h 57"/>
                <a:gd name="T12" fmla="*/ 8 w 72"/>
                <a:gd name="T13" fmla="*/ 6 h 57"/>
                <a:gd name="T14" fmla="*/ 9 w 72"/>
                <a:gd name="T15" fmla="*/ 5 h 57"/>
                <a:gd name="T16" fmla="*/ 10 w 72"/>
                <a:gd name="T17" fmla="*/ 3 h 57"/>
                <a:gd name="T18" fmla="*/ 9 w 72"/>
                <a:gd name="T19" fmla="*/ 2 h 57"/>
                <a:gd name="T20" fmla="*/ 7 w 72"/>
                <a:gd name="T21" fmla="*/ 0 h 57"/>
                <a:gd name="T22" fmla="*/ 6 w 72"/>
                <a:gd name="T23" fmla="*/ 0 h 57"/>
                <a:gd name="T24" fmla="*/ 5 w 72"/>
                <a:gd name="T25" fmla="*/ 0 h 57"/>
                <a:gd name="T26" fmla="*/ 3 w 72"/>
                <a:gd name="T27" fmla="*/ 1 h 57"/>
                <a:gd name="T28" fmla="*/ 2 w 72"/>
                <a:gd name="T29" fmla="*/ 2 h 57"/>
                <a:gd name="T30" fmla="*/ 1 w 72"/>
                <a:gd name="T31" fmla="*/ 4 h 57"/>
                <a:gd name="T32" fmla="*/ 1 w 72"/>
                <a:gd name="T33" fmla="*/ 5 h 57"/>
                <a:gd name="T34" fmla="*/ 0 w 72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2" name="Freeform 30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1 w 23"/>
                <a:gd name="T1" fmla="*/ 3 h 24"/>
                <a:gd name="T2" fmla="*/ 0 w 23"/>
                <a:gd name="T3" fmla="*/ 3 h 24"/>
                <a:gd name="T4" fmla="*/ 0 w 23"/>
                <a:gd name="T5" fmla="*/ 3 h 24"/>
                <a:gd name="T6" fmla="*/ 0 w 23"/>
                <a:gd name="T7" fmla="*/ 3 h 24"/>
                <a:gd name="T8" fmla="*/ 0 w 23"/>
                <a:gd name="T9" fmla="*/ 2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1 w 23"/>
                <a:gd name="T17" fmla="*/ 0 h 24"/>
                <a:gd name="T18" fmla="*/ 2 w 23"/>
                <a:gd name="T19" fmla="*/ 1 h 24"/>
                <a:gd name="T20" fmla="*/ 2 w 23"/>
                <a:gd name="T21" fmla="*/ 1 h 24"/>
                <a:gd name="T22" fmla="*/ 2 w 23"/>
                <a:gd name="T23" fmla="*/ 1 h 24"/>
                <a:gd name="T24" fmla="*/ 2 w 23"/>
                <a:gd name="T25" fmla="*/ 2 h 24"/>
                <a:gd name="T26" fmla="*/ 2 w 23"/>
                <a:gd name="T27" fmla="*/ 3 h 24"/>
                <a:gd name="T28" fmla="*/ 2 w 23"/>
                <a:gd name="T29" fmla="*/ 3 h 24"/>
                <a:gd name="T30" fmla="*/ 2 w 23"/>
                <a:gd name="T31" fmla="*/ 3 h 24"/>
                <a:gd name="T32" fmla="*/ 1 w 23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3" name="Freeform 3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3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3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4" name="Freeform 32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3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3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5" name="Freeform 33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8 w 72"/>
                <a:gd name="T1" fmla="*/ 7 h 58"/>
                <a:gd name="T2" fmla="*/ 8 w 72"/>
                <a:gd name="T3" fmla="*/ 5 h 58"/>
                <a:gd name="T4" fmla="*/ 8 w 72"/>
                <a:gd name="T5" fmla="*/ 5 h 58"/>
                <a:gd name="T6" fmla="*/ 8 w 72"/>
                <a:gd name="T7" fmla="*/ 4 h 58"/>
                <a:gd name="T8" fmla="*/ 7 w 72"/>
                <a:gd name="T9" fmla="*/ 3 h 58"/>
                <a:gd name="T10" fmla="*/ 6 w 72"/>
                <a:gd name="T11" fmla="*/ 1 h 58"/>
                <a:gd name="T12" fmla="*/ 4 w 72"/>
                <a:gd name="T13" fmla="*/ 0 h 58"/>
                <a:gd name="T14" fmla="*/ 3 w 72"/>
                <a:gd name="T15" fmla="*/ 0 h 58"/>
                <a:gd name="T16" fmla="*/ 2 w 72"/>
                <a:gd name="T17" fmla="*/ 0 h 58"/>
                <a:gd name="T18" fmla="*/ 0 w 72"/>
                <a:gd name="T19" fmla="*/ 1 h 58"/>
                <a:gd name="T20" fmla="*/ 0 w 72"/>
                <a:gd name="T21" fmla="*/ 3 h 58"/>
                <a:gd name="T22" fmla="*/ 0 w 72"/>
                <a:gd name="T23" fmla="*/ 5 h 58"/>
                <a:gd name="T24" fmla="*/ 1 w 72"/>
                <a:gd name="T25" fmla="*/ 6 h 58"/>
                <a:gd name="T26" fmla="*/ 3 w 72"/>
                <a:gd name="T27" fmla="*/ 6 h 58"/>
                <a:gd name="T28" fmla="*/ 4 w 72"/>
                <a:gd name="T29" fmla="*/ 7 h 58"/>
                <a:gd name="T30" fmla="*/ 6 w 72"/>
                <a:gd name="T31" fmla="*/ 7 h 58"/>
                <a:gd name="T32" fmla="*/ 7 w 72"/>
                <a:gd name="T33" fmla="*/ 7 h 58"/>
                <a:gd name="T34" fmla="*/ 8 w 72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6" name="Freeform 34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8 w 72"/>
                <a:gd name="T1" fmla="*/ 2 h 56"/>
                <a:gd name="T2" fmla="*/ 8 w 72"/>
                <a:gd name="T3" fmla="*/ 0 h 56"/>
                <a:gd name="T4" fmla="*/ 7 w 72"/>
                <a:gd name="T5" fmla="*/ 0 h 56"/>
                <a:gd name="T6" fmla="*/ 6 w 72"/>
                <a:gd name="T7" fmla="*/ 0 h 56"/>
                <a:gd name="T8" fmla="*/ 4 w 72"/>
                <a:gd name="T9" fmla="*/ 0 h 56"/>
                <a:gd name="T10" fmla="*/ 3 w 72"/>
                <a:gd name="T11" fmla="*/ 1 h 56"/>
                <a:gd name="T12" fmla="*/ 1 w 72"/>
                <a:gd name="T13" fmla="*/ 1 h 56"/>
                <a:gd name="T14" fmla="*/ 0 w 72"/>
                <a:gd name="T15" fmla="*/ 2 h 56"/>
                <a:gd name="T16" fmla="*/ 0 w 72"/>
                <a:gd name="T17" fmla="*/ 4 h 56"/>
                <a:gd name="T18" fmla="*/ 0 w 72"/>
                <a:gd name="T19" fmla="*/ 6 h 56"/>
                <a:gd name="T20" fmla="*/ 2 w 72"/>
                <a:gd name="T21" fmla="*/ 7 h 56"/>
                <a:gd name="T22" fmla="*/ 3 w 72"/>
                <a:gd name="T23" fmla="*/ 8 h 56"/>
                <a:gd name="T24" fmla="*/ 4 w 72"/>
                <a:gd name="T25" fmla="*/ 7 h 56"/>
                <a:gd name="T26" fmla="*/ 6 w 72"/>
                <a:gd name="T27" fmla="*/ 6 h 56"/>
                <a:gd name="T28" fmla="*/ 7 w 72"/>
                <a:gd name="T29" fmla="*/ 5 h 56"/>
                <a:gd name="T30" fmla="*/ 8 w 72"/>
                <a:gd name="T31" fmla="*/ 3 h 56"/>
                <a:gd name="T32" fmla="*/ 8 w 72"/>
                <a:gd name="T33" fmla="*/ 2 h 56"/>
                <a:gd name="T34" fmla="*/ 8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7" name="Freeform 35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4 w 53"/>
                <a:gd name="T1" fmla="*/ 0 h 72"/>
                <a:gd name="T2" fmla="*/ 3 w 53"/>
                <a:gd name="T3" fmla="*/ 0 h 72"/>
                <a:gd name="T4" fmla="*/ 3 w 53"/>
                <a:gd name="T5" fmla="*/ 1 h 72"/>
                <a:gd name="T6" fmla="*/ 2 w 53"/>
                <a:gd name="T7" fmla="*/ 2 h 72"/>
                <a:gd name="T8" fmla="*/ 1 w 53"/>
                <a:gd name="T9" fmla="*/ 3 h 72"/>
                <a:gd name="T10" fmla="*/ 1 w 53"/>
                <a:gd name="T11" fmla="*/ 5 h 72"/>
                <a:gd name="T12" fmla="*/ 0 w 53"/>
                <a:gd name="T13" fmla="*/ 7 h 72"/>
                <a:gd name="T14" fmla="*/ 1 w 53"/>
                <a:gd name="T15" fmla="*/ 8 h 72"/>
                <a:gd name="T16" fmla="*/ 2 w 53"/>
                <a:gd name="T17" fmla="*/ 9 h 72"/>
                <a:gd name="T18" fmla="*/ 4 w 53"/>
                <a:gd name="T19" fmla="*/ 10 h 72"/>
                <a:gd name="T20" fmla="*/ 6 w 53"/>
                <a:gd name="T21" fmla="*/ 9 h 72"/>
                <a:gd name="T22" fmla="*/ 7 w 53"/>
                <a:gd name="T23" fmla="*/ 8 h 72"/>
                <a:gd name="T24" fmla="*/ 7 w 53"/>
                <a:gd name="T25" fmla="*/ 7 h 72"/>
                <a:gd name="T26" fmla="*/ 7 w 53"/>
                <a:gd name="T27" fmla="*/ 5 h 72"/>
                <a:gd name="T28" fmla="*/ 6 w 53"/>
                <a:gd name="T29" fmla="*/ 3 h 72"/>
                <a:gd name="T30" fmla="*/ 5 w 53"/>
                <a:gd name="T31" fmla="*/ 2 h 72"/>
                <a:gd name="T32" fmla="*/ 5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8" name="Freeform 36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2 h 57"/>
                <a:gd name="T4" fmla="*/ 0 w 72"/>
                <a:gd name="T5" fmla="*/ 2 h 57"/>
                <a:gd name="T6" fmla="*/ 0 w 72"/>
                <a:gd name="T7" fmla="*/ 3 h 57"/>
                <a:gd name="T8" fmla="*/ 1 w 72"/>
                <a:gd name="T9" fmla="*/ 5 h 57"/>
                <a:gd name="T10" fmla="*/ 2 w 72"/>
                <a:gd name="T11" fmla="*/ 6 h 57"/>
                <a:gd name="T12" fmla="*/ 4 w 72"/>
                <a:gd name="T13" fmla="*/ 7 h 57"/>
                <a:gd name="T14" fmla="*/ 5 w 72"/>
                <a:gd name="T15" fmla="*/ 8 h 57"/>
                <a:gd name="T16" fmla="*/ 6 w 72"/>
                <a:gd name="T17" fmla="*/ 7 h 57"/>
                <a:gd name="T18" fmla="*/ 8 w 72"/>
                <a:gd name="T19" fmla="*/ 6 h 57"/>
                <a:gd name="T20" fmla="*/ 8 w 72"/>
                <a:gd name="T21" fmla="*/ 4 h 57"/>
                <a:gd name="T22" fmla="*/ 8 w 72"/>
                <a:gd name="T23" fmla="*/ 2 h 57"/>
                <a:gd name="T24" fmla="*/ 7 w 72"/>
                <a:gd name="T25" fmla="*/ 1 h 57"/>
                <a:gd name="T26" fmla="*/ 5 w 72"/>
                <a:gd name="T27" fmla="*/ 1 h 57"/>
                <a:gd name="T28" fmla="*/ 4 w 72"/>
                <a:gd name="T29" fmla="*/ 0 h 57"/>
                <a:gd name="T30" fmla="*/ 2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59" name="Freeform 37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6 h 58"/>
                <a:gd name="T2" fmla="*/ 0 w 72"/>
                <a:gd name="T3" fmla="*/ 7 h 58"/>
                <a:gd name="T4" fmla="*/ 1 w 72"/>
                <a:gd name="T5" fmla="*/ 7 h 58"/>
                <a:gd name="T6" fmla="*/ 2 w 72"/>
                <a:gd name="T7" fmla="*/ 7 h 58"/>
                <a:gd name="T8" fmla="*/ 4 w 72"/>
                <a:gd name="T9" fmla="*/ 7 h 58"/>
                <a:gd name="T10" fmla="*/ 5 w 72"/>
                <a:gd name="T11" fmla="*/ 7 h 58"/>
                <a:gd name="T12" fmla="*/ 7 w 72"/>
                <a:gd name="T13" fmla="*/ 7 h 58"/>
                <a:gd name="T14" fmla="*/ 8 w 72"/>
                <a:gd name="T15" fmla="*/ 6 h 58"/>
                <a:gd name="T16" fmla="*/ 8 w 72"/>
                <a:gd name="T17" fmla="*/ 4 h 58"/>
                <a:gd name="T18" fmla="*/ 8 w 72"/>
                <a:gd name="T19" fmla="*/ 2 h 58"/>
                <a:gd name="T20" fmla="*/ 6 w 72"/>
                <a:gd name="T21" fmla="*/ 1 h 58"/>
                <a:gd name="T22" fmla="*/ 5 w 72"/>
                <a:gd name="T23" fmla="*/ 0 h 58"/>
                <a:gd name="T24" fmla="*/ 4 w 72"/>
                <a:gd name="T25" fmla="*/ 1 h 58"/>
                <a:gd name="T26" fmla="*/ 2 w 72"/>
                <a:gd name="T27" fmla="*/ 2 h 58"/>
                <a:gd name="T28" fmla="*/ 1 w 72"/>
                <a:gd name="T29" fmla="*/ 3 h 58"/>
                <a:gd name="T30" fmla="*/ 0 w 72"/>
                <a:gd name="T31" fmla="*/ 5 h 58"/>
                <a:gd name="T32" fmla="*/ 0 w 72"/>
                <a:gd name="T33" fmla="*/ 6 h 58"/>
                <a:gd name="T34" fmla="*/ 0 w 72"/>
                <a:gd name="T35" fmla="*/ 6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0" name="Freeform 38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8 w 144"/>
                <a:gd name="T1" fmla="*/ 0 h 167"/>
                <a:gd name="T2" fmla="*/ 18 w 144"/>
                <a:gd name="T3" fmla="*/ 4 h 167"/>
                <a:gd name="T4" fmla="*/ 18 w 144"/>
                <a:gd name="T5" fmla="*/ 8 h 167"/>
                <a:gd name="T6" fmla="*/ 17 w 144"/>
                <a:gd name="T7" fmla="*/ 11 h 167"/>
                <a:gd name="T8" fmla="*/ 14 w 144"/>
                <a:gd name="T9" fmla="*/ 14 h 167"/>
                <a:gd name="T10" fmla="*/ 12 w 144"/>
                <a:gd name="T11" fmla="*/ 17 h 167"/>
                <a:gd name="T12" fmla="*/ 10 w 144"/>
                <a:gd name="T13" fmla="*/ 19 h 167"/>
                <a:gd name="T14" fmla="*/ 7 w 144"/>
                <a:gd name="T15" fmla="*/ 21 h 167"/>
                <a:gd name="T16" fmla="*/ 5 w 144"/>
                <a:gd name="T17" fmla="*/ 21 h 167"/>
                <a:gd name="T18" fmla="*/ 2 w 144"/>
                <a:gd name="T19" fmla="*/ 21 h 167"/>
                <a:gd name="T20" fmla="*/ 1 w 144"/>
                <a:gd name="T21" fmla="*/ 19 h 167"/>
                <a:gd name="T22" fmla="*/ 0 w 144"/>
                <a:gd name="T23" fmla="*/ 18 h 167"/>
                <a:gd name="T24" fmla="*/ 1 w 144"/>
                <a:gd name="T25" fmla="*/ 16 h 167"/>
                <a:gd name="T26" fmla="*/ 1 w 144"/>
                <a:gd name="T27" fmla="*/ 14 h 167"/>
                <a:gd name="T28" fmla="*/ 3 w 144"/>
                <a:gd name="T29" fmla="*/ 12 h 167"/>
                <a:gd name="T30" fmla="*/ 5 w 144"/>
                <a:gd name="T31" fmla="*/ 11 h 167"/>
                <a:gd name="T32" fmla="*/ 7 w 144"/>
                <a:gd name="T33" fmla="*/ 11 h 167"/>
                <a:gd name="T34" fmla="*/ 10 w 144"/>
                <a:gd name="T35" fmla="*/ 10 h 167"/>
                <a:gd name="T36" fmla="*/ 11 w 144"/>
                <a:gd name="T37" fmla="*/ 9 h 167"/>
                <a:gd name="T38" fmla="*/ 13 w 144"/>
                <a:gd name="T39" fmla="*/ 8 h 167"/>
                <a:gd name="T40" fmla="*/ 15 w 144"/>
                <a:gd name="T41" fmla="*/ 6 h 167"/>
                <a:gd name="T42" fmla="*/ 17 w 144"/>
                <a:gd name="T43" fmla="*/ 4 h 167"/>
                <a:gd name="T44" fmla="*/ 18 w 144"/>
                <a:gd name="T45" fmla="*/ 2 h 167"/>
                <a:gd name="T46" fmla="*/ 18 w 144"/>
                <a:gd name="T47" fmla="*/ 1 h 167"/>
                <a:gd name="T48" fmla="*/ 18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1" name="Freeform 39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26 w 204"/>
                <a:gd name="T1" fmla="*/ 0 h 82"/>
                <a:gd name="T2" fmla="*/ 25 w 204"/>
                <a:gd name="T3" fmla="*/ 1 h 82"/>
                <a:gd name="T4" fmla="*/ 24 w 204"/>
                <a:gd name="T5" fmla="*/ 2 h 82"/>
                <a:gd name="T6" fmla="*/ 22 w 204"/>
                <a:gd name="T7" fmla="*/ 3 h 82"/>
                <a:gd name="T8" fmla="*/ 21 w 204"/>
                <a:gd name="T9" fmla="*/ 5 h 82"/>
                <a:gd name="T10" fmla="*/ 19 w 204"/>
                <a:gd name="T11" fmla="*/ 6 h 82"/>
                <a:gd name="T12" fmla="*/ 18 w 204"/>
                <a:gd name="T13" fmla="*/ 7 h 82"/>
                <a:gd name="T14" fmla="*/ 15 w 204"/>
                <a:gd name="T15" fmla="*/ 8 h 82"/>
                <a:gd name="T16" fmla="*/ 14 w 204"/>
                <a:gd name="T17" fmla="*/ 8 h 82"/>
                <a:gd name="T18" fmla="*/ 13 w 204"/>
                <a:gd name="T19" fmla="*/ 9 h 82"/>
                <a:gd name="T20" fmla="*/ 11 w 204"/>
                <a:gd name="T21" fmla="*/ 9 h 82"/>
                <a:gd name="T22" fmla="*/ 10 w 204"/>
                <a:gd name="T23" fmla="*/ 10 h 82"/>
                <a:gd name="T24" fmla="*/ 7 w 204"/>
                <a:gd name="T25" fmla="*/ 10 h 82"/>
                <a:gd name="T26" fmla="*/ 6 w 204"/>
                <a:gd name="T27" fmla="*/ 10 h 82"/>
                <a:gd name="T28" fmla="*/ 5 w 204"/>
                <a:gd name="T29" fmla="*/ 9 h 82"/>
                <a:gd name="T30" fmla="*/ 3 w 204"/>
                <a:gd name="T31" fmla="*/ 8 h 82"/>
                <a:gd name="T32" fmla="*/ 2 w 204"/>
                <a:gd name="T33" fmla="*/ 8 h 82"/>
                <a:gd name="T34" fmla="*/ 1 w 204"/>
                <a:gd name="T35" fmla="*/ 5 h 82"/>
                <a:gd name="T36" fmla="*/ 0 w 204"/>
                <a:gd name="T37" fmla="*/ 4 h 82"/>
                <a:gd name="T38" fmla="*/ 1 w 204"/>
                <a:gd name="T39" fmla="*/ 2 h 82"/>
                <a:gd name="T40" fmla="*/ 3 w 204"/>
                <a:gd name="T41" fmla="*/ 1 h 82"/>
                <a:gd name="T42" fmla="*/ 5 w 204"/>
                <a:gd name="T43" fmla="*/ 0 h 82"/>
                <a:gd name="T44" fmla="*/ 6 w 204"/>
                <a:gd name="T45" fmla="*/ 0 h 82"/>
                <a:gd name="T46" fmla="*/ 9 w 204"/>
                <a:gd name="T47" fmla="*/ 0 h 82"/>
                <a:gd name="T48" fmla="*/ 12 w 204"/>
                <a:gd name="T49" fmla="*/ 1 h 82"/>
                <a:gd name="T50" fmla="*/ 13 w 204"/>
                <a:gd name="T51" fmla="*/ 2 h 82"/>
                <a:gd name="T52" fmla="*/ 15 w 204"/>
                <a:gd name="T53" fmla="*/ 3 h 82"/>
                <a:gd name="T54" fmla="*/ 18 w 204"/>
                <a:gd name="T55" fmla="*/ 2 h 82"/>
                <a:gd name="T56" fmla="*/ 20 w 204"/>
                <a:gd name="T57" fmla="*/ 2 h 82"/>
                <a:gd name="T58" fmla="*/ 23 w 204"/>
                <a:gd name="T59" fmla="*/ 1 h 82"/>
                <a:gd name="T60" fmla="*/ 24 w 204"/>
                <a:gd name="T61" fmla="*/ 0 h 82"/>
                <a:gd name="T62" fmla="*/ 25 w 204"/>
                <a:gd name="T63" fmla="*/ 0 h 82"/>
                <a:gd name="T64" fmla="*/ 26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2" name="Freeform 40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3 w 84"/>
                <a:gd name="T1" fmla="*/ 0 h 208"/>
                <a:gd name="T2" fmla="*/ 5 w 84"/>
                <a:gd name="T3" fmla="*/ 3 h 208"/>
                <a:gd name="T4" fmla="*/ 7 w 84"/>
                <a:gd name="T5" fmla="*/ 6 h 208"/>
                <a:gd name="T6" fmla="*/ 9 w 84"/>
                <a:gd name="T7" fmla="*/ 10 h 208"/>
                <a:gd name="T8" fmla="*/ 10 w 84"/>
                <a:gd name="T9" fmla="*/ 13 h 208"/>
                <a:gd name="T10" fmla="*/ 11 w 84"/>
                <a:gd name="T11" fmla="*/ 16 h 208"/>
                <a:gd name="T12" fmla="*/ 11 w 84"/>
                <a:gd name="T13" fmla="*/ 20 h 208"/>
                <a:gd name="T14" fmla="*/ 10 w 84"/>
                <a:gd name="T15" fmla="*/ 23 h 208"/>
                <a:gd name="T16" fmla="*/ 7 w 84"/>
                <a:gd name="T17" fmla="*/ 25 h 208"/>
                <a:gd name="T18" fmla="*/ 5 w 84"/>
                <a:gd name="T19" fmla="*/ 26 h 208"/>
                <a:gd name="T20" fmla="*/ 3 w 84"/>
                <a:gd name="T21" fmla="*/ 26 h 208"/>
                <a:gd name="T22" fmla="*/ 1 w 84"/>
                <a:gd name="T23" fmla="*/ 26 h 208"/>
                <a:gd name="T24" fmla="*/ 1 w 84"/>
                <a:gd name="T25" fmla="*/ 24 h 208"/>
                <a:gd name="T26" fmla="*/ 0 w 84"/>
                <a:gd name="T27" fmla="*/ 22 h 208"/>
                <a:gd name="T28" fmla="*/ 1 w 84"/>
                <a:gd name="T29" fmla="*/ 19 h 208"/>
                <a:gd name="T30" fmla="*/ 1 w 84"/>
                <a:gd name="T31" fmla="*/ 17 h 208"/>
                <a:gd name="T32" fmla="*/ 3 w 84"/>
                <a:gd name="T33" fmla="*/ 14 h 208"/>
                <a:gd name="T34" fmla="*/ 5 w 84"/>
                <a:gd name="T35" fmla="*/ 11 h 208"/>
                <a:gd name="T36" fmla="*/ 5 w 84"/>
                <a:gd name="T37" fmla="*/ 6 h 208"/>
                <a:gd name="T38" fmla="*/ 3 w 84"/>
                <a:gd name="T39" fmla="*/ 2 h 208"/>
                <a:gd name="T40" fmla="*/ 3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3" name="Freeform 41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3 w 144"/>
                <a:gd name="T3" fmla="*/ 0 h 170"/>
                <a:gd name="T4" fmla="*/ 6 w 144"/>
                <a:gd name="T5" fmla="*/ 2 h 170"/>
                <a:gd name="T6" fmla="*/ 10 w 144"/>
                <a:gd name="T7" fmla="*/ 4 h 170"/>
                <a:gd name="T8" fmla="*/ 13 w 144"/>
                <a:gd name="T9" fmla="*/ 6 h 170"/>
                <a:gd name="T10" fmla="*/ 15 w 144"/>
                <a:gd name="T11" fmla="*/ 8 h 170"/>
                <a:gd name="T12" fmla="*/ 18 w 144"/>
                <a:gd name="T13" fmla="*/ 11 h 170"/>
                <a:gd name="T14" fmla="*/ 18 w 144"/>
                <a:gd name="T15" fmla="*/ 14 h 170"/>
                <a:gd name="T16" fmla="*/ 18 w 144"/>
                <a:gd name="T17" fmla="*/ 17 h 170"/>
                <a:gd name="T18" fmla="*/ 17 w 144"/>
                <a:gd name="T19" fmla="*/ 19 h 170"/>
                <a:gd name="T20" fmla="*/ 15 w 144"/>
                <a:gd name="T21" fmla="*/ 20 h 170"/>
                <a:gd name="T22" fmla="*/ 13 w 144"/>
                <a:gd name="T23" fmla="*/ 21 h 170"/>
                <a:gd name="T24" fmla="*/ 11 w 144"/>
                <a:gd name="T25" fmla="*/ 20 h 170"/>
                <a:gd name="T26" fmla="*/ 10 w 144"/>
                <a:gd name="T27" fmla="*/ 18 h 170"/>
                <a:gd name="T28" fmla="*/ 9 w 144"/>
                <a:gd name="T29" fmla="*/ 16 h 170"/>
                <a:gd name="T30" fmla="*/ 8 w 144"/>
                <a:gd name="T31" fmla="*/ 14 h 170"/>
                <a:gd name="T32" fmla="*/ 9 w 144"/>
                <a:gd name="T33" fmla="*/ 12 h 170"/>
                <a:gd name="T34" fmla="*/ 9 w 144"/>
                <a:gd name="T35" fmla="*/ 10 h 170"/>
                <a:gd name="T36" fmla="*/ 7 w 144"/>
                <a:gd name="T37" fmla="*/ 7 h 170"/>
                <a:gd name="T38" fmla="*/ 6 w 144"/>
                <a:gd name="T39" fmla="*/ 5 h 170"/>
                <a:gd name="T40" fmla="*/ 5 w 144"/>
                <a:gd name="T41" fmla="*/ 3 h 170"/>
                <a:gd name="T42" fmla="*/ 2 w 144"/>
                <a:gd name="T43" fmla="*/ 2 h 170"/>
                <a:gd name="T44" fmla="*/ 1 w 144"/>
                <a:gd name="T45" fmla="*/ 1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4" name="Freeform 42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2 h 103"/>
                <a:gd name="T2" fmla="*/ 1 w 199"/>
                <a:gd name="T3" fmla="*/ 1 h 103"/>
                <a:gd name="T4" fmla="*/ 3 w 199"/>
                <a:gd name="T5" fmla="*/ 1 h 103"/>
                <a:gd name="T6" fmla="*/ 5 w 199"/>
                <a:gd name="T7" fmla="*/ 0 h 103"/>
                <a:gd name="T8" fmla="*/ 6 w 199"/>
                <a:gd name="T9" fmla="*/ 0 h 103"/>
                <a:gd name="T10" fmla="*/ 8 w 199"/>
                <a:gd name="T11" fmla="*/ 0 h 103"/>
                <a:gd name="T12" fmla="*/ 10 w 199"/>
                <a:gd name="T13" fmla="*/ 0 h 103"/>
                <a:gd name="T14" fmla="*/ 12 w 199"/>
                <a:gd name="T15" fmla="*/ 0 h 103"/>
                <a:gd name="T16" fmla="*/ 14 w 199"/>
                <a:gd name="T17" fmla="*/ 0 h 103"/>
                <a:gd name="T18" fmla="*/ 16 w 199"/>
                <a:gd name="T19" fmla="*/ 0 h 103"/>
                <a:gd name="T20" fmla="*/ 17 w 199"/>
                <a:gd name="T21" fmla="*/ 1 h 103"/>
                <a:gd name="T22" fmla="*/ 19 w 199"/>
                <a:gd name="T23" fmla="*/ 1 h 103"/>
                <a:gd name="T24" fmla="*/ 20 w 199"/>
                <a:gd name="T25" fmla="*/ 2 h 103"/>
                <a:gd name="T26" fmla="*/ 21 w 199"/>
                <a:gd name="T27" fmla="*/ 3 h 103"/>
                <a:gd name="T28" fmla="*/ 22 w 199"/>
                <a:gd name="T29" fmla="*/ 4 h 103"/>
                <a:gd name="T30" fmla="*/ 23 w 199"/>
                <a:gd name="T31" fmla="*/ 5 h 103"/>
                <a:gd name="T32" fmla="*/ 24 w 199"/>
                <a:gd name="T33" fmla="*/ 7 h 103"/>
                <a:gd name="T34" fmla="*/ 24 w 199"/>
                <a:gd name="T35" fmla="*/ 9 h 103"/>
                <a:gd name="T36" fmla="*/ 24 w 199"/>
                <a:gd name="T37" fmla="*/ 11 h 103"/>
                <a:gd name="T38" fmla="*/ 22 w 199"/>
                <a:gd name="T39" fmla="*/ 12 h 103"/>
                <a:gd name="T40" fmla="*/ 20 w 199"/>
                <a:gd name="T41" fmla="*/ 12 h 103"/>
                <a:gd name="T42" fmla="*/ 18 w 199"/>
                <a:gd name="T43" fmla="*/ 12 h 103"/>
                <a:gd name="T44" fmla="*/ 16 w 199"/>
                <a:gd name="T45" fmla="*/ 11 h 103"/>
                <a:gd name="T46" fmla="*/ 14 w 199"/>
                <a:gd name="T47" fmla="*/ 10 h 103"/>
                <a:gd name="T48" fmla="*/ 13 w 199"/>
                <a:gd name="T49" fmla="*/ 7 h 103"/>
                <a:gd name="T50" fmla="*/ 12 w 199"/>
                <a:gd name="T51" fmla="*/ 6 h 103"/>
                <a:gd name="T52" fmla="*/ 10 w 199"/>
                <a:gd name="T53" fmla="*/ 4 h 103"/>
                <a:gd name="T54" fmla="*/ 8 w 199"/>
                <a:gd name="T55" fmla="*/ 3 h 103"/>
                <a:gd name="T56" fmla="*/ 5 w 199"/>
                <a:gd name="T57" fmla="*/ 3 h 103"/>
                <a:gd name="T58" fmla="*/ 3 w 199"/>
                <a:gd name="T59" fmla="*/ 2 h 103"/>
                <a:gd name="T60" fmla="*/ 1 w 199"/>
                <a:gd name="T61" fmla="*/ 2 h 103"/>
                <a:gd name="T62" fmla="*/ 0 w 199"/>
                <a:gd name="T63" fmla="*/ 2 h 103"/>
                <a:gd name="T64" fmla="*/ 0 w 199"/>
                <a:gd name="T65" fmla="*/ 2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5" name="Freeform 43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11 w 107"/>
                <a:gd name="T1" fmla="*/ 0 h 195"/>
                <a:gd name="T2" fmla="*/ 12 w 107"/>
                <a:gd name="T3" fmla="*/ 4 h 195"/>
                <a:gd name="T4" fmla="*/ 13 w 107"/>
                <a:gd name="T5" fmla="*/ 7 h 195"/>
                <a:gd name="T6" fmla="*/ 13 w 107"/>
                <a:gd name="T7" fmla="*/ 11 h 195"/>
                <a:gd name="T8" fmla="*/ 13 w 107"/>
                <a:gd name="T9" fmla="*/ 15 h 195"/>
                <a:gd name="T10" fmla="*/ 12 w 107"/>
                <a:gd name="T11" fmla="*/ 18 h 195"/>
                <a:gd name="T12" fmla="*/ 10 w 107"/>
                <a:gd name="T13" fmla="*/ 21 h 195"/>
                <a:gd name="T14" fmla="*/ 8 w 107"/>
                <a:gd name="T15" fmla="*/ 23 h 195"/>
                <a:gd name="T16" fmla="*/ 5 w 107"/>
                <a:gd name="T17" fmla="*/ 25 h 195"/>
                <a:gd name="T18" fmla="*/ 3 w 107"/>
                <a:gd name="T19" fmla="*/ 25 h 195"/>
                <a:gd name="T20" fmla="*/ 1 w 107"/>
                <a:gd name="T21" fmla="*/ 24 h 195"/>
                <a:gd name="T22" fmla="*/ 0 w 107"/>
                <a:gd name="T23" fmla="*/ 23 h 195"/>
                <a:gd name="T24" fmla="*/ 0 w 107"/>
                <a:gd name="T25" fmla="*/ 21 h 195"/>
                <a:gd name="T26" fmla="*/ 0 w 107"/>
                <a:gd name="T27" fmla="*/ 19 h 195"/>
                <a:gd name="T28" fmla="*/ 1 w 107"/>
                <a:gd name="T29" fmla="*/ 16 h 195"/>
                <a:gd name="T30" fmla="*/ 3 w 107"/>
                <a:gd name="T31" fmla="*/ 15 h 195"/>
                <a:gd name="T32" fmla="*/ 5 w 107"/>
                <a:gd name="T33" fmla="*/ 13 h 195"/>
                <a:gd name="T34" fmla="*/ 7 w 107"/>
                <a:gd name="T35" fmla="*/ 12 h 195"/>
                <a:gd name="T36" fmla="*/ 8 w 107"/>
                <a:gd name="T37" fmla="*/ 10 h 195"/>
                <a:gd name="T38" fmla="*/ 9 w 107"/>
                <a:gd name="T39" fmla="*/ 8 h 195"/>
                <a:gd name="T40" fmla="*/ 10 w 107"/>
                <a:gd name="T41" fmla="*/ 6 h 195"/>
                <a:gd name="T42" fmla="*/ 11 w 107"/>
                <a:gd name="T43" fmla="*/ 4 h 195"/>
                <a:gd name="T44" fmla="*/ 11 w 107"/>
                <a:gd name="T45" fmla="*/ 2 h 195"/>
                <a:gd name="T46" fmla="*/ 11 w 107"/>
                <a:gd name="T47" fmla="*/ 1 h 195"/>
                <a:gd name="T48" fmla="*/ 11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6" name="Freeform 44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22 w 183"/>
                <a:gd name="T1" fmla="*/ 0 h 126"/>
                <a:gd name="T2" fmla="*/ 21 w 183"/>
                <a:gd name="T3" fmla="*/ 4 h 126"/>
                <a:gd name="T4" fmla="*/ 19 w 183"/>
                <a:gd name="T5" fmla="*/ 7 h 126"/>
                <a:gd name="T6" fmla="*/ 17 w 183"/>
                <a:gd name="T7" fmla="*/ 10 h 126"/>
                <a:gd name="T8" fmla="*/ 15 w 183"/>
                <a:gd name="T9" fmla="*/ 12 h 126"/>
                <a:gd name="T10" fmla="*/ 12 w 183"/>
                <a:gd name="T11" fmla="*/ 14 h 126"/>
                <a:gd name="T12" fmla="*/ 9 w 183"/>
                <a:gd name="T13" fmla="*/ 16 h 126"/>
                <a:gd name="T14" fmla="*/ 6 w 183"/>
                <a:gd name="T15" fmla="*/ 16 h 126"/>
                <a:gd name="T16" fmla="*/ 3 w 183"/>
                <a:gd name="T17" fmla="*/ 15 h 126"/>
                <a:gd name="T18" fmla="*/ 0 w 183"/>
                <a:gd name="T19" fmla="*/ 14 h 126"/>
                <a:gd name="T20" fmla="*/ 0 w 183"/>
                <a:gd name="T21" fmla="*/ 12 h 126"/>
                <a:gd name="T22" fmla="*/ 0 w 183"/>
                <a:gd name="T23" fmla="*/ 11 h 126"/>
                <a:gd name="T24" fmla="*/ 1 w 183"/>
                <a:gd name="T25" fmla="*/ 9 h 126"/>
                <a:gd name="T26" fmla="*/ 2 w 183"/>
                <a:gd name="T27" fmla="*/ 8 h 126"/>
                <a:gd name="T28" fmla="*/ 4 w 183"/>
                <a:gd name="T29" fmla="*/ 7 h 126"/>
                <a:gd name="T30" fmla="*/ 7 w 183"/>
                <a:gd name="T31" fmla="*/ 6 h 126"/>
                <a:gd name="T32" fmla="*/ 9 w 183"/>
                <a:gd name="T33" fmla="*/ 7 h 126"/>
                <a:gd name="T34" fmla="*/ 12 w 183"/>
                <a:gd name="T35" fmla="*/ 7 h 126"/>
                <a:gd name="T36" fmla="*/ 14 w 183"/>
                <a:gd name="T37" fmla="*/ 6 h 126"/>
                <a:gd name="T38" fmla="*/ 16 w 183"/>
                <a:gd name="T39" fmla="*/ 5 h 126"/>
                <a:gd name="T40" fmla="*/ 18 w 183"/>
                <a:gd name="T41" fmla="*/ 4 h 126"/>
                <a:gd name="T42" fmla="*/ 20 w 183"/>
                <a:gd name="T43" fmla="*/ 3 h 126"/>
                <a:gd name="T44" fmla="*/ 21 w 183"/>
                <a:gd name="T45" fmla="*/ 2 h 126"/>
                <a:gd name="T46" fmla="*/ 22 w 183"/>
                <a:gd name="T47" fmla="*/ 1 h 126"/>
                <a:gd name="T48" fmla="*/ 22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7" name="Freeform 45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3 w 102"/>
                <a:gd name="T3" fmla="*/ 1 h 197"/>
                <a:gd name="T4" fmla="*/ 6 w 102"/>
                <a:gd name="T5" fmla="*/ 4 h 197"/>
                <a:gd name="T6" fmla="*/ 9 w 102"/>
                <a:gd name="T7" fmla="*/ 6 h 197"/>
                <a:gd name="T8" fmla="*/ 11 w 102"/>
                <a:gd name="T9" fmla="*/ 9 h 197"/>
                <a:gd name="T10" fmla="*/ 12 w 102"/>
                <a:gd name="T11" fmla="*/ 12 h 197"/>
                <a:gd name="T12" fmla="*/ 14 w 102"/>
                <a:gd name="T13" fmla="*/ 16 h 197"/>
                <a:gd name="T14" fmla="*/ 14 w 102"/>
                <a:gd name="T15" fmla="*/ 19 h 197"/>
                <a:gd name="T16" fmla="*/ 12 w 102"/>
                <a:gd name="T17" fmla="*/ 22 h 197"/>
                <a:gd name="T18" fmla="*/ 10 w 102"/>
                <a:gd name="T19" fmla="*/ 23 h 197"/>
                <a:gd name="T20" fmla="*/ 9 w 102"/>
                <a:gd name="T21" fmla="*/ 24 h 197"/>
                <a:gd name="T22" fmla="*/ 7 w 102"/>
                <a:gd name="T23" fmla="*/ 24 h 197"/>
                <a:gd name="T24" fmla="*/ 5 w 102"/>
                <a:gd name="T25" fmla="*/ 22 h 197"/>
                <a:gd name="T26" fmla="*/ 4 w 102"/>
                <a:gd name="T27" fmla="*/ 21 h 197"/>
                <a:gd name="T28" fmla="*/ 4 w 102"/>
                <a:gd name="T29" fmla="*/ 18 h 197"/>
                <a:gd name="T30" fmla="*/ 4 w 102"/>
                <a:gd name="T31" fmla="*/ 16 h 197"/>
                <a:gd name="T32" fmla="*/ 4 w 102"/>
                <a:gd name="T33" fmla="*/ 14 h 197"/>
                <a:gd name="T34" fmla="*/ 5 w 102"/>
                <a:gd name="T35" fmla="*/ 12 h 197"/>
                <a:gd name="T36" fmla="*/ 5 w 102"/>
                <a:gd name="T37" fmla="*/ 9 h 197"/>
                <a:gd name="T38" fmla="*/ 4 w 102"/>
                <a:gd name="T39" fmla="*/ 7 h 197"/>
                <a:gd name="T40" fmla="*/ 3 w 102"/>
                <a:gd name="T41" fmla="*/ 5 h 197"/>
                <a:gd name="T42" fmla="*/ 2 w 102"/>
                <a:gd name="T43" fmla="*/ 3 h 197"/>
                <a:gd name="T44" fmla="*/ 1 w 102"/>
                <a:gd name="T45" fmla="*/ 1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8" name="Freeform 46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3 w 180"/>
                <a:gd name="T3" fmla="*/ 0 h 129"/>
                <a:gd name="T4" fmla="*/ 7 w 180"/>
                <a:gd name="T5" fmla="*/ 0 h 129"/>
                <a:gd name="T6" fmla="*/ 11 w 180"/>
                <a:gd name="T7" fmla="*/ 0 h 129"/>
                <a:gd name="T8" fmla="*/ 14 w 180"/>
                <a:gd name="T9" fmla="*/ 2 h 129"/>
                <a:gd name="T10" fmla="*/ 18 w 180"/>
                <a:gd name="T11" fmla="*/ 3 h 129"/>
                <a:gd name="T12" fmla="*/ 20 w 180"/>
                <a:gd name="T13" fmla="*/ 5 h 129"/>
                <a:gd name="T14" fmla="*/ 22 w 180"/>
                <a:gd name="T15" fmla="*/ 8 h 129"/>
                <a:gd name="T16" fmla="*/ 23 w 180"/>
                <a:gd name="T17" fmla="*/ 11 h 129"/>
                <a:gd name="T18" fmla="*/ 23 w 180"/>
                <a:gd name="T19" fmla="*/ 13 h 129"/>
                <a:gd name="T20" fmla="*/ 22 w 180"/>
                <a:gd name="T21" fmla="*/ 15 h 129"/>
                <a:gd name="T22" fmla="*/ 20 w 180"/>
                <a:gd name="T23" fmla="*/ 16 h 129"/>
                <a:gd name="T24" fmla="*/ 18 w 180"/>
                <a:gd name="T25" fmla="*/ 16 h 129"/>
                <a:gd name="T26" fmla="*/ 15 w 180"/>
                <a:gd name="T27" fmla="*/ 15 h 129"/>
                <a:gd name="T28" fmla="*/ 13 w 180"/>
                <a:gd name="T29" fmla="*/ 13 h 129"/>
                <a:gd name="T30" fmla="*/ 12 w 180"/>
                <a:gd name="T31" fmla="*/ 11 h 129"/>
                <a:gd name="T32" fmla="*/ 11 w 180"/>
                <a:gd name="T33" fmla="*/ 9 h 129"/>
                <a:gd name="T34" fmla="*/ 11 w 180"/>
                <a:gd name="T35" fmla="*/ 7 h 129"/>
                <a:gd name="T36" fmla="*/ 10 w 180"/>
                <a:gd name="T37" fmla="*/ 5 h 129"/>
                <a:gd name="T38" fmla="*/ 7 w 180"/>
                <a:gd name="T39" fmla="*/ 3 h 129"/>
                <a:gd name="T40" fmla="*/ 6 w 180"/>
                <a:gd name="T41" fmla="*/ 2 h 129"/>
                <a:gd name="T42" fmla="*/ 3 w 180"/>
                <a:gd name="T43" fmla="*/ 1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69" name="Freeform 47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6 h 85"/>
                <a:gd name="T2" fmla="*/ 2 w 206"/>
                <a:gd name="T3" fmla="*/ 5 h 85"/>
                <a:gd name="T4" fmla="*/ 3 w 206"/>
                <a:gd name="T5" fmla="*/ 4 h 85"/>
                <a:gd name="T6" fmla="*/ 5 w 206"/>
                <a:gd name="T7" fmla="*/ 3 h 85"/>
                <a:gd name="T8" fmla="*/ 6 w 206"/>
                <a:gd name="T9" fmla="*/ 2 h 85"/>
                <a:gd name="T10" fmla="*/ 7 w 206"/>
                <a:gd name="T11" fmla="*/ 2 h 85"/>
                <a:gd name="T12" fmla="*/ 10 w 206"/>
                <a:gd name="T13" fmla="*/ 1 h 85"/>
                <a:gd name="T14" fmla="*/ 11 w 206"/>
                <a:gd name="T15" fmla="*/ 0 h 85"/>
                <a:gd name="T16" fmla="*/ 13 w 206"/>
                <a:gd name="T17" fmla="*/ 0 h 85"/>
                <a:gd name="T18" fmla="*/ 14 w 206"/>
                <a:gd name="T19" fmla="*/ 0 h 85"/>
                <a:gd name="T20" fmla="*/ 17 w 206"/>
                <a:gd name="T21" fmla="*/ 0 h 85"/>
                <a:gd name="T22" fmla="*/ 18 w 206"/>
                <a:gd name="T23" fmla="*/ 0 h 85"/>
                <a:gd name="T24" fmla="*/ 20 w 206"/>
                <a:gd name="T25" fmla="*/ 0 h 85"/>
                <a:gd name="T26" fmla="*/ 21 w 206"/>
                <a:gd name="T27" fmla="*/ 0 h 85"/>
                <a:gd name="T28" fmla="*/ 23 w 206"/>
                <a:gd name="T29" fmla="*/ 1 h 85"/>
                <a:gd name="T30" fmla="*/ 24 w 206"/>
                <a:gd name="T31" fmla="*/ 2 h 85"/>
                <a:gd name="T32" fmla="*/ 25 w 206"/>
                <a:gd name="T33" fmla="*/ 3 h 85"/>
                <a:gd name="T34" fmla="*/ 26 w 206"/>
                <a:gd name="T35" fmla="*/ 5 h 85"/>
                <a:gd name="T36" fmla="*/ 26 w 206"/>
                <a:gd name="T37" fmla="*/ 7 h 85"/>
                <a:gd name="T38" fmla="*/ 25 w 206"/>
                <a:gd name="T39" fmla="*/ 9 h 85"/>
                <a:gd name="T40" fmla="*/ 24 w 206"/>
                <a:gd name="T41" fmla="*/ 10 h 85"/>
                <a:gd name="T42" fmla="*/ 21 w 206"/>
                <a:gd name="T43" fmla="*/ 10 h 85"/>
                <a:gd name="T44" fmla="*/ 19 w 206"/>
                <a:gd name="T45" fmla="*/ 10 h 85"/>
                <a:gd name="T46" fmla="*/ 17 w 206"/>
                <a:gd name="T47" fmla="*/ 9 h 85"/>
                <a:gd name="T48" fmla="*/ 14 w 206"/>
                <a:gd name="T49" fmla="*/ 7 h 85"/>
                <a:gd name="T50" fmla="*/ 13 w 206"/>
                <a:gd name="T51" fmla="*/ 6 h 85"/>
                <a:gd name="T52" fmla="*/ 11 w 206"/>
                <a:gd name="T53" fmla="*/ 5 h 85"/>
                <a:gd name="T54" fmla="*/ 9 w 206"/>
                <a:gd name="T55" fmla="*/ 5 h 85"/>
                <a:gd name="T56" fmla="*/ 6 w 206"/>
                <a:gd name="T57" fmla="*/ 5 h 85"/>
                <a:gd name="T58" fmla="*/ 3 w 206"/>
                <a:gd name="T59" fmla="*/ 6 h 85"/>
                <a:gd name="T60" fmla="*/ 2 w 206"/>
                <a:gd name="T61" fmla="*/ 6 h 85"/>
                <a:gd name="T62" fmla="*/ 1 w 206"/>
                <a:gd name="T63" fmla="*/ 6 h 85"/>
                <a:gd name="T64" fmla="*/ 0 w 206"/>
                <a:gd name="T65" fmla="*/ 6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0" name="Freeform 48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3 w 147"/>
                <a:gd name="T3" fmla="*/ 0 h 95"/>
                <a:gd name="T4" fmla="*/ 6 w 147"/>
                <a:gd name="T5" fmla="*/ 0 h 95"/>
                <a:gd name="T6" fmla="*/ 9 w 147"/>
                <a:gd name="T7" fmla="*/ 0 h 95"/>
                <a:gd name="T8" fmla="*/ 12 w 147"/>
                <a:gd name="T9" fmla="*/ 1 h 95"/>
                <a:gd name="T10" fmla="*/ 14 w 147"/>
                <a:gd name="T11" fmla="*/ 2 h 95"/>
                <a:gd name="T12" fmla="*/ 16 w 147"/>
                <a:gd name="T13" fmla="*/ 3 h 95"/>
                <a:gd name="T14" fmla="*/ 18 w 147"/>
                <a:gd name="T15" fmla="*/ 5 h 95"/>
                <a:gd name="T16" fmla="*/ 19 w 147"/>
                <a:gd name="T17" fmla="*/ 7 h 95"/>
                <a:gd name="T18" fmla="*/ 19 w 147"/>
                <a:gd name="T19" fmla="*/ 9 h 95"/>
                <a:gd name="T20" fmla="*/ 18 w 147"/>
                <a:gd name="T21" fmla="*/ 11 h 95"/>
                <a:gd name="T22" fmla="*/ 17 w 147"/>
                <a:gd name="T23" fmla="*/ 11 h 95"/>
                <a:gd name="T24" fmla="*/ 15 w 147"/>
                <a:gd name="T25" fmla="*/ 11 h 95"/>
                <a:gd name="T26" fmla="*/ 14 w 147"/>
                <a:gd name="T27" fmla="*/ 11 h 95"/>
                <a:gd name="T28" fmla="*/ 12 w 147"/>
                <a:gd name="T29" fmla="*/ 10 h 95"/>
                <a:gd name="T30" fmla="*/ 11 w 147"/>
                <a:gd name="T31" fmla="*/ 8 h 95"/>
                <a:gd name="T32" fmla="*/ 10 w 147"/>
                <a:gd name="T33" fmla="*/ 6 h 95"/>
                <a:gd name="T34" fmla="*/ 9 w 147"/>
                <a:gd name="T35" fmla="*/ 5 h 95"/>
                <a:gd name="T36" fmla="*/ 8 w 147"/>
                <a:gd name="T37" fmla="*/ 4 h 95"/>
                <a:gd name="T38" fmla="*/ 7 w 147"/>
                <a:gd name="T39" fmla="*/ 2 h 95"/>
                <a:gd name="T40" fmla="*/ 5 w 147"/>
                <a:gd name="T41" fmla="*/ 2 h 95"/>
                <a:gd name="T42" fmla="*/ 3 w 147"/>
                <a:gd name="T43" fmla="*/ 1 h 95"/>
                <a:gd name="T44" fmla="*/ 2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1" name="Freeform 49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2 w 87"/>
                <a:gd name="T3" fmla="*/ 1 h 154"/>
                <a:gd name="T4" fmla="*/ 4 w 87"/>
                <a:gd name="T5" fmla="*/ 3 h 154"/>
                <a:gd name="T6" fmla="*/ 7 w 87"/>
                <a:gd name="T7" fmla="*/ 5 h 154"/>
                <a:gd name="T8" fmla="*/ 8 w 87"/>
                <a:gd name="T9" fmla="*/ 7 h 154"/>
                <a:gd name="T10" fmla="*/ 10 w 87"/>
                <a:gd name="T11" fmla="*/ 10 h 154"/>
                <a:gd name="T12" fmla="*/ 10 w 87"/>
                <a:gd name="T13" fmla="*/ 12 h 154"/>
                <a:gd name="T14" fmla="*/ 10 w 87"/>
                <a:gd name="T15" fmla="*/ 14 h 154"/>
                <a:gd name="T16" fmla="*/ 10 w 87"/>
                <a:gd name="T17" fmla="*/ 18 h 154"/>
                <a:gd name="T18" fmla="*/ 8 w 87"/>
                <a:gd name="T19" fmla="*/ 19 h 154"/>
                <a:gd name="T20" fmla="*/ 7 w 87"/>
                <a:gd name="T21" fmla="*/ 19 h 154"/>
                <a:gd name="T22" fmla="*/ 6 w 87"/>
                <a:gd name="T23" fmla="*/ 19 h 154"/>
                <a:gd name="T24" fmla="*/ 4 w 87"/>
                <a:gd name="T25" fmla="*/ 18 h 154"/>
                <a:gd name="T26" fmla="*/ 3 w 87"/>
                <a:gd name="T27" fmla="*/ 17 h 154"/>
                <a:gd name="T28" fmla="*/ 3 w 87"/>
                <a:gd name="T29" fmla="*/ 14 h 154"/>
                <a:gd name="T30" fmla="*/ 3 w 87"/>
                <a:gd name="T31" fmla="*/ 12 h 154"/>
                <a:gd name="T32" fmla="*/ 3 w 87"/>
                <a:gd name="T33" fmla="*/ 11 h 154"/>
                <a:gd name="T34" fmla="*/ 4 w 87"/>
                <a:gd name="T35" fmla="*/ 10 h 154"/>
                <a:gd name="T36" fmla="*/ 3 w 87"/>
                <a:gd name="T37" fmla="*/ 7 h 154"/>
                <a:gd name="T38" fmla="*/ 3 w 87"/>
                <a:gd name="T39" fmla="*/ 5 h 154"/>
                <a:gd name="T40" fmla="*/ 2 w 87"/>
                <a:gd name="T41" fmla="*/ 3 h 154"/>
                <a:gd name="T42" fmla="*/ 1 w 87"/>
                <a:gd name="T43" fmla="*/ 2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2" name="Freeform 50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8 h 69"/>
                <a:gd name="T2" fmla="*/ 2 w 161"/>
                <a:gd name="T3" fmla="*/ 6 h 69"/>
                <a:gd name="T4" fmla="*/ 4 w 161"/>
                <a:gd name="T5" fmla="*/ 4 h 69"/>
                <a:gd name="T6" fmla="*/ 7 w 161"/>
                <a:gd name="T7" fmla="*/ 2 h 69"/>
                <a:gd name="T8" fmla="*/ 9 w 161"/>
                <a:gd name="T9" fmla="*/ 1 h 69"/>
                <a:gd name="T10" fmla="*/ 12 w 161"/>
                <a:gd name="T11" fmla="*/ 0 h 69"/>
                <a:gd name="T12" fmla="*/ 14 w 161"/>
                <a:gd name="T13" fmla="*/ 0 h 69"/>
                <a:gd name="T14" fmla="*/ 17 w 161"/>
                <a:gd name="T15" fmla="*/ 0 h 69"/>
                <a:gd name="T16" fmla="*/ 19 w 161"/>
                <a:gd name="T17" fmla="*/ 1 h 69"/>
                <a:gd name="T18" fmla="*/ 20 w 161"/>
                <a:gd name="T19" fmla="*/ 3 h 69"/>
                <a:gd name="T20" fmla="*/ 21 w 161"/>
                <a:gd name="T21" fmla="*/ 4 h 69"/>
                <a:gd name="T22" fmla="*/ 20 w 161"/>
                <a:gd name="T23" fmla="*/ 5 h 69"/>
                <a:gd name="T24" fmla="*/ 19 w 161"/>
                <a:gd name="T25" fmla="*/ 6 h 69"/>
                <a:gd name="T26" fmla="*/ 17 w 161"/>
                <a:gd name="T27" fmla="*/ 7 h 69"/>
                <a:gd name="T28" fmla="*/ 16 w 161"/>
                <a:gd name="T29" fmla="*/ 8 h 69"/>
                <a:gd name="T30" fmla="*/ 14 w 161"/>
                <a:gd name="T31" fmla="*/ 7 h 69"/>
                <a:gd name="T32" fmla="*/ 12 w 161"/>
                <a:gd name="T33" fmla="*/ 6 h 69"/>
                <a:gd name="T34" fmla="*/ 10 w 161"/>
                <a:gd name="T35" fmla="*/ 6 h 69"/>
                <a:gd name="T36" fmla="*/ 8 w 161"/>
                <a:gd name="T37" fmla="*/ 5 h 69"/>
                <a:gd name="T38" fmla="*/ 6 w 161"/>
                <a:gd name="T39" fmla="*/ 6 h 69"/>
                <a:gd name="T40" fmla="*/ 5 w 161"/>
                <a:gd name="T41" fmla="*/ 6 h 69"/>
                <a:gd name="T42" fmla="*/ 3 w 161"/>
                <a:gd name="T43" fmla="*/ 7 h 69"/>
                <a:gd name="T44" fmla="*/ 2 w 161"/>
                <a:gd name="T45" fmla="*/ 8 h 69"/>
                <a:gd name="T46" fmla="*/ 1 w 161"/>
                <a:gd name="T47" fmla="*/ 8 h 69"/>
                <a:gd name="T48" fmla="*/ 0 w 161"/>
                <a:gd name="T49" fmla="*/ 8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3" name="Freeform 51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16 h 133"/>
                <a:gd name="T2" fmla="*/ 1 w 114"/>
                <a:gd name="T3" fmla="*/ 13 h 133"/>
                <a:gd name="T4" fmla="*/ 1 w 114"/>
                <a:gd name="T5" fmla="*/ 11 h 133"/>
                <a:gd name="T6" fmla="*/ 2 w 114"/>
                <a:gd name="T7" fmla="*/ 8 h 133"/>
                <a:gd name="T8" fmla="*/ 3 w 114"/>
                <a:gd name="T9" fmla="*/ 5 h 133"/>
                <a:gd name="T10" fmla="*/ 5 w 114"/>
                <a:gd name="T11" fmla="*/ 3 h 133"/>
                <a:gd name="T12" fmla="*/ 7 w 114"/>
                <a:gd name="T13" fmla="*/ 1 h 133"/>
                <a:gd name="T14" fmla="*/ 9 w 114"/>
                <a:gd name="T15" fmla="*/ 0 h 133"/>
                <a:gd name="T16" fmla="*/ 11 w 114"/>
                <a:gd name="T17" fmla="*/ 0 h 133"/>
                <a:gd name="T18" fmla="*/ 13 w 114"/>
                <a:gd name="T19" fmla="*/ 0 h 133"/>
                <a:gd name="T20" fmla="*/ 14 w 114"/>
                <a:gd name="T21" fmla="*/ 1 h 133"/>
                <a:gd name="T22" fmla="*/ 14 w 114"/>
                <a:gd name="T23" fmla="*/ 2 h 133"/>
                <a:gd name="T24" fmla="*/ 14 w 114"/>
                <a:gd name="T25" fmla="*/ 4 h 133"/>
                <a:gd name="T26" fmla="*/ 14 w 114"/>
                <a:gd name="T27" fmla="*/ 5 h 133"/>
                <a:gd name="T28" fmla="*/ 12 w 114"/>
                <a:gd name="T29" fmla="*/ 7 h 133"/>
                <a:gd name="T30" fmla="*/ 11 w 114"/>
                <a:gd name="T31" fmla="*/ 8 h 133"/>
                <a:gd name="T32" fmla="*/ 8 w 114"/>
                <a:gd name="T33" fmla="*/ 8 h 133"/>
                <a:gd name="T34" fmla="*/ 7 w 114"/>
                <a:gd name="T35" fmla="*/ 8 h 133"/>
                <a:gd name="T36" fmla="*/ 5 w 114"/>
                <a:gd name="T37" fmla="*/ 9 h 133"/>
                <a:gd name="T38" fmla="*/ 4 w 114"/>
                <a:gd name="T39" fmla="*/ 11 h 133"/>
                <a:gd name="T40" fmla="*/ 3 w 114"/>
                <a:gd name="T41" fmla="*/ 12 h 133"/>
                <a:gd name="T42" fmla="*/ 2 w 114"/>
                <a:gd name="T43" fmla="*/ 14 h 133"/>
                <a:gd name="T44" fmla="*/ 1 w 114"/>
                <a:gd name="T45" fmla="*/ 15 h 133"/>
                <a:gd name="T46" fmla="*/ 1 w 114"/>
                <a:gd name="T47" fmla="*/ 16 h 133"/>
                <a:gd name="T48" fmla="*/ 0 w 114"/>
                <a:gd name="T49" fmla="*/ 16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4" name="Freeform 52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3 w 70"/>
                <a:gd name="T1" fmla="*/ 21 h 163"/>
                <a:gd name="T2" fmla="*/ 2 w 70"/>
                <a:gd name="T3" fmla="*/ 19 h 163"/>
                <a:gd name="T4" fmla="*/ 1 w 70"/>
                <a:gd name="T5" fmla="*/ 16 h 163"/>
                <a:gd name="T6" fmla="*/ 1 w 70"/>
                <a:gd name="T7" fmla="*/ 13 h 163"/>
                <a:gd name="T8" fmla="*/ 0 w 70"/>
                <a:gd name="T9" fmla="*/ 10 h 163"/>
                <a:gd name="T10" fmla="*/ 0 w 70"/>
                <a:gd name="T11" fmla="*/ 7 h 163"/>
                <a:gd name="T12" fmla="*/ 1 w 70"/>
                <a:gd name="T13" fmla="*/ 5 h 163"/>
                <a:gd name="T14" fmla="*/ 1 w 70"/>
                <a:gd name="T15" fmla="*/ 3 h 163"/>
                <a:gd name="T16" fmla="*/ 3 w 70"/>
                <a:gd name="T17" fmla="*/ 1 h 163"/>
                <a:gd name="T18" fmla="*/ 5 w 70"/>
                <a:gd name="T19" fmla="*/ 0 h 163"/>
                <a:gd name="T20" fmla="*/ 7 w 70"/>
                <a:gd name="T21" fmla="*/ 1 h 163"/>
                <a:gd name="T22" fmla="*/ 8 w 70"/>
                <a:gd name="T23" fmla="*/ 2 h 163"/>
                <a:gd name="T24" fmla="*/ 9 w 70"/>
                <a:gd name="T25" fmla="*/ 3 h 163"/>
                <a:gd name="T26" fmla="*/ 9 w 70"/>
                <a:gd name="T27" fmla="*/ 5 h 163"/>
                <a:gd name="T28" fmla="*/ 9 w 70"/>
                <a:gd name="T29" fmla="*/ 6 h 163"/>
                <a:gd name="T30" fmla="*/ 7 w 70"/>
                <a:gd name="T31" fmla="*/ 8 h 163"/>
                <a:gd name="T32" fmla="*/ 6 w 70"/>
                <a:gd name="T33" fmla="*/ 10 h 163"/>
                <a:gd name="T34" fmla="*/ 4 w 70"/>
                <a:gd name="T35" fmla="*/ 13 h 163"/>
                <a:gd name="T36" fmla="*/ 3 w 70"/>
                <a:gd name="T37" fmla="*/ 16 h 163"/>
                <a:gd name="T38" fmla="*/ 3 w 70"/>
                <a:gd name="T39" fmla="*/ 19 h 163"/>
                <a:gd name="T40" fmla="*/ 3 w 70"/>
                <a:gd name="T41" fmla="*/ 2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5" name="Freeform 53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1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1 w 361"/>
                <a:gd name="T7" fmla="*/ 0 h 348"/>
                <a:gd name="T8" fmla="*/ 2 w 361"/>
                <a:gd name="T9" fmla="*/ 1 h 348"/>
                <a:gd name="T10" fmla="*/ 5 w 361"/>
                <a:gd name="T11" fmla="*/ 1 h 348"/>
                <a:gd name="T12" fmla="*/ 8 w 361"/>
                <a:gd name="T13" fmla="*/ 2 h 348"/>
                <a:gd name="T14" fmla="*/ 12 w 361"/>
                <a:gd name="T15" fmla="*/ 3 h 348"/>
                <a:gd name="T16" fmla="*/ 16 w 361"/>
                <a:gd name="T17" fmla="*/ 5 h 348"/>
                <a:gd name="T18" fmla="*/ 20 w 361"/>
                <a:gd name="T19" fmla="*/ 6 h 348"/>
                <a:gd name="T20" fmla="*/ 24 w 361"/>
                <a:gd name="T21" fmla="*/ 10 h 348"/>
                <a:gd name="T22" fmla="*/ 28 w 361"/>
                <a:gd name="T23" fmla="*/ 12 h 348"/>
                <a:gd name="T24" fmla="*/ 32 w 361"/>
                <a:gd name="T25" fmla="*/ 15 h 348"/>
                <a:gd name="T26" fmla="*/ 36 w 361"/>
                <a:gd name="T27" fmla="*/ 19 h 348"/>
                <a:gd name="T28" fmla="*/ 39 w 361"/>
                <a:gd name="T29" fmla="*/ 22 h 348"/>
                <a:gd name="T30" fmla="*/ 42 w 361"/>
                <a:gd name="T31" fmla="*/ 26 h 348"/>
                <a:gd name="T32" fmla="*/ 44 w 361"/>
                <a:gd name="T33" fmla="*/ 30 h 348"/>
                <a:gd name="T34" fmla="*/ 45 w 361"/>
                <a:gd name="T35" fmla="*/ 34 h 348"/>
                <a:gd name="T36" fmla="*/ 44 w 361"/>
                <a:gd name="T37" fmla="*/ 36 h 348"/>
                <a:gd name="T38" fmla="*/ 44 w 361"/>
                <a:gd name="T39" fmla="*/ 38 h 348"/>
                <a:gd name="T40" fmla="*/ 43 w 361"/>
                <a:gd name="T41" fmla="*/ 40 h 348"/>
                <a:gd name="T42" fmla="*/ 42 w 361"/>
                <a:gd name="T43" fmla="*/ 42 h 348"/>
                <a:gd name="T44" fmla="*/ 41 w 361"/>
                <a:gd name="T45" fmla="*/ 43 h 348"/>
                <a:gd name="T46" fmla="*/ 40 w 361"/>
                <a:gd name="T47" fmla="*/ 44 h 348"/>
                <a:gd name="T48" fmla="*/ 40 w 361"/>
                <a:gd name="T49" fmla="*/ 44 h 348"/>
                <a:gd name="T50" fmla="*/ 40 w 361"/>
                <a:gd name="T51" fmla="*/ 44 h 348"/>
                <a:gd name="T52" fmla="*/ 40 w 361"/>
                <a:gd name="T53" fmla="*/ 43 h 348"/>
                <a:gd name="T54" fmla="*/ 41 w 361"/>
                <a:gd name="T55" fmla="*/ 42 h 348"/>
                <a:gd name="T56" fmla="*/ 42 w 361"/>
                <a:gd name="T57" fmla="*/ 40 h 348"/>
                <a:gd name="T58" fmla="*/ 42 w 361"/>
                <a:gd name="T59" fmla="*/ 39 h 348"/>
                <a:gd name="T60" fmla="*/ 42 w 361"/>
                <a:gd name="T61" fmla="*/ 36 h 348"/>
                <a:gd name="T62" fmla="*/ 42 w 361"/>
                <a:gd name="T63" fmla="*/ 34 h 348"/>
                <a:gd name="T64" fmla="*/ 42 w 361"/>
                <a:gd name="T65" fmla="*/ 30 h 348"/>
                <a:gd name="T66" fmla="*/ 40 w 361"/>
                <a:gd name="T67" fmla="*/ 27 h 348"/>
                <a:gd name="T68" fmla="*/ 38 w 361"/>
                <a:gd name="T69" fmla="*/ 24 h 348"/>
                <a:gd name="T70" fmla="*/ 35 w 361"/>
                <a:gd name="T71" fmla="*/ 21 h 348"/>
                <a:gd name="T72" fmla="*/ 31 w 361"/>
                <a:gd name="T73" fmla="*/ 17 h 348"/>
                <a:gd name="T74" fmla="*/ 25 w 361"/>
                <a:gd name="T75" fmla="*/ 13 h 348"/>
                <a:gd name="T76" fmla="*/ 19 w 361"/>
                <a:gd name="T77" fmla="*/ 10 h 348"/>
                <a:gd name="T78" fmla="*/ 11 w 361"/>
                <a:gd name="T79" fmla="*/ 5 h 348"/>
                <a:gd name="T80" fmla="*/ 1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6" name="Freeform 54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4 w 126"/>
                <a:gd name="T1" fmla="*/ 0 h 343"/>
                <a:gd name="T2" fmla="*/ 2 w 126"/>
                <a:gd name="T3" fmla="*/ 3 h 343"/>
                <a:gd name="T4" fmla="*/ 1 w 126"/>
                <a:gd name="T5" fmla="*/ 8 h 343"/>
                <a:gd name="T6" fmla="*/ 0 w 126"/>
                <a:gd name="T7" fmla="*/ 15 h 343"/>
                <a:gd name="T8" fmla="*/ 1 w 126"/>
                <a:gd name="T9" fmla="*/ 21 h 343"/>
                <a:gd name="T10" fmla="*/ 3 w 126"/>
                <a:gd name="T11" fmla="*/ 28 h 343"/>
                <a:gd name="T12" fmla="*/ 6 w 126"/>
                <a:gd name="T13" fmla="*/ 34 h 343"/>
                <a:gd name="T14" fmla="*/ 10 w 126"/>
                <a:gd name="T15" fmla="*/ 39 h 343"/>
                <a:gd name="T16" fmla="*/ 16 w 126"/>
                <a:gd name="T17" fmla="*/ 42 h 343"/>
                <a:gd name="T18" fmla="*/ 16 w 126"/>
                <a:gd name="T19" fmla="*/ 42 h 343"/>
                <a:gd name="T20" fmla="*/ 15 w 126"/>
                <a:gd name="T21" fmla="*/ 41 h 343"/>
                <a:gd name="T22" fmla="*/ 13 w 126"/>
                <a:gd name="T23" fmla="*/ 40 h 343"/>
                <a:gd name="T24" fmla="*/ 11 w 126"/>
                <a:gd name="T25" fmla="*/ 38 h 343"/>
                <a:gd name="T26" fmla="*/ 9 w 126"/>
                <a:gd name="T27" fmla="*/ 36 h 343"/>
                <a:gd name="T28" fmla="*/ 7 w 126"/>
                <a:gd name="T29" fmla="*/ 33 h 343"/>
                <a:gd name="T30" fmla="*/ 6 w 126"/>
                <a:gd name="T31" fmla="*/ 30 h 343"/>
                <a:gd name="T32" fmla="*/ 4 w 126"/>
                <a:gd name="T33" fmla="*/ 27 h 343"/>
                <a:gd name="T34" fmla="*/ 3 w 126"/>
                <a:gd name="T35" fmla="*/ 22 h 343"/>
                <a:gd name="T36" fmla="*/ 2 w 126"/>
                <a:gd name="T37" fmla="*/ 18 h 343"/>
                <a:gd name="T38" fmla="*/ 2 w 126"/>
                <a:gd name="T39" fmla="*/ 13 h 343"/>
                <a:gd name="T40" fmla="*/ 2 w 126"/>
                <a:gd name="T41" fmla="*/ 9 h 343"/>
                <a:gd name="T42" fmla="*/ 3 w 126"/>
                <a:gd name="T43" fmla="*/ 5 h 343"/>
                <a:gd name="T44" fmla="*/ 3 w 126"/>
                <a:gd name="T45" fmla="*/ 2 h 343"/>
                <a:gd name="T46" fmla="*/ 3 w 126"/>
                <a:gd name="T47" fmla="*/ 0 h 343"/>
                <a:gd name="T48" fmla="*/ 4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7" name="Freeform 55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41 w 332"/>
                <a:gd name="T1" fmla="*/ 20 h 160"/>
                <a:gd name="T2" fmla="*/ 40 w 332"/>
                <a:gd name="T3" fmla="*/ 19 h 160"/>
                <a:gd name="T4" fmla="*/ 39 w 332"/>
                <a:gd name="T5" fmla="*/ 17 h 160"/>
                <a:gd name="T6" fmla="*/ 38 w 332"/>
                <a:gd name="T7" fmla="*/ 14 h 160"/>
                <a:gd name="T8" fmla="*/ 36 w 332"/>
                <a:gd name="T9" fmla="*/ 12 h 160"/>
                <a:gd name="T10" fmla="*/ 34 w 332"/>
                <a:gd name="T11" fmla="*/ 10 h 160"/>
                <a:gd name="T12" fmla="*/ 31 w 332"/>
                <a:gd name="T13" fmla="*/ 7 h 160"/>
                <a:gd name="T14" fmla="*/ 28 w 332"/>
                <a:gd name="T15" fmla="*/ 6 h 160"/>
                <a:gd name="T16" fmla="*/ 25 w 332"/>
                <a:gd name="T17" fmla="*/ 5 h 160"/>
                <a:gd name="T18" fmla="*/ 22 w 332"/>
                <a:gd name="T19" fmla="*/ 3 h 160"/>
                <a:gd name="T20" fmla="*/ 19 w 332"/>
                <a:gd name="T21" fmla="*/ 1 h 160"/>
                <a:gd name="T22" fmla="*/ 16 w 332"/>
                <a:gd name="T23" fmla="*/ 1 h 160"/>
                <a:gd name="T24" fmla="*/ 13 w 332"/>
                <a:gd name="T25" fmla="*/ 0 h 160"/>
                <a:gd name="T26" fmla="*/ 9 w 332"/>
                <a:gd name="T27" fmla="*/ 0 h 160"/>
                <a:gd name="T28" fmla="*/ 6 w 332"/>
                <a:gd name="T29" fmla="*/ 1 h 160"/>
                <a:gd name="T30" fmla="*/ 3 w 332"/>
                <a:gd name="T31" fmla="*/ 1 h 160"/>
                <a:gd name="T32" fmla="*/ 0 w 332"/>
                <a:gd name="T33" fmla="*/ 3 h 160"/>
                <a:gd name="T34" fmla="*/ 0 w 332"/>
                <a:gd name="T35" fmla="*/ 3 h 160"/>
                <a:gd name="T36" fmla="*/ 1 w 332"/>
                <a:gd name="T37" fmla="*/ 3 h 160"/>
                <a:gd name="T38" fmla="*/ 4 w 332"/>
                <a:gd name="T39" fmla="*/ 3 h 160"/>
                <a:gd name="T40" fmla="*/ 6 w 332"/>
                <a:gd name="T41" fmla="*/ 1 h 160"/>
                <a:gd name="T42" fmla="*/ 9 w 332"/>
                <a:gd name="T43" fmla="*/ 1 h 160"/>
                <a:gd name="T44" fmla="*/ 13 w 332"/>
                <a:gd name="T45" fmla="*/ 1 h 160"/>
                <a:gd name="T46" fmla="*/ 16 w 332"/>
                <a:gd name="T47" fmla="*/ 3 h 160"/>
                <a:gd name="T48" fmla="*/ 19 w 332"/>
                <a:gd name="T49" fmla="*/ 3 h 160"/>
                <a:gd name="T50" fmla="*/ 24 w 332"/>
                <a:gd name="T51" fmla="*/ 5 h 160"/>
                <a:gd name="T52" fmla="*/ 28 w 332"/>
                <a:gd name="T53" fmla="*/ 7 h 160"/>
                <a:gd name="T54" fmla="*/ 31 w 332"/>
                <a:gd name="T55" fmla="*/ 10 h 160"/>
                <a:gd name="T56" fmla="*/ 35 w 332"/>
                <a:gd name="T57" fmla="*/ 13 h 160"/>
                <a:gd name="T58" fmla="*/ 37 w 332"/>
                <a:gd name="T59" fmla="*/ 15 h 160"/>
                <a:gd name="T60" fmla="*/ 39 w 332"/>
                <a:gd name="T61" fmla="*/ 18 h 160"/>
                <a:gd name="T62" fmla="*/ 41 w 332"/>
                <a:gd name="T63" fmla="*/ 20 h 160"/>
                <a:gd name="T64" fmla="*/ 41 w 332"/>
                <a:gd name="T65" fmla="*/ 2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8" name="Freeform 56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41 w 373"/>
                <a:gd name="T1" fmla="*/ 167 h 1340"/>
                <a:gd name="T2" fmla="*/ 30 w 373"/>
                <a:gd name="T3" fmla="*/ 166 h 1340"/>
                <a:gd name="T4" fmla="*/ 20 w 373"/>
                <a:gd name="T5" fmla="*/ 163 h 1340"/>
                <a:gd name="T6" fmla="*/ 12 w 373"/>
                <a:gd name="T7" fmla="*/ 159 h 1340"/>
                <a:gd name="T8" fmla="*/ 6 w 373"/>
                <a:gd name="T9" fmla="*/ 152 h 1340"/>
                <a:gd name="T10" fmla="*/ 5 w 373"/>
                <a:gd name="T11" fmla="*/ 142 h 1340"/>
                <a:gd name="T12" fmla="*/ 8 w 373"/>
                <a:gd name="T13" fmla="*/ 127 h 1340"/>
                <a:gd name="T14" fmla="*/ 17 w 373"/>
                <a:gd name="T15" fmla="*/ 108 h 1340"/>
                <a:gd name="T16" fmla="*/ 31 w 373"/>
                <a:gd name="T17" fmla="*/ 87 h 1340"/>
                <a:gd name="T18" fmla="*/ 39 w 373"/>
                <a:gd name="T19" fmla="*/ 70 h 1340"/>
                <a:gd name="T20" fmla="*/ 44 w 373"/>
                <a:gd name="T21" fmla="*/ 53 h 1340"/>
                <a:gd name="T22" fmla="*/ 46 w 373"/>
                <a:gd name="T23" fmla="*/ 39 h 1340"/>
                <a:gd name="T24" fmla="*/ 44 w 373"/>
                <a:gd name="T25" fmla="*/ 26 h 1340"/>
                <a:gd name="T26" fmla="*/ 40 w 373"/>
                <a:gd name="T27" fmla="*/ 17 h 1340"/>
                <a:gd name="T28" fmla="*/ 34 w 373"/>
                <a:gd name="T29" fmla="*/ 9 h 1340"/>
                <a:gd name="T30" fmla="*/ 27 w 373"/>
                <a:gd name="T31" fmla="*/ 3 h 1340"/>
                <a:gd name="T32" fmla="*/ 20 w 373"/>
                <a:gd name="T33" fmla="*/ 1 h 1340"/>
                <a:gd name="T34" fmla="*/ 14 w 373"/>
                <a:gd name="T35" fmla="*/ 1 h 1340"/>
                <a:gd name="T36" fmla="*/ 10 w 373"/>
                <a:gd name="T37" fmla="*/ 1 h 1340"/>
                <a:gd name="T38" fmla="*/ 7 w 373"/>
                <a:gd name="T39" fmla="*/ 5 h 1340"/>
                <a:gd name="T40" fmla="*/ 4 w 373"/>
                <a:gd name="T41" fmla="*/ 7 h 1340"/>
                <a:gd name="T42" fmla="*/ 2 w 373"/>
                <a:gd name="T43" fmla="*/ 10 h 1340"/>
                <a:gd name="T44" fmla="*/ 0 w 373"/>
                <a:gd name="T45" fmla="*/ 13 h 1340"/>
                <a:gd name="T46" fmla="*/ 0 w 373"/>
                <a:gd name="T47" fmla="*/ 15 h 1340"/>
                <a:gd name="T48" fmla="*/ 0 w 373"/>
                <a:gd name="T49" fmla="*/ 15 h 1340"/>
                <a:gd name="T50" fmla="*/ 1 w 373"/>
                <a:gd name="T51" fmla="*/ 13 h 1340"/>
                <a:gd name="T52" fmla="*/ 2 w 373"/>
                <a:gd name="T53" fmla="*/ 11 h 1340"/>
                <a:gd name="T54" fmla="*/ 5 w 373"/>
                <a:gd name="T55" fmla="*/ 10 h 1340"/>
                <a:gd name="T56" fmla="*/ 8 w 373"/>
                <a:gd name="T57" fmla="*/ 6 h 1340"/>
                <a:gd name="T58" fmla="*/ 12 w 373"/>
                <a:gd name="T59" fmla="*/ 5 h 1340"/>
                <a:gd name="T60" fmla="*/ 16 w 373"/>
                <a:gd name="T61" fmla="*/ 3 h 1340"/>
                <a:gd name="T62" fmla="*/ 21 w 373"/>
                <a:gd name="T63" fmla="*/ 3 h 1340"/>
                <a:gd name="T64" fmla="*/ 26 w 373"/>
                <a:gd name="T65" fmla="*/ 5 h 1340"/>
                <a:gd name="T66" fmla="*/ 31 w 373"/>
                <a:gd name="T67" fmla="*/ 9 h 1340"/>
                <a:gd name="T68" fmla="*/ 36 w 373"/>
                <a:gd name="T69" fmla="*/ 14 h 1340"/>
                <a:gd name="T70" fmla="*/ 40 w 373"/>
                <a:gd name="T71" fmla="*/ 21 h 1340"/>
                <a:gd name="T72" fmla="*/ 43 w 373"/>
                <a:gd name="T73" fmla="*/ 29 h 1340"/>
                <a:gd name="T74" fmla="*/ 45 w 373"/>
                <a:gd name="T75" fmla="*/ 40 h 1340"/>
                <a:gd name="T76" fmla="*/ 44 w 373"/>
                <a:gd name="T77" fmla="*/ 50 h 1340"/>
                <a:gd name="T78" fmla="*/ 40 w 373"/>
                <a:gd name="T79" fmla="*/ 62 h 1340"/>
                <a:gd name="T80" fmla="*/ 33 w 373"/>
                <a:gd name="T81" fmla="*/ 77 h 1340"/>
                <a:gd name="T82" fmla="*/ 25 w 373"/>
                <a:gd name="T83" fmla="*/ 89 h 1340"/>
                <a:gd name="T84" fmla="*/ 18 w 373"/>
                <a:gd name="T85" fmla="*/ 101 h 1340"/>
                <a:gd name="T86" fmla="*/ 11 w 373"/>
                <a:gd name="T87" fmla="*/ 112 h 1340"/>
                <a:gd name="T88" fmla="*/ 6 w 373"/>
                <a:gd name="T89" fmla="*/ 123 h 1340"/>
                <a:gd name="T90" fmla="*/ 2 w 373"/>
                <a:gd name="T91" fmla="*/ 133 h 1340"/>
                <a:gd name="T92" fmla="*/ 0 w 373"/>
                <a:gd name="T93" fmla="*/ 142 h 1340"/>
                <a:gd name="T94" fmla="*/ 2 w 373"/>
                <a:gd name="T95" fmla="*/ 150 h 1340"/>
                <a:gd name="T96" fmla="*/ 7 w 373"/>
                <a:gd name="T97" fmla="*/ 157 h 1340"/>
                <a:gd name="T98" fmla="*/ 13 w 373"/>
                <a:gd name="T99" fmla="*/ 162 h 1340"/>
                <a:gd name="T100" fmla="*/ 19 w 373"/>
                <a:gd name="T101" fmla="*/ 165 h 1340"/>
                <a:gd name="T102" fmla="*/ 26 w 373"/>
                <a:gd name="T103" fmla="*/ 167 h 1340"/>
                <a:gd name="T104" fmla="*/ 33 w 373"/>
                <a:gd name="T105" fmla="*/ 168 h 1340"/>
                <a:gd name="T106" fmla="*/ 39 w 373"/>
                <a:gd name="T107" fmla="*/ 168 h 1340"/>
                <a:gd name="T108" fmla="*/ 43 w 373"/>
                <a:gd name="T109" fmla="*/ 168 h 1340"/>
                <a:gd name="T110" fmla="*/ 46 w 373"/>
                <a:gd name="T111" fmla="*/ 167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79" name="Freeform 57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3 w 110"/>
                <a:gd name="T1" fmla="*/ 8 h 123"/>
                <a:gd name="T2" fmla="*/ 14 w 110"/>
                <a:gd name="T3" fmla="*/ 7 h 123"/>
                <a:gd name="T4" fmla="*/ 14 w 110"/>
                <a:gd name="T5" fmla="*/ 6 h 123"/>
                <a:gd name="T6" fmla="*/ 14 w 110"/>
                <a:gd name="T7" fmla="*/ 5 h 123"/>
                <a:gd name="T8" fmla="*/ 14 w 110"/>
                <a:gd name="T9" fmla="*/ 4 h 123"/>
                <a:gd name="T10" fmla="*/ 13 w 110"/>
                <a:gd name="T11" fmla="*/ 4 h 123"/>
                <a:gd name="T12" fmla="*/ 12 w 110"/>
                <a:gd name="T13" fmla="*/ 3 h 123"/>
                <a:gd name="T14" fmla="*/ 11 w 110"/>
                <a:gd name="T15" fmla="*/ 3 h 123"/>
                <a:gd name="T16" fmla="*/ 10 w 110"/>
                <a:gd name="T17" fmla="*/ 3 h 123"/>
                <a:gd name="T18" fmla="*/ 10 w 110"/>
                <a:gd name="T19" fmla="*/ 2 h 123"/>
                <a:gd name="T20" fmla="*/ 9 w 110"/>
                <a:gd name="T21" fmla="*/ 1 h 123"/>
                <a:gd name="T22" fmla="*/ 7 w 110"/>
                <a:gd name="T23" fmla="*/ 1 h 123"/>
                <a:gd name="T24" fmla="*/ 7 w 110"/>
                <a:gd name="T25" fmla="*/ 0 h 123"/>
                <a:gd name="T26" fmla="*/ 6 w 110"/>
                <a:gd name="T27" fmla="*/ 1 h 123"/>
                <a:gd name="T28" fmla="*/ 6 w 110"/>
                <a:gd name="T29" fmla="*/ 1 h 123"/>
                <a:gd name="T30" fmla="*/ 5 w 110"/>
                <a:gd name="T31" fmla="*/ 2 h 123"/>
                <a:gd name="T32" fmla="*/ 5 w 110"/>
                <a:gd name="T33" fmla="*/ 3 h 123"/>
                <a:gd name="T34" fmla="*/ 3 w 110"/>
                <a:gd name="T35" fmla="*/ 3 h 123"/>
                <a:gd name="T36" fmla="*/ 3 w 110"/>
                <a:gd name="T37" fmla="*/ 3 h 123"/>
                <a:gd name="T38" fmla="*/ 2 w 110"/>
                <a:gd name="T39" fmla="*/ 3 h 123"/>
                <a:gd name="T40" fmla="*/ 1 w 110"/>
                <a:gd name="T41" fmla="*/ 4 h 123"/>
                <a:gd name="T42" fmla="*/ 1 w 110"/>
                <a:gd name="T43" fmla="*/ 5 h 123"/>
                <a:gd name="T44" fmla="*/ 1 w 110"/>
                <a:gd name="T45" fmla="*/ 6 h 123"/>
                <a:gd name="T46" fmla="*/ 1 w 110"/>
                <a:gd name="T47" fmla="*/ 7 h 123"/>
                <a:gd name="T48" fmla="*/ 2 w 110"/>
                <a:gd name="T49" fmla="*/ 8 h 123"/>
                <a:gd name="T50" fmla="*/ 1 w 110"/>
                <a:gd name="T51" fmla="*/ 9 h 123"/>
                <a:gd name="T52" fmla="*/ 0 w 110"/>
                <a:gd name="T53" fmla="*/ 10 h 123"/>
                <a:gd name="T54" fmla="*/ 0 w 110"/>
                <a:gd name="T55" fmla="*/ 11 h 123"/>
                <a:gd name="T56" fmla="*/ 1 w 110"/>
                <a:gd name="T57" fmla="*/ 12 h 123"/>
                <a:gd name="T58" fmla="*/ 1 w 110"/>
                <a:gd name="T59" fmla="*/ 13 h 123"/>
                <a:gd name="T60" fmla="*/ 2 w 110"/>
                <a:gd name="T61" fmla="*/ 13 h 123"/>
                <a:gd name="T62" fmla="*/ 3 w 110"/>
                <a:gd name="T63" fmla="*/ 13 h 123"/>
                <a:gd name="T64" fmla="*/ 5 w 110"/>
                <a:gd name="T65" fmla="*/ 13 h 123"/>
                <a:gd name="T66" fmla="*/ 5 w 110"/>
                <a:gd name="T67" fmla="*/ 14 h 123"/>
                <a:gd name="T68" fmla="*/ 5 w 110"/>
                <a:gd name="T69" fmla="*/ 15 h 123"/>
                <a:gd name="T70" fmla="*/ 6 w 110"/>
                <a:gd name="T71" fmla="*/ 16 h 123"/>
                <a:gd name="T72" fmla="*/ 7 w 110"/>
                <a:gd name="T73" fmla="*/ 16 h 123"/>
                <a:gd name="T74" fmla="*/ 7 w 110"/>
                <a:gd name="T75" fmla="*/ 16 h 123"/>
                <a:gd name="T76" fmla="*/ 9 w 110"/>
                <a:gd name="T77" fmla="*/ 15 h 123"/>
                <a:gd name="T78" fmla="*/ 10 w 110"/>
                <a:gd name="T79" fmla="*/ 14 h 123"/>
                <a:gd name="T80" fmla="*/ 10 w 110"/>
                <a:gd name="T81" fmla="*/ 13 h 123"/>
                <a:gd name="T82" fmla="*/ 11 w 110"/>
                <a:gd name="T83" fmla="*/ 13 h 123"/>
                <a:gd name="T84" fmla="*/ 12 w 110"/>
                <a:gd name="T85" fmla="*/ 13 h 123"/>
                <a:gd name="T86" fmla="*/ 13 w 110"/>
                <a:gd name="T87" fmla="*/ 13 h 123"/>
                <a:gd name="T88" fmla="*/ 14 w 110"/>
                <a:gd name="T89" fmla="*/ 12 h 123"/>
                <a:gd name="T90" fmla="*/ 14 w 110"/>
                <a:gd name="T91" fmla="*/ 11 h 123"/>
                <a:gd name="T92" fmla="*/ 14 w 110"/>
                <a:gd name="T93" fmla="*/ 10 h 123"/>
                <a:gd name="T94" fmla="*/ 14 w 110"/>
                <a:gd name="T95" fmla="*/ 9 h 123"/>
                <a:gd name="T96" fmla="*/ 13 w 110"/>
                <a:gd name="T97" fmla="*/ 8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0" name="Freeform 58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2 w 31"/>
                <a:gd name="T1" fmla="*/ 4 h 33"/>
                <a:gd name="T2" fmla="*/ 2 w 31"/>
                <a:gd name="T3" fmla="*/ 4 h 33"/>
                <a:gd name="T4" fmla="*/ 1 w 31"/>
                <a:gd name="T5" fmla="*/ 3 h 33"/>
                <a:gd name="T6" fmla="*/ 1 w 31"/>
                <a:gd name="T7" fmla="*/ 3 h 33"/>
                <a:gd name="T8" fmla="*/ 0 w 31"/>
                <a:gd name="T9" fmla="*/ 2 h 33"/>
                <a:gd name="T10" fmla="*/ 1 w 31"/>
                <a:gd name="T11" fmla="*/ 1 h 33"/>
                <a:gd name="T12" fmla="*/ 1 w 31"/>
                <a:gd name="T13" fmla="*/ 0 h 33"/>
                <a:gd name="T14" fmla="*/ 2 w 31"/>
                <a:gd name="T15" fmla="*/ 0 h 33"/>
                <a:gd name="T16" fmla="*/ 2 w 31"/>
                <a:gd name="T17" fmla="*/ 0 h 33"/>
                <a:gd name="T18" fmla="*/ 3 w 31"/>
                <a:gd name="T19" fmla="*/ 0 h 33"/>
                <a:gd name="T20" fmla="*/ 4 w 31"/>
                <a:gd name="T21" fmla="*/ 0 h 33"/>
                <a:gd name="T22" fmla="*/ 4 w 31"/>
                <a:gd name="T23" fmla="*/ 1 h 33"/>
                <a:gd name="T24" fmla="*/ 4 w 31"/>
                <a:gd name="T25" fmla="*/ 2 h 33"/>
                <a:gd name="T26" fmla="*/ 4 w 31"/>
                <a:gd name="T27" fmla="*/ 3 h 33"/>
                <a:gd name="T28" fmla="*/ 4 w 31"/>
                <a:gd name="T29" fmla="*/ 3 h 33"/>
                <a:gd name="T30" fmla="*/ 3 w 31"/>
                <a:gd name="T31" fmla="*/ 4 h 33"/>
                <a:gd name="T32" fmla="*/ 2 w 31"/>
                <a:gd name="T33" fmla="*/ 4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1" name="Freeform 59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3 w 111"/>
                <a:gd name="T1" fmla="*/ 8 h 122"/>
                <a:gd name="T2" fmla="*/ 14 w 111"/>
                <a:gd name="T3" fmla="*/ 7 h 122"/>
                <a:gd name="T4" fmla="*/ 14 w 111"/>
                <a:gd name="T5" fmla="*/ 6 h 122"/>
                <a:gd name="T6" fmla="*/ 14 w 111"/>
                <a:gd name="T7" fmla="*/ 5 h 122"/>
                <a:gd name="T8" fmla="*/ 14 w 111"/>
                <a:gd name="T9" fmla="*/ 4 h 122"/>
                <a:gd name="T10" fmla="*/ 13 w 111"/>
                <a:gd name="T11" fmla="*/ 3 h 122"/>
                <a:gd name="T12" fmla="*/ 12 w 111"/>
                <a:gd name="T13" fmla="*/ 3 h 122"/>
                <a:gd name="T14" fmla="*/ 11 w 111"/>
                <a:gd name="T15" fmla="*/ 3 h 122"/>
                <a:gd name="T16" fmla="*/ 10 w 111"/>
                <a:gd name="T17" fmla="*/ 3 h 122"/>
                <a:gd name="T18" fmla="*/ 10 w 111"/>
                <a:gd name="T19" fmla="*/ 2 h 122"/>
                <a:gd name="T20" fmla="*/ 9 w 111"/>
                <a:gd name="T21" fmla="*/ 1 h 122"/>
                <a:gd name="T22" fmla="*/ 8 w 111"/>
                <a:gd name="T23" fmla="*/ 1 h 122"/>
                <a:gd name="T24" fmla="*/ 7 w 111"/>
                <a:gd name="T25" fmla="*/ 0 h 122"/>
                <a:gd name="T26" fmla="*/ 6 w 111"/>
                <a:gd name="T27" fmla="*/ 1 h 122"/>
                <a:gd name="T28" fmla="*/ 6 w 111"/>
                <a:gd name="T29" fmla="*/ 1 h 122"/>
                <a:gd name="T30" fmla="*/ 5 w 111"/>
                <a:gd name="T31" fmla="*/ 2 h 122"/>
                <a:gd name="T32" fmla="*/ 5 w 111"/>
                <a:gd name="T33" fmla="*/ 3 h 122"/>
                <a:gd name="T34" fmla="*/ 4 w 111"/>
                <a:gd name="T35" fmla="*/ 3 h 122"/>
                <a:gd name="T36" fmla="*/ 3 w 111"/>
                <a:gd name="T37" fmla="*/ 3 h 122"/>
                <a:gd name="T38" fmla="*/ 2 w 111"/>
                <a:gd name="T39" fmla="*/ 3 h 122"/>
                <a:gd name="T40" fmla="*/ 1 w 111"/>
                <a:gd name="T41" fmla="*/ 4 h 122"/>
                <a:gd name="T42" fmla="*/ 1 w 111"/>
                <a:gd name="T43" fmla="*/ 5 h 122"/>
                <a:gd name="T44" fmla="*/ 1 w 111"/>
                <a:gd name="T45" fmla="*/ 6 h 122"/>
                <a:gd name="T46" fmla="*/ 1 w 111"/>
                <a:gd name="T47" fmla="*/ 7 h 122"/>
                <a:gd name="T48" fmla="*/ 2 w 111"/>
                <a:gd name="T49" fmla="*/ 8 h 122"/>
                <a:gd name="T50" fmla="*/ 1 w 111"/>
                <a:gd name="T51" fmla="*/ 9 h 122"/>
                <a:gd name="T52" fmla="*/ 1 w 111"/>
                <a:gd name="T53" fmla="*/ 10 h 122"/>
                <a:gd name="T54" fmla="*/ 0 w 111"/>
                <a:gd name="T55" fmla="*/ 11 h 122"/>
                <a:gd name="T56" fmla="*/ 1 w 111"/>
                <a:gd name="T57" fmla="*/ 12 h 122"/>
                <a:gd name="T58" fmla="*/ 1 w 111"/>
                <a:gd name="T59" fmla="*/ 13 h 122"/>
                <a:gd name="T60" fmla="*/ 2 w 111"/>
                <a:gd name="T61" fmla="*/ 13 h 122"/>
                <a:gd name="T62" fmla="*/ 3 w 111"/>
                <a:gd name="T63" fmla="*/ 13 h 122"/>
                <a:gd name="T64" fmla="*/ 5 w 111"/>
                <a:gd name="T65" fmla="*/ 13 h 122"/>
                <a:gd name="T66" fmla="*/ 5 w 111"/>
                <a:gd name="T67" fmla="*/ 14 h 122"/>
                <a:gd name="T68" fmla="*/ 5 w 111"/>
                <a:gd name="T69" fmla="*/ 15 h 122"/>
                <a:gd name="T70" fmla="*/ 6 w 111"/>
                <a:gd name="T71" fmla="*/ 15 h 122"/>
                <a:gd name="T72" fmla="*/ 7 w 111"/>
                <a:gd name="T73" fmla="*/ 15 h 122"/>
                <a:gd name="T74" fmla="*/ 8 w 111"/>
                <a:gd name="T75" fmla="*/ 15 h 122"/>
                <a:gd name="T76" fmla="*/ 9 w 111"/>
                <a:gd name="T77" fmla="*/ 15 h 122"/>
                <a:gd name="T78" fmla="*/ 10 w 111"/>
                <a:gd name="T79" fmla="*/ 14 h 122"/>
                <a:gd name="T80" fmla="*/ 10 w 111"/>
                <a:gd name="T81" fmla="*/ 13 h 122"/>
                <a:gd name="T82" fmla="*/ 11 w 111"/>
                <a:gd name="T83" fmla="*/ 13 h 122"/>
                <a:gd name="T84" fmla="*/ 12 w 111"/>
                <a:gd name="T85" fmla="*/ 13 h 122"/>
                <a:gd name="T86" fmla="*/ 13 w 111"/>
                <a:gd name="T87" fmla="*/ 13 h 122"/>
                <a:gd name="T88" fmla="*/ 14 w 111"/>
                <a:gd name="T89" fmla="*/ 12 h 122"/>
                <a:gd name="T90" fmla="*/ 14 w 111"/>
                <a:gd name="T91" fmla="*/ 11 h 122"/>
                <a:gd name="T92" fmla="*/ 14 w 111"/>
                <a:gd name="T93" fmla="*/ 10 h 122"/>
                <a:gd name="T94" fmla="*/ 14 w 111"/>
                <a:gd name="T95" fmla="*/ 9 h 122"/>
                <a:gd name="T96" fmla="*/ 13 w 111"/>
                <a:gd name="T97" fmla="*/ 8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2" name="Freeform 60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2 w 32"/>
                <a:gd name="T1" fmla="*/ 4 h 32"/>
                <a:gd name="T2" fmla="*/ 1 w 32"/>
                <a:gd name="T3" fmla="*/ 3 h 32"/>
                <a:gd name="T4" fmla="*/ 1 w 32"/>
                <a:gd name="T5" fmla="*/ 3 h 32"/>
                <a:gd name="T6" fmla="*/ 1 w 32"/>
                <a:gd name="T7" fmla="*/ 2 h 32"/>
                <a:gd name="T8" fmla="*/ 0 w 32"/>
                <a:gd name="T9" fmla="*/ 2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2 w 32"/>
                <a:gd name="T17" fmla="*/ 0 h 32"/>
                <a:gd name="T18" fmla="*/ 2 w 32"/>
                <a:gd name="T19" fmla="*/ 1 h 32"/>
                <a:gd name="T20" fmla="*/ 3 w 32"/>
                <a:gd name="T21" fmla="*/ 1 h 32"/>
                <a:gd name="T22" fmla="*/ 3 w 32"/>
                <a:gd name="T23" fmla="*/ 1 h 32"/>
                <a:gd name="T24" fmla="*/ 4 w 32"/>
                <a:gd name="T25" fmla="*/ 2 h 32"/>
                <a:gd name="T26" fmla="*/ 3 w 32"/>
                <a:gd name="T27" fmla="*/ 2 h 32"/>
                <a:gd name="T28" fmla="*/ 3 w 32"/>
                <a:gd name="T29" fmla="*/ 3 h 32"/>
                <a:gd name="T30" fmla="*/ 2 w 32"/>
                <a:gd name="T31" fmla="*/ 3 h 32"/>
                <a:gd name="T32" fmla="*/ 2 w 32"/>
                <a:gd name="T33" fmla="*/ 4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3" name="Freeform 61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7 w 136"/>
                <a:gd name="T1" fmla="*/ 8 h 149"/>
                <a:gd name="T2" fmla="*/ 17 w 136"/>
                <a:gd name="T3" fmla="*/ 5 h 149"/>
                <a:gd name="T4" fmla="*/ 17 w 136"/>
                <a:gd name="T5" fmla="*/ 4 h 149"/>
                <a:gd name="T6" fmla="*/ 15 w 136"/>
                <a:gd name="T7" fmla="*/ 3 h 149"/>
                <a:gd name="T8" fmla="*/ 14 w 136"/>
                <a:gd name="T9" fmla="*/ 3 h 149"/>
                <a:gd name="T10" fmla="*/ 12 w 136"/>
                <a:gd name="T11" fmla="*/ 3 h 149"/>
                <a:gd name="T12" fmla="*/ 11 w 136"/>
                <a:gd name="T13" fmla="*/ 2 h 149"/>
                <a:gd name="T14" fmla="*/ 9 w 136"/>
                <a:gd name="T15" fmla="*/ 0 h 149"/>
                <a:gd name="T16" fmla="*/ 7 w 136"/>
                <a:gd name="T17" fmla="*/ 0 h 149"/>
                <a:gd name="T18" fmla="*/ 5 w 136"/>
                <a:gd name="T19" fmla="*/ 2 h 149"/>
                <a:gd name="T20" fmla="*/ 4 w 136"/>
                <a:gd name="T21" fmla="*/ 3 h 149"/>
                <a:gd name="T22" fmla="*/ 3 w 136"/>
                <a:gd name="T23" fmla="*/ 3 h 149"/>
                <a:gd name="T24" fmla="*/ 1 w 136"/>
                <a:gd name="T25" fmla="*/ 3 h 149"/>
                <a:gd name="T26" fmla="*/ 1 w 136"/>
                <a:gd name="T27" fmla="*/ 4 h 149"/>
                <a:gd name="T28" fmla="*/ 0 w 136"/>
                <a:gd name="T29" fmla="*/ 5 h 149"/>
                <a:gd name="T30" fmla="*/ 1 w 136"/>
                <a:gd name="T31" fmla="*/ 8 h 149"/>
                <a:gd name="T32" fmla="*/ 1 w 136"/>
                <a:gd name="T33" fmla="*/ 10 h 149"/>
                <a:gd name="T34" fmla="*/ 0 w 136"/>
                <a:gd name="T35" fmla="*/ 12 h 149"/>
                <a:gd name="T36" fmla="*/ 1 w 136"/>
                <a:gd name="T37" fmla="*/ 14 h 149"/>
                <a:gd name="T38" fmla="*/ 1 w 136"/>
                <a:gd name="T39" fmla="*/ 15 h 149"/>
                <a:gd name="T40" fmla="*/ 3 w 136"/>
                <a:gd name="T41" fmla="*/ 15 h 149"/>
                <a:gd name="T42" fmla="*/ 4 w 136"/>
                <a:gd name="T43" fmla="*/ 15 h 149"/>
                <a:gd name="T44" fmla="*/ 5 w 136"/>
                <a:gd name="T45" fmla="*/ 16 h 149"/>
                <a:gd name="T46" fmla="*/ 7 w 136"/>
                <a:gd name="T47" fmla="*/ 18 h 149"/>
                <a:gd name="T48" fmla="*/ 9 w 136"/>
                <a:gd name="T49" fmla="*/ 18 h 149"/>
                <a:gd name="T50" fmla="*/ 11 w 136"/>
                <a:gd name="T51" fmla="*/ 16 h 149"/>
                <a:gd name="T52" fmla="*/ 12 w 136"/>
                <a:gd name="T53" fmla="*/ 15 h 149"/>
                <a:gd name="T54" fmla="*/ 13 w 136"/>
                <a:gd name="T55" fmla="*/ 15 h 149"/>
                <a:gd name="T56" fmla="*/ 15 w 136"/>
                <a:gd name="T57" fmla="*/ 15 h 149"/>
                <a:gd name="T58" fmla="*/ 16 w 136"/>
                <a:gd name="T59" fmla="*/ 14 h 149"/>
                <a:gd name="T60" fmla="*/ 17 w 136"/>
                <a:gd name="T61" fmla="*/ 12 h 149"/>
                <a:gd name="T62" fmla="*/ 17 w 136"/>
                <a:gd name="T63" fmla="*/ 1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4" name="Freeform 62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3 w 39"/>
                <a:gd name="T1" fmla="*/ 5 h 40"/>
                <a:gd name="T2" fmla="*/ 2 w 39"/>
                <a:gd name="T3" fmla="*/ 5 h 40"/>
                <a:gd name="T4" fmla="*/ 1 w 39"/>
                <a:gd name="T5" fmla="*/ 5 h 40"/>
                <a:gd name="T6" fmla="*/ 1 w 39"/>
                <a:gd name="T7" fmla="*/ 3 h 40"/>
                <a:gd name="T8" fmla="*/ 0 w 39"/>
                <a:gd name="T9" fmla="*/ 3 h 40"/>
                <a:gd name="T10" fmla="*/ 1 w 39"/>
                <a:gd name="T11" fmla="*/ 1 h 40"/>
                <a:gd name="T12" fmla="*/ 1 w 39"/>
                <a:gd name="T13" fmla="*/ 1 h 40"/>
                <a:gd name="T14" fmla="*/ 2 w 39"/>
                <a:gd name="T15" fmla="*/ 1 h 40"/>
                <a:gd name="T16" fmla="*/ 3 w 39"/>
                <a:gd name="T17" fmla="*/ 0 h 40"/>
                <a:gd name="T18" fmla="*/ 4 w 39"/>
                <a:gd name="T19" fmla="*/ 1 h 40"/>
                <a:gd name="T20" fmla="*/ 5 w 39"/>
                <a:gd name="T21" fmla="*/ 1 h 40"/>
                <a:gd name="T22" fmla="*/ 5 w 39"/>
                <a:gd name="T23" fmla="*/ 1 h 40"/>
                <a:gd name="T24" fmla="*/ 5 w 39"/>
                <a:gd name="T25" fmla="*/ 3 h 40"/>
                <a:gd name="T26" fmla="*/ 5 w 39"/>
                <a:gd name="T27" fmla="*/ 3 h 40"/>
                <a:gd name="T28" fmla="*/ 5 w 39"/>
                <a:gd name="T29" fmla="*/ 5 h 40"/>
                <a:gd name="T30" fmla="*/ 4 w 39"/>
                <a:gd name="T31" fmla="*/ 5 h 40"/>
                <a:gd name="T32" fmla="*/ 3 w 39"/>
                <a:gd name="T33" fmla="*/ 5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5" name="Freeform 63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22 h 181"/>
                <a:gd name="T2" fmla="*/ 3 w 129"/>
                <a:gd name="T3" fmla="*/ 21 h 181"/>
                <a:gd name="T4" fmla="*/ 6 w 129"/>
                <a:gd name="T5" fmla="*/ 19 h 181"/>
                <a:gd name="T6" fmla="*/ 9 w 129"/>
                <a:gd name="T7" fmla="*/ 17 h 181"/>
                <a:gd name="T8" fmla="*/ 12 w 129"/>
                <a:gd name="T9" fmla="*/ 15 h 181"/>
                <a:gd name="T10" fmla="*/ 14 w 129"/>
                <a:gd name="T11" fmla="*/ 12 h 181"/>
                <a:gd name="T12" fmla="*/ 15 w 129"/>
                <a:gd name="T13" fmla="*/ 9 h 181"/>
                <a:gd name="T14" fmla="*/ 16 w 129"/>
                <a:gd name="T15" fmla="*/ 6 h 181"/>
                <a:gd name="T16" fmla="*/ 15 w 129"/>
                <a:gd name="T17" fmla="*/ 3 h 181"/>
                <a:gd name="T18" fmla="*/ 14 w 129"/>
                <a:gd name="T19" fmla="*/ 1 h 181"/>
                <a:gd name="T20" fmla="*/ 12 w 129"/>
                <a:gd name="T21" fmla="*/ 0 h 181"/>
                <a:gd name="T22" fmla="*/ 10 w 129"/>
                <a:gd name="T23" fmla="*/ 0 h 181"/>
                <a:gd name="T24" fmla="*/ 9 w 129"/>
                <a:gd name="T25" fmla="*/ 1 h 181"/>
                <a:gd name="T26" fmla="*/ 7 w 129"/>
                <a:gd name="T27" fmla="*/ 2 h 181"/>
                <a:gd name="T28" fmla="*/ 6 w 129"/>
                <a:gd name="T29" fmla="*/ 4 h 181"/>
                <a:gd name="T30" fmla="*/ 6 w 129"/>
                <a:gd name="T31" fmla="*/ 7 h 181"/>
                <a:gd name="T32" fmla="*/ 6 w 129"/>
                <a:gd name="T33" fmla="*/ 9 h 181"/>
                <a:gd name="T34" fmla="*/ 6 w 129"/>
                <a:gd name="T35" fmla="*/ 11 h 181"/>
                <a:gd name="T36" fmla="*/ 6 w 129"/>
                <a:gd name="T37" fmla="*/ 14 h 181"/>
                <a:gd name="T38" fmla="*/ 5 w 129"/>
                <a:gd name="T39" fmla="*/ 16 h 181"/>
                <a:gd name="T40" fmla="*/ 3 w 129"/>
                <a:gd name="T41" fmla="*/ 18 h 181"/>
                <a:gd name="T42" fmla="*/ 2 w 129"/>
                <a:gd name="T43" fmla="*/ 20 h 181"/>
                <a:gd name="T44" fmla="*/ 1 w 129"/>
                <a:gd name="T45" fmla="*/ 21 h 181"/>
                <a:gd name="T46" fmla="*/ 0 w 129"/>
                <a:gd name="T47" fmla="*/ 22 h 181"/>
                <a:gd name="T48" fmla="*/ 0 w 129"/>
                <a:gd name="T49" fmla="*/ 22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6" name="Freeform 64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6 w 90"/>
                <a:gd name="T1" fmla="*/ 26 h 206"/>
                <a:gd name="T2" fmla="*/ 9 w 90"/>
                <a:gd name="T3" fmla="*/ 23 h 206"/>
                <a:gd name="T4" fmla="*/ 10 w 90"/>
                <a:gd name="T5" fmla="*/ 20 h 206"/>
                <a:gd name="T6" fmla="*/ 11 w 90"/>
                <a:gd name="T7" fmla="*/ 16 h 206"/>
                <a:gd name="T8" fmla="*/ 11 w 90"/>
                <a:gd name="T9" fmla="*/ 13 h 206"/>
                <a:gd name="T10" fmla="*/ 11 w 90"/>
                <a:gd name="T11" fmla="*/ 9 h 206"/>
                <a:gd name="T12" fmla="*/ 11 w 90"/>
                <a:gd name="T13" fmla="*/ 6 h 206"/>
                <a:gd name="T14" fmla="*/ 9 w 90"/>
                <a:gd name="T15" fmla="*/ 3 h 206"/>
                <a:gd name="T16" fmla="*/ 6 w 90"/>
                <a:gd name="T17" fmla="*/ 1 h 206"/>
                <a:gd name="T18" fmla="*/ 5 w 90"/>
                <a:gd name="T19" fmla="*/ 0 h 206"/>
                <a:gd name="T20" fmla="*/ 3 w 90"/>
                <a:gd name="T21" fmla="*/ 1 h 206"/>
                <a:gd name="T22" fmla="*/ 1 w 90"/>
                <a:gd name="T23" fmla="*/ 2 h 206"/>
                <a:gd name="T24" fmla="*/ 1 w 90"/>
                <a:gd name="T25" fmla="*/ 3 h 206"/>
                <a:gd name="T26" fmla="*/ 0 w 90"/>
                <a:gd name="T27" fmla="*/ 6 h 206"/>
                <a:gd name="T28" fmla="*/ 1 w 90"/>
                <a:gd name="T29" fmla="*/ 7 h 206"/>
                <a:gd name="T30" fmla="*/ 1 w 90"/>
                <a:gd name="T31" fmla="*/ 10 h 206"/>
                <a:gd name="T32" fmla="*/ 3 w 90"/>
                <a:gd name="T33" fmla="*/ 12 h 206"/>
                <a:gd name="T34" fmla="*/ 5 w 90"/>
                <a:gd name="T35" fmla="*/ 13 h 206"/>
                <a:gd name="T36" fmla="*/ 6 w 90"/>
                <a:gd name="T37" fmla="*/ 15 h 206"/>
                <a:gd name="T38" fmla="*/ 6 w 90"/>
                <a:gd name="T39" fmla="*/ 18 h 206"/>
                <a:gd name="T40" fmla="*/ 6 w 90"/>
                <a:gd name="T41" fmla="*/ 20 h 206"/>
                <a:gd name="T42" fmla="*/ 6 w 90"/>
                <a:gd name="T43" fmla="*/ 23 h 206"/>
                <a:gd name="T44" fmla="*/ 6 w 90"/>
                <a:gd name="T45" fmla="*/ 25 h 206"/>
                <a:gd name="T46" fmla="*/ 6 w 90"/>
                <a:gd name="T47" fmla="*/ 26 h 206"/>
                <a:gd name="T48" fmla="*/ 6 w 90"/>
                <a:gd name="T49" fmla="*/ 26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7" name="Freeform 65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0 h 99"/>
                <a:gd name="T2" fmla="*/ 1 w 201"/>
                <a:gd name="T3" fmla="*/ 11 h 99"/>
                <a:gd name="T4" fmla="*/ 3 w 201"/>
                <a:gd name="T5" fmla="*/ 11 h 99"/>
                <a:gd name="T6" fmla="*/ 4 w 201"/>
                <a:gd name="T7" fmla="*/ 12 h 99"/>
                <a:gd name="T8" fmla="*/ 6 w 201"/>
                <a:gd name="T9" fmla="*/ 12 h 99"/>
                <a:gd name="T10" fmla="*/ 8 w 201"/>
                <a:gd name="T11" fmla="*/ 13 h 99"/>
                <a:gd name="T12" fmla="*/ 10 w 201"/>
                <a:gd name="T13" fmla="*/ 13 h 99"/>
                <a:gd name="T14" fmla="*/ 12 w 201"/>
                <a:gd name="T15" fmla="*/ 13 h 99"/>
                <a:gd name="T16" fmla="*/ 14 w 201"/>
                <a:gd name="T17" fmla="*/ 13 h 99"/>
                <a:gd name="T18" fmla="*/ 15 w 201"/>
                <a:gd name="T19" fmla="*/ 12 h 99"/>
                <a:gd name="T20" fmla="*/ 17 w 201"/>
                <a:gd name="T21" fmla="*/ 12 h 99"/>
                <a:gd name="T22" fmla="*/ 19 w 201"/>
                <a:gd name="T23" fmla="*/ 12 h 99"/>
                <a:gd name="T24" fmla="*/ 20 w 201"/>
                <a:gd name="T25" fmla="*/ 11 h 99"/>
                <a:gd name="T26" fmla="*/ 21 w 201"/>
                <a:gd name="T27" fmla="*/ 10 h 99"/>
                <a:gd name="T28" fmla="*/ 23 w 201"/>
                <a:gd name="T29" fmla="*/ 9 h 99"/>
                <a:gd name="T30" fmla="*/ 23 w 201"/>
                <a:gd name="T31" fmla="*/ 8 h 99"/>
                <a:gd name="T32" fmla="*/ 24 w 201"/>
                <a:gd name="T33" fmla="*/ 6 h 99"/>
                <a:gd name="T34" fmla="*/ 25 w 201"/>
                <a:gd name="T35" fmla="*/ 4 h 99"/>
                <a:gd name="T36" fmla="*/ 24 w 201"/>
                <a:gd name="T37" fmla="*/ 2 h 99"/>
                <a:gd name="T38" fmla="*/ 23 w 201"/>
                <a:gd name="T39" fmla="*/ 1 h 99"/>
                <a:gd name="T40" fmla="*/ 21 w 201"/>
                <a:gd name="T41" fmla="*/ 0 h 99"/>
                <a:gd name="T42" fmla="*/ 19 w 201"/>
                <a:gd name="T43" fmla="*/ 1 h 99"/>
                <a:gd name="T44" fmla="*/ 17 w 201"/>
                <a:gd name="T45" fmla="*/ 2 h 99"/>
                <a:gd name="T46" fmla="*/ 15 w 201"/>
                <a:gd name="T47" fmla="*/ 3 h 99"/>
                <a:gd name="T48" fmla="*/ 13 w 201"/>
                <a:gd name="T49" fmla="*/ 5 h 99"/>
                <a:gd name="T50" fmla="*/ 12 w 201"/>
                <a:gd name="T51" fmla="*/ 7 h 99"/>
                <a:gd name="T52" fmla="*/ 10 w 201"/>
                <a:gd name="T53" fmla="*/ 8 h 99"/>
                <a:gd name="T54" fmla="*/ 8 w 201"/>
                <a:gd name="T55" fmla="*/ 9 h 99"/>
                <a:gd name="T56" fmla="*/ 5 w 201"/>
                <a:gd name="T57" fmla="*/ 10 h 99"/>
                <a:gd name="T58" fmla="*/ 3 w 201"/>
                <a:gd name="T59" fmla="*/ 10 h 99"/>
                <a:gd name="T60" fmla="*/ 1 w 201"/>
                <a:gd name="T61" fmla="*/ 10 h 99"/>
                <a:gd name="T62" fmla="*/ 0 w 201"/>
                <a:gd name="T63" fmla="*/ 10 h 99"/>
                <a:gd name="T64" fmla="*/ 0 w 201"/>
                <a:gd name="T65" fmla="*/ 1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8" name="Freeform 66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2 w 198"/>
                <a:gd name="T3" fmla="*/ 3 h 100"/>
                <a:gd name="T4" fmla="*/ 5 w 198"/>
                <a:gd name="T5" fmla="*/ 6 h 100"/>
                <a:gd name="T6" fmla="*/ 6 w 198"/>
                <a:gd name="T7" fmla="*/ 9 h 100"/>
                <a:gd name="T8" fmla="*/ 10 w 198"/>
                <a:gd name="T9" fmla="*/ 11 h 100"/>
                <a:gd name="T10" fmla="*/ 13 w 198"/>
                <a:gd name="T11" fmla="*/ 12 h 100"/>
                <a:gd name="T12" fmla="*/ 17 w 198"/>
                <a:gd name="T13" fmla="*/ 13 h 100"/>
                <a:gd name="T14" fmla="*/ 20 w 198"/>
                <a:gd name="T15" fmla="*/ 13 h 100"/>
                <a:gd name="T16" fmla="*/ 23 w 198"/>
                <a:gd name="T17" fmla="*/ 12 h 100"/>
                <a:gd name="T18" fmla="*/ 24 w 198"/>
                <a:gd name="T19" fmla="*/ 10 h 100"/>
                <a:gd name="T20" fmla="*/ 25 w 198"/>
                <a:gd name="T21" fmla="*/ 7 h 100"/>
                <a:gd name="T22" fmla="*/ 25 w 198"/>
                <a:gd name="T23" fmla="*/ 6 h 100"/>
                <a:gd name="T24" fmla="*/ 23 w 198"/>
                <a:gd name="T25" fmla="*/ 5 h 100"/>
                <a:gd name="T26" fmla="*/ 22 w 198"/>
                <a:gd name="T27" fmla="*/ 3 h 100"/>
                <a:gd name="T28" fmla="*/ 19 w 198"/>
                <a:gd name="T29" fmla="*/ 3 h 100"/>
                <a:gd name="T30" fmla="*/ 17 w 198"/>
                <a:gd name="T31" fmla="*/ 3 h 100"/>
                <a:gd name="T32" fmla="*/ 13 w 198"/>
                <a:gd name="T33" fmla="*/ 3 h 100"/>
                <a:gd name="T34" fmla="*/ 12 w 198"/>
                <a:gd name="T35" fmla="*/ 5 h 100"/>
                <a:gd name="T36" fmla="*/ 10 w 198"/>
                <a:gd name="T37" fmla="*/ 5 h 100"/>
                <a:gd name="T38" fmla="*/ 7 w 198"/>
                <a:gd name="T39" fmla="*/ 3 h 100"/>
                <a:gd name="T40" fmla="*/ 6 w 198"/>
                <a:gd name="T41" fmla="*/ 3 h 100"/>
                <a:gd name="T42" fmla="*/ 3 w 198"/>
                <a:gd name="T43" fmla="*/ 2 h 100"/>
                <a:gd name="T44" fmla="*/ 2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89" name="Freeform 67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3 h 174"/>
                <a:gd name="T4" fmla="*/ 1 w 136"/>
                <a:gd name="T5" fmla="*/ 7 h 174"/>
                <a:gd name="T6" fmla="*/ 1 w 136"/>
                <a:gd name="T7" fmla="*/ 11 h 174"/>
                <a:gd name="T8" fmla="*/ 2 w 136"/>
                <a:gd name="T9" fmla="*/ 14 h 174"/>
                <a:gd name="T10" fmla="*/ 4 w 136"/>
                <a:gd name="T11" fmla="*/ 18 h 174"/>
                <a:gd name="T12" fmla="*/ 6 w 136"/>
                <a:gd name="T13" fmla="*/ 20 h 174"/>
                <a:gd name="T14" fmla="*/ 9 w 136"/>
                <a:gd name="T15" fmla="*/ 22 h 174"/>
                <a:gd name="T16" fmla="*/ 12 w 136"/>
                <a:gd name="T17" fmla="*/ 22 h 174"/>
                <a:gd name="T18" fmla="*/ 14 w 136"/>
                <a:gd name="T19" fmla="*/ 22 h 174"/>
                <a:gd name="T20" fmla="*/ 17 w 136"/>
                <a:gd name="T21" fmla="*/ 21 h 174"/>
                <a:gd name="T22" fmla="*/ 17 w 136"/>
                <a:gd name="T23" fmla="*/ 19 h 174"/>
                <a:gd name="T24" fmla="*/ 17 w 136"/>
                <a:gd name="T25" fmla="*/ 17 h 174"/>
                <a:gd name="T26" fmla="*/ 15 w 136"/>
                <a:gd name="T27" fmla="*/ 14 h 174"/>
                <a:gd name="T28" fmla="*/ 14 w 136"/>
                <a:gd name="T29" fmla="*/ 12 h 174"/>
                <a:gd name="T30" fmla="*/ 12 w 136"/>
                <a:gd name="T31" fmla="*/ 11 h 174"/>
                <a:gd name="T32" fmla="*/ 9 w 136"/>
                <a:gd name="T33" fmla="*/ 11 h 174"/>
                <a:gd name="T34" fmla="*/ 7 w 136"/>
                <a:gd name="T35" fmla="*/ 11 h 174"/>
                <a:gd name="T36" fmla="*/ 5 w 136"/>
                <a:gd name="T37" fmla="*/ 10 h 174"/>
                <a:gd name="T38" fmla="*/ 4 w 136"/>
                <a:gd name="T39" fmla="*/ 7 h 174"/>
                <a:gd name="T40" fmla="*/ 2 w 136"/>
                <a:gd name="T41" fmla="*/ 5 h 174"/>
                <a:gd name="T42" fmla="*/ 1 w 136"/>
                <a:gd name="T43" fmla="*/ 3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0" name="Freeform 68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1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1 h 163"/>
                <a:gd name="T8" fmla="*/ 2 w 469"/>
                <a:gd name="T9" fmla="*/ 2 h 163"/>
                <a:gd name="T10" fmla="*/ 4 w 469"/>
                <a:gd name="T11" fmla="*/ 4 h 163"/>
                <a:gd name="T12" fmla="*/ 6 w 469"/>
                <a:gd name="T13" fmla="*/ 6 h 163"/>
                <a:gd name="T14" fmla="*/ 9 w 469"/>
                <a:gd name="T15" fmla="*/ 8 h 163"/>
                <a:gd name="T16" fmla="*/ 13 w 469"/>
                <a:gd name="T17" fmla="*/ 10 h 163"/>
                <a:gd name="T18" fmla="*/ 17 w 469"/>
                <a:gd name="T19" fmla="*/ 13 h 163"/>
                <a:gd name="T20" fmla="*/ 21 w 469"/>
                <a:gd name="T21" fmla="*/ 15 h 163"/>
                <a:gd name="T22" fmla="*/ 26 w 469"/>
                <a:gd name="T23" fmla="*/ 17 h 163"/>
                <a:gd name="T24" fmla="*/ 31 w 469"/>
                <a:gd name="T25" fmla="*/ 18 h 163"/>
                <a:gd name="T26" fmla="*/ 35 w 469"/>
                <a:gd name="T27" fmla="*/ 19 h 163"/>
                <a:gd name="T28" fmla="*/ 40 w 469"/>
                <a:gd name="T29" fmla="*/ 20 h 163"/>
                <a:gd name="T30" fmla="*/ 45 w 469"/>
                <a:gd name="T31" fmla="*/ 20 h 163"/>
                <a:gd name="T32" fmla="*/ 50 w 469"/>
                <a:gd name="T33" fmla="*/ 19 h 163"/>
                <a:gd name="T34" fmla="*/ 53 w 469"/>
                <a:gd name="T35" fmla="*/ 18 h 163"/>
                <a:gd name="T36" fmla="*/ 55 w 469"/>
                <a:gd name="T37" fmla="*/ 16 h 163"/>
                <a:gd name="T38" fmla="*/ 56 w 469"/>
                <a:gd name="T39" fmla="*/ 15 h 163"/>
                <a:gd name="T40" fmla="*/ 57 w 469"/>
                <a:gd name="T41" fmla="*/ 13 h 163"/>
                <a:gd name="T42" fmla="*/ 58 w 469"/>
                <a:gd name="T43" fmla="*/ 11 h 163"/>
                <a:gd name="T44" fmla="*/ 58 w 469"/>
                <a:gd name="T45" fmla="*/ 10 h 163"/>
                <a:gd name="T46" fmla="*/ 58 w 469"/>
                <a:gd name="T47" fmla="*/ 9 h 163"/>
                <a:gd name="T48" fmla="*/ 58 w 469"/>
                <a:gd name="T49" fmla="*/ 8 h 163"/>
                <a:gd name="T50" fmla="*/ 58 w 469"/>
                <a:gd name="T51" fmla="*/ 8 h 163"/>
                <a:gd name="T52" fmla="*/ 58 w 469"/>
                <a:gd name="T53" fmla="*/ 9 h 163"/>
                <a:gd name="T54" fmla="*/ 57 w 469"/>
                <a:gd name="T55" fmla="*/ 10 h 163"/>
                <a:gd name="T56" fmla="*/ 56 w 469"/>
                <a:gd name="T57" fmla="*/ 12 h 163"/>
                <a:gd name="T58" fmla="*/ 55 w 469"/>
                <a:gd name="T59" fmla="*/ 13 h 163"/>
                <a:gd name="T60" fmla="*/ 54 w 469"/>
                <a:gd name="T61" fmla="*/ 15 h 163"/>
                <a:gd name="T62" fmla="*/ 51 w 469"/>
                <a:gd name="T63" fmla="*/ 16 h 163"/>
                <a:gd name="T64" fmla="*/ 49 w 469"/>
                <a:gd name="T65" fmla="*/ 17 h 163"/>
                <a:gd name="T66" fmla="*/ 45 w 469"/>
                <a:gd name="T67" fmla="*/ 18 h 163"/>
                <a:gd name="T68" fmla="*/ 41 w 469"/>
                <a:gd name="T69" fmla="*/ 18 h 163"/>
                <a:gd name="T70" fmla="*/ 37 w 469"/>
                <a:gd name="T71" fmla="*/ 17 h 163"/>
                <a:gd name="T72" fmla="*/ 31 w 469"/>
                <a:gd name="T73" fmla="*/ 16 h 163"/>
                <a:gd name="T74" fmla="*/ 25 w 469"/>
                <a:gd name="T75" fmla="*/ 14 h 163"/>
                <a:gd name="T76" fmla="*/ 18 w 469"/>
                <a:gd name="T77" fmla="*/ 10 h 163"/>
                <a:gd name="T78" fmla="*/ 10 w 469"/>
                <a:gd name="T79" fmla="*/ 6 h 163"/>
                <a:gd name="T80" fmla="*/ 1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1" name="Freeform 69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0 w 142"/>
                <a:gd name="T1" fmla="*/ 17 h 145"/>
                <a:gd name="T2" fmla="*/ 9 w 142"/>
                <a:gd name="T3" fmla="*/ 19 h 145"/>
                <a:gd name="T4" fmla="*/ 6 w 142"/>
                <a:gd name="T5" fmla="*/ 18 h 145"/>
                <a:gd name="T6" fmla="*/ 4 w 142"/>
                <a:gd name="T7" fmla="*/ 16 h 145"/>
                <a:gd name="T8" fmla="*/ 3 w 142"/>
                <a:gd name="T9" fmla="*/ 15 h 145"/>
                <a:gd name="T10" fmla="*/ 2 w 142"/>
                <a:gd name="T11" fmla="*/ 15 h 145"/>
                <a:gd name="T12" fmla="*/ 1 w 142"/>
                <a:gd name="T13" fmla="*/ 14 h 145"/>
                <a:gd name="T14" fmla="*/ 1 w 142"/>
                <a:gd name="T15" fmla="*/ 13 h 145"/>
                <a:gd name="T16" fmla="*/ 0 w 142"/>
                <a:gd name="T17" fmla="*/ 11 h 145"/>
                <a:gd name="T18" fmla="*/ 1 w 142"/>
                <a:gd name="T19" fmla="*/ 9 h 145"/>
                <a:gd name="T20" fmla="*/ 1 w 142"/>
                <a:gd name="T21" fmla="*/ 7 h 145"/>
                <a:gd name="T22" fmla="*/ 1 w 142"/>
                <a:gd name="T23" fmla="*/ 4 h 145"/>
                <a:gd name="T24" fmla="*/ 2 w 142"/>
                <a:gd name="T25" fmla="*/ 3 h 145"/>
                <a:gd name="T26" fmla="*/ 3 w 142"/>
                <a:gd name="T27" fmla="*/ 2 h 145"/>
                <a:gd name="T28" fmla="*/ 4 w 142"/>
                <a:gd name="T29" fmla="*/ 2 h 145"/>
                <a:gd name="T30" fmla="*/ 6 w 142"/>
                <a:gd name="T31" fmla="*/ 3 h 145"/>
                <a:gd name="T32" fmla="*/ 7 w 142"/>
                <a:gd name="T33" fmla="*/ 2 h 145"/>
                <a:gd name="T34" fmla="*/ 9 w 142"/>
                <a:gd name="T35" fmla="*/ 0 h 145"/>
                <a:gd name="T36" fmla="*/ 11 w 142"/>
                <a:gd name="T37" fmla="*/ 1 h 145"/>
                <a:gd name="T38" fmla="*/ 13 w 142"/>
                <a:gd name="T39" fmla="*/ 3 h 145"/>
                <a:gd name="T40" fmla="*/ 14 w 142"/>
                <a:gd name="T41" fmla="*/ 4 h 145"/>
                <a:gd name="T42" fmla="*/ 15 w 142"/>
                <a:gd name="T43" fmla="*/ 4 h 145"/>
                <a:gd name="T44" fmla="*/ 17 w 142"/>
                <a:gd name="T45" fmla="*/ 5 h 145"/>
                <a:gd name="T46" fmla="*/ 18 w 142"/>
                <a:gd name="T47" fmla="*/ 6 h 145"/>
                <a:gd name="T48" fmla="*/ 18 w 142"/>
                <a:gd name="T49" fmla="*/ 8 h 145"/>
                <a:gd name="T50" fmla="*/ 17 w 142"/>
                <a:gd name="T51" fmla="*/ 10 h 145"/>
                <a:gd name="T52" fmla="*/ 17 w 142"/>
                <a:gd name="T53" fmla="*/ 12 h 145"/>
                <a:gd name="T54" fmla="*/ 17 w 142"/>
                <a:gd name="T55" fmla="*/ 14 h 145"/>
                <a:gd name="T56" fmla="*/ 15 w 142"/>
                <a:gd name="T57" fmla="*/ 16 h 145"/>
                <a:gd name="T58" fmla="*/ 14 w 142"/>
                <a:gd name="T59" fmla="*/ 17 h 145"/>
                <a:gd name="T60" fmla="*/ 13 w 142"/>
                <a:gd name="T61" fmla="*/ 17 h 145"/>
                <a:gd name="T62" fmla="*/ 11 w 142"/>
                <a:gd name="T63" fmla="*/ 16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2" name="Freeform 70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5 w 40"/>
                <a:gd name="T1" fmla="*/ 2 h 39"/>
                <a:gd name="T2" fmla="*/ 5 w 40"/>
                <a:gd name="T3" fmla="*/ 1 h 39"/>
                <a:gd name="T4" fmla="*/ 4 w 40"/>
                <a:gd name="T5" fmla="*/ 1 h 39"/>
                <a:gd name="T6" fmla="*/ 3 w 40"/>
                <a:gd name="T7" fmla="*/ 0 h 39"/>
                <a:gd name="T8" fmla="*/ 2 w 40"/>
                <a:gd name="T9" fmla="*/ 1 h 39"/>
                <a:gd name="T10" fmla="*/ 1 w 40"/>
                <a:gd name="T11" fmla="*/ 1 h 39"/>
                <a:gd name="T12" fmla="*/ 1 w 40"/>
                <a:gd name="T13" fmla="*/ 2 h 39"/>
                <a:gd name="T14" fmla="*/ 0 w 40"/>
                <a:gd name="T15" fmla="*/ 3 h 39"/>
                <a:gd name="T16" fmla="*/ 1 w 40"/>
                <a:gd name="T17" fmla="*/ 4 h 39"/>
                <a:gd name="T18" fmla="*/ 1 w 40"/>
                <a:gd name="T19" fmla="*/ 4 h 39"/>
                <a:gd name="T20" fmla="*/ 2 w 40"/>
                <a:gd name="T21" fmla="*/ 5 h 39"/>
                <a:gd name="T22" fmla="*/ 3 w 40"/>
                <a:gd name="T23" fmla="*/ 5 h 39"/>
                <a:gd name="T24" fmla="*/ 4 w 40"/>
                <a:gd name="T25" fmla="*/ 5 h 39"/>
                <a:gd name="T26" fmla="*/ 5 w 40"/>
                <a:gd name="T27" fmla="*/ 5 h 39"/>
                <a:gd name="T28" fmla="*/ 5 w 40"/>
                <a:gd name="T29" fmla="*/ 4 h 39"/>
                <a:gd name="T30" fmla="*/ 6 w 40"/>
                <a:gd name="T31" fmla="*/ 3 h 39"/>
                <a:gd name="T32" fmla="*/ 5 w 40"/>
                <a:gd name="T33" fmla="*/ 2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3" name="Freeform 71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3 w 52"/>
                <a:gd name="T1" fmla="*/ 7 h 50"/>
                <a:gd name="T2" fmla="*/ 5 w 52"/>
                <a:gd name="T3" fmla="*/ 7 h 50"/>
                <a:gd name="T4" fmla="*/ 6 w 52"/>
                <a:gd name="T5" fmla="*/ 6 h 50"/>
                <a:gd name="T6" fmla="*/ 7 w 52"/>
                <a:gd name="T7" fmla="*/ 5 h 50"/>
                <a:gd name="T8" fmla="*/ 7 w 52"/>
                <a:gd name="T9" fmla="*/ 4 h 50"/>
                <a:gd name="T10" fmla="*/ 7 w 52"/>
                <a:gd name="T11" fmla="*/ 2 h 50"/>
                <a:gd name="T12" fmla="*/ 6 w 52"/>
                <a:gd name="T13" fmla="*/ 1 h 50"/>
                <a:gd name="T14" fmla="*/ 5 w 52"/>
                <a:gd name="T15" fmla="*/ 1 h 50"/>
                <a:gd name="T16" fmla="*/ 3 w 52"/>
                <a:gd name="T17" fmla="*/ 0 h 50"/>
                <a:gd name="T18" fmla="*/ 2 w 52"/>
                <a:gd name="T19" fmla="*/ 1 h 50"/>
                <a:gd name="T20" fmla="*/ 1 w 52"/>
                <a:gd name="T21" fmla="*/ 1 h 50"/>
                <a:gd name="T22" fmla="*/ 1 w 52"/>
                <a:gd name="T23" fmla="*/ 2 h 50"/>
                <a:gd name="T24" fmla="*/ 0 w 52"/>
                <a:gd name="T25" fmla="*/ 4 h 50"/>
                <a:gd name="T26" fmla="*/ 1 w 52"/>
                <a:gd name="T27" fmla="*/ 5 h 50"/>
                <a:gd name="T28" fmla="*/ 1 w 52"/>
                <a:gd name="T29" fmla="*/ 6 h 50"/>
                <a:gd name="T30" fmla="*/ 2 w 52"/>
                <a:gd name="T31" fmla="*/ 7 h 50"/>
                <a:gd name="T32" fmla="*/ 3 w 52"/>
                <a:gd name="T33" fmla="*/ 7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4" name="Freeform 7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3 h 156"/>
                <a:gd name="T10" fmla="*/ 0 w 113"/>
                <a:gd name="T11" fmla="*/ 10 h 156"/>
                <a:gd name="T12" fmla="*/ 0 w 113"/>
                <a:gd name="T13" fmla="*/ 6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6 h 156"/>
                <a:gd name="T26" fmla="*/ 13 w 113"/>
                <a:gd name="T27" fmla="*/ 10 h 156"/>
                <a:gd name="T28" fmla="*/ 12 w 113"/>
                <a:gd name="T29" fmla="*/ 13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5" name="Freeform 73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3 h 156"/>
                <a:gd name="T10" fmla="*/ 0 w 113"/>
                <a:gd name="T11" fmla="*/ 10 h 156"/>
                <a:gd name="T12" fmla="*/ 0 w 113"/>
                <a:gd name="T13" fmla="*/ 6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6 h 156"/>
                <a:gd name="T26" fmla="*/ 13 w 113"/>
                <a:gd name="T27" fmla="*/ 10 h 156"/>
                <a:gd name="T28" fmla="*/ 12 w 113"/>
                <a:gd name="T29" fmla="*/ 13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6" name="Freeform 74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15 h 123"/>
                <a:gd name="T2" fmla="*/ 0 w 152"/>
                <a:gd name="T3" fmla="*/ 12 h 123"/>
                <a:gd name="T4" fmla="*/ 1 w 152"/>
                <a:gd name="T5" fmla="*/ 11 h 123"/>
                <a:gd name="T6" fmla="*/ 1 w 152"/>
                <a:gd name="T7" fmla="*/ 9 h 123"/>
                <a:gd name="T8" fmla="*/ 3 w 152"/>
                <a:gd name="T9" fmla="*/ 6 h 123"/>
                <a:gd name="T10" fmla="*/ 6 w 152"/>
                <a:gd name="T11" fmla="*/ 3 h 123"/>
                <a:gd name="T12" fmla="*/ 9 w 152"/>
                <a:gd name="T13" fmla="*/ 1 h 123"/>
                <a:gd name="T14" fmla="*/ 11 w 152"/>
                <a:gd name="T15" fmla="*/ 0 h 123"/>
                <a:gd name="T16" fmla="*/ 14 w 152"/>
                <a:gd name="T17" fmla="*/ 0 h 123"/>
                <a:gd name="T18" fmla="*/ 18 w 152"/>
                <a:gd name="T19" fmla="*/ 4 h 123"/>
                <a:gd name="T20" fmla="*/ 19 w 152"/>
                <a:gd name="T21" fmla="*/ 6 h 123"/>
                <a:gd name="T22" fmla="*/ 19 w 152"/>
                <a:gd name="T23" fmla="*/ 8 h 123"/>
                <a:gd name="T24" fmla="*/ 19 w 152"/>
                <a:gd name="T25" fmla="*/ 9 h 123"/>
                <a:gd name="T26" fmla="*/ 19 w 152"/>
                <a:gd name="T27" fmla="*/ 11 h 123"/>
                <a:gd name="T28" fmla="*/ 18 w 152"/>
                <a:gd name="T29" fmla="*/ 12 h 123"/>
                <a:gd name="T30" fmla="*/ 15 w 152"/>
                <a:gd name="T31" fmla="*/ 13 h 123"/>
                <a:gd name="T32" fmla="*/ 14 w 152"/>
                <a:gd name="T33" fmla="*/ 14 h 123"/>
                <a:gd name="T34" fmla="*/ 12 w 152"/>
                <a:gd name="T35" fmla="*/ 14 h 123"/>
                <a:gd name="T36" fmla="*/ 10 w 152"/>
                <a:gd name="T37" fmla="*/ 15 h 123"/>
                <a:gd name="T38" fmla="*/ 9 w 152"/>
                <a:gd name="T39" fmla="*/ 15 h 123"/>
                <a:gd name="T40" fmla="*/ 6 w 152"/>
                <a:gd name="T41" fmla="*/ 15 h 123"/>
                <a:gd name="T42" fmla="*/ 5 w 152"/>
                <a:gd name="T43" fmla="*/ 15 h 123"/>
                <a:gd name="T44" fmla="*/ 3 w 152"/>
                <a:gd name="T45" fmla="*/ 15 h 123"/>
                <a:gd name="T46" fmla="*/ 2 w 152"/>
                <a:gd name="T47" fmla="*/ 15 h 123"/>
                <a:gd name="T48" fmla="*/ 1 w 152"/>
                <a:gd name="T49" fmla="*/ 15 h 123"/>
                <a:gd name="T50" fmla="*/ 1 w 152"/>
                <a:gd name="T51" fmla="*/ 1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7" name="Freeform 75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3 h 122"/>
                <a:gd name="T2" fmla="*/ 1 w 153"/>
                <a:gd name="T3" fmla="*/ 1 h 122"/>
                <a:gd name="T4" fmla="*/ 1 w 153"/>
                <a:gd name="T5" fmla="*/ 1 h 122"/>
                <a:gd name="T6" fmla="*/ 2 w 153"/>
                <a:gd name="T7" fmla="*/ 1 h 122"/>
                <a:gd name="T8" fmla="*/ 3 w 153"/>
                <a:gd name="T9" fmla="*/ 0 h 122"/>
                <a:gd name="T10" fmla="*/ 5 w 153"/>
                <a:gd name="T11" fmla="*/ 0 h 122"/>
                <a:gd name="T12" fmla="*/ 6 w 153"/>
                <a:gd name="T13" fmla="*/ 1 h 122"/>
                <a:gd name="T14" fmla="*/ 8 w 153"/>
                <a:gd name="T15" fmla="*/ 1 h 122"/>
                <a:gd name="T16" fmla="*/ 10 w 153"/>
                <a:gd name="T17" fmla="*/ 1 h 122"/>
                <a:gd name="T18" fmla="*/ 12 w 153"/>
                <a:gd name="T19" fmla="*/ 1 h 122"/>
                <a:gd name="T20" fmla="*/ 14 w 153"/>
                <a:gd name="T21" fmla="*/ 2 h 122"/>
                <a:gd name="T22" fmla="*/ 15 w 153"/>
                <a:gd name="T23" fmla="*/ 2 h 122"/>
                <a:gd name="T24" fmla="*/ 17 w 153"/>
                <a:gd name="T25" fmla="*/ 3 h 122"/>
                <a:gd name="T26" fmla="*/ 18 w 153"/>
                <a:gd name="T27" fmla="*/ 4 h 122"/>
                <a:gd name="T28" fmla="*/ 19 w 153"/>
                <a:gd name="T29" fmla="*/ 6 h 122"/>
                <a:gd name="T30" fmla="*/ 19 w 153"/>
                <a:gd name="T31" fmla="*/ 7 h 122"/>
                <a:gd name="T32" fmla="*/ 18 w 153"/>
                <a:gd name="T33" fmla="*/ 9 h 122"/>
                <a:gd name="T34" fmla="*/ 17 w 153"/>
                <a:gd name="T35" fmla="*/ 12 h 122"/>
                <a:gd name="T36" fmla="*/ 14 w 153"/>
                <a:gd name="T37" fmla="*/ 15 h 122"/>
                <a:gd name="T38" fmla="*/ 11 w 153"/>
                <a:gd name="T39" fmla="*/ 15 h 122"/>
                <a:gd name="T40" fmla="*/ 8 w 153"/>
                <a:gd name="T41" fmla="*/ 15 h 122"/>
                <a:gd name="T42" fmla="*/ 6 w 153"/>
                <a:gd name="T43" fmla="*/ 12 h 122"/>
                <a:gd name="T44" fmla="*/ 3 w 153"/>
                <a:gd name="T45" fmla="*/ 9 h 122"/>
                <a:gd name="T46" fmla="*/ 1 w 153"/>
                <a:gd name="T47" fmla="*/ 6 h 122"/>
                <a:gd name="T48" fmla="*/ 0 w 153"/>
                <a:gd name="T49" fmla="*/ 4 h 122"/>
                <a:gd name="T50" fmla="*/ 0 w 153"/>
                <a:gd name="T51" fmla="*/ 3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8" name="Freeform 76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5 w 112"/>
                <a:gd name="T1" fmla="*/ 0 h 156"/>
                <a:gd name="T2" fmla="*/ 8 w 112"/>
                <a:gd name="T3" fmla="*/ 0 h 156"/>
                <a:gd name="T4" fmla="*/ 9 w 112"/>
                <a:gd name="T5" fmla="*/ 1 h 156"/>
                <a:gd name="T6" fmla="*/ 10 w 112"/>
                <a:gd name="T7" fmla="*/ 3 h 156"/>
                <a:gd name="T8" fmla="*/ 11 w 112"/>
                <a:gd name="T9" fmla="*/ 6 h 156"/>
                <a:gd name="T10" fmla="*/ 13 w 112"/>
                <a:gd name="T11" fmla="*/ 10 h 156"/>
                <a:gd name="T12" fmla="*/ 13 w 112"/>
                <a:gd name="T13" fmla="*/ 13 h 156"/>
                <a:gd name="T14" fmla="*/ 13 w 112"/>
                <a:gd name="T15" fmla="*/ 17 h 156"/>
                <a:gd name="T16" fmla="*/ 11 w 112"/>
                <a:gd name="T17" fmla="*/ 19 h 156"/>
                <a:gd name="T18" fmla="*/ 7 w 112"/>
                <a:gd name="T19" fmla="*/ 20 h 156"/>
                <a:gd name="T20" fmla="*/ 2 w 112"/>
                <a:gd name="T21" fmla="*/ 19 h 156"/>
                <a:gd name="T22" fmla="*/ 0 w 112"/>
                <a:gd name="T23" fmla="*/ 17 h 156"/>
                <a:gd name="T24" fmla="*/ 0 w 112"/>
                <a:gd name="T25" fmla="*/ 13 h 156"/>
                <a:gd name="T26" fmla="*/ 0 w 112"/>
                <a:gd name="T27" fmla="*/ 10 h 156"/>
                <a:gd name="T28" fmla="*/ 1 w 112"/>
                <a:gd name="T29" fmla="*/ 6 h 156"/>
                <a:gd name="T30" fmla="*/ 3 w 112"/>
                <a:gd name="T31" fmla="*/ 3 h 156"/>
                <a:gd name="T32" fmla="*/ 4 w 112"/>
                <a:gd name="T33" fmla="*/ 1 h 156"/>
                <a:gd name="T34" fmla="*/ 5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199" name="Freeform 77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17 w 151"/>
                <a:gd name="T1" fmla="*/ 1 h 123"/>
                <a:gd name="T2" fmla="*/ 18 w 151"/>
                <a:gd name="T3" fmla="*/ 3 h 123"/>
                <a:gd name="T4" fmla="*/ 18 w 151"/>
                <a:gd name="T5" fmla="*/ 4 h 123"/>
                <a:gd name="T6" fmla="*/ 17 w 151"/>
                <a:gd name="T7" fmla="*/ 6 h 123"/>
                <a:gd name="T8" fmla="*/ 15 w 151"/>
                <a:gd name="T9" fmla="*/ 9 h 123"/>
                <a:gd name="T10" fmla="*/ 12 w 151"/>
                <a:gd name="T11" fmla="*/ 12 h 123"/>
                <a:gd name="T12" fmla="*/ 10 w 151"/>
                <a:gd name="T13" fmla="*/ 15 h 123"/>
                <a:gd name="T14" fmla="*/ 7 w 151"/>
                <a:gd name="T15" fmla="*/ 16 h 123"/>
                <a:gd name="T16" fmla="*/ 4 w 151"/>
                <a:gd name="T17" fmla="*/ 15 h 123"/>
                <a:gd name="T18" fmla="*/ 1 w 151"/>
                <a:gd name="T19" fmla="*/ 12 h 123"/>
                <a:gd name="T20" fmla="*/ 0 w 151"/>
                <a:gd name="T21" fmla="*/ 9 h 123"/>
                <a:gd name="T22" fmla="*/ 0 w 151"/>
                <a:gd name="T23" fmla="*/ 8 h 123"/>
                <a:gd name="T24" fmla="*/ 0 w 151"/>
                <a:gd name="T25" fmla="*/ 6 h 123"/>
                <a:gd name="T26" fmla="*/ 0 w 151"/>
                <a:gd name="T27" fmla="*/ 4 h 123"/>
                <a:gd name="T28" fmla="*/ 1 w 151"/>
                <a:gd name="T29" fmla="*/ 3 h 123"/>
                <a:gd name="T30" fmla="*/ 3 w 151"/>
                <a:gd name="T31" fmla="*/ 2 h 123"/>
                <a:gd name="T32" fmla="*/ 4 w 151"/>
                <a:gd name="T33" fmla="*/ 2 h 123"/>
                <a:gd name="T34" fmla="*/ 6 w 151"/>
                <a:gd name="T35" fmla="*/ 1 h 123"/>
                <a:gd name="T36" fmla="*/ 8 w 151"/>
                <a:gd name="T37" fmla="*/ 1 h 123"/>
                <a:gd name="T38" fmla="*/ 10 w 151"/>
                <a:gd name="T39" fmla="*/ 1 h 123"/>
                <a:gd name="T40" fmla="*/ 12 w 151"/>
                <a:gd name="T41" fmla="*/ 1 h 123"/>
                <a:gd name="T42" fmla="*/ 13 w 151"/>
                <a:gd name="T43" fmla="*/ 0 h 123"/>
                <a:gd name="T44" fmla="*/ 15 w 151"/>
                <a:gd name="T45" fmla="*/ 0 h 123"/>
                <a:gd name="T46" fmla="*/ 16 w 151"/>
                <a:gd name="T47" fmla="*/ 1 h 123"/>
                <a:gd name="T48" fmla="*/ 17 w 151"/>
                <a:gd name="T49" fmla="*/ 1 h 123"/>
                <a:gd name="T50" fmla="*/ 17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0" name="Freeform 78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9 w 152"/>
                <a:gd name="T1" fmla="*/ 13 h 123"/>
                <a:gd name="T2" fmla="*/ 18 w 152"/>
                <a:gd name="T3" fmla="*/ 16 h 123"/>
                <a:gd name="T4" fmla="*/ 18 w 152"/>
                <a:gd name="T5" fmla="*/ 16 h 123"/>
                <a:gd name="T6" fmla="*/ 17 w 152"/>
                <a:gd name="T7" fmla="*/ 16 h 123"/>
                <a:gd name="T8" fmla="*/ 15 w 152"/>
                <a:gd name="T9" fmla="*/ 16 h 123"/>
                <a:gd name="T10" fmla="*/ 13 w 152"/>
                <a:gd name="T11" fmla="*/ 16 h 123"/>
                <a:gd name="T12" fmla="*/ 12 w 152"/>
                <a:gd name="T13" fmla="*/ 16 h 123"/>
                <a:gd name="T14" fmla="*/ 10 w 152"/>
                <a:gd name="T15" fmla="*/ 16 h 123"/>
                <a:gd name="T16" fmla="*/ 9 w 152"/>
                <a:gd name="T17" fmla="*/ 15 h 123"/>
                <a:gd name="T18" fmla="*/ 6 w 152"/>
                <a:gd name="T19" fmla="*/ 15 h 123"/>
                <a:gd name="T20" fmla="*/ 5 w 152"/>
                <a:gd name="T21" fmla="*/ 14 h 123"/>
                <a:gd name="T22" fmla="*/ 3 w 152"/>
                <a:gd name="T23" fmla="*/ 14 h 123"/>
                <a:gd name="T24" fmla="*/ 1 w 152"/>
                <a:gd name="T25" fmla="*/ 13 h 123"/>
                <a:gd name="T26" fmla="*/ 1 w 152"/>
                <a:gd name="T27" fmla="*/ 12 h 123"/>
                <a:gd name="T28" fmla="*/ 1 w 152"/>
                <a:gd name="T29" fmla="*/ 10 h 123"/>
                <a:gd name="T30" fmla="*/ 0 w 152"/>
                <a:gd name="T31" fmla="*/ 9 h 123"/>
                <a:gd name="T32" fmla="*/ 1 w 152"/>
                <a:gd name="T33" fmla="*/ 7 h 123"/>
                <a:gd name="T34" fmla="*/ 1 w 152"/>
                <a:gd name="T35" fmla="*/ 5 h 123"/>
                <a:gd name="T36" fmla="*/ 5 w 152"/>
                <a:gd name="T37" fmla="*/ 1 h 123"/>
                <a:gd name="T38" fmla="*/ 7 w 152"/>
                <a:gd name="T39" fmla="*/ 0 h 123"/>
                <a:gd name="T40" fmla="*/ 10 w 152"/>
                <a:gd name="T41" fmla="*/ 1 h 123"/>
                <a:gd name="T42" fmla="*/ 13 w 152"/>
                <a:gd name="T43" fmla="*/ 4 h 123"/>
                <a:gd name="T44" fmla="*/ 15 w 152"/>
                <a:gd name="T45" fmla="*/ 7 h 123"/>
                <a:gd name="T46" fmla="*/ 18 w 152"/>
                <a:gd name="T47" fmla="*/ 10 h 123"/>
                <a:gd name="T48" fmla="*/ 19 w 152"/>
                <a:gd name="T49" fmla="*/ 12 h 123"/>
                <a:gd name="T50" fmla="*/ 19 w 152"/>
                <a:gd name="T51" fmla="*/ 13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1" name="Freeform 79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9 h 148"/>
                <a:gd name="T2" fmla="*/ 0 w 136"/>
                <a:gd name="T3" fmla="*/ 5 h 148"/>
                <a:gd name="T4" fmla="*/ 1 w 136"/>
                <a:gd name="T5" fmla="*/ 5 h 148"/>
                <a:gd name="T6" fmla="*/ 1 w 136"/>
                <a:gd name="T7" fmla="*/ 3 h 148"/>
                <a:gd name="T8" fmla="*/ 3 w 136"/>
                <a:gd name="T9" fmla="*/ 3 h 148"/>
                <a:gd name="T10" fmla="*/ 4 w 136"/>
                <a:gd name="T11" fmla="*/ 3 h 148"/>
                <a:gd name="T12" fmla="*/ 5 w 136"/>
                <a:gd name="T13" fmla="*/ 2 h 148"/>
                <a:gd name="T14" fmla="*/ 7 w 136"/>
                <a:gd name="T15" fmla="*/ 1 h 148"/>
                <a:gd name="T16" fmla="*/ 9 w 136"/>
                <a:gd name="T17" fmla="*/ 1 h 148"/>
                <a:gd name="T18" fmla="*/ 11 w 136"/>
                <a:gd name="T19" fmla="*/ 2 h 148"/>
                <a:gd name="T20" fmla="*/ 12 w 136"/>
                <a:gd name="T21" fmla="*/ 3 h 148"/>
                <a:gd name="T22" fmla="*/ 13 w 136"/>
                <a:gd name="T23" fmla="*/ 2 h 148"/>
                <a:gd name="T24" fmla="*/ 15 w 136"/>
                <a:gd name="T25" fmla="*/ 3 h 148"/>
                <a:gd name="T26" fmla="*/ 17 w 136"/>
                <a:gd name="T27" fmla="*/ 4 h 148"/>
                <a:gd name="T28" fmla="*/ 17 w 136"/>
                <a:gd name="T29" fmla="*/ 5 h 148"/>
                <a:gd name="T30" fmla="*/ 17 w 136"/>
                <a:gd name="T31" fmla="*/ 9 h 148"/>
                <a:gd name="T32" fmla="*/ 17 w 136"/>
                <a:gd name="T33" fmla="*/ 10 h 148"/>
                <a:gd name="T34" fmla="*/ 17 w 136"/>
                <a:gd name="T35" fmla="*/ 12 h 148"/>
                <a:gd name="T36" fmla="*/ 17 w 136"/>
                <a:gd name="T37" fmla="*/ 14 h 148"/>
                <a:gd name="T38" fmla="*/ 15 w 136"/>
                <a:gd name="T39" fmla="*/ 15 h 148"/>
                <a:gd name="T40" fmla="*/ 14 w 136"/>
                <a:gd name="T41" fmla="*/ 15 h 148"/>
                <a:gd name="T42" fmla="*/ 12 w 136"/>
                <a:gd name="T43" fmla="*/ 15 h 148"/>
                <a:gd name="T44" fmla="*/ 11 w 136"/>
                <a:gd name="T45" fmla="*/ 17 h 148"/>
                <a:gd name="T46" fmla="*/ 10 w 136"/>
                <a:gd name="T47" fmla="*/ 19 h 148"/>
                <a:gd name="T48" fmla="*/ 7 w 136"/>
                <a:gd name="T49" fmla="*/ 19 h 148"/>
                <a:gd name="T50" fmla="*/ 5 w 136"/>
                <a:gd name="T51" fmla="*/ 17 h 148"/>
                <a:gd name="T52" fmla="*/ 4 w 136"/>
                <a:gd name="T53" fmla="*/ 15 h 148"/>
                <a:gd name="T54" fmla="*/ 3 w 136"/>
                <a:gd name="T55" fmla="*/ 15 h 148"/>
                <a:gd name="T56" fmla="*/ 2 w 136"/>
                <a:gd name="T57" fmla="*/ 15 h 148"/>
                <a:gd name="T58" fmla="*/ 1 w 136"/>
                <a:gd name="T59" fmla="*/ 14 h 148"/>
                <a:gd name="T60" fmla="*/ 1 w 136"/>
                <a:gd name="T61" fmla="*/ 12 h 148"/>
                <a:gd name="T62" fmla="*/ 1 w 136"/>
                <a:gd name="T63" fmla="*/ 10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2" name="Freeform 80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3 w 39"/>
                <a:gd name="T1" fmla="*/ 6 h 40"/>
                <a:gd name="T2" fmla="*/ 4 w 39"/>
                <a:gd name="T3" fmla="*/ 5 h 40"/>
                <a:gd name="T4" fmla="*/ 5 w 39"/>
                <a:gd name="T5" fmla="*/ 5 h 40"/>
                <a:gd name="T6" fmla="*/ 5 w 39"/>
                <a:gd name="T7" fmla="*/ 4 h 40"/>
                <a:gd name="T8" fmla="*/ 5 w 39"/>
                <a:gd name="T9" fmla="*/ 3 h 40"/>
                <a:gd name="T10" fmla="*/ 5 w 39"/>
                <a:gd name="T11" fmla="*/ 2 h 40"/>
                <a:gd name="T12" fmla="*/ 5 w 39"/>
                <a:gd name="T13" fmla="*/ 1 h 40"/>
                <a:gd name="T14" fmla="*/ 4 w 39"/>
                <a:gd name="T15" fmla="*/ 1 h 40"/>
                <a:gd name="T16" fmla="*/ 3 w 39"/>
                <a:gd name="T17" fmla="*/ 0 h 40"/>
                <a:gd name="T18" fmla="*/ 2 w 39"/>
                <a:gd name="T19" fmla="*/ 1 h 40"/>
                <a:gd name="T20" fmla="*/ 1 w 39"/>
                <a:gd name="T21" fmla="*/ 1 h 40"/>
                <a:gd name="T22" fmla="*/ 1 w 39"/>
                <a:gd name="T23" fmla="*/ 2 h 40"/>
                <a:gd name="T24" fmla="*/ 0 w 39"/>
                <a:gd name="T25" fmla="*/ 3 h 40"/>
                <a:gd name="T26" fmla="*/ 1 w 39"/>
                <a:gd name="T27" fmla="*/ 4 h 40"/>
                <a:gd name="T28" fmla="*/ 1 w 39"/>
                <a:gd name="T29" fmla="*/ 5 h 40"/>
                <a:gd name="T30" fmla="*/ 2 w 39"/>
                <a:gd name="T31" fmla="*/ 5 h 40"/>
                <a:gd name="T32" fmla="*/ 3 w 39"/>
                <a:gd name="T33" fmla="*/ 6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3" name="Freeform 81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9 h 147"/>
                <a:gd name="T2" fmla="*/ 0 w 136"/>
                <a:gd name="T3" fmla="*/ 6 h 147"/>
                <a:gd name="T4" fmla="*/ 1 w 136"/>
                <a:gd name="T5" fmla="*/ 5 h 147"/>
                <a:gd name="T6" fmla="*/ 1 w 136"/>
                <a:gd name="T7" fmla="*/ 4 h 147"/>
                <a:gd name="T8" fmla="*/ 3 w 136"/>
                <a:gd name="T9" fmla="*/ 3 h 147"/>
                <a:gd name="T10" fmla="*/ 4 w 136"/>
                <a:gd name="T11" fmla="*/ 4 h 147"/>
                <a:gd name="T12" fmla="*/ 5 w 136"/>
                <a:gd name="T13" fmla="*/ 2 h 147"/>
                <a:gd name="T14" fmla="*/ 7 w 136"/>
                <a:gd name="T15" fmla="*/ 1 h 147"/>
                <a:gd name="T16" fmla="*/ 9 w 136"/>
                <a:gd name="T17" fmla="*/ 1 h 147"/>
                <a:gd name="T18" fmla="*/ 11 w 136"/>
                <a:gd name="T19" fmla="*/ 2 h 147"/>
                <a:gd name="T20" fmla="*/ 12 w 136"/>
                <a:gd name="T21" fmla="*/ 3 h 147"/>
                <a:gd name="T22" fmla="*/ 13 w 136"/>
                <a:gd name="T23" fmla="*/ 3 h 147"/>
                <a:gd name="T24" fmla="*/ 15 w 136"/>
                <a:gd name="T25" fmla="*/ 4 h 147"/>
                <a:gd name="T26" fmla="*/ 17 w 136"/>
                <a:gd name="T27" fmla="*/ 4 h 147"/>
                <a:gd name="T28" fmla="*/ 17 w 136"/>
                <a:gd name="T29" fmla="*/ 6 h 147"/>
                <a:gd name="T30" fmla="*/ 17 w 136"/>
                <a:gd name="T31" fmla="*/ 9 h 147"/>
                <a:gd name="T32" fmla="*/ 17 w 136"/>
                <a:gd name="T33" fmla="*/ 10 h 147"/>
                <a:gd name="T34" fmla="*/ 17 w 136"/>
                <a:gd name="T35" fmla="*/ 13 h 147"/>
                <a:gd name="T36" fmla="*/ 17 w 136"/>
                <a:gd name="T37" fmla="*/ 15 h 147"/>
                <a:gd name="T38" fmla="*/ 15 w 136"/>
                <a:gd name="T39" fmla="*/ 16 h 147"/>
                <a:gd name="T40" fmla="*/ 14 w 136"/>
                <a:gd name="T41" fmla="*/ 16 h 147"/>
                <a:gd name="T42" fmla="*/ 12 w 136"/>
                <a:gd name="T43" fmla="*/ 16 h 147"/>
                <a:gd name="T44" fmla="*/ 11 w 136"/>
                <a:gd name="T45" fmla="*/ 17 h 147"/>
                <a:gd name="T46" fmla="*/ 10 w 136"/>
                <a:gd name="T47" fmla="*/ 19 h 147"/>
                <a:gd name="T48" fmla="*/ 7 w 136"/>
                <a:gd name="T49" fmla="*/ 19 h 147"/>
                <a:gd name="T50" fmla="*/ 5 w 136"/>
                <a:gd name="T51" fmla="*/ 17 h 147"/>
                <a:gd name="T52" fmla="*/ 4 w 136"/>
                <a:gd name="T53" fmla="*/ 16 h 147"/>
                <a:gd name="T54" fmla="*/ 3 w 136"/>
                <a:gd name="T55" fmla="*/ 16 h 147"/>
                <a:gd name="T56" fmla="*/ 2 w 136"/>
                <a:gd name="T57" fmla="*/ 16 h 147"/>
                <a:gd name="T58" fmla="*/ 1 w 136"/>
                <a:gd name="T59" fmla="*/ 15 h 147"/>
                <a:gd name="T60" fmla="*/ 1 w 136"/>
                <a:gd name="T61" fmla="*/ 13 h 147"/>
                <a:gd name="T62" fmla="*/ 1 w 136"/>
                <a:gd name="T63" fmla="*/ 1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4" name="Freeform 82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3 w 39"/>
                <a:gd name="T1" fmla="*/ 5 h 39"/>
                <a:gd name="T2" fmla="*/ 4 w 39"/>
                <a:gd name="T3" fmla="*/ 5 h 39"/>
                <a:gd name="T4" fmla="*/ 5 w 39"/>
                <a:gd name="T5" fmla="*/ 5 h 39"/>
                <a:gd name="T6" fmla="*/ 5 w 39"/>
                <a:gd name="T7" fmla="*/ 4 h 39"/>
                <a:gd name="T8" fmla="*/ 5 w 39"/>
                <a:gd name="T9" fmla="*/ 3 h 39"/>
                <a:gd name="T10" fmla="*/ 5 w 39"/>
                <a:gd name="T11" fmla="*/ 2 h 39"/>
                <a:gd name="T12" fmla="*/ 5 w 39"/>
                <a:gd name="T13" fmla="*/ 1 h 39"/>
                <a:gd name="T14" fmla="*/ 4 w 39"/>
                <a:gd name="T15" fmla="*/ 1 h 39"/>
                <a:gd name="T16" fmla="*/ 3 w 39"/>
                <a:gd name="T17" fmla="*/ 0 h 39"/>
                <a:gd name="T18" fmla="*/ 2 w 39"/>
                <a:gd name="T19" fmla="*/ 1 h 39"/>
                <a:gd name="T20" fmla="*/ 1 w 39"/>
                <a:gd name="T21" fmla="*/ 1 h 39"/>
                <a:gd name="T22" fmla="*/ 1 w 39"/>
                <a:gd name="T23" fmla="*/ 2 h 39"/>
                <a:gd name="T24" fmla="*/ 0 w 39"/>
                <a:gd name="T25" fmla="*/ 3 h 39"/>
                <a:gd name="T26" fmla="*/ 1 w 39"/>
                <a:gd name="T27" fmla="*/ 4 h 39"/>
                <a:gd name="T28" fmla="*/ 1 w 39"/>
                <a:gd name="T29" fmla="*/ 5 h 39"/>
                <a:gd name="T30" fmla="*/ 2 w 39"/>
                <a:gd name="T31" fmla="*/ 5 h 39"/>
                <a:gd name="T32" fmla="*/ 3 w 39"/>
                <a:gd name="T33" fmla="*/ 5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5" name="Freeform 83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6" name="Freeform 84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7" name="Freeform 85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8" name="Freeform 86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09" name="Freeform 87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0" name="Freeform 88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1" name="Freeform 89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2" name="Freeform 90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3" name="Freeform 91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4" name="Freeform 92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5" name="Freeform 93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6" name="Freeform 94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7" name="Freeform 95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8" name="Freeform 96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19" name="Freeform 97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8 w 58"/>
                <a:gd name="T1" fmla="*/ 3 h 60"/>
                <a:gd name="T2" fmla="*/ 8 w 58"/>
                <a:gd name="T3" fmla="*/ 3 h 60"/>
                <a:gd name="T4" fmla="*/ 8 w 58"/>
                <a:gd name="T5" fmla="*/ 2 h 60"/>
                <a:gd name="T6" fmla="*/ 7 w 58"/>
                <a:gd name="T7" fmla="*/ 1 h 60"/>
                <a:gd name="T8" fmla="*/ 7 w 58"/>
                <a:gd name="T9" fmla="*/ 1 h 60"/>
                <a:gd name="T10" fmla="*/ 6 w 58"/>
                <a:gd name="T11" fmla="*/ 0 h 60"/>
                <a:gd name="T12" fmla="*/ 6 w 58"/>
                <a:gd name="T13" fmla="*/ 0 h 60"/>
                <a:gd name="T14" fmla="*/ 5 w 58"/>
                <a:gd name="T15" fmla="*/ 0 h 60"/>
                <a:gd name="T16" fmla="*/ 4 w 58"/>
                <a:gd name="T17" fmla="*/ 0 h 60"/>
                <a:gd name="T18" fmla="*/ 3 w 58"/>
                <a:gd name="T19" fmla="*/ 0 h 60"/>
                <a:gd name="T20" fmla="*/ 1 w 58"/>
                <a:gd name="T21" fmla="*/ 1 h 60"/>
                <a:gd name="T22" fmla="*/ 1 w 58"/>
                <a:gd name="T23" fmla="*/ 2 h 60"/>
                <a:gd name="T24" fmla="*/ 0 w 58"/>
                <a:gd name="T25" fmla="*/ 3 h 60"/>
                <a:gd name="T26" fmla="*/ 0 w 58"/>
                <a:gd name="T27" fmla="*/ 4 h 60"/>
                <a:gd name="T28" fmla="*/ 1 w 58"/>
                <a:gd name="T29" fmla="*/ 5 h 60"/>
                <a:gd name="T30" fmla="*/ 1 w 58"/>
                <a:gd name="T31" fmla="*/ 5 h 60"/>
                <a:gd name="T32" fmla="*/ 1 w 58"/>
                <a:gd name="T33" fmla="*/ 6 h 60"/>
                <a:gd name="T34" fmla="*/ 2 w 58"/>
                <a:gd name="T35" fmla="*/ 6 h 60"/>
                <a:gd name="T36" fmla="*/ 3 w 58"/>
                <a:gd name="T37" fmla="*/ 7 h 60"/>
                <a:gd name="T38" fmla="*/ 3 w 58"/>
                <a:gd name="T39" fmla="*/ 7 h 60"/>
                <a:gd name="T40" fmla="*/ 4 w 58"/>
                <a:gd name="T41" fmla="*/ 7 h 60"/>
                <a:gd name="T42" fmla="*/ 5 w 58"/>
                <a:gd name="T43" fmla="*/ 7 h 60"/>
                <a:gd name="T44" fmla="*/ 6 w 58"/>
                <a:gd name="T45" fmla="*/ 7 h 60"/>
                <a:gd name="T46" fmla="*/ 6 w 58"/>
                <a:gd name="T47" fmla="*/ 6 h 60"/>
                <a:gd name="T48" fmla="*/ 7 w 58"/>
                <a:gd name="T49" fmla="*/ 6 h 60"/>
                <a:gd name="T50" fmla="*/ 7 w 58"/>
                <a:gd name="T51" fmla="*/ 5 h 60"/>
                <a:gd name="T52" fmla="*/ 8 w 58"/>
                <a:gd name="T53" fmla="*/ 5 h 60"/>
                <a:gd name="T54" fmla="*/ 8 w 58"/>
                <a:gd name="T55" fmla="*/ 4 h 60"/>
                <a:gd name="T56" fmla="*/ 8 w 58"/>
                <a:gd name="T57" fmla="*/ 3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0" name="Freeform 98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2 w 28"/>
                <a:gd name="T1" fmla="*/ 4 h 30"/>
                <a:gd name="T2" fmla="*/ 2 w 28"/>
                <a:gd name="T3" fmla="*/ 4 h 30"/>
                <a:gd name="T4" fmla="*/ 2 w 28"/>
                <a:gd name="T5" fmla="*/ 4 h 30"/>
                <a:gd name="T6" fmla="*/ 1 w 28"/>
                <a:gd name="T7" fmla="*/ 4 h 30"/>
                <a:gd name="T8" fmla="*/ 1 w 28"/>
                <a:gd name="T9" fmla="*/ 4 h 30"/>
                <a:gd name="T10" fmla="*/ 1 w 28"/>
                <a:gd name="T11" fmla="*/ 3 h 30"/>
                <a:gd name="T12" fmla="*/ 1 w 28"/>
                <a:gd name="T13" fmla="*/ 3 h 30"/>
                <a:gd name="T14" fmla="*/ 0 w 28"/>
                <a:gd name="T15" fmla="*/ 3 h 30"/>
                <a:gd name="T16" fmla="*/ 0 w 28"/>
                <a:gd name="T17" fmla="*/ 2 h 30"/>
                <a:gd name="T18" fmla="*/ 0 w 28"/>
                <a:gd name="T19" fmla="*/ 2 h 30"/>
                <a:gd name="T20" fmla="*/ 1 w 28"/>
                <a:gd name="T21" fmla="*/ 2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2 w 28"/>
                <a:gd name="T29" fmla="*/ 1 h 30"/>
                <a:gd name="T30" fmla="*/ 2 w 28"/>
                <a:gd name="T31" fmla="*/ 0 h 30"/>
                <a:gd name="T32" fmla="*/ 2 w 28"/>
                <a:gd name="T33" fmla="*/ 0 h 30"/>
                <a:gd name="T34" fmla="*/ 3 w 28"/>
                <a:gd name="T35" fmla="*/ 0 h 30"/>
                <a:gd name="T36" fmla="*/ 3 w 28"/>
                <a:gd name="T37" fmla="*/ 1 h 30"/>
                <a:gd name="T38" fmla="*/ 3 w 28"/>
                <a:gd name="T39" fmla="*/ 1 h 30"/>
                <a:gd name="T40" fmla="*/ 4 w 28"/>
                <a:gd name="T41" fmla="*/ 1 h 30"/>
                <a:gd name="T42" fmla="*/ 4 w 28"/>
                <a:gd name="T43" fmla="*/ 1 h 30"/>
                <a:gd name="T44" fmla="*/ 4 w 28"/>
                <a:gd name="T45" fmla="*/ 2 h 30"/>
                <a:gd name="T46" fmla="*/ 4 w 28"/>
                <a:gd name="T47" fmla="*/ 2 h 30"/>
                <a:gd name="T48" fmla="*/ 4 w 28"/>
                <a:gd name="T49" fmla="*/ 2 h 30"/>
                <a:gd name="T50" fmla="*/ 4 w 28"/>
                <a:gd name="T51" fmla="*/ 3 h 30"/>
                <a:gd name="T52" fmla="*/ 4 w 28"/>
                <a:gd name="T53" fmla="*/ 4 h 30"/>
                <a:gd name="T54" fmla="*/ 3 w 28"/>
                <a:gd name="T55" fmla="*/ 4 h 30"/>
                <a:gd name="T56" fmla="*/ 2 w 28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1" name="Freeform 99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7 w 60"/>
                <a:gd name="T1" fmla="*/ 4 h 60"/>
                <a:gd name="T2" fmla="*/ 7 w 60"/>
                <a:gd name="T3" fmla="*/ 3 h 60"/>
                <a:gd name="T4" fmla="*/ 7 w 60"/>
                <a:gd name="T5" fmla="*/ 3 h 60"/>
                <a:gd name="T6" fmla="*/ 6 w 60"/>
                <a:gd name="T7" fmla="*/ 2 h 60"/>
                <a:gd name="T8" fmla="*/ 6 w 60"/>
                <a:gd name="T9" fmla="*/ 1 h 60"/>
                <a:gd name="T10" fmla="*/ 5 w 60"/>
                <a:gd name="T11" fmla="*/ 1 h 60"/>
                <a:gd name="T12" fmla="*/ 5 w 60"/>
                <a:gd name="T13" fmla="*/ 1 h 60"/>
                <a:gd name="T14" fmla="*/ 4 w 60"/>
                <a:gd name="T15" fmla="*/ 1 h 60"/>
                <a:gd name="T16" fmla="*/ 3 w 60"/>
                <a:gd name="T17" fmla="*/ 0 h 60"/>
                <a:gd name="T18" fmla="*/ 2 w 60"/>
                <a:gd name="T19" fmla="*/ 1 h 60"/>
                <a:gd name="T20" fmla="*/ 1 w 60"/>
                <a:gd name="T21" fmla="*/ 1 h 60"/>
                <a:gd name="T22" fmla="*/ 0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0 w 60"/>
                <a:gd name="T29" fmla="*/ 6 h 60"/>
                <a:gd name="T30" fmla="*/ 0 w 60"/>
                <a:gd name="T31" fmla="*/ 6 h 60"/>
                <a:gd name="T32" fmla="*/ 1 w 60"/>
                <a:gd name="T33" fmla="*/ 7 h 60"/>
                <a:gd name="T34" fmla="*/ 1 w 60"/>
                <a:gd name="T35" fmla="*/ 7 h 60"/>
                <a:gd name="T36" fmla="*/ 2 w 60"/>
                <a:gd name="T37" fmla="*/ 8 h 60"/>
                <a:gd name="T38" fmla="*/ 3 w 60"/>
                <a:gd name="T39" fmla="*/ 8 h 60"/>
                <a:gd name="T40" fmla="*/ 3 w 60"/>
                <a:gd name="T41" fmla="*/ 8 h 60"/>
                <a:gd name="T42" fmla="*/ 4 w 60"/>
                <a:gd name="T43" fmla="*/ 8 h 60"/>
                <a:gd name="T44" fmla="*/ 5 w 60"/>
                <a:gd name="T45" fmla="*/ 8 h 60"/>
                <a:gd name="T46" fmla="*/ 5 w 60"/>
                <a:gd name="T47" fmla="*/ 7 h 60"/>
                <a:gd name="T48" fmla="*/ 6 w 60"/>
                <a:gd name="T49" fmla="*/ 7 h 60"/>
                <a:gd name="T50" fmla="*/ 6 w 60"/>
                <a:gd name="T51" fmla="*/ 6 h 60"/>
                <a:gd name="T52" fmla="*/ 7 w 60"/>
                <a:gd name="T53" fmla="*/ 6 h 60"/>
                <a:gd name="T54" fmla="*/ 7 w 60"/>
                <a:gd name="T55" fmla="*/ 5 h 60"/>
                <a:gd name="T56" fmla="*/ 7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2" name="Freeform 100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3" name="Freeform 101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1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4" name="Freeform 102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5" name="Freeform 103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8 w 60"/>
                <a:gd name="T1" fmla="*/ 4 h 57"/>
                <a:gd name="T2" fmla="*/ 8 w 60"/>
                <a:gd name="T3" fmla="*/ 3 h 57"/>
                <a:gd name="T4" fmla="*/ 8 w 60"/>
                <a:gd name="T5" fmla="*/ 3 h 57"/>
                <a:gd name="T6" fmla="*/ 7 w 60"/>
                <a:gd name="T7" fmla="*/ 2 h 57"/>
                <a:gd name="T8" fmla="*/ 7 w 60"/>
                <a:gd name="T9" fmla="*/ 1 h 57"/>
                <a:gd name="T10" fmla="*/ 6 w 60"/>
                <a:gd name="T11" fmla="*/ 1 h 57"/>
                <a:gd name="T12" fmla="*/ 6 w 60"/>
                <a:gd name="T13" fmla="*/ 1 h 57"/>
                <a:gd name="T14" fmla="*/ 5 w 60"/>
                <a:gd name="T15" fmla="*/ 0 h 57"/>
                <a:gd name="T16" fmla="*/ 4 w 60"/>
                <a:gd name="T17" fmla="*/ 0 h 57"/>
                <a:gd name="T18" fmla="*/ 3 w 60"/>
                <a:gd name="T19" fmla="*/ 1 h 57"/>
                <a:gd name="T20" fmla="*/ 2 w 60"/>
                <a:gd name="T21" fmla="*/ 1 h 57"/>
                <a:gd name="T22" fmla="*/ 1 w 60"/>
                <a:gd name="T23" fmla="*/ 3 h 57"/>
                <a:gd name="T24" fmla="*/ 0 w 60"/>
                <a:gd name="T25" fmla="*/ 4 h 57"/>
                <a:gd name="T26" fmla="*/ 1 w 60"/>
                <a:gd name="T27" fmla="*/ 5 h 57"/>
                <a:gd name="T28" fmla="*/ 1 w 60"/>
                <a:gd name="T29" fmla="*/ 5 h 57"/>
                <a:gd name="T30" fmla="*/ 1 w 60"/>
                <a:gd name="T31" fmla="*/ 6 h 57"/>
                <a:gd name="T32" fmla="*/ 1 w 60"/>
                <a:gd name="T33" fmla="*/ 7 h 57"/>
                <a:gd name="T34" fmla="*/ 2 w 60"/>
                <a:gd name="T35" fmla="*/ 7 h 57"/>
                <a:gd name="T36" fmla="*/ 3 w 60"/>
                <a:gd name="T37" fmla="*/ 7 h 57"/>
                <a:gd name="T38" fmla="*/ 3 w 60"/>
                <a:gd name="T39" fmla="*/ 8 h 57"/>
                <a:gd name="T40" fmla="*/ 4 w 60"/>
                <a:gd name="T41" fmla="*/ 8 h 57"/>
                <a:gd name="T42" fmla="*/ 5 w 60"/>
                <a:gd name="T43" fmla="*/ 8 h 57"/>
                <a:gd name="T44" fmla="*/ 6 w 60"/>
                <a:gd name="T45" fmla="*/ 7 h 57"/>
                <a:gd name="T46" fmla="*/ 6 w 60"/>
                <a:gd name="T47" fmla="*/ 7 h 57"/>
                <a:gd name="T48" fmla="*/ 7 w 60"/>
                <a:gd name="T49" fmla="*/ 7 h 57"/>
                <a:gd name="T50" fmla="*/ 7 w 60"/>
                <a:gd name="T51" fmla="*/ 6 h 57"/>
                <a:gd name="T52" fmla="*/ 8 w 60"/>
                <a:gd name="T53" fmla="*/ 5 h 57"/>
                <a:gd name="T54" fmla="*/ 8 w 60"/>
                <a:gd name="T55" fmla="*/ 5 h 57"/>
                <a:gd name="T56" fmla="*/ 8 w 60"/>
                <a:gd name="T57" fmla="*/ 4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6" name="Freeform 104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2 w 30"/>
                <a:gd name="T1" fmla="*/ 4 h 27"/>
                <a:gd name="T2" fmla="*/ 2 w 30"/>
                <a:gd name="T3" fmla="*/ 4 h 27"/>
                <a:gd name="T4" fmla="*/ 2 w 30"/>
                <a:gd name="T5" fmla="*/ 4 h 27"/>
                <a:gd name="T6" fmla="*/ 1 w 30"/>
                <a:gd name="T7" fmla="*/ 4 h 27"/>
                <a:gd name="T8" fmla="*/ 1 w 30"/>
                <a:gd name="T9" fmla="*/ 3 h 27"/>
                <a:gd name="T10" fmla="*/ 1 w 30"/>
                <a:gd name="T11" fmla="*/ 3 h 27"/>
                <a:gd name="T12" fmla="*/ 1 w 30"/>
                <a:gd name="T13" fmla="*/ 3 h 27"/>
                <a:gd name="T14" fmla="*/ 0 w 30"/>
                <a:gd name="T15" fmla="*/ 2 h 27"/>
                <a:gd name="T16" fmla="*/ 0 w 30"/>
                <a:gd name="T17" fmla="*/ 2 h 27"/>
                <a:gd name="T18" fmla="*/ 0 w 30"/>
                <a:gd name="T19" fmla="*/ 2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2 w 30"/>
                <a:gd name="T29" fmla="*/ 0 h 27"/>
                <a:gd name="T30" fmla="*/ 2 w 30"/>
                <a:gd name="T31" fmla="*/ 0 h 27"/>
                <a:gd name="T32" fmla="*/ 2 w 30"/>
                <a:gd name="T33" fmla="*/ 0 h 27"/>
                <a:gd name="T34" fmla="*/ 3 w 30"/>
                <a:gd name="T35" fmla="*/ 0 h 27"/>
                <a:gd name="T36" fmla="*/ 3 w 30"/>
                <a:gd name="T37" fmla="*/ 0 h 27"/>
                <a:gd name="T38" fmla="*/ 3 w 30"/>
                <a:gd name="T39" fmla="*/ 1 h 27"/>
                <a:gd name="T40" fmla="*/ 4 w 30"/>
                <a:gd name="T41" fmla="*/ 1 h 27"/>
                <a:gd name="T42" fmla="*/ 4 w 30"/>
                <a:gd name="T43" fmla="*/ 1 h 27"/>
                <a:gd name="T44" fmla="*/ 4 w 30"/>
                <a:gd name="T45" fmla="*/ 1 h 27"/>
                <a:gd name="T46" fmla="*/ 4 w 30"/>
                <a:gd name="T47" fmla="*/ 2 h 27"/>
                <a:gd name="T48" fmla="*/ 4 w 30"/>
                <a:gd name="T49" fmla="*/ 2 h 27"/>
                <a:gd name="T50" fmla="*/ 4 w 30"/>
                <a:gd name="T51" fmla="*/ 3 h 27"/>
                <a:gd name="T52" fmla="*/ 4 w 30"/>
                <a:gd name="T53" fmla="*/ 3 h 27"/>
                <a:gd name="T54" fmla="*/ 3 w 30"/>
                <a:gd name="T55" fmla="*/ 4 h 27"/>
                <a:gd name="T56" fmla="*/ 2 w 30"/>
                <a:gd name="T57" fmla="*/ 4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7" name="Freeform 105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8" name="Freeform 106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29" name="Freeform 107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0" name="Freeform 108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1" name="Freeform 109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8 w 59"/>
                <a:gd name="T1" fmla="*/ 3 h 59"/>
                <a:gd name="T2" fmla="*/ 8 w 59"/>
                <a:gd name="T3" fmla="*/ 2 h 59"/>
                <a:gd name="T4" fmla="*/ 8 w 59"/>
                <a:gd name="T5" fmla="*/ 2 h 59"/>
                <a:gd name="T6" fmla="*/ 7 w 59"/>
                <a:gd name="T7" fmla="*/ 1 h 59"/>
                <a:gd name="T8" fmla="*/ 7 w 59"/>
                <a:gd name="T9" fmla="*/ 1 h 59"/>
                <a:gd name="T10" fmla="*/ 6 w 59"/>
                <a:gd name="T11" fmla="*/ 0 h 59"/>
                <a:gd name="T12" fmla="*/ 6 w 59"/>
                <a:gd name="T13" fmla="*/ 0 h 59"/>
                <a:gd name="T14" fmla="*/ 5 w 59"/>
                <a:gd name="T15" fmla="*/ 0 h 59"/>
                <a:gd name="T16" fmla="*/ 4 w 59"/>
                <a:gd name="T17" fmla="*/ 0 h 59"/>
                <a:gd name="T18" fmla="*/ 3 w 59"/>
                <a:gd name="T19" fmla="*/ 0 h 59"/>
                <a:gd name="T20" fmla="*/ 2 w 59"/>
                <a:gd name="T21" fmla="*/ 1 h 59"/>
                <a:gd name="T22" fmla="*/ 1 w 59"/>
                <a:gd name="T23" fmla="*/ 2 h 59"/>
                <a:gd name="T24" fmla="*/ 0 w 59"/>
                <a:gd name="T25" fmla="*/ 3 h 59"/>
                <a:gd name="T26" fmla="*/ 1 w 59"/>
                <a:gd name="T27" fmla="*/ 4 h 59"/>
                <a:gd name="T28" fmla="*/ 1 w 59"/>
                <a:gd name="T29" fmla="*/ 5 h 59"/>
                <a:gd name="T30" fmla="*/ 1 w 59"/>
                <a:gd name="T31" fmla="*/ 5 h 59"/>
                <a:gd name="T32" fmla="*/ 2 w 59"/>
                <a:gd name="T33" fmla="*/ 6 h 59"/>
                <a:gd name="T34" fmla="*/ 2 w 59"/>
                <a:gd name="T35" fmla="*/ 6 h 59"/>
                <a:gd name="T36" fmla="*/ 3 w 59"/>
                <a:gd name="T37" fmla="*/ 7 h 59"/>
                <a:gd name="T38" fmla="*/ 3 w 59"/>
                <a:gd name="T39" fmla="*/ 7 h 59"/>
                <a:gd name="T40" fmla="*/ 4 w 59"/>
                <a:gd name="T41" fmla="*/ 7 h 59"/>
                <a:gd name="T42" fmla="*/ 5 w 59"/>
                <a:gd name="T43" fmla="*/ 7 h 59"/>
                <a:gd name="T44" fmla="*/ 6 w 59"/>
                <a:gd name="T45" fmla="*/ 7 h 59"/>
                <a:gd name="T46" fmla="*/ 6 w 59"/>
                <a:gd name="T47" fmla="*/ 6 h 59"/>
                <a:gd name="T48" fmla="*/ 7 w 59"/>
                <a:gd name="T49" fmla="*/ 6 h 59"/>
                <a:gd name="T50" fmla="*/ 7 w 59"/>
                <a:gd name="T51" fmla="*/ 5 h 59"/>
                <a:gd name="T52" fmla="*/ 8 w 59"/>
                <a:gd name="T53" fmla="*/ 5 h 59"/>
                <a:gd name="T54" fmla="*/ 8 w 59"/>
                <a:gd name="T55" fmla="*/ 4 h 59"/>
                <a:gd name="T56" fmla="*/ 8 w 59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2" name="Freeform 110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3" name="Freeform 111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4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4" name="Freeform 112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5" name="Freeform 113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6" name="Freeform 114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3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1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3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7" name="Freeform 115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1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1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8" name="Freeform 116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39" name="Freeform 117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8 w 58"/>
                <a:gd name="T1" fmla="*/ 4 h 58"/>
                <a:gd name="T2" fmla="*/ 8 w 58"/>
                <a:gd name="T3" fmla="*/ 3 h 58"/>
                <a:gd name="T4" fmla="*/ 8 w 58"/>
                <a:gd name="T5" fmla="*/ 3 h 58"/>
                <a:gd name="T6" fmla="*/ 7 w 58"/>
                <a:gd name="T7" fmla="*/ 2 h 58"/>
                <a:gd name="T8" fmla="*/ 7 w 58"/>
                <a:gd name="T9" fmla="*/ 1 h 58"/>
                <a:gd name="T10" fmla="*/ 6 w 58"/>
                <a:gd name="T11" fmla="*/ 1 h 58"/>
                <a:gd name="T12" fmla="*/ 6 w 58"/>
                <a:gd name="T13" fmla="*/ 1 h 58"/>
                <a:gd name="T14" fmla="*/ 5 w 58"/>
                <a:gd name="T15" fmla="*/ 0 h 58"/>
                <a:gd name="T16" fmla="*/ 4 w 58"/>
                <a:gd name="T17" fmla="*/ 0 h 58"/>
                <a:gd name="T18" fmla="*/ 3 w 58"/>
                <a:gd name="T19" fmla="*/ 1 h 58"/>
                <a:gd name="T20" fmla="*/ 1 w 58"/>
                <a:gd name="T21" fmla="*/ 1 h 58"/>
                <a:gd name="T22" fmla="*/ 1 w 58"/>
                <a:gd name="T23" fmla="*/ 3 h 58"/>
                <a:gd name="T24" fmla="*/ 0 w 58"/>
                <a:gd name="T25" fmla="*/ 4 h 58"/>
                <a:gd name="T26" fmla="*/ 0 w 58"/>
                <a:gd name="T27" fmla="*/ 5 h 58"/>
                <a:gd name="T28" fmla="*/ 1 w 58"/>
                <a:gd name="T29" fmla="*/ 6 h 58"/>
                <a:gd name="T30" fmla="*/ 1 w 58"/>
                <a:gd name="T31" fmla="*/ 6 h 58"/>
                <a:gd name="T32" fmla="*/ 1 w 58"/>
                <a:gd name="T33" fmla="*/ 7 h 58"/>
                <a:gd name="T34" fmla="*/ 2 w 58"/>
                <a:gd name="T35" fmla="*/ 7 h 58"/>
                <a:gd name="T36" fmla="*/ 3 w 58"/>
                <a:gd name="T37" fmla="*/ 8 h 58"/>
                <a:gd name="T38" fmla="*/ 3 w 58"/>
                <a:gd name="T39" fmla="*/ 8 h 58"/>
                <a:gd name="T40" fmla="*/ 4 w 58"/>
                <a:gd name="T41" fmla="*/ 8 h 58"/>
                <a:gd name="T42" fmla="*/ 5 w 58"/>
                <a:gd name="T43" fmla="*/ 8 h 58"/>
                <a:gd name="T44" fmla="*/ 6 w 58"/>
                <a:gd name="T45" fmla="*/ 8 h 58"/>
                <a:gd name="T46" fmla="*/ 6 w 58"/>
                <a:gd name="T47" fmla="*/ 7 h 58"/>
                <a:gd name="T48" fmla="*/ 7 w 58"/>
                <a:gd name="T49" fmla="*/ 7 h 58"/>
                <a:gd name="T50" fmla="*/ 7 w 58"/>
                <a:gd name="T51" fmla="*/ 6 h 58"/>
                <a:gd name="T52" fmla="*/ 8 w 58"/>
                <a:gd name="T53" fmla="*/ 6 h 58"/>
                <a:gd name="T54" fmla="*/ 8 w 58"/>
                <a:gd name="T55" fmla="*/ 5 h 58"/>
                <a:gd name="T56" fmla="*/ 8 w 58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0" name="Freeform 118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3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3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1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3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1" name="Freeform 119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2" name="Freeform 120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3" name="Freeform 121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4" name="Freeform 122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5" name="Freeform 123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6" name="Freeform 124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7" name="Freeform 125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8" name="Freeform 126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49" name="Freeform 127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3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1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0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1 h 60"/>
                <a:gd name="T22" fmla="*/ 1 w 59"/>
                <a:gd name="T23" fmla="*/ 3 h 60"/>
                <a:gd name="T24" fmla="*/ 0 w 59"/>
                <a:gd name="T25" fmla="*/ 4 h 60"/>
                <a:gd name="T26" fmla="*/ 0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4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0" name="Freeform 128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4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2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2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2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4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1" name="Freeform 129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2" name="Freeform 130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3" name="Freeform 131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4" name="Freeform 132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5" name="Freeform 133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8 w 58"/>
                <a:gd name="T1" fmla="*/ 4 h 59"/>
                <a:gd name="T2" fmla="*/ 8 w 58"/>
                <a:gd name="T3" fmla="*/ 3 h 59"/>
                <a:gd name="T4" fmla="*/ 8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6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6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8 w 58"/>
                <a:gd name="T53" fmla="*/ 6 h 59"/>
                <a:gd name="T54" fmla="*/ 8 w 58"/>
                <a:gd name="T55" fmla="*/ 5 h 59"/>
                <a:gd name="T56" fmla="*/ 8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6" name="Freeform 134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2 w 28"/>
                <a:gd name="T1" fmla="*/ 3 h 29"/>
                <a:gd name="T2" fmla="*/ 2 w 28"/>
                <a:gd name="T3" fmla="*/ 3 h 29"/>
                <a:gd name="T4" fmla="*/ 2 w 28"/>
                <a:gd name="T5" fmla="*/ 3 h 29"/>
                <a:gd name="T6" fmla="*/ 1 w 28"/>
                <a:gd name="T7" fmla="*/ 3 h 29"/>
                <a:gd name="T8" fmla="*/ 1 w 28"/>
                <a:gd name="T9" fmla="*/ 3 h 29"/>
                <a:gd name="T10" fmla="*/ 1 w 28"/>
                <a:gd name="T11" fmla="*/ 2 h 29"/>
                <a:gd name="T12" fmla="*/ 1 w 28"/>
                <a:gd name="T13" fmla="*/ 2 h 29"/>
                <a:gd name="T14" fmla="*/ 0 w 28"/>
                <a:gd name="T15" fmla="*/ 2 h 29"/>
                <a:gd name="T16" fmla="*/ 0 w 28"/>
                <a:gd name="T17" fmla="*/ 1 h 29"/>
                <a:gd name="T18" fmla="*/ 0 w 28"/>
                <a:gd name="T19" fmla="*/ 1 h 29"/>
                <a:gd name="T20" fmla="*/ 1 w 28"/>
                <a:gd name="T21" fmla="*/ 1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2 w 28"/>
                <a:gd name="T29" fmla="*/ 0 h 29"/>
                <a:gd name="T30" fmla="*/ 2 w 28"/>
                <a:gd name="T31" fmla="*/ 0 h 29"/>
                <a:gd name="T32" fmla="*/ 2 w 28"/>
                <a:gd name="T33" fmla="*/ 0 h 29"/>
                <a:gd name="T34" fmla="*/ 3 w 28"/>
                <a:gd name="T35" fmla="*/ 0 h 29"/>
                <a:gd name="T36" fmla="*/ 3 w 28"/>
                <a:gd name="T37" fmla="*/ 0 h 29"/>
                <a:gd name="T38" fmla="*/ 3 w 28"/>
                <a:gd name="T39" fmla="*/ 0 h 29"/>
                <a:gd name="T40" fmla="*/ 4 w 28"/>
                <a:gd name="T41" fmla="*/ 0 h 29"/>
                <a:gd name="T42" fmla="*/ 4 w 28"/>
                <a:gd name="T43" fmla="*/ 0 h 29"/>
                <a:gd name="T44" fmla="*/ 4 w 28"/>
                <a:gd name="T45" fmla="*/ 1 h 29"/>
                <a:gd name="T46" fmla="*/ 4 w 28"/>
                <a:gd name="T47" fmla="*/ 1 h 29"/>
                <a:gd name="T48" fmla="*/ 4 w 28"/>
                <a:gd name="T49" fmla="*/ 1 h 29"/>
                <a:gd name="T50" fmla="*/ 4 w 28"/>
                <a:gd name="T51" fmla="*/ 2 h 29"/>
                <a:gd name="T52" fmla="*/ 4 w 28"/>
                <a:gd name="T53" fmla="*/ 3 h 29"/>
                <a:gd name="T54" fmla="*/ 3 w 28"/>
                <a:gd name="T55" fmla="*/ 3 h 29"/>
                <a:gd name="T56" fmla="*/ 2 w 28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7" name="Freeform 135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8 w 60"/>
                <a:gd name="T1" fmla="*/ 4 h 58"/>
                <a:gd name="T2" fmla="*/ 8 w 60"/>
                <a:gd name="T3" fmla="*/ 3 h 58"/>
                <a:gd name="T4" fmla="*/ 8 w 60"/>
                <a:gd name="T5" fmla="*/ 3 h 58"/>
                <a:gd name="T6" fmla="*/ 7 w 60"/>
                <a:gd name="T7" fmla="*/ 2 h 58"/>
                <a:gd name="T8" fmla="*/ 7 w 60"/>
                <a:gd name="T9" fmla="*/ 1 h 58"/>
                <a:gd name="T10" fmla="*/ 6 w 60"/>
                <a:gd name="T11" fmla="*/ 1 h 58"/>
                <a:gd name="T12" fmla="*/ 6 w 60"/>
                <a:gd name="T13" fmla="*/ 1 h 58"/>
                <a:gd name="T14" fmla="*/ 5 w 60"/>
                <a:gd name="T15" fmla="*/ 0 h 58"/>
                <a:gd name="T16" fmla="*/ 4 w 60"/>
                <a:gd name="T17" fmla="*/ 0 h 58"/>
                <a:gd name="T18" fmla="*/ 3 w 60"/>
                <a:gd name="T19" fmla="*/ 1 h 58"/>
                <a:gd name="T20" fmla="*/ 1 w 60"/>
                <a:gd name="T21" fmla="*/ 1 h 58"/>
                <a:gd name="T22" fmla="*/ 1 w 60"/>
                <a:gd name="T23" fmla="*/ 3 h 58"/>
                <a:gd name="T24" fmla="*/ 0 w 60"/>
                <a:gd name="T25" fmla="*/ 4 h 58"/>
                <a:gd name="T26" fmla="*/ 1 w 60"/>
                <a:gd name="T27" fmla="*/ 5 h 58"/>
                <a:gd name="T28" fmla="*/ 1 w 60"/>
                <a:gd name="T29" fmla="*/ 6 h 58"/>
                <a:gd name="T30" fmla="*/ 1 w 60"/>
                <a:gd name="T31" fmla="*/ 6 h 58"/>
                <a:gd name="T32" fmla="*/ 1 w 60"/>
                <a:gd name="T33" fmla="*/ 7 h 58"/>
                <a:gd name="T34" fmla="*/ 2 w 60"/>
                <a:gd name="T35" fmla="*/ 7 h 58"/>
                <a:gd name="T36" fmla="*/ 3 w 60"/>
                <a:gd name="T37" fmla="*/ 8 h 58"/>
                <a:gd name="T38" fmla="*/ 3 w 60"/>
                <a:gd name="T39" fmla="*/ 8 h 58"/>
                <a:gd name="T40" fmla="*/ 4 w 60"/>
                <a:gd name="T41" fmla="*/ 8 h 58"/>
                <a:gd name="T42" fmla="*/ 5 w 60"/>
                <a:gd name="T43" fmla="*/ 8 h 58"/>
                <a:gd name="T44" fmla="*/ 6 w 60"/>
                <a:gd name="T45" fmla="*/ 8 h 58"/>
                <a:gd name="T46" fmla="*/ 6 w 60"/>
                <a:gd name="T47" fmla="*/ 7 h 58"/>
                <a:gd name="T48" fmla="*/ 7 w 60"/>
                <a:gd name="T49" fmla="*/ 7 h 58"/>
                <a:gd name="T50" fmla="*/ 7 w 60"/>
                <a:gd name="T51" fmla="*/ 6 h 58"/>
                <a:gd name="T52" fmla="*/ 8 w 60"/>
                <a:gd name="T53" fmla="*/ 6 h 58"/>
                <a:gd name="T54" fmla="*/ 8 w 60"/>
                <a:gd name="T55" fmla="*/ 5 h 58"/>
                <a:gd name="T56" fmla="*/ 8 w 60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8" name="Freeform 136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59" name="Freeform 137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0" name="Freeform 138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1" name="Freeform 139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2" name="Freeform 140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3" name="Freeform 141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7 w 58"/>
                <a:gd name="T1" fmla="*/ 4 h 59"/>
                <a:gd name="T2" fmla="*/ 7 w 58"/>
                <a:gd name="T3" fmla="*/ 3 h 59"/>
                <a:gd name="T4" fmla="*/ 7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5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5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7 w 58"/>
                <a:gd name="T53" fmla="*/ 6 h 59"/>
                <a:gd name="T54" fmla="*/ 7 w 58"/>
                <a:gd name="T55" fmla="*/ 5 h 59"/>
                <a:gd name="T56" fmla="*/ 7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4" name="Freeform 142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5" name="Freeform 143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5266" name="Freeform 144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99" name="Text Box 15"/>
          <p:cNvSpPr txBox="1">
            <a:spLocks noChangeArrowheads="1"/>
          </p:cNvSpPr>
          <p:nvPr/>
        </p:nvSpPr>
        <p:spPr bwMode="auto">
          <a:xfrm>
            <a:off x="0" y="952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1. Sắp xếp lại 4 tranh vẽ trong sách theo </a:t>
            </a:r>
            <a:r>
              <a:rPr lang="vi-VN" sz="3600" b="1">
                <a:latin typeface="Times New Roman" pitchFamily="18" charset="0"/>
              </a:rPr>
              <a:t>đúng</a:t>
            </a:r>
            <a:r>
              <a:rPr lang="en-US" sz="3600" b="1">
                <a:latin typeface="Times New Roman" pitchFamily="18" charset="0"/>
              </a:rPr>
              <a:t> thứ tự trong truyện</a:t>
            </a:r>
          </a:p>
        </p:txBody>
      </p:sp>
      <p:pic>
        <p:nvPicPr>
          <p:cNvPr id="6147" name="Picture 16" descr="D:\E. Hang\Lớp 2A2\anh\Bop nat qua c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30300"/>
            <a:ext cx="9144000" cy="572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9" name="Picture 7" descr="D:\E. Hang\Lớp 2A2\anh\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5663" y="0"/>
            <a:ext cx="4478337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2" name="Picture 10" descr="D:\E. Hang\Lớp 2A2\anh\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6938" y="3603625"/>
            <a:ext cx="4437062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3" name="Picture 11" descr="D:\E. Hang\Lớp 2A2\anh\a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21088"/>
            <a:ext cx="4705350" cy="32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84" name="Picture 12" descr="D:\E. Hang\Lớp 2A2\anh\a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705350" cy="36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0325" y="-152400"/>
            <a:ext cx="585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92075" y="3536950"/>
            <a:ext cx="58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829175" y="3473450"/>
            <a:ext cx="585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4713288" y="-139700"/>
            <a:ext cx="58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3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3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0" y="952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2. Kể lại từng </a:t>
            </a:r>
            <a:r>
              <a:rPr lang="vi-VN" sz="3600" b="1">
                <a:latin typeface="Times New Roman" pitchFamily="18" charset="0"/>
              </a:rPr>
              <a:t>đ</a:t>
            </a:r>
            <a:r>
              <a:rPr lang="en-US" sz="3600" b="1">
                <a:latin typeface="Times New Roman" pitchFamily="18" charset="0"/>
              </a:rPr>
              <a:t>oạn câu chuyện dựa theo 4 tranh </a:t>
            </a:r>
            <a:r>
              <a:rPr lang="vi-VN" sz="3600" b="1">
                <a:latin typeface="Times New Roman" pitchFamily="18" charset="0"/>
              </a:rPr>
              <a:t>đã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vi-VN" sz="3600" b="1">
                <a:latin typeface="Times New Roman" pitchFamily="18" charset="0"/>
              </a:rPr>
              <a:t>được</a:t>
            </a:r>
            <a:r>
              <a:rPr lang="en-US" sz="3600" b="1">
                <a:latin typeface="Times New Roman" pitchFamily="18" charset="0"/>
              </a:rPr>
              <a:t> sắp xếp lại</a:t>
            </a:r>
          </a:p>
        </p:txBody>
      </p:sp>
      <p:pic>
        <p:nvPicPr>
          <p:cNvPr id="7" name="Picture 12" descr="D:\E. Hang\Lớp 2A2\anh\a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98588"/>
            <a:ext cx="9144000" cy="545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D:\E. Hang\Lớp 2A2\anh\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D:\E. Hang\Lớp 2A2\anh\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45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73050" y="6103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D:\E. Hang\Lớp 2A2\anh\a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00" y="0"/>
            <a:ext cx="9131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2232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3245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9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0&quot;&gt;&lt;property id=&quot;20148&quot; value=&quot;5&quot;/&gt;&lt;property id=&quot;20300&quot; value=&quot;Slide 7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0&quot;/&gt;&lt;property id=&quot;20307&quot; value=&quot;266&quot;/&gt;&lt;/object&gt;&lt;object type=&quot;3&quot; unique_id=&quot;10014&quot;&gt;&lt;property id=&quot;20148&quot; value=&quot;5&quot;/&gt;&lt;property id=&quot;20300&quot; value=&quot;Slide 11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93</Words>
  <Application>Microsoft Office PowerPoint</Application>
  <PresentationFormat>On-screen Show (4:3)</PresentationFormat>
  <Paragraphs>17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4</cp:revision>
  <dcterms:created xsi:type="dcterms:W3CDTF">2016-04-18T16:01:35Z</dcterms:created>
  <dcterms:modified xsi:type="dcterms:W3CDTF">2018-04-20T04:56:02Z</dcterms:modified>
</cp:coreProperties>
</file>