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C6EDC-5420-4705-B5CA-662B89850175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14DE7-B1BA-4CCB-B8C7-D63153A5B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FC7AC-602F-47B4-B1A4-989A3A0557A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Một trí khôn hơn trăm trí khôn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F27BB-5DAD-4EC5-B496-D94D90BEEA3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02B7-093B-42F0-8179-FF3493973B1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E530-695B-41E4-9A39-B68542D5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35355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1345049"/>
            <a:ext cx="891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PHÒNG GIÁO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DỤC &amp; ĐÀO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TẠO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QUẬN LONG BIÊN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TRƯỜNG TIỂU HỌC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5791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PHÂN MÔN: TẬP </a:t>
            </a:r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 </a:t>
            </a:r>
            <a:endParaRPr lang="en-US" sz="3600" i="1" kern="1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i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1752600" y="5105400"/>
            <a:ext cx="5867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Bài: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Một </a:t>
            </a:r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trí khôn hơn trăm trí khôn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6" grpId="2" animBg="1"/>
      <p:bldP spid="28679" grpId="0" animBg="1"/>
      <p:bldP spid="2867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cũ 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Tìm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tên các loài chim được kể trong bài 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830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Tên các loài chim được kể trong bài là: gà con, sáo, liếu điếu, chìa vôi, chèo bẻo, khách, sẻ, chim sâu, tu hú, cú mèo.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3581400"/>
            <a:ext cx="813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Em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thích con chim nào trong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bài?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-3733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62400" y="609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flipH="1">
            <a:off x="3124200" y="1371600"/>
            <a:ext cx="169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6858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124200" y="319087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219200" y="2438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11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7800" y="91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Một trí khôn hơn trăm trí khôn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590800" y="1524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990600" y="2362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495800" y="2286000"/>
            <a:ext cx="25146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38200" y="6238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267200" y="6238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Tìm hiểu bài</a:t>
            </a: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40386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cuống quýt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57200" y="1524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- buồn bã 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33400" y="1919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quẳng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57200" y="23764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- thình lình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33400" y="28336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vùng chạy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33400" y="32908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nhảy vọt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33400" y="37480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trí khôn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28600" y="41290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- thọc    </a:t>
            </a:r>
          </a:p>
        </p:txBody>
      </p:sp>
      <p:sp>
        <p:nvSpPr>
          <p:cNvPr id="6162" name="Text Box 20"/>
          <p:cNvSpPr txBox="1">
            <a:spLocks noChangeArrowheads="1"/>
          </p:cNvSpPr>
          <p:nvPr/>
        </p:nvSpPr>
        <p:spPr bwMode="auto">
          <a:xfrm>
            <a:off x="4419600" y="2514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495800" y="12192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- ngầm: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495800" y="17526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- cuống quýt: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495800" y="22098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- đắn đo: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495800" y="25908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- thình lình: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572000" y="30480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68" name="Text Box 26"/>
          <p:cNvSpPr txBox="1">
            <a:spLocks noChangeArrowheads="1"/>
          </p:cNvSpPr>
          <p:nvPr/>
        </p:nvSpPr>
        <p:spPr bwMode="auto">
          <a:xfrm>
            <a:off x="3908425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038600" y="838200"/>
            <a:ext cx="46038" cy="3657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8200" y="5037137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Chợt thấy một người thợ săn,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chúng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cuống quýt nấp vào một cái hang. 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4658164" y="5289769"/>
            <a:ext cx="304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114236" y="5143500"/>
            <a:ext cx="304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086100" y="5608637"/>
            <a:ext cx="304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9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9" grpId="0"/>
      <p:bldP spid="7190" grpId="0"/>
      <p:bldP spid="7191" grpId="0"/>
      <p:bldP spid="7192" grpId="0"/>
      <p:bldP spid="7193" grpId="0"/>
      <p:bldP spid="7195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339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Câu 1: Tìm những câu nói lên thái độ của Chồn coi thường Gà Rừng 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92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“Chồn vẫn ngầm coi thường bạn. Ít thế sao ? Mình thì có hàng trăm”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671888"/>
            <a:ext cx="762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Câu 2: Khi gặp nạn, Chồn như thế nào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440372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Khi gặp nạn, Chồn rất sợ hãi và chẳng nghĩ ra được điều gì.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362200" y="3810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-Gà Rừng giả chết rồi vùng chạy để đánh lạc hướng người thợ săn, tạo thời cơ cho Chồn vọt ra khỏi hang.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25146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Câu 4: Thái độ của Chồn đối với Gà Rừng thay đổi ra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7467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-Chồn thay đổi hẳn thái độ: Nó tự thấy một trí khôn của bạn còn hơn cả trăm trí khôn của mình.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Câu 3 :Gà Rừng nghĩ ra mẹo gì để cả hai thoát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nạn?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Gặp nạn mới biết ai khôn.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Chồn và Gà Rừng.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2652712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Gà Rừng thông minh.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" y="6096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Câu 5 :Chọn một tên khác cho câu chuyện theo gợi ý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Gà Rừng: Vì nó bình tĩnh, thông minh lúc nó gặp nạn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90600" y="240665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Chồn: Vì Chồn đã hiểu ra sai lầm của mình, đã biết khiêm tốn, quý trong bạn.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8200" y="73025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Em thích con vật nào trong truyện ? Vì sao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AIVAN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576263" y="1981200"/>
            <a:ext cx="799147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32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754&quot;&gt;&lt;/object&gt;&lt;object type=&quot;2&quot; unique_id=&quot;10755&quot;&gt;&lt;object type=&quot;3&quot; unique_id=&quot;10757&quot;&gt;&lt;property id=&quot;20148&quot; value=&quot;5&quot;/&gt;&lt;property id=&quot;20300&quot; value=&quot;Slide 1&quot;/&gt;&lt;property id=&quot;20307&quot; value=&quot;257&quot;/&gt;&lt;/object&gt;&lt;object type=&quot;3&quot; unique_id=&quot;10758&quot;&gt;&lt;property id=&quot;20148&quot; value=&quot;5&quot;/&gt;&lt;property id=&quot;20300&quot; value=&quot;Slide 2&quot;/&gt;&lt;property id=&quot;20307&quot; value=&quot;258&quot;/&gt;&lt;/object&gt;&lt;object type=&quot;3&quot; unique_id=&quot;10759&quot;&gt;&lt;property id=&quot;20148&quot; value=&quot;5&quot;/&gt;&lt;property id=&quot;20300&quot; value=&quot;Slide 3&quot;/&gt;&lt;property id=&quot;20307&quot; value=&quot;259&quot;/&gt;&lt;/object&gt;&lt;object type=&quot;3&quot; unique_id=&quot;10761&quot;&gt;&lt;property id=&quot;20148&quot; value=&quot;5&quot;/&gt;&lt;property id=&quot;20300&quot; value=&quot;Slide 4&quot;/&gt;&lt;property id=&quot;20307&quot; value=&quot;261&quot;/&gt;&lt;/object&gt;&lt;object type=&quot;3&quot; unique_id=&quot;10762&quot;&gt;&lt;property id=&quot;20148&quot; value=&quot;5&quot;/&gt;&lt;property id=&quot;20300&quot; value=&quot;Slide 5&quot;/&gt;&lt;property id=&quot;20307&quot; value=&quot;262&quot;/&gt;&lt;/object&gt;&lt;object type=&quot;3&quot; unique_id=&quot;10763&quot;&gt;&lt;property id=&quot;20148&quot; value=&quot;5&quot;/&gt;&lt;property id=&quot;20300&quot; value=&quot;Slide 6&quot;/&gt;&lt;property id=&quot;20307&quot; value=&quot;263&quot;/&gt;&lt;/object&gt;&lt;object type=&quot;3&quot; unique_id=&quot;10764&quot;&gt;&lt;property id=&quot;20148&quot; value=&quot;5&quot;/&gt;&lt;property id=&quot;20300&quot; value=&quot;Slide 7&quot;/&gt;&lt;property id=&quot;20307&quot; value=&quot;264&quot;/&gt;&lt;/object&gt;&lt;object type=&quot;3&quot; unique_id=&quot;10765&quot;&gt;&lt;property id=&quot;20148&quot; value=&quot;5&quot;/&gt;&lt;property id=&quot;20300&quot; value=&quot;Slide 8&quot;/&gt;&lt;property id=&quot;20307&quot; value=&quot;265&quot;/&gt;&lt;/object&gt;&lt;object type=&quot;3&quot; unique_id=&quot;10766&quot;&gt;&lt;property id=&quot;20148&quot; value=&quot;5&quot;/&gt;&lt;property id=&quot;20300&quot; value=&quot;Slide 9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427</Words>
  <Application>Microsoft Office PowerPoint</Application>
  <PresentationFormat>On-screen Show (4:3)</PresentationFormat>
  <Paragraphs>51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A</cp:lastModifiedBy>
  <cp:revision>5</cp:revision>
  <dcterms:created xsi:type="dcterms:W3CDTF">2016-01-17T10:46:56Z</dcterms:created>
  <dcterms:modified xsi:type="dcterms:W3CDTF">2017-02-07T02:46:38Z</dcterms:modified>
</cp:coreProperties>
</file>