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9749C3-0188-461E-8212-5D10849BC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C56D-ECBF-4770-B9FE-5B15F3FCFBF0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5282-CD41-4E13-A226-07728A56A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usic\Hat%20gao%20lang%20ta.mp3" TargetMode="Externa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A128C"/>
                  </a:gs>
                  <a:gs pos="35000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5000">
                    <a:srgbClr val="181CC7"/>
                  </a:gs>
                  <a:gs pos="80001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676400" y="25908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.VnTimeH"/>
              </a:rPr>
              <a:t>Ph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ÂN MÔN: TẬP ĐỌC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.VnTimeH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26" y="687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0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Quả tim khỉ</a:t>
            </a:r>
            <a:endParaRPr lang="en-US" sz="36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773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71628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66800" y="34290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143000" y="2819400"/>
            <a:ext cx="304800" cy="304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447800" y="2976563"/>
            <a:ext cx="730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sao đọc xong nội quy , Khỉ Nâu lại cười khoái chí?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71800" y="3429000"/>
            <a:ext cx="215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a. Vì nó thấy lạ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71800" y="3886200"/>
            <a:ext cx="285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971800" y="43402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c. Vì nó vui</a:t>
            </a: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2619375" y="1600200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BÀI CŨ</a:t>
            </a:r>
          </a:p>
        </p:txBody>
      </p:sp>
    </p:spTree>
  </p:cSld>
  <p:clrMapOvr>
    <a:masterClrMapping/>
  </p:clrMapOvr>
  <p:transition spd="med">
    <p:zo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7" grpId="0"/>
      <p:bldP spid="4107" grpId="1"/>
      <p:bldP spid="4109" grpId="0"/>
      <p:bldP spid="4109" grpId="1"/>
      <p:bldP spid="4111" grpId="0"/>
      <p:bldP spid="41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09750"/>
            <a:ext cx="3810000" cy="2857500"/>
          </a:xfrm>
          <a:prstGeom prst="rect">
            <a:avLst/>
          </a:prstGeom>
          <a:noFill/>
        </p:spPr>
      </p:pic>
      <p:pic>
        <p:nvPicPr>
          <p:cNvPr id="46083" name="Picture 3" descr="cas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57550"/>
            <a:ext cx="3581400" cy="2686050"/>
          </a:xfrm>
          <a:prstGeom prst="rect">
            <a:avLst/>
          </a:prstGeom>
          <a:noFill/>
        </p:spPr>
      </p:pic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552825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4400" b="1" kern="10">
                <a:ln w="9525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</a:t>
            </a:r>
            <a:endParaRPr lang="en-US" sz="4400" b="1" kern="10">
              <a:ln w="9525">
                <a:miter lim="800000"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4191000" y="990600"/>
            <a:ext cx="3981450" cy="70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miter lim="800000"/>
                  <a:headEnd/>
                  <a:tailEnd/>
                </a:ln>
                <a:gradFill rotWithShape="0">
                  <a:gsLst>
                    <a:gs pos="0">
                      <a:srgbClr val="FF7C8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là ai?</a:t>
            </a:r>
            <a:endParaRPr lang="en-US" sz="3600" kern="10">
              <a:ln w="9525">
                <a:noFill/>
                <a:miter lim="800000"/>
                <a:headEnd/>
                <a:tailEnd/>
              </a:ln>
              <a:gradFill rotWithShape="0">
                <a:gsLst>
                  <a:gs pos="0">
                    <a:srgbClr val="FF7C8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 descr="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85950"/>
            <a:ext cx="1143000" cy="857250"/>
          </a:xfrm>
          <a:prstGeom prst="rect">
            <a:avLst/>
          </a:prstGeom>
          <a:noFill/>
        </p:spPr>
      </p:pic>
      <p:pic>
        <p:nvPicPr>
          <p:cNvPr id="46087" name="Picture 7" descr="cas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7350" y="1885950"/>
            <a:ext cx="1143000" cy="857250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574925" y="889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800">
              <a:latin typeface="VNI-Couri" pitchFamily="2" charset="0"/>
            </a:endParaRPr>
          </a:p>
        </p:txBody>
      </p:sp>
      <p:pic>
        <p:nvPicPr>
          <p:cNvPr id="46089" name="Picture 9" descr="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52750"/>
            <a:ext cx="1143000" cy="857250"/>
          </a:xfrm>
          <a:prstGeom prst="rect">
            <a:avLst/>
          </a:prstGeom>
          <a:noFill/>
        </p:spPr>
      </p:pic>
      <p:pic>
        <p:nvPicPr>
          <p:cNvPr id="46090" name="Picture 10" descr="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19550"/>
            <a:ext cx="1143000" cy="857250"/>
          </a:xfrm>
          <a:prstGeom prst="rect">
            <a:avLst/>
          </a:prstGeom>
          <a:noFill/>
        </p:spPr>
      </p:pic>
      <p:pic>
        <p:nvPicPr>
          <p:cNvPr id="46091" name="Picture 11" descr="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86350"/>
            <a:ext cx="1143000" cy="857250"/>
          </a:xfrm>
          <a:prstGeom prst="rect">
            <a:avLst/>
          </a:prstGeom>
          <a:noFill/>
        </p:spPr>
      </p:pic>
      <p:pic>
        <p:nvPicPr>
          <p:cNvPr id="46092" name="Picture 12" descr="cas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7350" y="2952750"/>
            <a:ext cx="1143000" cy="857250"/>
          </a:xfrm>
          <a:prstGeom prst="rect">
            <a:avLst/>
          </a:prstGeom>
          <a:noFill/>
        </p:spPr>
      </p:pic>
      <p:pic>
        <p:nvPicPr>
          <p:cNvPr id="46093" name="Picture 13" descr="cas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7350" y="4019550"/>
            <a:ext cx="1143000" cy="857250"/>
          </a:xfrm>
          <a:prstGeom prst="rect">
            <a:avLst/>
          </a:prstGeom>
          <a:noFill/>
        </p:spPr>
      </p:pic>
      <p:pic>
        <p:nvPicPr>
          <p:cNvPr id="46094" name="Picture 14" descr="cas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7350" y="5086350"/>
            <a:ext cx="1143000" cy="857250"/>
          </a:xfrm>
          <a:prstGeom prst="rect">
            <a:avLst/>
          </a:prstGeo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462338" y="1898650"/>
            <a:ext cx="40370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thích ăn trái cây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608388" y="4032250"/>
            <a:ext cx="50561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thường sống trên cây.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521075" y="2965450"/>
            <a:ext cx="42370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thích ăn thịt sống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475038" y="5099050"/>
            <a:ext cx="38671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sống dưới nước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175 0.2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608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3229 -0.09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4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5"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5" grpId="1" animBg="1"/>
      <p:bldP spid="46085" grpId="2" animBg="1"/>
      <p:bldP spid="46095" grpId="0"/>
      <p:bldP spid="46096" grpId="0"/>
      <p:bldP spid="46097" grpId="0"/>
      <p:bldP spid="46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hi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52600"/>
            <a:ext cx="7543800" cy="5105400"/>
          </a:xfrm>
          <a:noFill/>
          <a:ln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33600" y="3048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38400" y="8382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tim khỉ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066800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quẫy, sần sùi, hàm răng nhọn hoắt, trườn, hoảng sợ, trấn tĩnh, giả dối, tẽn tò, …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3048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4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85800"/>
            <a:ext cx="2438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Đọc đúng: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1828800"/>
            <a:ext cx="335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3579813"/>
            <a:ext cx="5410200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 thượt: dài quá mức bình thường.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 hí: (mắt) quá hẹp, nhỏ.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Trấn tĩnh: lấy lại bình tĩnh.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Bội bạc: xử tệ với người đã cứu mình.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Tẽn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3124200"/>
            <a:ext cx="335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Giải nghĩa từ: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0" y="2209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,//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,//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,//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48141" name="Picture 13" descr="Crocodile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  <p:bldP spid="48133" grpId="0"/>
      <p:bldP spid="48134" grpId="0"/>
      <p:bldP spid="48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lub%20me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048000" cy="2514600"/>
          </a:xfrm>
          <a:prstGeom prst="rect">
            <a:avLst/>
          </a:prstGeom>
          <a:noFill/>
        </p:spPr>
      </p:pic>
      <p:pic>
        <p:nvPicPr>
          <p:cNvPr id="49155" name="Picture 3" descr="club%20me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3048000" cy="25146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477000" y="44196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491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5626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ĐỌC ĐỒNG THANH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58674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3048000" y="762000"/>
            <a:ext cx="51816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ĐỌC NHÓM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8" grpId="1" animBg="1"/>
      <p:bldP spid="49159" grpId="0" animBg="1"/>
      <p:bldP spid="4915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Hat gao lang 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304800" cy="304800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2000" y="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2895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u="sng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Tìm hiểu bài:</a:t>
            </a:r>
          </a:p>
        </p:txBody>
      </p:sp>
      <p:pic>
        <p:nvPicPr>
          <p:cNvPr id="50181" name="Picture 5" descr="Cau ho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977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6200" y="12954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Khỉ đối xử với Cá Sấu như thế nào?</a:t>
            </a:r>
            <a:endParaRPr lang="en-US" sz="28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52400" y="19050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2.Cá Sấu định lừa Khỉ như thế nào?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0" y="2590800"/>
            <a:ext cx="7607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Khỉ nghĩ ra mẹo gì để thoát nạn?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0" y="3352800"/>
            <a:ext cx="6537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Tại sao Cá Sấu lại tẽn tò lũi mất?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0" y="1371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0" y="19812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Đưa khỉ ra xa bờ để ăn thịt khỉ.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0" y="2667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0" y="3352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Vì Cá Sấu bị Khỉ mằng là : kẻ bội bạc và không chơi với Cá Sấu nữa.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8"/>
                </p:tgtEl>
              </p:cMediaNode>
            </p:audio>
          </p:childTnLst>
        </p:cTn>
      </p:par>
    </p:tnLst>
    <p:bldLst>
      <p:bldP spid="50185" grpId="0"/>
      <p:bldP spid="50185" grpId="1"/>
      <p:bldP spid="50193" grpId="0"/>
      <p:bldP spid="50193" grpId="1"/>
      <p:bldP spid="50194" grpId="0"/>
      <p:bldP spid="50194" grpId="1"/>
      <p:bldP spid="50195" grpId="0"/>
      <p:bldP spid="50195" grpId="1"/>
      <p:bldP spid="50196" grpId="0"/>
      <p:bldP spid="50197" grpId="0"/>
      <p:bldP spid="50198" grpId="0"/>
      <p:bldP spid="50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5572125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LUYỆN ĐỌC LẠI</a:t>
            </a: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5638800" y="10668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 </a:t>
            </a:r>
            <a:r>
              <a:rPr lang="en-US" sz="3600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PHÂN VAI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04" name="Picture 4" descr="Book-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876800"/>
            <a:ext cx="3505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72600" cy="6858000"/>
          </a:xfrm>
          <a:noFill/>
          <a:ln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2400" y="1633538"/>
            <a:ext cx="786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1.Từ nào nói lên tính nết của Khỉ ?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71600" y="2166938"/>
            <a:ext cx="495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0" y="3962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2.Từ nào nói lên tính nết của Cá Sấu ?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981200" y="4757738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Thông minh , hiền lành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Giả dối , tốt bụng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Giả dối , độc ác , bội bạc 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990600" y="2700996"/>
            <a:ext cx="381000" cy="457200"/>
          </a:xfrm>
          <a:prstGeom prst="star8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5410200" y="5791200"/>
            <a:ext cx="381000" cy="457200"/>
          </a:xfrm>
          <a:prstGeom prst="star8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2590800" y="16002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828800" y="5334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NÀO ĐÚNG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5" grpId="0"/>
      <p:bldP spid="28689" grpId="0" animBg="1"/>
      <p:bldP spid="286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1&quot;&gt;&lt;property id=&quot;20148&quot; value=&quot;5&quot;/&gt;&lt;property id=&quot;20300&quot; value=&quot;Slide 7&quot;/&gt;&lt;property id=&quot;20307&quot; value=&quot;263&quot;/&gt;&lt;/object&gt;&lt;object type=&quot;3&quot; unique_id=&quot;10012&quot;&gt;&lt;property id=&quot;20148&quot; value=&quot;5&quot;/&gt;&lt;property id=&quot;20300&quot; value=&quot;Slide 8&quot;/&gt;&lt;property id=&quot;20307&quot; value=&quot;264&quot;/&gt;&lt;/object&gt;&lt;object type=&quot;3&quot; unique_id=&quot;10013&quot;&gt;&lt;property id=&quot;20148&quot; value=&quot;5&quot;/&gt;&lt;property id=&quot;20300&quot; value=&quot;Slide 9&quot;/&gt;&lt;property id=&quot;20307&quot; value=&quot;265&quot;/&gt;&lt;/object&gt;&lt;object type=&quot;3&quot; unique_id=&quot;10014&quot;&gt;&lt;property id=&quot;20148&quot; value=&quot;5&quot;/&gt;&lt;property id=&quot;20300&quot; value=&quot;Slide 10&quot;/&gt;&lt;property id=&quot;20307&quot; value=&quot;266&quot;/&gt;&lt;/object&gt;&lt;object type=&quot;3&quot; unique_id=&quot;10106&quot;&gt;&lt;property id=&quot;20148&quot; value=&quot;5&quot;/&gt;&lt;property id=&quot;20300&quot; value=&quot;Slide 1&quot;/&gt;&lt;property id=&quot;20307&quot; value=&quot;267&quot;/&gt;&lt;/object&gt;&lt;/object&gt;&lt;/object&gt;&lt;/database&gt;"/>
  <p:tag name="SECTOMILLISECCONVERTED" val="1"/>
  <p:tag name="ISPRING_RESOURCE_PATHS_HASH_PRESENTER" val="bdad6f53dcace1ac2951974561616e0b1a311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441131257,C:\Users\Administrator\Desktop\dung 11 - 12 - Copy\Trần Thị Thùy Dung (NTM.KHAI)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441131257,C:\Users\Administrator\Desktop\dung 11 - 12 - Copy\Trần Thị Thùy Dung (NTM.KHAI)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406</Words>
  <Application>Microsoft Office PowerPoint</Application>
  <PresentationFormat>On-screen Show (4:3)</PresentationFormat>
  <Paragraphs>56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7</cp:revision>
  <dcterms:created xsi:type="dcterms:W3CDTF">2016-02-25T12:04:05Z</dcterms:created>
  <dcterms:modified xsi:type="dcterms:W3CDTF">2018-02-08T05:56:43Z</dcterms:modified>
</cp:coreProperties>
</file>